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2.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theme/theme3.xml" ContentType="application/vnd.openxmlformats-officedocument.theme+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78" r:id="rId4"/>
    <p:sldMasterId id="2147483779" r:id="rId5"/>
    <p:sldMasterId id="2147483780" r:id="rId6"/>
    <p:sldMasterId id="2147483781" r:id="rId7"/>
  </p:sldMasterIdLst>
  <p:notesMasterIdLst>
    <p:notesMasterId r:id="rId43"/>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Lst>
  <p:sldSz cx="9144000" cy="5143500" type="screen16x9"/>
  <p:notesSz cx="6858000" cy="9144000"/>
  <p:embeddedFontLst>
    <p:embeddedFont>
      <p:font typeface="Calibri" panose="020F0502020204030204" pitchFamily="34" charset="0"/>
      <p:regular r:id="rId44"/>
      <p:bold r:id="rId45"/>
      <p:italic r:id="rId46"/>
      <p:boldItalic r:id="rId47"/>
    </p:embeddedFont>
    <p:embeddedFont>
      <p:font typeface="Century Gothic" panose="020B0502020202020204" pitchFamily="34" charset="0"/>
      <p:regular r:id="rId48"/>
      <p:bold r:id="rId49"/>
      <p:italic r:id="rId50"/>
      <p:boldItalic r:id="rId51"/>
    </p:embeddedFont>
    <p:embeddedFont>
      <p:font typeface="IBM Plex Sans" panose="020B0503050203000203" pitchFamily="34" charset="0"/>
      <p:regular r:id="rId52"/>
      <p:bold r:id="rId53"/>
      <p:italic r:id="rId54"/>
      <p:boldItalic r:id="rId55"/>
    </p:embeddedFont>
    <p:embeddedFont>
      <p:font typeface="IBM Plex Sans Medium" panose="020B0603050203000203" pitchFamily="34" charset="0"/>
      <p:regular r:id="rId56"/>
      <p:bold r:id="rId57"/>
      <p:italic r:id="rId58"/>
      <p:boldItalic r:id="rId59"/>
    </p:embeddedFont>
    <p:embeddedFont>
      <p:font typeface="Source Code Pro" panose="020B0509030403020204" pitchFamily="49" charset="0"/>
      <p:regular r:id="rId60"/>
      <p:bold r:id="rId61"/>
      <p:italic r:id="rId62"/>
      <p:boldItalic r:id="rId63"/>
    </p:embeddedFont>
    <p:embeddedFont>
      <p:font typeface="Source Code Pro Light" panose="020B0409030403020204" pitchFamily="49" charset="0"/>
      <p:regular r:id="rId64"/>
      <p:bold r:id="rId65"/>
      <p:italic r:id="rId66"/>
      <p:boldItalic r:id="rId6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font" Target="fonts/font4.fntdata"/><Relationship Id="rId63" Type="http://schemas.openxmlformats.org/officeDocument/2006/relationships/font" Target="fonts/font20.fntdata"/><Relationship Id="rId68" Type="http://schemas.openxmlformats.org/officeDocument/2006/relationships/presProps" Target="presProps.xml"/><Relationship Id="rId7" Type="http://schemas.openxmlformats.org/officeDocument/2006/relationships/slideMaster" Target="slideMasters/slideMaster4.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font" Target="fonts/font2.fntdata"/><Relationship Id="rId53" Type="http://schemas.openxmlformats.org/officeDocument/2006/relationships/font" Target="fonts/font10.fntdata"/><Relationship Id="rId58" Type="http://schemas.openxmlformats.org/officeDocument/2006/relationships/font" Target="fonts/font15.fntdata"/><Relationship Id="rId66" Type="http://schemas.openxmlformats.org/officeDocument/2006/relationships/font" Target="fonts/font23.fntdata"/><Relationship Id="rId5" Type="http://schemas.openxmlformats.org/officeDocument/2006/relationships/slideMaster" Target="slideMasters/slideMaster2.xml"/><Relationship Id="rId61" Type="http://schemas.openxmlformats.org/officeDocument/2006/relationships/font" Target="fonts/font18.fntdata"/><Relationship Id="rId19" Type="http://schemas.openxmlformats.org/officeDocument/2006/relationships/slide" Target="slides/slide1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notesMaster" Target="notesMasters/notesMaster1.xml"/><Relationship Id="rId48" Type="http://schemas.openxmlformats.org/officeDocument/2006/relationships/font" Target="fonts/font5.fntdata"/><Relationship Id="rId56" Type="http://schemas.openxmlformats.org/officeDocument/2006/relationships/font" Target="fonts/font13.fntdata"/><Relationship Id="rId64" Type="http://schemas.openxmlformats.org/officeDocument/2006/relationships/font" Target="fonts/font21.fntdata"/><Relationship Id="rId69" Type="http://schemas.openxmlformats.org/officeDocument/2006/relationships/viewProps" Target="viewProps.xml"/><Relationship Id="rId8" Type="http://schemas.openxmlformats.org/officeDocument/2006/relationships/slide" Target="slides/slide1.xml"/><Relationship Id="rId51" Type="http://schemas.openxmlformats.org/officeDocument/2006/relationships/font" Target="fonts/font8.fntdata"/><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font" Target="fonts/font3.fntdata"/><Relationship Id="rId59" Type="http://schemas.openxmlformats.org/officeDocument/2006/relationships/font" Target="fonts/font16.fntdata"/><Relationship Id="rId67" Type="http://schemas.openxmlformats.org/officeDocument/2006/relationships/font" Target="fonts/font24.fntdata"/><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font" Target="fonts/font11.fntdata"/><Relationship Id="rId62" Type="http://schemas.openxmlformats.org/officeDocument/2006/relationships/font" Target="fonts/font19.fntdata"/><Relationship Id="rId7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font" Target="fonts/font6.fntdata"/><Relationship Id="rId57" Type="http://schemas.openxmlformats.org/officeDocument/2006/relationships/font" Target="fonts/font14.fntdata"/><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font" Target="fonts/font1.fntdata"/><Relationship Id="rId52" Type="http://schemas.openxmlformats.org/officeDocument/2006/relationships/font" Target="fonts/font9.fntdata"/><Relationship Id="rId60" Type="http://schemas.openxmlformats.org/officeDocument/2006/relationships/font" Target="fonts/font17.fntdata"/><Relationship Id="rId65" Type="http://schemas.openxmlformats.org/officeDocument/2006/relationships/font" Target="fonts/font22.fntdata"/><Relationship Id="rId4" Type="http://schemas.openxmlformats.org/officeDocument/2006/relationships/slideMaster" Target="slideMasters/slideMaster1.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34" Type="http://schemas.openxmlformats.org/officeDocument/2006/relationships/slide" Target="slides/slide27.xml"/><Relationship Id="rId50" Type="http://schemas.openxmlformats.org/officeDocument/2006/relationships/font" Target="fonts/font7.fntdata"/><Relationship Id="rId55"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localhost:8080/customers"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7"/>
        <p:cNvGrpSpPr/>
        <p:nvPr/>
      </p:nvGrpSpPr>
      <p:grpSpPr>
        <a:xfrm>
          <a:off x="0" y="0"/>
          <a:ext cx="0" cy="0"/>
          <a:chOff x="0" y="0"/>
          <a:chExt cx="0" cy="0"/>
        </a:xfrm>
      </p:grpSpPr>
      <p:sp>
        <p:nvSpPr>
          <p:cNvPr id="1238" name="Google Shape;1238;g21efe0ba97c_0_1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9" name="Google Shape;1239;g21efe0ba97c_0_1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4"/>
        <p:cNvGrpSpPr/>
        <p:nvPr/>
      </p:nvGrpSpPr>
      <p:grpSpPr>
        <a:xfrm>
          <a:off x="0" y="0"/>
          <a:ext cx="0" cy="0"/>
          <a:chOff x="0" y="0"/>
          <a:chExt cx="0" cy="0"/>
        </a:xfrm>
      </p:grpSpPr>
      <p:sp>
        <p:nvSpPr>
          <p:cNvPr id="1365" name="Google Shape;1365;g222a665c13b_0_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6" name="Google Shape;1366;g222a665c13b_0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1"/>
        <p:cNvGrpSpPr/>
        <p:nvPr/>
      </p:nvGrpSpPr>
      <p:grpSpPr>
        <a:xfrm>
          <a:off x="0" y="0"/>
          <a:ext cx="0" cy="0"/>
          <a:chOff x="0" y="0"/>
          <a:chExt cx="0" cy="0"/>
        </a:xfrm>
      </p:grpSpPr>
      <p:sp>
        <p:nvSpPr>
          <p:cNvPr id="1372" name="Google Shape;1372;g242b3124fb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3" name="Google Shape;1373;g242b3124fb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8"/>
        <p:cNvGrpSpPr/>
        <p:nvPr/>
      </p:nvGrpSpPr>
      <p:grpSpPr>
        <a:xfrm>
          <a:off x="0" y="0"/>
          <a:ext cx="0" cy="0"/>
          <a:chOff x="0" y="0"/>
          <a:chExt cx="0" cy="0"/>
        </a:xfrm>
      </p:grpSpPr>
      <p:sp>
        <p:nvSpPr>
          <p:cNvPr id="1379" name="Google Shape;1379;g222a665c13b_0_6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0" name="Google Shape;1380;g222a665c13b_0_6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5"/>
        <p:cNvGrpSpPr/>
        <p:nvPr/>
      </p:nvGrpSpPr>
      <p:grpSpPr>
        <a:xfrm>
          <a:off x="0" y="0"/>
          <a:ext cx="0" cy="0"/>
          <a:chOff x="0" y="0"/>
          <a:chExt cx="0" cy="0"/>
        </a:xfrm>
      </p:grpSpPr>
      <p:sp>
        <p:nvSpPr>
          <p:cNvPr id="1386" name="Google Shape;1386;g222a665c13b_0_7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7" name="Google Shape;1387;g222a665c13b_0_7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2"/>
        <p:cNvGrpSpPr/>
        <p:nvPr/>
      </p:nvGrpSpPr>
      <p:grpSpPr>
        <a:xfrm>
          <a:off x="0" y="0"/>
          <a:ext cx="0" cy="0"/>
          <a:chOff x="0" y="0"/>
          <a:chExt cx="0" cy="0"/>
        </a:xfrm>
      </p:grpSpPr>
      <p:sp>
        <p:nvSpPr>
          <p:cNvPr id="1393" name="Google Shape;1393;g222a665c13b_0_8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4" name="Google Shape;1394;g222a665c13b_0_8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Revisão Aula 01</a:t>
            </a:r>
            <a:r>
              <a:rPr lang="en"/>
              <a:t>: escopo, tecnologias, interação</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8"/>
        <p:cNvGrpSpPr/>
        <p:nvPr/>
      </p:nvGrpSpPr>
      <p:grpSpPr>
        <a:xfrm>
          <a:off x="0" y="0"/>
          <a:ext cx="0" cy="0"/>
          <a:chOff x="0" y="0"/>
          <a:chExt cx="0" cy="0"/>
        </a:xfrm>
      </p:grpSpPr>
      <p:sp>
        <p:nvSpPr>
          <p:cNvPr id="1399" name="Google Shape;1399;g222a665c13b_0_8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0" name="Google Shape;1400;g222a665c13b_0_8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docker run -it --rm debian:latest</a:t>
            </a:r>
            <a:endParaRPr/>
          </a:p>
          <a:p>
            <a:pPr marL="0" lvl="0" indent="0" algn="l" rtl="0">
              <a:spcBef>
                <a:spcPts val="0"/>
              </a:spcBef>
              <a:spcAft>
                <a:spcPts val="0"/>
              </a:spcAft>
              <a:buNone/>
            </a:pPr>
            <a:endParaRPr/>
          </a:p>
          <a:p>
            <a:pPr marL="0" lvl="0" indent="0" algn="l" rtl="0">
              <a:spcBef>
                <a:spcPts val="0"/>
              </a:spcBef>
              <a:spcAft>
                <a:spcPts val="0"/>
              </a:spcAft>
              <a:buNone/>
            </a:pPr>
            <a:r>
              <a:rPr lang="en"/>
              <a:t>apt-get update &amp;&amp; apt-get install curl zip unzip -y</a:t>
            </a:r>
            <a:endParaRPr/>
          </a:p>
          <a:p>
            <a:pPr marL="0" lvl="0" indent="0" algn="l" rtl="0">
              <a:spcBef>
                <a:spcPts val="0"/>
              </a:spcBef>
              <a:spcAft>
                <a:spcPts val="0"/>
              </a:spcAft>
              <a:buNone/>
            </a:pPr>
            <a:r>
              <a:rPr lang="en"/>
              <a:t>curl -s "https://get.sdkman.io" | bash</a:t>
            </a:r>
            <a:endParaRPr/>
          </a:p>
          <a:p>
            <a:pPr marL="0" lvl="0" indent="0" algn="l" rtl="0">
              <a:spcBef>
                <a:spcPts val="0"/>
              </a:spcBef>
              <a:spcAft>
                <a:spcPts val="0"/>
              </a:spcAft>
              <a:buNone/>
            </a:pPr>
            <a:r>
              <a:rPr lang="en"/>
              <a:t>source "/root/.sdkman/bin/sdkman-init.sh"</a:t>
            </a:r>
            <a:endParaRPr/>
          </a:p>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4"/>
        <p:cNvGrpSpPr/>
        <p:nvPr/>
      </p:nvGrpSpPr>
      <p:grpSpPr>
        <a:xfrm>
          <a:off x="0" y="0"/>
          <a:ext cx="0" cy="0"/>
          <a:chOff x="0" y="0"/>
          <a:chExt cx="0" cy="0"/>
        </a:xfrm>
      </p:grpSpPr>
      <p:sp>
        <p:nvSpPr>
          <p:cNvPr id="1405" name="Google Shape;1405;g222a665c13b_0_8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6" name="Google Shape;1406;g222a665c13b_0_8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0"/>
        <p:cNvGrpSpPr/>
        <p:nvPr/>
      </p:nvGrpSpPr>
      <p:grpSpPr>
        <a:xfrm>
          <a:off x="0" y="0"/>
          <a:ext cx="0" cy="0"/>
          <a:chOff x="0" y="0"/>
          <a:chExt cx="0" cy="0"/>
        </a:xfrm>
      </p:grpSpPr>
      <p:sp>
        <p:nvSpPr>
          <p:cNvPr id="1411" name="Google Shape;1411;g222a665c13b_0_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2" name="Google Shape;1412;g222a665c13b_0_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6"/>
        <p:cNvGrpSpPr/>
        <p:nvPr/>
      </p:nvGrpSpPr>
      <p:grpSpPr>
        <a:xfrm>
          <a:off x="0" y="0"/>
          <a:ext cx="0" cy="0"/>
          <a:chOff x="0" y="0"/>
          <a:chExt cx="0" cy="0"/>
        </a:xfrm>
      </p:grpSpPr>
      <p:sp>
        <p:nvSpPr>
          <p:cNvPr id="1417" name="Google Shape;1417;g222a665c13b_0_8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8" name="Google Shape;1418;g222a665c13b_0_8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2"/>
        <p:cNvGrpSpPr/>
        <p:nvPr/>
      </p:nvGrpSpPr>
      <p:grpSpPr>
        <a:xfrm>
          <a:off x="0" y="0"/>
          <a:ext cx="0" cy="0"/>
          <a:chOff x="0" y="0"/>
          <a:chExt cx="0" cy="0"/>
        </a:xfrm>
      </p:grpSpPr>
      <p:sp>
        <p:nvSpPr>
          <p:cNvPr id="1423" name="Google Shape;1423;g222a665c13b_0_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4" name="Google Shape;1424;g222a665c13b_0_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Attach to process (DEBUG) antes de adicionar extensao</a:t>
            </a:r>
            <a:endParaRPr/>
          </a:p>
          <a:p>
            <a:pPr marL="0" lvl="0" indent="0" algn="l" rtl="0">
              <a:spcBef>
                <a:spcPts val="0"/>
              </a:spcBef>
              <a:spcAft>
                <a:spcPts val="0"/>
              </a:spcAft>
              <a:buNone/>
            </a:pPr>
            <a:endParaRPr/>
          </a:p>
          <a:p>
            <a:pPr marL="0" lvl="0" indent="0" algn="l" rtl="0">
              <a:spcBef>
                <a:spcPts val="0"/>
              </a:spcBef>
              <a:spcAft>
                <a:spcPts val="0"/>
              </a:spcAft>
              <a:buNone/>
            </a:pPr>
            <a:r>
              <a:rPr lang="en"/>
              <a:t>http://localhost:8080/q/dev-ui</a:t>
            </a:r>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7"/>
        <p:cNvGrpSpPr/>
        <p:nvPr/>
      </p:nvGrpSpPr>
      <p:grpSpPr>
        <a:xfrm>
          <a:off x="0" y="0"/>
          <a:ext cx="0" cy="0"/>
          <a:chOff x="0" y="0"/>
          <a:chExt cx="0" cy="0"/>
        </a:xfrm>
      </p:grpSpPr>
      <p:sp>
        <p:nvSpPr>
          <p:cNvPr id="1258" name="Google Shape;1258;g21efe0ba97c_0_2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9" name="Google Shape;1259;g21efe0ba97c_0_2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8"/>
        <p:cNvGrpSpPr/>
        <p:nvPr/>
      </p:nvGrpSpPr>
      <p:grpSpPr>
        <a:xfrm>
          <a:off x="0" y="0"/>
          <a:ext cx="0" cy="0"/>
          <a:chOff x="0" y="0"/>
          <a:chExt cx="0" cy="0"/>
        </a:xfrm>
      </p:grpSpPr>
      <p:sp>
        <p:nvSpPr>
          <p:cNvPr id="1429" name="Google Shape;1429;g222a665c13b_0_9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0" name="Google Shape;1430;g222a665c13b_0_9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4"/>
        <p:cNvGrpSpPr/>
        <p:nvPr/>
      </p:nvGrpSpPr>
      <p:grpSpPr>
        <a:xfrm>
          <a:off x="0" y="0"/>
          <a:ext cx="0" cy="0"/>
          <a:chOff x="0" y="0"/>
          <a:chExt cx="0" cy="0"/>
        </a:xfrm>
      </p:grpSpPr>
      <p:sp>
        <p:nvSpPr>
          <p:cNvPr id="1435" name="Google Shape;1435;g222a665c13b_0_1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6" name="Google Shape;1436;g222a665c13b_0_1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0"/>
        <p:cNvGrpSpPr/>
        <p:nvPr/>
      </p:nvGrpSpPr>
      <p:grpSpPr>
        <a:xfrm>
          <a:off x="0" y="0"/>
          <a:ext cx="0" cy="0"/>
          <a:chOff x="0" y="0"/>
          <a:chExt cx="0" cy="0"/>
        </a:xfrm>
      </p:grpSpPr>
      <p:sp>
        <p:nvSpPr>
          <p:cNvPr id="1441" name="Google Shape;1441;g222a665c13b_0_1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2" name="Google Shape;1442;g222a665c13b_0_1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7"/>
        <p:cNvGrpSpPr/>
        <p:nvPr/>
      </p:nvGrpSpPr>
      <p:grpSpPr>
        <a:xfrm>
          <a:off x="0" y="0"/>
          <a:ext cx="0" cy="0"/>
          <a:chOff x="0" y="0"/>
          <a:chExt cx="0" cy="0"/>
        </a:xfrm>
      </p:grpSpPr>
      <p:sp>
        <p:nvSpPr>
          <p:cNvPr id="1448" name="Google Shape;1448;g222a665c13b_0_1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9" name="Google Shape;1449;g222a665c13b_0_1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quarkus extension add quarkus-resteasy-reactive-jackson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http://localhost:8080/q/dev-ui</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domain</a:t>
            </a:r>
            <a:endParaRPr/>
          </a:p>
          <a:p>
            <a:pPr marL="0" lvl="0" indent="0" algn="l" rtl="0">
              <a:spcBef>
                <a:spcPts val="0"/>
              </a:spcBef>
              <a:spcAft>
                <a:spcPts val="0"/>
              </a:spcAft>
              <a:buClr>
                <a:schemeClr val="dk1"/>
              </a:buClr>
              <a:buSzPts val="1100"/>
              <a:buFont typeface="Arial"/>
              <a:buNone/>
            </a:pPr>
            <a:r>
              <a:rPr lang="en"/>
              <a:t>    models/</a:t>
            </a:r>
            <a:endParaRPr/>
          </a:p>
          <a:p>
            <a:pPr marL="0" lvl="0" indent="0" algn="l" rtl="0">
              <a:spcBef>
                <a:spcPts val="0"/>
              </a:spcBef>
              <a:spcAft>
                <a:spcPts val="0"/>
              </a:spcAft>
              <a:buClr>
                <a:schemeClr val="dk1"/>
              </a:buClr>
              <a:buSzPts val="1100"/>
              <a:buFont typeface="Arial"/>
              <a:buNone/>
            </a:pPr>
            <a:r>
              <a:rPr lang="en"/>
              <a:t>        Customer.java</a:t>
            </a:r>
            <a:endParaRPr/>
          </a:p>
          <a:p>
            <a:pPr marL="0" lvl="0" indent="0" algn="l" rtl="0">
              <a:spcBef>
                <a:spcPts val="0"/>
              </a:spcBef>
              <a:spcAft>
                <a:spcPts val="0"/>
              </a:spcAft>
              <a:buClr>
                <a:schemeClr val="dk1"/>
              </a:buClr>
              <a:buSzPts val="1100"/>
              <a:buFont typeface="Arial"/>
              <a:buNone/>
            </a:pPr>
            <a:r>
              <a:rPr lang="en"/>
              <a:t>            public record Customer(String id, List&lt;ProfilePhoto&gt; profilePhotos)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        ProfilePhoto.java</a:t>
            </a:r>
            <a:endParaRPr/>
          </a:p>
          <a:p>
            <a:pPr marL="0" lvl="0" indent="0" algn="l" rtl="0">
              <a:spcBef>
                <a:spcPts val="0"/>
              </a:spcBef>
              <a:spcAft>
                <a:spcPts val="0"/>
              </a:spcAft>
              <a:buClr>
                <a:schemeClr val="dk1"/>
              </a:buClr>
              <a:buSzPts val="1100"/>
              <a:buFont typeface="Arial"/>
              <a:buNone/>
            </a:pPr>
            <a:r>
              <a:rPr lang="en"/>
              <a:t>            public record ProfilePhoto(UUID id, String originalPhoto, String generatedPhoto)</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domain</a:t>
            </a:r>
            <a:endParaRPr/>
          </a:p>
          <a:p>
            <a:pPr marL="0" lvl="0" indent="0" algn="l" rtl="0">
              <a:spcBef>
                <a:spcPts val="0"/>
              </a:spcBef>
              <a:spcAft>
                <a:spcPts val="0"/>
              </a:spcAft>
              <a:buClr>
                <a:schemeClr val="dk1"/>
              </a:buClr>
              <a:buSzPts val="1100"/>
              <a:buFont typeface="Arial"/>
              <a:buNone/>
            </a:pPr>
            <a:r>
              <a:rPr lang="en"/>
              <a:t>    services/</a:t>
            </a:r>
            <a:endParaRPr/>
          </a:p>
          <a:p>
            <a:pPr marL="0" lvl="0" indent="0" algn="l" rtl="0">
              <a:spcBef>
                <a:spcPts val="0"/>
              </a:spcBef>
              <a:spcAft>
                <a:spcPts val="0"/>
              </a:spcAft>
              <a:buClr>
                <a:schemeClr val="dk1"/>
              </a:buClr>
              <a:buSzPts val="1100"/>
              <a:buFont typeface="Arial"/>
              <a:buNone/>
            </a:pPr>
            <a:r>
              <a:rPr lang="en"/>
              <a:t>        ProfilePhotoCreateService</a:t>
            </a:r>
            <a:endParaRPr/>
          </a:p>
          <a:p>
            <a:pPr marL="0" lvl="0" indent="0" algn="l" rtl="0">
              <a:spcBef>
                <a:spcPts val="0"/>
              </a:spcBef>
              <a:spcAft>
                <a:spcPts val="0"/>
              </a:spcAft>
              <a:buClr>
                <a:schemeClr val="dk1"/>
              </a:buClr>
              <a:buSzPts val="1100"/>
              <a:buFont typeface="Arial"/>
              <a:buNone/>
            </a:pPr>
            <a:r>
              <a:rPr lang="en"/>
              <a:t>            public class ProfilePhotoCreateService</a:t>
            </a:r>
            <a:endParaRPr/>
          </a:p>
          <a:p>
            <a:pPr marL="0" lvl="0" indent="0" algn="l" rtl="0">
              <a:spcBef>
                <a:spcPts val="0"/>
              </a:spcBef>
              <a:spcAft>
                <a:spcPts val="0"/>
              </a:spcAft>
              <a:buClr>
                <a:schemeClr val="dk1"/>
              </a:buClr>
              <a:buSzPts val="1100"/>
              <a:buFont typeface="Arial"/>
              <a:buNone/>
            </a:pPr>
            <a:r>
              <a:rPr lang="en"/>
              <a:t>        CustomerReadService</a:t>
            </a:r>
            <a:endParaRPr/>
          </a:p>
          <a:p>
            <a:pPr marL="0" lvl="0" indent="0" algn="l" rtl="0">
              <a:spcBef>
                <a:spcPts val="0"/>
              </a:spcBef>
              <a:spcAft>
                <a:spcPts val="0"/>
              </a:spcAft>
              <a:buClr>
                <a:schemeClr val="dk1"/>
              </a:buClr>
              <a:buSzPts val="1100"/>
              <a:buFont typeface="Arial"/>
              <a:buNone/>
            </a:pPr>
            <a:r>
              <a:rPr lang="en"/>
              <a:t>            public class CustomerReadService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domain</a:t>
            </a:r>
            <a:endParaRPr/>
          </a:p>
          <a:p>
            <a:pPr marL="0" lvl="0" indent="0" algn="l" rtl="0">
              <a:spcBef>
                <a:spcPts val="0"/>
              </a:spcBef>
              <a:spcAft>
                <a:spcPts val="0"/>
              </a:spcAft>
              <a:buClr>
                <a:schemeClr val="dk1"/>
              </a:buClr>
              <a:buSzPts val="1100"/>
              <a:buFont typeface="Arial"/>
              <a:buNone/>
            </a:pPr>
            <a:r>
              <a:rPr lang="en"/>
              <a:t>    repositories/</a:t>
            </a:r>
            <a:endParaRPr/>
          </a:p>
          <a:p>
            <a:pPr marL="0" lvl="0" indent="0" algn="l" rtl="0">
              <a:spcBef>
                <a:spcPts val="0"/>
              </a:spcBef>
              <a:spcAft>
                <a:spcPts val="0"/>
              </a:spcAft>
              <a:buClr>
                <a:schemeClr val="dk1"/>
              </a:buClr>
              <a:buSzPts val="1100"/>
              <a:buFont typeface="Arial"/>
              <a:buNone/>
            </a:pPr>
            <a:r>
              <a:rPr lang="en"/>
              <a:t>        ProfilePhotoRepository</a:t>
            </a:r>
            <a:endParaRPr/>
          </a:p>
          <a:p>
            <a:pPr marL="0" lvl="0" indent="0" algn="l" rtl="0">
              <a:spcBef>
                <a:spcPts val="0"/>
              </a:spcBef>
              <a:spcAft>
                <a:spcPts val="0"/>
              </a:spcAft>
              <a:buClr>
                <a:schemeClr val="dk1"/>
              </a:buClr>
              <a:buSzPts val="1100"/>
              <a:buFont typeface="Arial"/>
              <a:buNone/>
            </a:pPr>
            <a:r>
              <a:rPr lang="en"/>
              <a:t>            public interface ProfilePhotoRepository {</a:t>
            </a:r>
            <a:endParaRPr/>
          </a:p>
          <a:p>
            <a:pPr marL="0" lvl="0" indent="0" algn="l" rtl="0">
              <a:spcBef>
                <a:spcPts val="0"/>
              </a:spcBef>
              <a:spcAft>
                <a:spcPts val="0"/>
              </a:spcAft>
              <a:buClr>
                <a:schemeClr val="dk1"/>
              </a:buClr>
              <a:buSzPts val="1100"/>
              <a:buFont typeface="Arial"/>
              <a:buNone/>
            </a:pPr>
            <a:r>
              <a:rPr lang="en"/>
              <a:t>                void save(String customerId, ProfilePhoto profilePhoto);</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        IMPLEMENTAR PROFILEPHOTOREPOSITORY EM BRANCO</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        public class HibernateProfilePhotoRepository implements ProfilePhotoRepository {</a:t>
            </a:r>
            <a:endParaRPr/>
          </a:p>
          <a:p>
            <a:pPr marL="0" lvl="0" indent="0" algn="l" rtl="0">
              <a:spcBef>
                <a:spcPts val="0"/>
              </a:spcBef>
              <a:spcAft>
                <a:spcPts val="0"/>
              </a:spcAft>
              <a:buClr>
                <a:schemeClr val="dk1"/>
              </a:buClr>
              <a:buSzPts val="1100"/>
              <a:buFont typeface="Arial"/>
              <a:buNone/>
            </a:pPr>
            <a:r>
              <a:rPr lang="en"/>
              <a:t>            @Override</a:t>
            </a:r>
            <a:endParaRPr/>
          </a:p>
          <a:p>
            <a:pPr marL="0" lvl="0" indent="0" algn="l" rtl="0">
              <a:spcBef>
                <a:spcPts val="0"/>
              </a:spcBef>
              <a:spcAft>
                <a:spcPts val="0"/>
              </a:spcAft>
              <a:buClr>
                <a:schemeClr val="dk1"/>
              </a:buClr>
              <a:buSzPts val="1100"/>
              <a:buFont typeface="Arial"/>
              <a:buNone/>
            </a:pPr>
            <a:r>
              <a:rPr lang="en"/>
              <a:t>            public void save(String customerId, ProfilePhoto profilePhoto)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            }</a:t>
            </a:r>
            <a:endParaRPr/>
          </a:p>
          <a:p>
            <a:pPr marL="0" lvl="0" indent="0" algn="l" rtl="0">
              <a:spcBef>
                <a:spcPts val="0"/>
              </a:spcBef>
              <a:spcAft>
                <a:spcPts val="0"/>
              </a:spcAft>
              <a:buClr>
                <a:schemeClr val="dk1"/>
              </a:buClr>
              <a:buSzPts val="1100"/>
              <a:buFont typeface="Arial"/>
              <a:buNone/>
            </a:pPr>
            <a:r>
              <a:rPr lang="en"/>
              <a:t>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        CustomerRepository</a:t>
            </a:r>
            <a:endParaRPr/>
          </a:p>
          <a:p>
            <a:pPr marL="0" lvl="0" indent="0" algn="l" rtl="0">
              <a:spcBef>
                <a:spcPts val="0"/>
              </a:spcBef>
              <a:spcAft>
                <a:spcPts val="0"/>
              </a:spcAft>
              <a:buClr>
                <a:schemeClr val="dk1"/>
              </a:buClr>
              <a:buSzPts val="1100"/>
              <a:buFont typeface="Arial"/>
              <a:buNone/>
            </a:pPr>
            <a:r>
              <a:rPr lang="en"/>
              <a:t>            interface CustomerRepository</a:t>
            </a:r>
            <a:endParaRPr/>
          </a:p>
          <a:p>
            <a:pPr marL="0" lvl="0" indent="0" algn="l" rtl="0">
              <a:spcBef>
                <a:spcPts val="0"/>
              </a:spcBef>
              <a:spcAft>
                <a:spcPts val="0"/>
              </a:spcAft>
              <a:buClr>
                <a:schemeClr val="dk1"/>
              </a:buClr>
              <a:buSzPts val="1100"/>
              <a:buFont typeface="Arial"/>
              <a:buNone/>
            </a:pPr>
            <a:r>
              <a:rPr lang="en"/>
              <a:t>                List&lt;Customer&gt; find();</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                &gt;&gt;&gt; Discutir QueryObject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        CustomerQuery</a:t>
            </a:r>
            <a:endParaRPr/>
          </a:p>
          <a:p>
            <a:pPr marL="0" lvl="0" indent="0" algn="l" rtl="0">
              <a:spcBef>
                <a:spcPts val="0"/>
              </a:spcBef>
              <a:spcAft>
                <a:spcPts val="0"/>
              </a:spcAft>
              <a:buClr>
                <a:schemeClr val="dk1"/>
              </a:buClr>
              <a:buSzPts val="1100"/>
              <a:buFont typeface="Arial"/>
              <a:buNone/>
            </a:pPr>
            <a:r>
              <a:rPr lang="en"/>
              <a:t>            public class CustomerQuery {</a:t>
            </a:r>
            <a:endParaRPr/>
          </a:p>
          <a:p>
            <a:pPr marL="0" lvl="0" indent="0" algn="l" rtl="0">
              <a:spcBef>
                <a:spcPts val="0"/>
              </a:spcBef>
              <a:spcAft>
                <a:spcPts val="0"/>
              </a:spcAft>
              <a:buClr>
                <a:schemeClr val="dk1"/>
              </a:buClr>
              <a:buSzPts val="1100"/>
              <a:buFont typeface="Arial"/>
              <a:buNone/>
            </a:pPr>
            <a:r>
              <a:rPr lang="en"/>
              <a:t>                private final Set&lt;String&gt; ids;</a:t>
            </a:r>
            <a:endParaRPr/>
          </a:p>
          <a:p>
            <a:pPr marL="0" lvl="0" indent="0" algn="l" rtl="0">
              <a:spcBef>
                <a:spcPts val="0"/>
              </a:spcBef>
              <a:spcAft>
                <a:spcPts val="0"/>
              </a:spcAft>
              <a:buClr>
                <a:schemeClr val="dk1"/>
              </a:buClr>
              <a:buSzPts val="1100"/>
              <a:buFont typeface="Arial"/>
              <a:buNone/>
            </a:pPr>
            <a:r>
              <a:rPr lang="en"/>
              <a:t>                private CustomerQuery(Set&lt;String&gt; ids) {</a:t>
            </a:r>
            <a:endParaRPr/>
          </a:p>
          <a:p>
            <a:pPr marL="0" lvl="0" indent="0" algn="l" rtl="0">
              <a:spcBef>
                <a:spcPts val="0"/>
              </a:spcBef>
              <a:spcAft>
                <a:spcPts val="0"/>
              </a:spcAft>
              <a:buClr>
                <a:schemeClr val="dk1"/>
              </a:buClr>
              <a:buSzPts val="1100"/>
              <a:buFont typeface="Arial"/>
              <a:buNone/>
            </a:pPr>
            <a:r>
              <a:rPr lang="en"/>
              <a:t>                    this.ids = ids;</a:t>
            </a:r>
            <a:endParaRPr/>
          </a:p>
          <a:p>
            <a:pPr marL="0" lvl="0" indent="0" algn="l" rtl="0">
              <a:spcBef>
                <a:spcPts val="0"/>
              </a:spcBef>
              <a:spcAft>
                <a:spcPts val="0"/>
              </a:spcAft>
              <a:buClr>
                <a:schemeClr val="dk1"/>
              </a:buClr>
              <a:buSzPts val="1100"/>
              <a:buFont typeface="Arial"/>
              <a:buNone/>
            </a:pPr>
            <a:r>
              <a:rPr lang="en"/>
              <a:t>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                public static class Builder {</a:t>
            </a:r>
            <a:endParaRPr/>
          </a:p>
          <a:p>
            <a:pPr marL="0" lvl="0" indent="0" algn="l" rtl="0">
              <a:spcBef>
                <a:spcPts val="0"/>
              </a:spcBef>
              <a:spcAft>
                <a:spcPts val="0"/>
              </a:spcAft>
              <a:buClr>
                <a:schemeClr val="dk1"/>
              </a:buClr>
              <a:buSzPts val="1100"/>
              <a:buFont typeface="Arial"/>
              <a:buNone/>
            </a:pPr>
            <a:r>
              <a:rPr lang="en"/>
              <a:t>                    private Set&lt;String&gt; ids;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                    public Builder withIds(Set&lt;String&gt; ids) {</a:t>
            </a:r>
            <a:endParaRPr/>
          </a:p>
          <a:p>
            <a:pPr marL="0" lvl="0" indent="0" algn="l" rtl="0">
              <a:spcBef>
                <a:spcPts val="0"/>
              </a:spcBef>
              <a:spcAft>
                <a:spcPts val="0"/>
              </a:spcAft>
              <a:buClr>
                <a:schemeClr val="dk1"/>
              </a:buClr>
              <a:buSzPts val="1100"/>
              <a:buFont typeface="Arial"/>
              <a:buNone/>
            </a:pPr>
            <a:r>
              <a:rPr lang="en"/>
              <a:t>                        this.ids = ids;</a:t>
            </a:r>
            <a:endParaRPr/>
          </a:p>
          <a:p>
            <a:pPr marL="0" lvl="0" indent="0" algn="l" rtl="0">
              <a:spcBef>
                <a:spcPts val="0"/>
              </a:spcBef>
              <a:spcAft>
                <a:spcPts val="0"/>
              </a:spcAft>
              <a:buClr>
                <a:schemeClr val="dk1"/>
              </a:buClr>
              <a:buSzPts val="1100"/>
              <a:buFont typeface="Arial"/>
              <a:buNone/>
            </a:pPr>
            <a:r>
              <a:rPr lang="en"/>
              <a:t>                        return this;</a:t>
            </a:r>
            <a:endParaRPr/>
          </a:p>
          <a:p>
            <a:pPr marL="0" lvl="0" indent="0" algn="l" rtl="0">
              <a:spcBef>
                <a:spcPts val="0"/>
              </a:spcBef>
              <a:spcAft>
                <a:spcPts val="0"/>
              </a:spcAft>
              <a:buClr>
                <a:schemeClr val="dk1"/>
              </a:buClr>
              <a:buSzPts val="1100"/>
              <a:buFont typeface="Arial"/>
              <a:buNone/>
            </a:pPr>
            <a:r>
              <a:rPr lang="en"/>
              <a:t>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                    public Builder withId(String id) {</a:t>
            </a:r>
            <a:endParaRPr/>
          </a:p>
          <a:p>
            <a:pPr marL="0" lvl="0" indent="0" algn="l" rtl="0">
              <a:spcBef>
                <a:spcPts val="0"/>
              </a:spcBef>
              <a:spcAft>
                <a:spcPts val="0"/>
              </a:spcAft>
              <a:buClr>
                <a:schemeClr val="dk1"/>
              </a:buClr>
              <a:buSzPts val="1100"/>
              <a:buFont typeface="Arial"/>
              <a:buNone/>
            </a:pPr>
            <a:r>
              <a:rPr lang="en"/>
              <a:t>                        return withIds(Set.of(id));</a:t>
            </a:r>
            <a:endParaRPr/>
          </a:p>
          <a:p>
            <a:pPr marL="0" lvl="0" indent="0" algn="l" rtl="0">
              <a:spcBef>
                <a:spcPts val="0"/>
              </a:spcBef>
              <a:spcAft>
                <a:spcPts val="0"/>
              </a:spcAft>
              <a:buClr>
                <a:schemeClr val="dk1"/>
              </a:buClr>
              <a:buSzPts val="1100"/>
              <a:buFont typeface="Arial"/>
              <a:buNone/>
            </a:pPr>
            <a:r>
              <a:rPr lang="en"/>
              <a:t>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                    public CustomerQuery build() {</a:t>
            </a:r>
            <a:endParaRPr/>
          </a:p>
          <a:p>
            <a:pPr marL="0" lvl="0" indent="0" algn="l" rtl="0">
              <a:spcBef>
                <a:spcPts val="0"/>
              </a:spcBef>
              <a:spcAft>
                <a:spcPts val="0"/>
              </a:spcAft>
              <a:buClr>
                <a:schemeClr val="dk1"/>
              </a:buClr>
              <a:buSzPts val="1100"/>
              <a:buFont typeface="Arial"/>
              <a:buNone/>
            </a:pPr>
            <a:r>
              <a:rPr lang="en"/>
              <a:t>                        return new CustomerQuery(ids);</a:t>
            </a:r>
            <a:endParaRPr/>
          </a:p>
          <a:p>
            <a:pPr marL="0" lvl="0" indent="0" algn="l" rtl="0">
              <a:spcBef>
                <a:spcPts val="0"/>
              </a:spcBef>
              <a:spcAft>
                <a:spcPts val="0"/>
              </a:spcAft>
              <a:buClr>
                <a:schemeClr val="dk1"/>
              </a:buClr>
              <a:buSzPts val="1100"/>
              <a:buFont typeface="Arial"/>
              <a:buNone/>
            </a:pPr>
            <a:r>
              <a:rPr lang="en"/>
              <a:t>                    }</a:t>
            </a:r>
            <a:endParaRPr/>
          </a:p>
          <a:p>
            <a:pPr marL="0" lvl="0" indent="0" algn="l" rtl="0">
              <a:spcBef>
                <a:spcPts val="0"/>
              </a:spcBef>
              <a:spcAft>
                <a:spcPts val="0"/>
              </a:spcAft>
              <a:buClr>
                <a:schemeClr val="dk1"/>
              </a:buClr>
              <a:buSzPts val="1100"/>
              <a:buFont typeface="Arial"/>
              <a:buNone/>
            </a:pPr>
            <a:r>
              <a:rPr lang="en"/>
              <a:t>                }</a:t>
            </a:r>
            <a:endParaRPr/>
          </a:p>
          <a:p>
            <a:pPr marL="0" lvl="0" indent="0" algn="l" rtl="0">
              <a:spcBef>
                <a:spcPts val="0"/>
              </a:spcBef>
              <a:spcAft>
                <a:spcPts val="0"/>
              </a:spcAft>
              <a:buClr>
                <a:schemeClr val="dk1"/>
              </a:buClr>
              <a:buSzPts val="1100"/>
              <a:buFont typeface="Arial"/>
              <a:buNone/>
            </a:pPr>
            <a:r>
              <a:rPr lang="en"/>
              <a:t>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        CustomerRepository</a:t>
            </a:r>
            <a:endParaRPr/>
          </a:p>
          <a:p>
            <a:pPr marL="0" lvl="0" indent="0" algn="l" rtl="0">
              <a:spcBef>
                <a:spcPts val="0"/>
              </a:spcBef>
              <a:spcAft>
                <a:spcPts val="0"/>
              </a:spcAft>
              <a:buClr>
                <a:schemeClr val="dk1"/>
              </a:buClr>
              <a:buSzPts val="1100"/>
              <a:buFont typeface="Arial"/>
              <a:buNone/>
            </a:pPr>
            <a:r>
              <a:rPr lang="en"/>
              <a:t>            interface CustomerRepository</a:t>
            </a:r>
            <a:endParaRPr/>
          </a:p>
          <a:p>
            <a:pPr marL="0" lvl="0" indent="0" algn="l" rtl="0">
              <a:spcBef>
                <a:spcPts val="0"/>
              </a:spcBef>
              <a:spcAft>
                <a:spcPts val="0"/>
              </a:spcAft>
              <a:buClr>
                <a:schemeClr val="dk1"/>
              </a:buClr>
              <a:buSzPts val="1100"/>
              <a:buFont typeface="Arial"/>
              <a:buNone/>
            </a:pPr>
            <a:r>
              <a:rPr lang="en"/>
              <a:t>                List&lt;Customer&gt; find(CustomerQuery query);</a:t>
            </a:r>
            <a:endParaRPr/>
          </a:p>
          <a:p>
            <a:pPr marL="0" lvl="0" indent="0" algn="l" rtl="0">
              <a:spcBef>
                <a:spcPts val="0"/>
              </a:spcBef>
              <a:spcAft>
                <a:spcPts val="0"/>
              </a:spcAft>
              <a:buClr>
                <a:schemeClr val="dk1"/>
              </a:buClr>
              <a:buSzPts val="1100"/>
              <a:buFont typeface="Arial"/>
              <a:buNone/>
            </a:pPr>
            <a:r>
              <a:rPr lang="en"/>
              <a:t>                default List&lt;Customer&gt; findAll() {</a:t>
            </a:r>
            <a:endParaRPr/>
          </a:p>
          <a:p>
            <a:pPr marL="0" lvl="0" indent="0" algn="l" rtl="0">
              <a:spcBef>
                <a:spcPts val="0"/>
              </a:spcBef>
              <a:spcAft>
                <a:spcPts val="0"/>
              </a:spcAft>
              <a:buClr>
                <a:schemeClr val="dk1"/>
              </a:buClr>
              <a:buSzPts val="1100"/>
              <a:buFont typeface="Arial"/>
              <a:buNone/>
            </a:pPr>
            <a:r>
              <a:rPr lang="en"/>
              <a:t>                    return find(new CustomerQuery.Builder().build());</a:t>
            </a:r>
            <a:endParaRPr/>
          </a:p>
          <a:p>
            <a:pPr marL="0" lvl="0" indent="0" algn="l" rtl="0">
              <a:spcBef>
                <a:spcPts val="0"/>
              </a:spcBef>
              <a:spcAft>
                <a:spcPts val="0"/>
              </a:spcAft>
              <a:buClr>
                <a:schemeClr val="dk1"/>
              </a:buClr>
              <a:buSzPts val="1100"/>
              <a:buFont typeface="Arial"/>
              <a:buNone/>
            </a:pPr>
            <a:r>
              <a:rPr lang="en"/>
              <a:t>                }</a:t>
            </a:r>
            <a:endParaRPr/>
          </a:p>
          <a:p>
            <a:pPr marL="0" lvl="0" indent="0" algn="l" rtl="0">
              <a:spcBef>
                <a:spcPts val="0"/>
              </a:spcBef>
              <a:spcAft>
                <a:spcPts val="0"/>
              </a:spcAft>
              <a:buClr>
                <a:schemeClr val="dk1"/>
              </a:buClr>
              <a:buSzPts val="1100"/>
              <a:buFont typeface="Arial"/>
              <a:buNone/>
            </a:pPr>
            <a:r>
              <a:rPr lang="en"/>
              <a:t>                default Optional&lt;Customer&gt; findById(String id) {</a:t>
            </a:r>
            <a:endParaRPr/>
          </a:p>
          <a:p>
            <a:pPr marL="0" lvl="0" indent="0" algn="l" rtl="0">
              <a:spcBef>
                <a:spcPts val="0"/>
              </a:spcBef>
              <a:spcAft>
                <a:spcPts val="0"/>
              </a:spcAft>
              <a:buClr>
                <a:schemeClr val="dk1"/>
              </a:buClr>
              <a:buSzPts val="1100"/>
              <a:buFont typeface="Arial"/>
              <a:buNone/>
            </a:pPr>
            <a:r>
              <a:rPr lang="en"/>
              <a:t>                    return find(new CustomerQuery.Builder().withId(id).build()).stream().findFirst();</a:t>
            </a:r>
            <a:endParaRPr/>
          </a:p>
          <a:p>
            <a:pPr marL="0" lvl="0" indent="0" algn="l" rtl="0">
              <a:spcBef>
                <a:spcPts val="0"/>
              </a:spcBef>
              <a:spcAft>
                <a:spcPts val="0"/>
              </a:spcAft>
              <a:buClr>
                <a:schemeClr val="dk1"/>
              </a:buClr>
              <a:buSzPts val="1100"/>
              <a:buFont typeface="Arial"/>
              <a:buNone/>
            </a:pPr>
            <a:r>
              <a:rPr lang="en"/>
              <a:t>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        IMPLEMENTAR CUSTOMERREPOSITORY EM BRANCO</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        public class HibernateCustomerRepository implements CustomerRepository {</a:t>
            </a:r>
            <a:endParaRPr/>
          </a:p>
          <a:p>
            <a:pPr marL="0" lvl="0" indent="0" algn="l" rtl="0">
              <a:spcBef>
                <a:spcPts val="0"/>
              </a:spcBef>
              <a:spcAft>
                <a:spcPts val="0"/>
              </a:spcAft>
              <a:buClr>
                <a:schemeClr val="dk1"/>
              </a:buClr>
              <a:buSzPts val="1100"/>
              <a:buFont typeface="Arial"/>
              <a:buNone/>
            </a:pPr>
            <a:r>
              <a:rPr lang="en"/>
              <a:t>            @Override</a:t>
            </a:r>
            <a:endParaRPr/>
          </a:p>
          <a:p>
            <a:pPr marL="0" lvl="0" indent="0" algn="l" rtl="0">
              <a:spcBef>
                <a:spcPts val="0"/>
              </a:spcBef>
              <a:spcAft>
                <a:spcPts val="0"/>
              </a:spcAft>
              <a:buClr>
                <a:schemeClr val="dk1"/>
              </a:buClr>
              <a:buSzPts val="1100"/>
              <a:buFont typeface="Arial"/>
              <a:buNone/>
            </a:pPr>
            <a:r>
              <a:rPr lang="en"/>
              <a:t>            public List&lt;Customer&gt; find(CustomerQuery query) {</a:t>
            </a:r>
            <a:endParaRPr/>
          </a:p>
          <a:p>
            <a:pPr marL="0" lvl="0" indent="0" algn="l" rtl="0">
              <a:spcBef>
                <a:spcPts val="0"/>
              </a:spcBef>
              <a:spcAft>
                <a:spcPts val="0"/>
              </a:spcAft>
              <a:buClr>
                <a:schemeClr val="dk1"/>
              </a:buClr>
              <a:buSzPts val="1100"/>
              <a:buFont typeface="Arial"/>
              <a:buNone/>
            </a:pPr>
            <a:r>
              <a:rPr lang="en"/>
              <a:t>                return List.of();</a:t>
            </a:r>
            <a:endParaRPr/>
          </a:p>
          <a:p>
            <a:pPr marL="0" lvl="0" indent="0" algn="l" rtl="0">
              <a:spcBef>
                <a:spcPts val="0"/>
              </a:spcBef>
              <a:spcAft>
                <a:spcPts val="0"/>
              </a:spcAft>
              <a:buClr>
                <a:schemeClr val="dk1"/>
              </a:buClr>
              <a:buSzPts val="1100"/>
              <a:buFont typeface="Arial"/>
              <a:buNone/>
            </a:pPr>
            <a:r>
              <a:rPr lang="en"/>
              <a:t>            }</a:t>
            </a:r>
            <a:endParaRPr/>
          </a:p>
          <a:p>
            <a:pPr marL="0" lvl="0" indent="0" algn="l" rtl="0">
              <a:spcBef>
                <a:spcPts val="0"/>
              </a:spcBef>
              <a:spcAft>
                <a:spcPts val="0"/>
              </a:spcAft>
              <a:buClr>
                <a:schemeClr val="dk1"/>
              </a:buClr>
              <a:buSzPts val="1100"/>
              <a:buFont typeface="Arial"/>
              <a:buNone/>
            </a:pPr>
            <a:r>
              <a:rPr lang="en"/>
              <a:t>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domain</a:t>
            </a:r>
            <a:endParaRPr/>
          </a:p>
          <a:p>
            <a:pPr marL="0" lvl="0" indent="0" algn="l" rtl="0">
              <a:spcBef>
                <a:spcPts val="0"/>
              </a:spcBef>
              <a:spcAft>
                <a:spcPts val="0"/>
              </a:spcAft>
              <a:buClr>
                <a:schemeClr val="dk1"/>
              </a:buClr>
              <a:buSzPts val="1100"/>
              <a:buFont typeface="Arial"/>
              <a:buNone/>
            </a:pPr>
            <a:r>
              <a:rPr lang="en"/>
              <a:t>    services/</a:t>
            </a:r>
            <a:endParaRPr/>
          </a:p>
          <a:p>
            <a:pPr marL="0" lvl="0" indent="0" algn="l" rtl="0">
              <a:spcBef>
                <a:spcPts val="0"/>
              </a:spcBef>
              <a:spcAft>
                <a:spcPts val="0"/>
              </a:spcAft>
              <a:buClr>
                <a:schemeClr val="dk1"/>
              </a:buClr>
              <a:buSzPts val="1100"/>
              <a:buFont typeface="Arial"/>
              <a:buNone/>
            </a:pPr>
            <a:r>
              <a:rPr lang="en"/>
              <a:t>        ProfilePhotoCreateService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        &gt;&gt;&gt; DISCUTIR INJECAO DE DEPENDENCIA</a:t>
            </a:r>
            <a:endParaRPr/>
          </a:p>
          <a:p>
            <a:pPr marL="0" lvl="0" indent="0" algn="l" rtl="0">
              <a:spcBef>
                <a:spcPts val="0"/>
              </a:spcBef>
              <a:spcAft>
                <a:spcPts val="0"/>
              </a:spcAft>
              <a:buClr>
                <a:schemeClr val="dk1"/>
              </a:buClr>
              <a:buSzPts val="1100"/>
              <a:buFont typeface="Arial"/>
              <a:buNone/>
            </a:pPr>
            <a:r>
              <a:rPr lang="en"/>
              <a:t>                &gt;&gt;&gt; ADICIONAR @APPLICATIONSCOPED em implementacao de repositorios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            @ApplicationScoped</a:t>
            </a:r>
            <a:endParaRPr/>
          </a:p>
          <a:p>
            <a:pPr marL="0" lvl="0" indent="0" algn="l" rtl="0">
              <a:spcBef>
                <a:spcPts val="0"/>
              </a:spcBef>
              <a:spcAft>
                <a:spcPts val="0"/>
              </a:spcAft>
              <a:buClr>
                <a:schemeClr val="dk1"/>
              </a:buClr>
              <a:buSzPts val="1100"/>
              <a:buFont typeface="Arial"/>
              <a:buNone/>
            </a:pPr>
            <a:r>
              <a:rPr lang="en"/>
              <a:t>            public class ProfilePhotoCreateService {</a:t>
            </a:r>
            <a:endParaRPr/>
          </a:p>
          <a:p>
            <a:pPr marL="0" lvl="0" indent="0" algn="l" rtl="0">
              <a:spcBef>
                <a:spcPts val="0"/>
              </a:spcBef>
              <a:spcAft>
                <a:spcPts val="0"/>
              </a:spcAft>
              <a:buClr>
                <a:schemeClr val="dk1"/>
              </a:buClr>
              <a:buSzPts val="1100"/>
              <a:buFont typeface="Arial"/>
              <a:buNone/>
            </a:pPr>
            <a:r>
              <a:rPr lang="en"/>
              <a:t>                private final ProfilePhotoRepository repository;</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                public ProfilePhotoCreateService(ProfilePhotoRepository repository) {</a:t>
            </a:r>
            <a:endParaRPr/>
          </a:p>
          <a:p>
            <a:pPr marL="0" lvl="0" indent="0" algn="l" rtl="0">
              <a:spcBef>
                <a:spcPts val="0"/>
              </a:spcBef>
              <a:spcAft>
                <a:spcPts val="0"/>
              </a:spcAft>
              <a:buClr>
                <a:schemeClr val="dk1"/>
              </a:buClr>
              <a:buSzPts val="1100"/>
              <a:buFont typeface="Arial"/>
              <a:buNone/>
            </a:pPr>
            <a:r>
              <a:rPr lang="en"/>
              <a:t>                    this.repository = repository;</a:t>
            </a:r>
            <a:endParaRPr/>
          </a:p>
          <a:p>
            <a:pPr marL="0" lvl="0" indent="0" algn="l" rtl="0">
              <a:spcBef>
                <a:spcPts val="0"/>
              </a:spcBef>
              <a:spcAft>
                <a:spcPts val="0"/>
              </a:spcAft>
              <a:buClr>
                <a:schemeClr val="dk1"/>
              </a:buClr>
              <a:buSzPts val="1100"/>
              <a:buFont typeface="Arial"/>
              <a:buNone/>
            </a:pPr>
            <a:r>
              <a:rPr lang="en"/>
              <a:t>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                public void save(String customerId, ProfilePhoto profilePhoto) {</a:t>
            </a:r>
            <a:endParaRPr/>
          </a:p>
          <a:p>
            <a:pPr marL="0" lvl="0" indent="0" algn="l" rtl="0">
              <a:spcBef>
                <a:spcPts val="0"/>
              </a:spcBef>
              <a:spcAft>
                <a:spcPts val="0"/>
              </a:spcAft>
              <a:buClr>
                <a:schemeClr val="dk1"/>
              </a:buClr>
              <a:buSzPts val="1100"/>
              <a:buFont typeface="Arial"/>
              <a:buNone/>
            </a:pPr>
            <a:r>
              <a:rPr lang="en"/>
              <a:t>                    repository.save(customerId, profilePhoto);</a:t>
            </a:r>
            <a:endParaRPr/>
          </a:p>
          <a:p>
            <a:pPr marL="0" lvl="0" indent="0" algn="l" rtl="0">
              <a:spcBef>
                <a:spcPts val="0"/>
              </a:spcBef>
              <a:spcAft>
                <a:spcPts val="0"/>
              </a:spcAft>
              <a:buClr>
                <a:schemeClr val="dk1"/>
              </a:buClr>
              <a:buSzPts val="1100"/>
              <a:buFont typeface="Arial"/>
              <a:buNone/>
            </a:pPr>
            <a:r>
              <a:rPr lang="en"/>
              <a:t>                }</a:t>
            </a:r>
            <a:endParaRPr/>
          </a:p>
          <a:p>
            <a:pPr marL="0" lvl="0" indent="0" algn="l" rtl="0">
              <a:spcBef>
                <a:spcPts val="0"/>
              </a:spcBef>
              <a:spcAft>
                <a:spcPts val="0"/>
              </a:spcAft>
              <a:buClr>
                <a:schemeClr val="dk1"/>
              </a:buClr>
              <a:buSzPts val="1100"/>
              <a:buFont typeface="Arial"/>
              <a:buNone/>
            </a:pPr>
            <a:r>
              <a:rPr lang="en"/>
              <a:t>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        CustomerReadService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            @ApplicationScoped</a:t>
            </a:r>
            <a:endParaRPr/>
          </a:p>
          <a:p>
            <a:pPr marL="0" lvl="0" indent="0" algn="l" rtl="0">
              <a:spcBef>
                <a:spcPts val="0"/>
              </a:spcBef>
              <a:spcAft>
                <a:spcPts val="0"/>
              </a:spcAft>
              <a:buClr>
                <a:schemeClr val="dk1"/>
              </a:buClr>
              <a:buSzPts val="1100"/>
              <a:buFont typeface="Arial"/>
              <a:buNone/>
            </a:pPr>
            <a:r>
              <a:rPr lang="en"/>
              <a:t>            public class CustomerReadService {</a:t>
            </a:r>
            <a:endParaRPr/>
          </a:p>
          <a:p>
            <a:pPr marL="0" lvl="0" indent="0" algn="l" rtl="0">
              <a:spcBef>
                <a:spcPts val="0"/>
              </a:spcBef>
              <a:spcAft>
                <a:spcPts val="0"/>
              </a:spcAft>
              <a:buClr>
                <a:schemeClr val="dk1"/>
              </a:buClr>
              <a:buSzPts val="1100"/>
              <a:buFont typeface="Arial"/>
              <a:buNone/>
            </a:pPr>
            <a:r>
              <a:rPr lang="en"/>
              <a:t>                private final CustomerRepository repository;</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                public CustomerReadService(CustomerRepository repository) {</a:t>
            </a:r>
            <a:endParaRPr/>
          </a:p>
          <a:p>
            <a:pPr marL="0" lvl="0" indent="0" algn="l" rtl="0">
              <a:spcBef>
                <a:spcPts val="0"/>
              </a:spcBef>
              <a:spcAft>
                <a:spcPts val="0"/>
              </a:spcAft>
              <a:buClr>
                <a:schemeClr val="dk1"/>
              </a:buClr>
              <a:buSzPts val="1100"/>
              <a:buFont typeface="Arial"/>
              <a:buNone/>
            </a:pPr>
            <a:r>
              <a:rPr lang="en"/>
              <a:t>                    this.repository = repository;</a:t>
            </a:r>
            <a:endParaRPr/>
          </a:p>
          <a:p>
            <a:pPr marL="0" lvl="0" indent="0" algn="l" rtl="0">
              <a:spcBef>
                <a:spcPts val="0"/>
              </a:spcBef>
              <a:spcAft>
                <a:spcPts val="0"/>
              </a:spcAft>
              <a:buClr>
                <a:schemeClr val="dk1"/>
              </a:buClr>
              <a:buSzPts val="1100"/>
              <a:buFont typeface="Arial"/>
              <a:buNone/>
            </a:pPr>
            <a:r>
              <a:rPr lang="en"/>
              <a:t>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                public List&lt;Customer&gt; find() {</a:t>
            </a:r>
            <a:endParaRPr/>
          </a:p>
          <a:p>
            <a:pPr marL="0" lvl="0" indent="0" algn="l" rtl="0">
              <a:spcBef>
                <a:spcPts val="0"/>
              </a:spcBef>
              <a:spcAft>
                <a:spcPts val="0"/>
              </a:spcAft>
              <a:buClr>
                <a:schemeClr val="dk1"/>
              </a:buClr>
              <a:buSzPts val="1100"/>
              <a:buFont typeface="Arial"/>
              <a:buNone/>
            </a:pPr>
            <a:r>
              <a:rPr lang="en"/>
              <a:t>                    return repository.findAll();</a:t>
            </a:r>
            <a:endParaRPr/>
          </a:p>
          <a:p>
            <a:pPr marL="0" lvl="0" indent="0" algn="l" rtl="0">
              <a:spcBef>
                <a:spcPts val="0"/>
              </a:spcBef>
              <a:spcAft>
                <a:spcPts val="0"/>
              </a:spcAft>
              <a:buClr>
                <a:schemeClr val="dk1"/>
              </a:buClr>
              <a:buSzPts val="1100"/>
              <a:buFont typeface="Arial"/>
              <a:buNone/>
            </a:pPr>
            <a:r>
              <a:rPr lang="en"/>
              <a:t>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                public Customer findById(String id) {</a:t>
            </a:r>
            <a:endParaRPr/>
          </a:p>
          <a:p>
            <a:pPr marL="0" lvl="0" indent="0" algn="l" rtl="0">
              <a:spcBef>
                <a:spcPts val="0"/>
              </a:spcBef>
              <a:spcAft>
                <a:spcPts val="0"/>
              </a:spcAft>
              <a:buClr>
                <a:schemeClr val="dk1"/>
              </a:buClr>
              <a:buSzPts val="1100"/>
              <a:buFont typeface="Arial"/>
              <a:buNone/>
            </a:pPr>
            <a:r>
              <a:rPr lang="en"/>
              <a:t>                    return repository.findById(id).orElseThrow(NoSuchElementException::new);</a:t>
            </a:r>
            <a:endParaRPr/>
          </a:p>
          <a:p>
            <a:pPr marL="0" lvl="0" indent="0" algn="l" rtl="0">
              <a:spcBef>
                <a:spcPts val="0"/>
              </a:spcBef>
              <a:spcAft>
                <a:spcPts val="0"/>
              </a:spcAft>
              <a:buClr>
                <a:schemeClr val="dk1"/>
              </a:buClr>
              <a:buSzPts val="1100"/>
              <a:buFont typeface="Arial"/>
              <a:buNone/>
            </a:pPr>
            <a:r>
              <a:rPr lang="en"/>
              <a:t>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3"/>
        <p:cNvGrpSpPr/>
        <p:nvPr/>
      </p:nvGrpSpPr>
      <p:grpSpPr>
        <a:xfrm>
          <a:off x="0" y="0"/>
          <a:ext cx="0" cy="0"/>
          <a:chOff x="0" y="0"/>
          <a:chExt cx="0" cy="0"/>
        </a:xfrm>
      </p:grpSpPr>
      <p:sp>
        <p:nvSpPr>
          <p:cNvPr id="1454" name="Google Shape;1454;g222a665c13b_0_12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5" name="Google Shape;1455;g222a665c13b_0_1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0"/>
        <p:cNvGrpSpPr/>
        <p:nvPr/>
      </p:nvGrpSpPr>
      <p:grpSpPr>
        <a:xfrm>
          <a:off x="0" y="0"/>
          <a:ext cx="0" cy="0"/>
          <a:chOff x="0" y="0"/>
          <a:chExt cx="0" cy="0"/>
        </a:xfrm>
      </p:grpSpPr>
      <p:sp>
        <p:nvSpPr>
          <p:cNvPr id="1461" name="Google Shape;1461;g242b3124fb4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2" name="Google Shape;1462;g242b3124fb4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application</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ApplicationService</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&gt;&gt;&gt; discutir Data Transfer Object</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@ApplicationScoped</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public class ApplicationService {</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private final CustomerReadService customerReadService;</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private final ProfilePhotoCreateService profilePhotoCreateService;</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public ApplicationService(CustomerReadService customerReadService,</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ProfilePhotoCreateService profilePhotoCreateService) {</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this.customerReadService = customerReadService;</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this.profilePhotoCreateService = profilePhotoCreateService;</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public Customer getCustomer(String id) {</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return Customer.fromDomain(customerReadService.findById(id));</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public List searchCustomers() {</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return customerReadService.find().stream().map(Customer::fromDomain).toList();</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dto/Customer</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public record Customer(String customerId, List&lt;String&gt; photos) {</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public static Customer fromDomain(domain.models.Customer domain) {</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return new Customer(domain.id(),</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domain.profilePhotos().stream().map(ProfilePhoto::generatedPhoto).toList());</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ApplicationService</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public void persistProfilePhoto(String customerId, ProfilePhoto dto) {</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profilePhotoCreateService.save(customerId, dto.toDomain());</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ProfilePhoto DTO</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public record ProfilePhoto() {</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public domain.models.ProfilePhoto toDomain() {</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return new domain.models.ProfilePhoto(UUID.randomUUID());</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ProfilePhoto Domain (novo construtor)</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public record ProfilePhoto(UUID id, String originalPhoto, String generatedPhoto) {</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public ProfilePhoto(UUID id) {</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this(id, null, null);</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@Path("customers")</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public class CustomerResource {</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private final ApplicationService service;</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public CustomerResource(ApplicationService service) {</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this.service = service;</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@GET</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public List&lt;Customer&gt; searchCustomers() {</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return service.searchCustomers();</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quarkus extension add 'quarkus-smallrye-openapi'</a:t>
            </a:r>
            <a:endParaRPr>
              <a:solidFill>
                <a:schemeClr val="dk1"/>
              </a:solidFill>
            </a:endParaRPr>
          </a:p>
          <a:p>
            <a:pPr marL="0" lvl="0" indent="0" algn="l" rtl="0">
              <a:spcBef>
                <a:spcPts val="0"/>
              </a:spcBef>
              <a:spcAft>
                <a:spcPts val="0"/>
              </a:spcAft>
              <a:buNone/>
            </a:pPr>
            <a:r>
              <a:rPr lang="en">
                <a:solidFill>
                  <a:schemeClr val="dk1"/>
                </a:solidFill>
              </a:rPr>
              <a:t>        </a:t>
            </a:r>
            <a:r>
              <a:rPr lang="en" u="sng">
                <a:solidFill>
                  <a:schemeClr val="hlink"/>
                </a:solidFill>
                <a:hlinkClick r:id="rId3"/>
              </a:rPr>
              <a:t>http://localhost:8080/customers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Adicionar um Customer manualmente no Repositorio</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@GET</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@Path("/{id}")</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public Customer getCustomer(@PathParam("id") String id) {</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return service.getCustomer(id);</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http://localhost:8080/customers/thiago</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@GET</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@Path("/{id}")</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public Customer getCustomer(@PathParam("id") String id) {</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try {</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return service.getCustomer(id);</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 catch (NoSuchElementException exception) {</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throw new NotFoundException();</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http://localhost:8080/customers/thiago</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            @POST</a:t>
            </a:r>
            <a:endParaRPr/>
          </a:p>
          <a:p>
            <a:pPr marL="0" lvl="0" indent="0" algn="l" rtl="0">
              <a:spcBef>
                <a:spcPts val="0"/>
              </a:spcBef>
              <a:spcAft>
                <a:spcPts val="0"/>
              </a:spcAft>
              <a:buClr>
                <a:schemeClr val="dk1"/>
              </a:buClr>
              <a:buSzPts val="1100"/>
              <a:buFont typeface="Arial"/>
              <a:buNone/>
            </a:pPr>
            <a:r>
              <a:rPr lang="en"/>
              <a:t>            @Path("/{id}")</a:t>
            </a:r>
            <a:endParaRPr/>
          </a:p>
          <a:p>
            <a:pPr marL="0" lvl="0" indent="0" algn="l" rtl="0">
              <a:spcBef>
                <a:spcPts val="0"/>
              </a:spcBef>
              <a:spcAft>
                <a:spcPts val="0"/>
              </a:spcAft>
              <a:buClr>
                <a:schemeClr val="dk1"/>
              </a:buClr>
              <a:buSzPts val="1100"/>
              <a:buFont typeface="Arial"/>
              <a:buNone/>
            </a:pPr>
            <a:r>
              <a:rPr lang="en"/>
              <a:t>            @Consumes(MediaType.MULTIPART_FORM_DATA)</a:t>
            </a:r>
            <a:endParaRPr/>
          </a:p>
          <a:p>
            <a:pPr marL="0" lvl="0" indent="0" algn="l" rtl="0">
              <a:spcBef>
                <a:spcPts val="0"/>
              </a:spcBef>
              <a:spcAft>
                <a:spcPts val="0"/>
              </a:spcAft>
              <a:buClr>
                <a:schemeClr val="dk1"/>
              </a:buClr>
              <a:buSzPts val="1100"/>
              <a:buFont typeface="Arial"/>
              <a:buNone/>
            </a:pPr>
            <a:r>
              <a:rPr lang="en"/>
              <a:t>            public void persistProfilePhoto(@PathParam("id") String id,</a:t>
            </a:r>
            <a:endParaRPr/>
          </a:p>
          <a:p>
            <a:pPr marL="0" lvl="0" indent="0" algn="l" rtl="0">
              <a:spcBef>
                <a:spcPts val="0"/>
              </a:spcBef>
              <a:spcAft>
                <a:spcPts val="0"/>
              </a:spcAft>
              <a:buClr>
                <a:schemeClr val="dk1"/>
              </a:buClr>
              <a:buSzPts val="1100"/>
              <a:buFont typeface="Arial"/>
              <a:buNone/>
            </a:pPr>
            <a:r>
              <a:rPr lang="en"/>
              <a:t>                                            @RestForm("photo") FileUpload fileUpload) {</a:t>
            </a:r>
            <a:endParaRPr/>
          </a:p>
          <a:p>
            <a:pPr marL="0" lvl="0" indent="0" algn="l" rtl="0">
              <a:spcBef>
                <a:spcPts val="0"/>
              </a:spcBef>
              <a:spcAft>
                <a:spcPts val="0"/>
              </a:spcAft>
              <a:buClr>
                <a:schemeClr val="dk1"/>
              </a:buClr>
              <a:buSzPts val="1100"/>
              <a:buFont typeface="Arial"/>
              <a:buNone/>
            </a:pPr>
            <a:r>
              <a:rPr lang="en"/>
              <a:t>                service.persistProfilePhoto(id, ProfilePhoto.create(fileUpload));</a:t>
            </a:r>
            <a:endParaRPr/>
          </a:p>
          <a:p>
            <a:pPr marL="0" lvl="0" indent="0" algn="l" rtl="0">
              <a:spcBef>
                <a:spcPts val="0"/>
              </a:spcBef>
              <a:spcAft>
                <a:spcPts val="0"/>
              </a:spcAft>
              <a:buClr>
                <a:schemeClr val="dk1"/>
              </a:buClr>
              <a:buSzPts val="1100"/>
              <a:buFont typeface="Arial"/>
              <a:buNone/>
            </a:pPr>
            <a:r>
              <a:rPr lang="en"/>
              <a:t>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        public static ProfilePhoto create(FileUpload fileUpload) {</a:t>
            </a:r>
            <a:endParaRPr/>
          </a:p>
          <a:p>
            <a:pPr marL="0" lvl="0" indent="0" algn="l" rtl="0">
              <a:spcBef>
                <a:spcPts val="0"/>
              </a:spcBef>
              <a:spcAft>
                <a:spcPts val="0"/>
              </a:spcAft>
              <a:buClr>
                <a:schemeClr val="dk1"/>
              </a:buClr>
              <a:buSzPts val="1100"/>
              <a:buFont typeface="Arial"/>
              <a:buNone/>
            </a:pPr>
            <a:r>
              <a:rPr lang="en"/>
              <a:t>            return new ProfilePhoto(fileUpload);</a:t>
            </a:r>
            <a:endParaRPr/>
          </a:p>
          <a:p>
            <a:pPr marL="0" lvl="0" indent="0" algn="l" rtl="0">
              <a:spcBef>
                <a:spcPts val="0"/>
              </a:spcBef>
              <a:spcAft>
                <a:spcPts val="0"/>
              </a:spcAft>
              <a:buClr>
                <a:schemeClr val="dk1"/>
              </a:buClr>
              <a:buSzPts val="1100"/>
              <a:buFont typeface="Arial"/>
              <a:buNone/>
            </a:pPr>
            <a:r>
              <a:rPr lang="en"/>
              <a:t>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        problema no swagger, usar postman</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curl --location 'localhost:8080/customers/thiago' --form 'photo=@"/Users/thpoiani/Pictures/Thiago Poiani.compress.png"'</a:t>
            </a:r>
            <a:endParaRPr/>
          </a:p>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6"/>
        <p:cNvGrpSpPr/>
        <p:nvPr/>
      </p:nvGrpSpPr>
      <p:grpSpPr>
        <a:xfrm>
          <a:off x="0" y="0"/>
          <a:ext cx="0" cy="0"/>
          <a:chOff x="0" y="0"/>
          <a:chExt cx="0" cy="0"/>
        </a:xfrm>
      </p:grpSpPr>
      <p:sp>
        <p:nvSpPr>
          <p:cNvPr id="1467" name="Google Shape;1467;g242b3124fb4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8" name="Google Shape;1468;g242b3124fb4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3"/>
        <p:cNvGrpSpPr/>
        <p:nvPr/>
      </p:nvGrpSpPr>
      <p:grpSpPr>
        <a:xfrm>
          <a:off x="0" y="0"/>
          <a:ext cx="0" cy="0"/>
          <a:chOff x="0" y="0"/>
          <a:chExt cx="0" cy="0"/>
        </a:xfrm>
      </p:grpSpPr>
      <p:sp>
        <p:nvSpPr>
          <p:cNvPr id="1474" name="Google Shape;1474;g222a665c13b_0_1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5" name="Google Shape;1475;g222a665c13b_0_1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9"/>
        <p:cNvGrpSpPr/>
        <p:nvPr/>
      </p:nvGrpSpPr>
      <p:grpSpPr>
        <a:xfrm>
          <a:off x="0" y="0"/>
          <a:ext cx="0" cy="0"/>
          <a:chOff x="0" y="0"/>
          <a:chExt cx="0" cy="0"/>
        </a:xfrm>
      </p:grpSpPr>
      <p:sp>
        <p:nvSpPr>
          <p:cNvPr id="1480" name="Google Shape;1480;g242b3124fb4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1" name="Google Shape;1481;g242b3124fb4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6"/>
        <p:cNvGrpSpPr/>
        <p:nvPr/>
      </p:nvGrpSpPr>
      <p:grpSpPr>
        <a:xfrm>
          <a:off x="0" y="0"/>
          <a:ext cx="0" cy="0"/>
          <a:chOff x="0" y="0"/>
          <a:chExt cx="0" cy="0"/>
        </a:xfrm>
      </p:grpSpPr>
      <p:sp>
        <p:nvSpPr>
          <p:cNvPr id="1487" name="Google Shape;1487;g242b3124fb4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8" name="Google Shape;1488;g242b3124fb4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3"/>
        <p:cNvGrpSpPr/>
        <p:nvPr/>
      </p:nvGrpSpPr>
      <p:grpSpPr>
        <a:xfrm>
          <a:off x="0" y="0"/>
          <a:ext cx="0" cy="0"/>
          <a:chOff x="0" y="0"/>
          <a:chExt cx="0" cy="0"/>
        </a:xfrm>
      </p:grpSpPr>
      <p:sp>
        <p:nvSpPr>
          <p:cNvPr id="1294" name="Google Shape;1294;g222a665c13b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5" name="Google Shape;1295;g222a665c13b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Aprendizagem Flexível</a:t>
            </a:r>
            <a:endParaRPr/>
          </a:p>
          <a:p>
            <a:pPr marL="0" lvl="0" indent="0" algn="l" rtl="0">
              <a:spcBef>
                <a:spcPts val="0"/>
              </a:spcBef>
              <a:spcAft>
                <a:spcPts val="0"/>
              </a:spcAft>
              <a:buNone/>
            </a:pPr>
            <a:r>
              <a:rPr lang="en"/>
              <a:t>  Vídeos curtos: Tags de Leitura Recomendada, Revisao (no final)</a:t>
            </a:r>
            <a:endParaRPr/>
          </a:p>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2"/>
        <p:cNvGrpSpPr/>
        <p:nvPr/>
      </p:nvGrpSpPr>
      <p:grpSpPr>
        <a:xfrm>
          <a:off x="0" y="0"/>
          <a:ext cx="0" cy="0"/>
          <a:chOff x="0" y="0"/>
          <a:chExt cx="0" cy="0"/>
        </a:xfrm>
      </p:grpSpPr>
      <p:sp>
        <p:nvSpPr>
          <p:cNvPr id="1493" name="Google Shape;1493;g242b3124fb4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4" name="Google Shape;1494;g242b3124fb4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9"/>
        <p:cNvGrpSpPr/>
        <p:nvPr/>
      </p:nvGrpSpPr>
      <p:grpSpPr>
        <a:xfrm>
          <a:off x="0" y="0"/>
          <a:ext cx="0" cy="0"/>
          <a:chOff x="0" y="0"/>
          <a:chExt cx="0" cy="0"/>
        </a:xfrm>
      </p:grpSpPr>
      <p:sp>
        <p:nvSpPr>
          <p:cNvPr id="1500" name="Google Shape;1500;g242b3124fb4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1" name="Google Shape;1501;g242b3124fb4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5"/>
        <p:cNvGrpSpPr/>
        <p:nvPr/>
      </p:nvGrpSpPr>
      <p:grpSpPr>
        <a:xfrm>
          <a:off x="0" y="0"/>
          <a:ext cx="0" cy="0"/>
          <a:chOff x="0" y="0"/>
          <a:chExt cx="0" cy="0"/>
        </a:xfrm>
      </p:grpSpPr>
      <p:sp>
        <p:nvSpPr>
          <p:cNvPr id="1506" name="Google Shape;1506;g242b3124fb4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7" name="Google Shape;1507;g242b3124fb4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2"/>
        <p:cNvGrpSpPr/>
        <p:nvPr/>
      </p:nvGrpSpPr>
      <p:grpSpPr>
        <a:xfrm>
          <a:off x="0" y="0"/>
          <a:ext cx="0" cy="0"/>
          <a:chOff x="0" y="0"/>
          <a:chExt cx="0" cy="0"/>
        </a:xfrm>
      </p:grpSpPr>
      <p:sp>
        <p:nvSpPr>
          <p:cNvPr id="1513" name="Google Shape;1513;g242b3124fb4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4" name="Google Shape;1514;g242b3124fb4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8"/>
        <p:cNvGrpSpPr/>
        <p:nvPr/>
      </p:nvGrpSpPr>
      <p:grpSpPr>
        <a:xfrm>
          <a:off x="0" y="0"/>
          <a:ext cx="0" cy="0"/>
          <a:chOff x="0" y="0"/>
          <a:chExt cx="0" cy="0"/>
        </a:xfrm>
      </p:grpSpPr>
      <p:sp>
        <p:nvSpPr>
          <p:cNvPr id="1519" name="Google Shape;1519;g242b3124fb4_0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0" name="Google Shape;1520;g242b3124fb4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4"/>
        <p:cNvGrpSpPr/>
        <p:nvPr/>
      </p:nvGrpSpPr>
      <p:grpSpPr>
        <a:xfrm>
          <a:off x="0" y="0"/>
          <a:ext cx="0" cy="0"/>
          <a:chOff x="0" y="0"/>
          <a:chExt cx="0" cy="0"/>
        </a:xfrm>
      </p:grpSpPr>
      <p:sp>
        <p:nvSpPr>
          <p:cNvPr id="1525" name="Google Shape;1525;g222a665c13b_0_7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6" name="Google Shape;1526;g222a665c13b_0_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222a665c13b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1" name="Google Shape;1301;g222a665c13b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5"/>
        <p:cNvGrpSpPr/>
        <p:nvPr/>
      </p:nvGrpSpPr>
      <p:grpSpPr>
        <a:xfrm>
          <a:off x="0" y="0"/>
          <a:ext cx="0" cy="0"/>
          <a:chOff x="0" y="0"/>
          <a:chExt cx="0" cy="0"/>
        </a:xfrm>
      </p:grpSpPr>
      <p:sp>
        <p:nvSpPr>
          <p:cNvPr id="1326" name="Google Shape;1326;g222a665c13b_0_4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7" name="Google Shape;1327;g222a665c13b_0_4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2"/>
        <p:cNvGrpSpPr/>
        <p:nvPr/>
      </p:nvGrpSpPr>
      <p:grpSpPr>
        <a:xfrm>
          <a:off x="0" y="0"/>
          <a:ext cx="0" cy="0"/>
          <a:chOff x="0" y="0"/>
          <a:chExt cx="0" cy="0"/>
        </a:xfrm>
      </p:grpSpPr>
      <p:sp>
        <p:nvSpPr>
          <p:cNvPr id="1333" name="Google Shape;1333;g222a665c13b_0_6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4" name="Google Shape;1334;g222a665c13b_0_6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222a665c13b_0_6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222a665c13b_0_6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0"/>
        <p:cNvGrpSpPr/>
        <p:nvPr/>
      </p:nvGrpSpPr>
      <p:grpSpPr>
        <a:xfrm>
          <a:off x="0" y="0"/>
          <a:ext cx="0" cy="0"/>
          <a:chOff x="0" y="0"/>
          <a:chExt cx="0" cy="0"/>
        </a:xfrm>
      </p:grpSpPr>
      <p:sp>
        <p:nvSpPr>
          <p:cNvPr id="1351" name="Google Shape;1351;g222a665c13b_0_6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2" name="Google Shape;1352;g222a665c13b_0_6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7"/>
        <p:cNvGrpSpPr/>
        <p:nvPr/>
      </p:nvGrpSpPr>
      <p:grpSpPr>
        <a:xfrm>
          <a:off x="0" y="0"/>
          <a:ext cx="0" cy="0"/>
          <a:chOff x="0" y="0"/>
          <a:chExt cx="0" cy="0"/>
        </a:xfrm>
      </p:grpSpPr>
      <p:sp>
        <p:nvSpPr>
          <p:cNvPr id="1358" name="Google Shape;1358;g222a665c13b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9" name="Google Shape;1359;g222a665c13b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2.jpg"/><Relationship Id="rId1" Type="http://schemas.openxmlformats.org/officeDocument/2006/relationships/slideMaster" Target="../slideMasters/slideMaster3.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2.jpg"/><Relationship Id="rId1" Type="http://schemas.openxmlformats.org/officeDocument/2006/relationships/slideMaster" Target="../slideMasters/slideMaster2.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matchingName="Title and three columns 2">
  <p:cSld name="CUSTOM_6_1_1_1">
    <p:bg>
      <p:bgPr>
        <a:blipFill>
          <a:blip r:embed="rId2">
            <a:alphaModFix/>
          </a:blip>
          <a:stretch>
            <a:fillRect/>
          </a:stretch>
        </a:blipFill>
        <a:effectLst/>
      </p:bgPr>
    </p:bg>
    <p:spTree>
      <p:nvGrpSpPr>
        <p:cNvPr id="1" name="Shape 937"/>
        <p:cNvGrpSpPr/>
        <p:nvPr/>
      </p:nvGrpSpPr>
      <p:grpSpPr>
        <a:xfrm>
          <a:off x="0" y="0"/>
          <a:ext cx="0" cy="0"/>
          <a:chOff x="0" y="0"/>
          <a:chExt cx="0" cy="0"/>
        </a:xfrm>
      </p:grpSpPr>
      <p:sp>
        <p:nvSpPr>
          <p:cNvPr id="938" name="Google Shape;938;p103"/>
          <p:cNvSpPr/>
          <p:nvPr/>
        </p:nvSpPr>
        <p:spPr>
          <a:xfrm>
            <a:off x="-650500" y="-832950"/>
            <a:ext cx="4289400" cy="42894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39" name="Google Shape;939;p103"/>
          <p:cNvPicPr preferRelativeResize="0"/>
          <p:nvPr/>
        </p:nvPicPr>
        <p:blipFill rotWithShape="1">
          <a:blip r:embed="rId3">
            <a:alphaModFix/>
          </a:blip>
          <a:srcRect r="28886" b="34314"/>
          <a:stretch/>
        </p:blipFill>
        <p:spPr>
          <a:xfrm>
            <a:off x="6685800" y="3758425"/>
            <a:ext cx="2380825" cy="1332674"/>
          </a:xfrm>
          <a:prstGeom prst="rect">
            <a:avLst/>
          </a:prstGeom>
          <a:noFill/>
          <a:ln>
            <a:noFill/>
          </a:ln>
        </p:spPr>
      </p:pic>
      <p:sp>
        <p:nvSpPr>
          <p:cNvPr id="940" name="Google Shape;940;p103"/>
          <p:cNvSpPr txBox="1">
            <a:spLocks noGrp="1"/>
          </p:cNvSpPr>
          <p:nvPr>
            <p:ph type="title"/>
          </p:nvPr>
        </p:nvSpPr>
        <p:spPr>
          <a:xfrm>
            <a:off x="720000" y="4371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41" name="Google Shape;941;p103"/>
          <p:cNvSpPr txBox="1">
            <a:spLocks noGrp="1"/>
          </p:cNvSpPr>
          <p:nvPr>
            <p:ph type="title" idx="2"/>
          </p:nvPr>
        </p:nvSpPr>
        <p:spPr>
          <a:xfrm>
            <a:off x="865180" y="1537650"/>
            <a:ext cx="1880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42" name="Google Shape;942;p103"/>
          <p:cNvSpPr txBox="1">
            <a:spLocks noGrp="1"/>
          </p:cNvSpPr>
          <p:nvPr>
            <p:ph type="subTitle" idx="1"/>
          </p:nvPr>
        </p:nvSpPr>
        <p:spPr>
          <a:xfrm>
            <a:off x="3390000" y="1493700"/>
            <a:ext cx="48303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43" name="Google Shape;943;p103"/>
          <p:cNvSpPr txBox="1">
            <a:spLocks noGrp="1"/>
          </p:cNvSpPr>
          <p:nvPr>
            <p:ph type="title" idx="3"/>
          </p:nvPr>
        </p:nvSpPr>
        <p:spPr>
          <a:xfrm>
            <a:off x="863525" y="2592560"/>
            <a:ext cx="18837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44" name="Google Shape;944;p103"/>
          <p:cNvSpPr txBox="1">
            <a:spLocks noGrp="1"/>
          </p:cNvSpPr>
          <p:nvPr>
            <p:ph type="subTitle" idx="4"/>
          </p:nvPr>
        </p:nvSpPr>
        <p:spPr>
          <a:xfrm>
            <a:off x="3391200" y="2550906"/>
            <a:ext cx="4827900" cy="61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45" name="Google Shape;945;p103"/>
          <p:cNvSpPr txBox="1">
            <a:spLocks noGrp="1"/>
          </p:cNvSpPr>
          <p:nvPr>
            <p:ph type="title" idx="5"/>
          </p:nvPr>
        </p:nvSpPr>
        <p:spPr>
          <a:xfrm>
            <a:off x="863526" y="3647470"/>
            <a:ext cx="18837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46" name="Google Shape;946;p103"/>
          <p:cNvSpPr txBox="1">
            <a:spLocks noGrp="1"/>
          </p:cNvSpPr>
          <p:nvPr>
            <p:ph type="subTitle" idx="6"/>
          </p:nvPr>
        </p:nvSpPr>
        <p:spPr>
          <a:xfrm>
            <a:off x="3391200" y="3605112"/>
            <a:ext cx="4827900" cy="61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matchingName="Title and three columns 3">
  <p:cSld name="CUSTOM_6_1_1_2">
    <p:bg>
      <p:bgPr>
        <a:blipFill>
          <a:blip r:embed="rId2">
            <a:alphaModFix/>
          </a:blip>
          <a:stretch>
            <a:fillRect/>
          </a:stretch>
        </a:blipFill>
        <a:effectLst/>
      </p:bgPr>
    </p:bg>
    <p:spTree>
      <p:nvGrpSpPr>
        <p:cNvPr id="1" name="Shape 947"/>
        <p:cNvGrpSpPr/>
        <p:nvPr/>
      </p:nvGrpSpPr>
      <p:grpSpPr>
        <a:xfrm>
          <a:off x="0" y="0"/>
          <a:ext cx="0" cy="0"/>
          <a:chOff x="0" y="0"/>
          <a:chExt cx="0" cy="0"/>
        </a:xfrm>
      </p:grpSpPr>
      <p:sp>
        <p:nvSpPr>
          <p:cNvPr id="948" name="Google Shape;948;p104"/>
          <p:cNvSpPr/>
          <p:nvPr/>
        </p:nvSpPr>
        <p:spPr>
          <a:xfrm>
            <a:off x="4412238" y="-1097250"/>
            <a:ext cx="5489700" cy="54897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0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50" name="Google Shape;950;p104"/>
          <p:cNvSpPr txBox="1">
            <a:spLocks noGrp="1"/>
          </p:cNvSpPr>
          <p:nvPr>
            <p:ph type="title" idx="2"/>
          </p:nvPr>
        </p:nvSpPr>
        <p:spPr>
          <a:xfrm>
            <a:off x="890875" y="3312190"/>
            <a:ext cx="22419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51" name="Google Shape;951;p104"/>
          <p:cNvSpPr txBox="1">
            <a:spLocks noGrp="1"/>
          </p:cNvSpPr>
          <p:nvPr>
            <p:ph type="subTitle" idx="1"/>
          </p:nvPr>
        </p:nvSpPr>
        <p:spPr>
          <a:xfrm>
            <a:off x="890875" y="3839896"/>
            <a:ext cx="2241900" cy="64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52" name="Google Shape;952;p104"/>
          <p:cNvSpPr txBox="1">
            <a:spLocks noGrp="1"/>
          </p:cNvSpPr>
          <p:nvPr>
            <p:ph type="title" idx="3"/>
          </p:nvPr>
        </p:nvSpPr>
        <p:spPr>
          <a:xfrm>
            <a:off x="3439563" y="3312190"/>
            <a:ext cx="22419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53" name="Google Shape;953;p104"/>
          <p:cNvSpPr txBox="1">
            <a:spLocks noGrp="1"/>
          </p:cNvSpPr>
          <p:nvPr>
            <p:ph type="subTitle" idx="4"/>
          </p:nvPr>
        </p:nvSpPr>
        <p:spPr>
          <a:xfrm>
            <a:off x="3439575" y="3839896"/>
            <a:ext cx="2241900" cy="64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54" name="Google Shape;954;p104"/>
          <p:cNvSpPr txBox="1">
            <a:spLocks noGrp="1"/>
          </p:cNvSpPr>
          <p:nvPr>
            <p:ph type="title" idx="5"/>
          </p:nvPr>
        </p:nvSpPr>
        <p:spPr>
          <a:xfrm>
            <a:off x="5988275" y="3312190"/>
            <a:ext cx="22419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55" name="Google Shape;955;p104"/>
          <p:cNvSpPr txBox="1">
            <a:spLocks noGrp="1"/>
          </p:cNvSpPr>
          <p:nvPr>
            <p:ph type="subTitle" idx="6"/>
          </p:nvPr>
        </p:nvSpPr>
        <p:spPr>
          <a:xfrm>
            <a:off x="5988275" y="3839896"/>
            <a:ext cx="2241900" cy="64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956" name="Google Shape;956;p104"/>
          <p:cNvGrpSpPr/>
          <p:nvPr/>
        </p:nvGrpSpPr>
        <p:grpSpPr>
          <a:xfrm>
            <a:off x="8373782" y="4621856"/>
            <a:ext cx="882480" cy="329031"/>
            <a:chOff x="4042650" y="642025"/>
            <a:chExt cx="1154625" cy="430500"/>
          </a:xfrm>
        </p:grpSpPr>
        <p:sp>
          <p:nvSpPr>
            <p:cNvPr id="957" name="Google Shape;957;p104"/>
            <p:cNvSpPr/>
            <p:nvPr/>
          </p:nvSpPr>
          <p:spPr>
            <a:xfrm>
              <a:off x="4042650"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04"/>
            <p:cNvSpPr/>
            <p:nvPr/>
          </p:nvSpPr>
          <p:spPr>
            <a:xfrm>
              <a:off x="4699275"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9" name="Google Shape;959;p104"/>
          <p:cNvGrpSpPr/>
          <p:nvPr/>
        </p:nvGrpSpPr>
        <p:grpSpPr>
          <a:xfrm rot="10800000">
            <a:off x="5649001" y="4534812"/>
            <a:ext cx="2724785" cy="350705"/>
            <a:chOff x="198225" y="4390550"/>
            <a:chExt cx="3765075" cy="484600"/>
          </a:xfrm>
        </p:grpSpPr>
        <p:sp>
          <p:nvSpPr>
            <p:cNvPr id="960" name="Google Shape;960;p104"/>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04"/>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2" name="Google Shape;962;p104"/>
          <p:cNvSpPr/>
          <p:nvPr/>
        </p:nvSpPr>
        <p:spPr>
          <a:xfrm>
            <a:off x="-516031" y="3019200"/>
            <a:ext cx="2707800" cy="27078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63" name="Google Shape;963;p104"/>
          <p:cNvPicPr preferRelativeResize="0"/>
          <p:nvPr/>
        </p:nvPicPr>
        <p:blipFill rotWithShape="1">
          <a:blip r:embed="rId3">
            <a:alphaModFix/>
          </a:blip>
          <a:srcRect b="44478"/>
          <a:stretch/>
        </p:blipFill>
        <p:spPr>
          <a:xfrm>
            <a:off x="70550" y="54126"/>
            <a:ext cx="2502225" cy="841925"/>
          </a:xfrm>
          <a:prstGeom prst="rect">
            <a:avLst/>
          </a:prstGeom>
          <a:noFill/>
          <a:ln>
            <a:noFill/>
          </a:ln>
        </p:spPr>
      </p:pic>
      <p:sp>
        <p:nvSpPr>
          <p:cNvPr id="964" name="Google Shape;964;p104"/>
          <p:cNvSpPr>
            <a:spLocks noGrp="1"/>
          </p:cNvSpPr>
          <p:nvPr>
            <p:ph type="pic" idx="7"/>
          </p:nvPr>
        </p:nvSpPr>
        <p:spPr>
          <a:xfrm>
            <a:off x="2376450" y="1285600"/>
            <a:ext cx="4368000" cy="1933800"/>
          </a:xfrm>
          <a:prstGeom prst="snip2DiagRect">
            <a:avLst>
              <a:gd name="adj1" fmla="val 0"/>
              <a:gd name="adj2" fmla="val 16667"/>
            </a:avLst>
          </a:prstGeom>
          <a:noFill/>
          <a:ln w="9525" cap="flat" cmpd="sng">
            <a:solidFill>
              <a:schemeClr val="lt1"/>
            </a:solidFill>
            <a:prstDash val="solid"/>
            <a:round/>
            <a:headEnd type="none" w="sm" len="sm"/>
            <a:tailEnd type="none" w="sm" len="sm"/>
          </a:ln>
        </p:spPr>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matchingName="Title and three columns 4">
  <p:cSld name="CUSTOM_6_1_1_1_1">
    <p:bg>
      <p:bgPr>
        <a:blipFill>
          <a:blip r:embed="rId2">
            <a:alphaModFix/>
          </a:blip>
          <a:stretch>
            <a:fillRect/>
          </a:stretch>
        </a:blipFill>
        <a:effectLst/>
      </p:bgPr>
    </p:bg>
    <p:spTree>
      <p:nvGrpSpPr>
        <p:cNvPr id="1" name="Shape 965"/>
        <p:cNvGrpSpPr/>
        <p:nvPr/>
      </p:nvGrpSpPr>
      <p:grpSpPr>
        <a:xfrm>
          <a:off x="0" y="0"/>
          <a:ext cx="0" cy="0"/>
          <a:chOff x="0" y="0"/>
          <a:chExt cx="0" cy="0"/>
        </a:xfrm>
      </p:grpSpPr>
      <p:sp>
        <p:nvSpPr>
          <p:cNvPr id="966" name="Google Shape;966;p105"/>
          <p:cNvSpPr/>
          <p:nvPr/>
        </p:nvSpPr>
        <p:spPr>
          <a:xfrm>
            <a:off x="-650500" y="-832950"/>
            <a:ext cx="4289400" cy="42894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67" name="Google Shape;967;p105"/>
          <p:cNvPicPr preferRelativeResize="0"/>
          <p:nvPr/>
        </p:nvPicPr>
        <p:blipFill rotWithShape="1">
          <a:blip r:embed="rId3">
            <a:alphaModFix/>
          </a:blip>
          <a:srcRect r="28886" b="34314"/>
          <a:stretch/>
        </p:blipFill>
        <p:spPr>
          <a:xfrm>
            <a:off x="6685800" y="3758425"/>
            <a:ext cx="2380825" cy="1332674"/>
          </a:xfrm>
          <a:prstGeom prst="rect">
            <a:avLst/>
          </a:prstGeom>
          <a:noFill/>
          <a:ln>
            <a:noFill/>
          </a:ln>
        </p:spPr>
      </p:pic>
      <p:sp>
        <p:nvSpPr>
          <p:cNvPr id="968" name="Google Shape;968;p105"/>
          <p:cNvSpPr txBox="1">
            <a:spLocks noGrp="1"/>
          </p:cNvSpPr>
          <p:nvPr>
            <p:ph type="title"/>
          </p:nvPr>
        </p:nvSpPr>
        <p:spPr>
          <a:xfrm>
            <a:off x="720000" y="4371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69" name="Google Shape;969;p105"/>
          <p:cNvSpPr txBox="1">
            <a:spLocks noGrp="1"/>
          </p:cNvSpPr>
          <p:nvPr>
            <p:ph type="title" idx="2"/>
          </p:nvPr>
        </p:nvSpPr>
        <p:spPr>
          <a:xfrm>
            <a:off x="5198756" y="1168750"/>
            <a:ext cx="2079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70" name="Google Shape;970;p105"/>
          <p:cNvSpPr txBox="1">
            <a:spLocks noGrp="1"/>
          </p:cNvSpPr>
          <p:nvPr>
            <p:ph type="subTitle" idx="1"/>
          </p:nvPr>
        </p:nvSpPr>
        <p:spPr>
          <a:xfrm>
            <a:off x="5196925" y="1696447"/>
            <a:ext cx="31302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1" name="Google Shape;971;p105"/>
          <p:cNvSpPr txBox="1">
            <a:spLocks noGrp="1"/>
          </p:cNvSpPr>
          <p:nvPr>
            <p:ph type="title" idx="3"/>
          </p:nvPr>
        </p:nvSpPr>
        <p:spPr>
          <a:xfrm>
            <a:off x="5196925" y="2299857"/>
            <a:ext cx="20838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72" name="Google Shape;972;p105"/>
          <p:cNvSpPr txBox="1">
            <a:spLocks noGrp="1"/>
          </p:cNvSpPr>
          <p:nvPr>
            <p:ph type="subTitle" idx="4"/>
          </p:nvPr>
        </p:nvSpPr>
        <p:spPr>
          <a:xfrm>
            <a:off x="5197703" y="2829849"/>
            <a:ext cx="3128700" cy="61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3" name="Google Shape;973;p105"/>
          <p:cNvSpPr txBox="1">
            <a:spLocks noGrp="1"/>
          </p:cNvSpPr>
          <p:nvPr>
            <p:ph type="title" idx="5"/>
          </p:nvPr>
        </p:nvSpPr>
        <p:spPr>
          <a:xfrm>
            <a:off x="5196926" y="3430965"/>
            <a:ext cx="20838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74" name="Google Shape;974;p105"/>
          <p:cNvSpPr txBox="1">
            <a:spLocks noGrp="1"/>
          </p:cNvSpPr>
          <p:nvPr>
            <p:ph type="subTitle" idx="6"/>
          </p:nvPr>
        </p:nvSpPr>
        <p:spPr>
          <a:xfrm>
            <a:off x="5197703" y="3960250"/>
            <a:ext cx="3128700" cy="61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5" name="Google Shape;975;p105"/>
          <p:cNvSpPr txBox="1">
            <a:spLocks noGrp="1"/>
          </p:cNvSpPr>
          <p:nvPr>
            <p:ph type="title" idx="7" hasCustomPrompt="1"/>
          </p:nvPr>
        </p:nvSpPr>
        <p:spPr>
          <a:xfrm>
            <a:off x="4010579" y="1500185"/>
            <a:ext cx="1085400" cy="47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2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976" name="Google Shape;976;p105"/>
          <p:cNvSpPr txBox="1">
            <a:spLocks noGrp="1"/>
          </p:cNvSpPr>
          <p:nvPr>
            <p:ph type="title" idx="8" hasCustomPrompt="1"/>
          </p:nvPr>
        </p:nvSpPr>
        <p:spPr>
          <a:xfrm>
            <a:off x="4029300" y="2633994"/>
            <a:ext cx="1085400" cy="47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2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977" name="Google Shape;977;p105"/>
          <p:cNvSpPr txBox="1">
            <a:spLocks noGrp="1"/>
          </p:cNvSpPr>
          <p:nvPr>
            <p:ph type="title" idx="9" hasCustomPrompt="1"/>
          </p:nvPr>
        </p:nvSpPr>
        <p:spPr>
          <a:xfrm>
            <a:off x="4029300" y="3767720"/>
            <a:ext cx="1085400" cy="47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2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978" name="Google Shape;978;p105"/>
          <p:cNvSpPr>
            <a:spLocks noGrp="1"/>
          </p:cNvSpPr>
          <p:nvPr>
            <p:ph type="pic" idx="13"/>
          </p:nvPr>
        </p:nvSpPr>
        <p:spPr>
          <a:xfrm>
            <a:off x="720000" y="1571500"/>
            <a:ext cx="3085800" cy="2796000"/>
          </a:xfrm>
          <a:prstGeom prst="snip2DiagRect">
            <a:avLst>
              <a:gd name="adj1" fmla="val 0"/>
              <a:gd name="adj2" fmla="val 16667"/>
            </a:avLst>
          </a:prstGeom>
          <a:noFill/>
          <a:ln w="9525" cap="flat" cmpd="sng">
            <a:solidFill>
              <a:schemeClr val="lt1"/>
            </a:solidFill>
            <a:prstDash val="solid"/>
            <a:round/>
            <a:headEnd type="none" w="sm" len="sm"/>
            <a:tailEnd type="none" w="sm" len="sm"/>
          </a:ln>
        </p:spPr>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matchingName="Title and three columns 5">
  <p:cSld name="CUSTOM_6_1_1_2_1">
    <p:bg>
      <p:bgPr>
        <a:blipFill>
          <a:blip r:embed="rId2">
            <a:alphaModFix/>
          </a:blip>
          <a:stretch>
            <a:fillRect/>
          </a:stretch>
        </a:blipFill>
        <a:effectLst/>
      </p:bgPr>
    </p:bg>
    <p:spTree>
      <p:nvGrpSpPr>
        <p:cNvPr id="1" name="Shape 979"/>
        <p:cNvGrpSpPr/>
        <p:nvPr/>
      </p:nvGrpSpPr>
      <p:grpSpPr>
        <a:xfrm>
          <a:off x="0" y="0"/>
          <a:ext cx="0" cy="0"/>
          <a:chOff x="0" y="0"/>
          <a:chExt cx="0" cy="0"/>
        </a:xfrm>
      </p:grpSpPr>
      <p:sp>
        <p:nvSpPr>
          <p:cNvPr id="980" name="Google Shape;980;p106"/>
          <p:cNvSpPr/>
          <p:nvPr/>
        </p:nvSpPr>
        <p:spPr>
          <a:xfrm>
            <a:off x="4412238" y="-1097250"/>
            <a:ext cx="5489700" cy="54897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0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82" name="Google Shape;982;p106"/>
          <p:cNvSpPr txBox="1">
            <a:spLocks noGrp="1"/>
          </p:cNvSpPr>
          <p:nvPr>
            <p:ph type="title" idx="2"/>
          </p:nvPr>
        </p:nvSpPr>
        <p:spPr>
          <a:xfrm>
            <a:off x="775575" y="3166571"/>
            <a:ext cx="23382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83" name="Google Shape;983;p106"/>
          <p:cNvSpPr txBox="1">
            <a:spLocks noGrp="1"/>
          </p:cNvSpPr>
          <p:nvPr>
            <p:ph type="subTitle" idx="1"/>
          </p:nvPr>
        </p:nvSpPr>
        <p:spPr>
          <a:xfrm>
            <a:off x="775575" y="2575850"/>
            <a:ext cx="2338200" cy="615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4" name="Google Shape;984;p106"/>
          <p:cNvSpPr txBox="1">
            <a:spLocks noGrp="1"/>
          </p:cNvSpPr>
          <p:nvPr>
            <p:ph type="title" idx="3"/>
          </p:nvPr>
        </p:nvSpPr>
        <p:spPr>
          <a:xfrm>
            <a:off x="3402894" y="3166571"/>
            <a:ext cx="23382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85" name="Google Shape;985;p106"/>
          <p:cNvSpPr txBox="1">
            <a:spLocks noGrp="1"/>
          </p:cNvSpPr>
          <p:nvPr>
            <p:ph type="subTitle" idx="4"/>
          </p:nvPr>
        </p:nvSpPr>
        <p:spPr>
          <a:xfrm>
            <a:off x="3402894" y="2575850"/>
            <a:ext cx="2338200" cy="615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6" name="Google Shape;986;p106"/>
          <p:cNvSpPr txBox="1">
            <a:spLocks noGrp="1"/>
          </p:cNvSpPr>
          <p:nvPr>
            <p:ph type="title" idx="5"/>
          </p:nvPr>
        </p:nvSpPr>
        <p:spPr>
          <a:xfrm>
            <a:off x="6089913" y="3166571"/>
            <a:ext cx="23382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87" name="Google Shape;987;p106"/>
          <p:cNvSpPr txBox="1">
            <a:spLocks noGrp="1"/>
          </p:cNvSpPr>
          <p:nvPr>
            <p:ph type="subTitle" idx="6"/>
          </p:nvPr>
        </p:nvSpPr>
        <p:spPr>
          <a:xfrm>
            <a:off x="6089913" y="2575850"/>
            <a:ext cx="2338200" cy="615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988" name="Google Shape;988;p106"/>
          <p:cNvGrpSpPr/>
          <p:nvPr/>
        </p:nvGrpSpPr>
        <p:grpSpPr>
          <a:xfrm>
            <a:off x="8373782" y="4621856"/>
            <a:ext cx="882480" cy="329031"/>
            <a:chOff x="4042650" y="642025"/>
            <a:chExt cx="1154625" cy="430500"/>
          </a:xfrm>
        </p:grpSpPr>
        <p:sp>
          <p:nvSpPr>
            <p:cNvPr id="989" name="Google Shape;989;p106"/>
            <p:cNvSpPr/>
            <p:nvPr/>
          </p:nvSpPr>
          <p:spPr>
            <a:xfrm>
              <a:off x="4042650"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106"/>
            <p:cNvSpPr/>
            <p:nvPr/>
          </p:nvSpPr>
          <p:spPr>
            <a:xfrm>
              <a:off x="4699275"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1" name="Google Shape;991;p106"/>
          <p:cNvGrpSpPr/>
          <p:nvPr/>
        </p:nvGrpSpPr>
        <p:grpSpPr>
          <a:xfrm rot="10800000">
            <a:off x="5649001" y="4534812"/>
            <a:ext cx="2724785" cy="350705"/>
            <a:chOff x="198225" y="4390550"/>
            <a:chExt cx="3765075" cy="484600"/>
          </a:xfrm>
        </p:grpSpPr>
        <p:sp>
          <p:nvSpPr>
            <p:cNvPr id="992" name="Google Shape;992;p106"/>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06"/>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4" name="Google Shape;994;p106"/>
          <p:cNvSpPr/>
          <p:nvPr/>
        </p:nvSpPr>
        <p:spPr>
          <a:xfrm>
            <a:off x="-516031" y="3019200"/>
            <a:ext cx="2707800" cy="27078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95" name="Google Shape;995;p106"/>
          <p:cNvPicPr preferRelativeResize="0"/>
          <p:nvPr/>
        </p:nvPicPr>
        <p:blipFill rotWithShape="1">
          <a:blip r:embed="rId3">
            <a:alphaModFix/>
          </a:blip>
          <a:srcRect b="44478"/>
          <a:stretch/>
        </p:blipFill>
        <p:spPr>
          <a:xfrm>
            <a:off x="70550" y="54126"/>
            <a:ext cx="2502225" cy="841925"/>
          </a:xfrm>
          <a:prstGeom prst="rect">
            <a:avLst/>
          </a:prstGeom>
          <a:noFill/>
          <a:ln>
            <a:noFill/>
          </a:ln>
        </p:spPr>
      </p:pic>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matchingName="Title and four columns">
  <p:cSld name="CUSTOM_5">
    <p:bg>
      <p:bgPr>
        <a:blipFill>
          <a:blip r:embed="rId2">
            <a:alphaModFix/>
          </a:blip>
          <a:stretch>
            <a:fillRect/>
          </a:stretch>
        </a:blipFill>
        <a:effectLst/>
      </p:bgPr>
    </p:bg>
    <p:spTree>
      <p:nvGrpSpPr>
        <p:cNvPr id="1" name="Shape 996"/>
        <p:cNvGrpSpPr/>
        <p:nvPr/>
      </p:nvGrpSpPr>
      <p:grpSpPr>
        <a:xfrm>
          <a:off x="0" y="0"/>
          <a:ext cx="0" cy="0"/>
          <a:chOff x="0" y="0"/>
          <a:chExt cx="0" cy="0"/>
        </a:xfrm>
      </p:grpSpPr>
      <p:sp>
        <p:nvSpPr>
          <p:cNvPr id="997" name="Google Shape;997;p107"/>
          <p:cNvSpPr/>
          <p:nvPr/>
        </p:nvSpPr>
        <p:spPr>
          <a:xfrm>
            <a:off x="5152050" y="1017725"/>
            <a:ext cx="4059000" cy="40590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07"/>
          <p:cNvSpPr/>
          <p:nvPr/>
        </p:nvSpPr>
        <p:spPr>
          <a:xfrm>
            <a:off x="-695325" y="-1274025"/>
            <a:ext cx="4912200" cy="49122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07"/>
          <p:cNvSpPr/>
          <p:nvPr/>
        </p:nvSpPr>
        <p:spPr>
          <a:xfrm>
            <a:off x="535025" y="277250"/>
            <a:ext cx="8073900" cy="45891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07"/>
          <p:cNvSpPr txBox="1">
            <a:spLocks noGrp="1"/>
          </p:cNvSpPr>
          <p:nvPr>
            <p:ph type="title"/>
          </p:nvPr>
        </p:nvSpPr>
        <p:spPr>
          <a:xfrm>
            <a:off x="720000" y="438912"/>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01" name="Google Shape;1001;p107"/>
          <p:cNvSpPr txBox="1">
            <a:spLocks noGrp="1"/>
          </p:cNvSpPr>
          <p:nvPr>
            <p:ph type="title" idx="2"/>
          </p:nvPr>
        </p:nvSpPr>
        <p:spPr>
          <a:xfrm>
            <a:off x="927243" y="1766400"/>
            <a:ext cx="21888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02" name="Google Shape;1002;p107"/>
          <p:cNvSpPr txBox="1">
            <a:spLocks noGrp="1"/>
          </p:cNvSpPr>
          <p:nvPr>
            <p:ph type="subTitle" idx="1"/>
          </p:nvPr>
        </p:nvSpPr>
        <p:spPr>
          <a:xfrm>
            <a:off x="927143" y="2204775"/>
            <a:ext cx="2188800" cy="665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03" name="Google Shape;1003;p107"/>
          <p:cNvSpPr txBox="1">
            <a:spLocks noGrp="1"/>
          </p:cNvSpPr>
          <p:nvPr>
            <p:ph type="title" idx="3"/>
          </p:nvPr>
        </p:nvSpPr>
        <p:spPr>
          <a:xfrm>
            <a:off x="6028057" y="1766400"/>
            <a:ext cx="21888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04" name="Google Shape;1004;p107"/>
          <p:cNvSpPr txBox="1">
            <a:spLocks noGrp="1"/>
          </p:cNvSpPr>
          <p:nvPr>
            <p:ph type="subTitle" idx="4"/>
          </p:nvPr>
        </p:nvSpPr>
        <p:spPr>
          <a:xfrm>
            <a:off x="6028043" y="2204775"/>
            <a:ext cx="2188800" cy="665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05" name="Google Shape;1005;p107"/>
          <p:cNvSpPr txBox="1">
            <a:spLocks noGrp="1"/>
          </p:cNvSpPr>
          <p:nvPr>
            <p:ph type="title" idx="5"/>
          </p:nvPr>
        </p:nvSpPr>
        <p:spPr>
          <a:xfrm>
            <a:off x="927243" y="3199800"/>
            <a:ext cx="21888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06" name="Google Shape;1006;p107"/>
          <p:cNvSpPr txBox="1">
            <a:spLocks noGrp="1"/>
          </p:cNvSpPr>
          <p:nvPr>
            <p:ph type="subTitle" idx="6"/>
          </p:nvPr>
        </p:nvSpPr>
        <p:spPr>
          <a:xfrm>
            <a:off x="927143" y="3638175"/>
            <a:ext cx="2188800" cy="665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07" name="Google Shape;1007;p107"/>
          <p:cNvSpPr txBox="1">
            <a:spLocks noGrp="1"/>
          </p:cNvSpPr>
          <p:nvPr>
            <p:ph type="title" idx="7"/>
          </p:nvPr>
        </p:nvSpPr>
        <p:spPr>
          <a:xfrm>
            <a:off x="6028057" y="3199800"/>
            <a:ext cx="21888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08" name="Google Shape;1008;p107"/>
          <p:cNvSpPr txBox="1">
            <a:spLocks noGrp="1"/>
          </p:cNvSpPr>
          <p:nvPr>
            <p:ph type="subTitle" idx="8"/>
          </p:nvPr>
        </p:nvSpPr>
        <p:spPr>
          <a:xfrm>
            <a:off x="6028043" y="3638175"/>
            <a:ext cx="2188800" cy="665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09" name="Google Shape;1009;p107"/>
          <p:cNvSpPr/>
          <p:nvPr/>
        </p:nvSpPr>
        <p:spPr>
          <a:xfrm>
            <a:off x="8608950" y="224775"/>
            <a:ext cx="295500" cy="2553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07"/>
          <p:cNvSpPr/>
          <p:nvPr/>
        </p:nvSpPr>
        <p:spPr>
          <a:xfrm>
            <a:off x="239550" y="4663425"/>
            <a:ext cx="295500" cy="2553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matchingName="Title and four columns 1">
  <p:cSld name="CUSTOM_5_1">
    <p:bg>
      <p:bgPr>
        <a:blipFill>
          <a:blip r:embed="rId2">
            <a:alphaModFix/>
          </a:blip>
          <a:stretch>
            <a:fillRect/>
          </a:stretch>
        </a:blipFill>
        <a:effectLst/>
      </p:bgPr>
    </p:bg>
    <p:spTree>
      <p:nvGrpSpPr>
        <p:cNvPr id="1" name="Shape 1011"/>
        <p:cNvGrpSpPr/>
        <p:nvPr/>
      </p:nvGrpSpPr>
      <p:grpSpPr>
        <a:xfrm>
          <a:off x="0" y="0"/>
          <a:ext cx="0" cy="0"/>
          <a:chOff x="0" y="0"/>
          <a:chExt cx="0" cy="0"/>
        </a:xfrm>
      </p:grpSpPr>
      <p:sp>
        <p:nvSpPr>
          <p:cNvPr id="1012" name="Google Shape;1012;p108"/>
          <p:cNvSpPr/>
          <p:nvPr/>
        </p:nvSpPr>
        <p:spPr>
          <a:xfrm>
            <a:off x="6014575" y="1982125"/>
            <a:ext cx="4982400" cy="49824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08"/>
          <p:cNvSpPr txBox="1">
            <a:spLocks noGrp="1"/>
          </p:cNvSpPr>
          <p:nvPr>
            <p:ph type="title"/>
          </p:nvPr>
        </p:nvSpPr>
        <p:spPr>
          <a:xfrm>
            <a:off x="720000" y="4371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14" name="Google Shape;1014;p108"/>
          <p:cNvSpPr txBox="1">
            <a:spLocks noGrp="1"/>
          </p:cNvSpPr>
          <p:nvPr>
            <p:ph type="title" idx="2"/>
          </p:nvPr>
        </p:nvSpPr>
        <p:spPr>
          <a:xfrm>
            <a:off x="720106" y="1809875"/>
            <a:ext cx="21888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15" name="Google Shape;1015;p108"/>
          <p:cNvSpPr txBox="1">
            <a:spLocks noGrp="1"/>
          </p:cNvSpPr>
          <p:nvPr>
            <p:ph type="subTitle" idx="1"/>
          </p:nvPr>
        </p:nvSpPr>
        <p:spPr>
          <a:xfrm>
            <a:off x="720006" y="2248250"/>
            <a:ext cx="21888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16" name="Google Shape;1016;p108"/>
          <p:cNvSpPr txBox="1">
            <a:spLocks noGrp="1"/>
          </p:cNvSpPr>
          <p:nvPr>
            <p:ph type="title" idx="3"/>
          </p:nvPr>
        </p:nvSpPr>
        <p:spPr>
          <a:xfrm>
            <a:off x="3490594" y="1809875"/>
            <a:ext cx="21888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17" name="Google Shape;1017;p108"/>
          <p:cNvSpPr txBox="1">
            <a:spLocks noGrp="1"/>
          </p:cNvSpPr>
          <p:nvPr>
            <p:ph type="subTitle" idx="4"/>
          </p:nvPr>
        </p:nvSpPr>
        <p:spPr>
          <a:xfrm>
            <a:off x="3490575" y="2248250"/>
            <a:ext cx="21888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18" name="Google Shape;1018;p108"/>
          <p:cNvSpPr txBox="1">
            <a:spLocks noGrp="1"/>
          </p:cNvSpPr>
          <p:nvPr>
            <p:ph type="title" idx="5"/>
          </p:nvPr>
        </p:nvSpPr>
        <p:spPr>
          <a:xfrm>
            <a:off x="720106" y="3550125"/>
            <a:ext cx="21888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19" name="Google Shape;1019;p108"/>
          <p:cNvSpPr txBox="1">
            <a:spLocks noGrp="1"/>
          </p:cNvSpPr>
          <p:nvPr>
            <p:ph type="subTitle" idx="6"/>
          </p:nvPr>
        </p:nvSpPr>
        <p:spPr>
          <a:xfrm>
            <a:off x="720006" y="3988500"/>
            <a:ext cx="21888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20" name="Google Shape;1020;p108"/>
          <p:cNvSpPr txBox="1">
            <a:spLocks noGrp="1"/>
          </p:cNvSpPr>
          <p:nvPr>
            <p:ph type="title" idx="7"/>
          </p:nvPr>
        </p:nvSpPr>
        <p:spPr>
          <a:xfrm>
            <a:off x="3490594" y="3550125"/>
            <a:ext cx="21888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21" name="Google Shape;1021;p108"/>
          <p:cNvSpPr txBox="1">
            <a:spLocks noGrp="1"/>
          </p:cNvSpPr>
          <p:nvPr>
            <p:ph type="subTitle" idx="8"/>
          </p:nvPr>
        </p:nvSpPr>
        <p:spPr>
          <a:xfrm>
            <a:off x="3490575" y="3988500"/>
            <a:ext cx="21888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022" name="Google Shape;1022;p108"/>
          <p:cNvGrpSpPr/>
          <p:nvPr/>
        </p:nvGrpSpPr>
        <p:grpSpPr>
          <a:xfrm>
            <a:off x="7165188" y="-12"/>
            <a:ext cx="1852400" cy="5143500"/>
            <a:chOff x="7165188" y="-12"/>
            <a:chExt cx="1852400" cy="5143500"/>
          </a:xfrm>
        </p:grpSpPr>
        <p:grpSp>
          <p:nvGrpSpPr>
            <p:cNvPr id="1023" name="Google Shape;1023;p108"/>
            <p:cNvGrpSpPr/>
            <p:nvPr/>
          </p:nvGrpSpPr>
          <p:grpSpPr>
            <a:xfrm rot="5400000" flipH="1">
              <a:off x="6164325" y="3018650"/>
              <a:ext cx="3765075" cy="484600"/>
              <a:chOff x="198225" y="4390550"/>
              <a:chExt cx="3765075" cy="484600"/>
            </a:xfrm>
          </p:grpSpPr>
          <p:sp>
            <p:nvSpPr>
              <p:cNvPr id="1024" name="Google Shape;1024;p108"/>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08"/>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6" name="Google Shape;1026;p108"/>
            <p:cNvGrpSpPr/>
            <p:nvPr/>
          </p:nvGrpSpPr>
          <p:grpSpPr>
            <a:xfrm rot="5400000" flipH="1">
              <a:off x="5770950" y="1394225"/>
              <a:ext cx="3427850" cy="639375"/>
              <a:chOff x="1298650" y="3255600"/>
              <a:chExt cx="3427850" cy="639375"/>
            </a:xfrm>
          </p:grpSpPr>
          <p:sp>
            <p:nvSpPr>
              <p:cNvPr id="1027" name="Google Shape;1027;p108"/>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108"/>
              <p:cNvSpPr/>
              <p:nvPr/>
            </p:nvSpPr>
            <p:spPr>
              <a:xfrm>
                <a:off x="1298650" y="3255600"/>
                <a:ext cx="184575" cy="184850"/>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9" name="Google Shape;1029;p108"/>
            <p:cNvGrpSpPr/>
            <p:nvPr/>
          </p:nvGrpSpPr>
          <p:grpSpPr>
            <a:xfrm rot="-5400000" flipH="1">
              <a:off x="6892750" y="1640225"/>
              <a:ext cx="3765075" cy="484600"/>
              <a:chOff x="198225" y="4390550"/>
              <a:chExt cx="3765075" cy="484600"/>
            </a:xfrm>
          </p:grpSpPr>
          <p:sp>
            <p:nvSpPr>
              <p:cNvPr id="1030" name="Google Shape;1030;p108"/>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08"/>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2" name="Google Shape;1032;p108"/>
            <p:cNvSpPr/>
            <p:nvPr/>
          </p:nvSpPr>
          <p:spPr>
            <a:xfrm>
              <a:off x="7764000" y="827319"/>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08"/>
            <p:cNvSpPr/>
            <p:nvPr/>
          </p:nvSpPr>
          <p:spPr>
            <a:xfrm>
              <a:off x="7764000" y="325694"/>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08"/>
            <p:cNvSpPr/>
            <p:nvPr/>
          </p:nvSpPr>
          <p:spPr>
            <a:xfrm>
              <a:off x="7406100" y="3765069"/>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08"/>
            <p:cNvSpPr/>
            <p:nvPr/>
          </p:nvSpPr>
          <p:spPr>
            <a:xfrm>
              <a:off x="7406100" y="4221769"/>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36" name="Google Shape;1036;p108"/>
          <p:cNvPicPr preferRelativeResize="0"/>
          <p:nvPr/>
        </p:nvPicPr>
        <p:blipFill rotWithShape="1">
          <a:blip r:embed="rId3">
            <a:alphaModFix/>
          </a:blip>
          <a:srcRect b="33936"/>
          <a:stretch/>
        </p:blipFill>
        <p:spPr>
          <a:xfrm>
            <a:off x="0" y="0"/>
            <a:ext cx="3347900" cy="1340349"/>
          </a:xfrm>
          <a:prstGeom prst="rect">
            <a:avLst/>
          </a:prstGeom>
          <a:noFill/>
          <a:ln>
            <a:noFill/>
          </a:ln>
        </p:spPr>
      </p:pic>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matchingName="Title and four columns 2">
  <p:cSld name="CUSTOM_5_1_1">
    <p:bg>
      <p:bgPr>
        <a:blipFill>
          <a:blip r:embed="rId2">
            <a:alphaModFix/>
          </a:blip>
          <a:stretch>
            <a:fillRect/>
          </a:stretch>
        </a:blipFill>
        <a:effectLst/>
      </p:bgPr>
    </p:bg>
    <p:spTree>
      <p:nvGrpSpPr>
        <p:cNvPr id="1" name="Shape 1037"/>
        <p:cNvGrpSpPr/>
        <p:nvPr/>
      </p:nvGrpSpPr>
      <p:grpSpPr>
        <a:xfrm>
          <a:off x="0" y="0"/>
          <a:ext cx="0" cy="0"/>
          <a:chOff x="0" y="0"/>
          <a:chExt cx="0" cy="0"/>
        </a:xfrm>
      </p:grpSpPr>
      <p:sp>
        <p:nvSpPr>
          <p:cNvPr id="1038" name="Google Shape;1038;p109"/>
          <p:cNvSpPr/>
          <p:nvPr/>
        </p:nvSpPr>
        <p:spPr>
          <a:xfrm>
            <a:off x="6014575" y="1982125"/>
            <a:ext cx="4982400" cy="49824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109"/>
          <p:cNvSpPr txBox="1">
            <a:spLocks noGrp="1"/>
          </p:cNvSpPr>
          <p:nvPr>
            <p:ph type="title"/>
          </p:nvPr>
        </p:nvSpPr>
        <p:spPr>
          <a:xfrm>
            <a:off x="720000" y="438912"/>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40" name="Google Shape;1040;p109"/>
          <p:cNvSpPr txBox="1">
            <a:spLocks noGrp="1"/>
          </p:cNvSpPr>
          <p:nvPr>
            <p:ph type="title" idx="2"/>
          </p:nvPr>
        </p:nvSpPr>
        <p:spPr>
          <a:xfrm>
            <a:off x="2092381" y="1505075"/>
            <a:ext cx="21888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41" name="Google Shape;1041;p109"/>
          <p:cNvSpPr txBox="1">
            <a:spLocks noGrp="1"/>
          </p:cNvSpPr>
          <p:nvPr>
            <p:ph type="subTitle" idx="1"/>
          </p:nvPr>
        </p:nvSpPr>
        <p:spPr>
          <a:xfrm>
            <a:off x="2092281" y="1920000"/>
            <a:ext cx="2188800" cy="61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42" name="Google Shape;1042;p109"/>
          <p:cNvSpPr txBox="1">
            <a:spLocks noGrp="1"/>
          </p:cNvSpPr>
          <p:nvPr>
            <p:ph type="title" idx="3"/>
          </p:nvPr>
        </p:nvSpPr>
        <p:spPr>
          <a:xfrm>
            <a:off x="4862869" y="1505075"/>
            <a:ext cx="21888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43" name="Google Shape;1043;p109"/>
          <p:cNvSpPr txBox="1">
            <a:spLocks noGrp="1"/>
          </p:cNvSpPr>
          <p:nvPr>
            <p:ph type="subTitle" idx="4"/>
          </p:nvPr>
        </p:nvSpPr>
        <p:spPr>
          <a:xfrm>
            <a:off x="4862850" y="1920000"/>
            <a:ext cx="2188800" cy="61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44" name="Google Shape;1044;p109"/>
          <p:cNvSpPr txBox="1">
            <a:spLocks noGrp="1"/>
          </p:cNvSpPr>
          <p:nvPr>
            <p:ph type="title" idx="5"/>
          </p:nvPr>
        </p:nvSpPr>
        <p:spPr>
          <a:xfrm>
            <a:off x="2092381" y="3245325"/>
            <a:ext cx="21888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45" name="Google Shape;1045;p109"/>
          <p:cNvSpPr txBox="1">
            <a:spLocks noGrp="1"/>
          </p:cNvSpPr>
          <p:nvPr>
            <p:ph type="subTitle" idx="6"/>
          </p:nvPr>
        </p:nvSpPr>
        <p:spPr>
          <a:xfrm>
            <a:off x="2092281" y="3660250"/>
            <a:ext cx="2188800" cy="61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46" name="Google Shape;1046;p109"/>
          <p:cNvSpPr txBox="1">
            <a:spLocks noGrp="1"/>
          </p:cNvSpPr>
          <p:nvPr>
            <p:ph type="title" idx="7"/>
          </p:nvPr>
        </p:nvSpPr>
        <p:spPr>
          <a:xfrm>
            <a:off x="4862869" y="3245325"/>
            <a:ext cx="21888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47" name="Google Shape;1047;p109"/>
          <p:cNvSpPr txBox="1">
            <a:spLocks noGrp="1"/>
          </p:cNvSpPr>
          <p:nvPr>
            <p:ph type="subTitle" idx="8"/>
          </p:nvPr>
        </p:nvSpPr>
        <p:spPr>
          <a:xfrm>
            <a:off x="4862850" y="3660250"/>
            <a:ext cx="2188800" cy="61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1048" name="Google Shape;1048;p109"/>
          <p:cNvPicPr preferRelativeResize="0"/>
          <p:nvPr/>
        </p:nvPicPr>
        <p:blipFill rotWithShape="1">
          <a:blip r:embed="rId3">
            <a:alphaModFix/>
          </a:blip>
          <a:srcRect b="33936"/>
          <a:stretch/>
        </p:blipFill>
        <p:spPr>
          <a:xfrm>
            <a:off x="0" y="0"/>
            <a:ext cx="3347900" cy="1340349"/>
          </a:xfrm>
          <a:prstGeom prst="rect">
            <a:avLst/>
          </a:prstGeom>
          <a:noFill/>
          <a:ln>
            <a:noFill/>
          </a:ln>
        </p:spPr>
      </p:pic>
      <p:grpSp>
        <p:nvGrpSpPr>
          <p:cNvPr id="1049" name="Google Shape;1049;p109"/>
          <p:cNvGrpSpPr/>
          <p:nvPr/>
        </p:nvGrpSpPr>
        <p:grpSpPr>
          <a:xfrm rot="5400000" flipH="1">
            <a:off x="6614738" y="3018650"/>
            <a:ext cx="3765075" cy="484600"/>
            <a:chOff x="198225" y="4390550"/>
            <a:chExt cx="3765075" cy="484600"/>
          </a:xfrm>
        </p:grpSpPr>
        <p:sp>
          <p:nvSpPr>
            <p:cNvPr id="1050" name="Google Shape;1050;p109"/>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109"/>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2" name="Google Shape;1052;p109"/>
          <p:cNvGrpSpPr/>
          <p:nvPr/>
        </p:nvGrpSpPr>
        <p:grpSpPr>
          <a:xfrm rot="5400000" flipH="1">
            <a:off x="-963837" y="1394225"/>
            <a:ext cx="3427850" cy="639375"/>
            <a:chOff x="1298650" y="3255600"/>
            <a:chExt cx="3427850" cy="639375"/>
          </a:xfrm>
        </p:grpSpPr>
        <p:sp>
          <p:nvSpPr>
            <p:cNvPr id="1053" name="Google Shape;1053;p109"/>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09"/>
            <p:cNvSpPr/>
            <p:nvPr/>
          </p:nvSpPr>
          <p:spPr>
            <a:xfrm>
              <a:off x="1298650" y="3255600"/>
              <a:ext cx="184575" cy="184850"/>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5" name="Google Shape;1055;p109"/>
          <p:cNvSpPr/>
          <p:nvPr/>
        </p:nvSpPr>
        <p:spPr>
          <a:xfrm>
            <a:off x="8214413" y="827319"/>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09"/>
          <p:cNvSpPr/>
          <p:nvPr/>
        </p:nvSpPr>
        <p:spPr>
          <a:xfrm>
            <a:off x="8214413" y="325694"/>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109"/>
          <p:cNvSpPr/>
          <p:nvPr/>
        </p:nvSpPr>
        <p:spPr>
          <a:xfrm>
            <a:off x="671313" y="3765069"/>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109"/>
          <p:cNvSpPr/>
          <p:nvPr/>
        </p:nvSpPr>
        <p:spPr>
          <a:xfrm>
            <a:off x="671313" y="4221769"/>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matchingName="Title and six columns">
  <p:cSld name="CUSTOM_7">
    <p:bg>
      <p:bgPr>
        <a:blipFill>
          <a:blip r:embed="rId2">
            <a:alphaModFix/>
          </a:blip>
          <a:stretch>
            <a:fillRect/>
          </a:stretch>
        </a:blipFill>
        <a:effectLst/>
      </p:bgPr>
    </p:bg>
    <p:spTree>
      <p:nvGrpSpPr>
        <p:cNvPr id="1" name="Shape 1059"/>
        <p:cNvGrpSpPr/>
        <p:nvPr/>
      </p:nvGrpSpPr>
      <p:grpSpPr>
        <a:xfrm>
          <a:off x="0" y="0"/>
          <a:ext cx="0" cy="0"/>
          <a:chOff x="0" y="0"/>
          <a:chExt cx="0" cy="0"/>
        </a:xfrm>
      </p:grpSpPr>
      <p:sp>
        <p:nvSpPr>
          <p:cNvPr id="1060" name="Google Shape;1060;p110"/>
          <p:cNvSpPr txBox="1">
            <a:spLocks noGrp="1"/>
          </p:cNvSpPr>
          <p:nvPr>
            <p:ph type="title"/>
          </p:nvPr>
        </p:nvSpPr>
        <p:spPr>
          <a:xfrm>
            <a:off x="720000" y="4371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61" name="Google Shape;1061;p110"/>
          <p:cNvSpPr txBox="1">
            <a:spLocks noGrp="1"/>
          </p:cNvSpPr>
          <p:nvPr>
            <p:ph type="title" idx="2"/>
          </p:nvPr>
        </p:nvSpPr>
        <p:spPr>
          <a:xfrm>
            <a:off x="1291813" y="1816713"/>
            <a:ext cx="19860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62" name="Google Shape;1062;p110"/>
          <p:cNvSpPr txBox="1">
            <a:spLocks noGrp="1"/>
          </p:cNvSpPr>
          <p:nvPr>
            <p:ph type="subTitle" idx="1"/>
          </p:nvPr>
        </p:nvSpPr>
        <p:spPr>
          <a:xfrm>
            <a:off x="1291813" y="2327038"/>
            <a:ext cx="19860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3" name="Google Shape;1063;p110"/>
          <p:cNvSpPr txBox="1">
            <a:spLocks noGrp="1"/>
          </p:cNvSpPr>
          <p:nvPr>
            <p:ph type="title" idx="3"/>
          </p:nvPr>
        </p:nvSpPr>
        <p:spPr>
          <a:xfrm>
            <a:off x="3769585" y="1816713"/>
            <a:ext cx="19860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64" name="Google Shape;1064;p110"/>
          <p:cNvSpPr txBox="1">
            <a:spLocks noGrp="1"/>
          </p:cNvSpPr>
          <p:nvPr>
            <p:ph type="subTitle" idx="4"/>
          </p:nvPr>
        </p:nvSpPr>
        <p:spPr>
          <a:xfrm>
            <a:off x="3769585" y="2327038"/>
            <a:ext cx="19860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5" name="Google Shape;1065;p110"/>
          <p:cNvSpPr txBox="1">
            <a:spLocks noGrp="1"/>
          </p:cNvSpPr>
          <p:nvPr>
            <p:ph type="title" idx="5"/>
          </p:nvPr>
        </p:nvSpPr>
        <p:spPr>
          <a:xfrm>
            <a:off x="1291813" y="3618750"/>
            <a:ext cx="19860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66" name="Google Shape;1066;p110"/>
          <p:cNvSpPr txBox="1">
            <a:spLocks noGrp="1"/>
          </p:cNvSpPr>
          <p:nvPr>
            <p:ph type="subTitle" idx="6"/>
          </p:nvPr>
        </p:nvSpPr>
        <p:spPr>
          <a:xfrm>
            <a:off x="1291813" y="4129075"/>
            <a:ext cx="19860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7" name="Google Shape;1067;p110"/>
          <p:cNvSpPr txBox="1">
            <a:spLocks noGrp="1"/>
          </p:cNvSpPr>
          <p:nvPr>
            <p:ph type="title" idx="7"/>
          </p:nvPr>
        </p:nvSpPr>
        <p:spPr>
          <a:xfrm>
            <a:off x="3769585" y="3618750"/>
            <a:ext cx="19860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68" name="Google Shape;1068;p110"/>
          <p:cNvSpPr txBox="1">
            <a:spLocks noGrp="1"/>
          </p:cNvSpPr>
          <p:nvPr>
            <p:ph type="subTitle" idx="8"/>
          </p:nvPr>
        </p:nvSpPr>
        <p:spPr>
          <a:xfrm>
            <a:off x="3769585" y="4129075"/>
            <a:ext cx="19860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9" name="Google Shape;1069;p110"/>
          <p:cNvSpPr txBox="1">
            <a:spLocks noGrp="1"/>
          </p:cNvSpPr>
          <p:nvPr>
            <p:ph type="title" idx="9"/>
          </p:nvPr>
        </p:nvSpPr>
        <p:spPr>
          <a:xfrm>
            <a:off x="6247364" y="1816713"/>
            <a:ext cx="19860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70" name="Google Shape;1070;p110"/>
          <p:cNvSpPr txBox="1">
            <a:spLocks noGrp="1"/>
          </p:cNvSpPr>
          <p:nvPr>
            <p:ph type="subTitle" idx="13"/>
          </p:nvPr>
        </p:nvSpPr>
        <p:spPr>
          <a:xfrm>
            <a:off x="6247364" y="2327038"/>
            <a:ext cx="19860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71" name="Google Shape;1071;p110"/>
          <p:cNvSpPr txBox="1">
            <a:spLocks noGrp="1"/>
          </p:cNvSpPr>
          <p:nvPr>
            <p:ph type="title" idx="14"/>
          </p:nvPr>
        </p:nvSpPr>
        <p:spPr>
          <a:xfrm>
            <a:off x="6247364" y="3618750"/>
            <a:ext cx="19860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72" name="Google Shape;1072;p110"/>
          <p:cNvSpPr txBox="1">
            <a:spLocks noGrp="1"/>
          </p:cNvSpPr>
          <p:nvPr>
            <p:ph type="subTitle" idx="15"/>
          </p:nvPr>
        </p:nvSpPr>
        <p:spPr>
          <a:xfrm>
            <a:off x="6247364" y="4129075"/>
            <a:ext cx="19860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1073" name="Google Shape;1073;p110"/>
          <p:cNvPicPr preferRelativeResize="0"/>
          <p:nvPr/>
        </p:nvPicPr>
        <p:blipFill rotWithShape="1">
          <a:blip r:embed="rId3">
            <a:alphaModFix/>
          </a:blip>
          <a:srcRect r="19348"/>
          <a:stretch/>
        </p:blipFill>
        <p:spPr>
          <a:xfrm>
            <a:off x="80725" y="2974811"/>
            <a:ext cx="2771650" cy="2082525"/>
          </a:xfrm>
          <a:prstGeom prst="rect">
            <a:avLst/>
          </a:prstGeom>
          <a:noFill/>
          <a:ln>
            <a:noFill/>
          </a:ln>
        </p:spPr>
      </p:pic>
      <p:pic>
        <p:nvPicPr>
          <p:cNvPr id="1074" name="Google Shape;1074;p110"/>
          <p:cNvPicPr preferRelativeResize="0"/>
          <p:nvPr/>
        </p:nvPicPr>
        <p:blipFill rotWithShape="1">
          <a:blip r:embed="rId3">
            <a:alphaModFix/>
          </a:blip>
          <a:srcRect r="19348"/>
          <a:stretch/>
        </p:blipFill>
        <p:spPr>
          <a:xfrm>
            <a:off x="6372350" y="77375"/>
            <a:ext cx="2771650" cy="2082525"/>
          </a:xfrm>
          <a:prstGeom prst="rect">
            <a:avLst/>
          </a:prstGeom>
          <a:noFill/>
          <a:ln>
            <a:noFill/>
          </a:ln>
        </p:spPr>
      </p:pic>
      <p:grpSp>
        <p:nvGrpSpPr>
          <p:cNvPr id="1075" name="Google Shape;1075;p110"/>
          <p:cNvGrpSpPr/>
          <p:nvPr/>
        </p:nvGrpSpPr>
        <p:grpSpPr>
          <a:xfrm>
            <a:off x="368731" y="360425"/>
            <a:ext cx="780400" cy="357900"/>
            <a:chOff x="4598506" y="471425"/>
            <a:chExt cx="780400" cy="357900"/>
          </a:xfrm>
        </p:grpSpPr>
        <p:sp>
          <p:nvSpPr>
            <p:cNvPr id="1076" name="Google Shape;1076;p110"/>
            <p:cNvSpPr/>
            <p:nvPr/>
          </p:nvSpPr>
          <p:spPr>
            <a:xfrm rot="5400000">
              <a:off x="5038106" y="488525"/>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110"/>
            <p:cNvSpPr/>
            <p:nvPr/>
          </p:nvSpPr>
          <p:spPr>
            <a:xfrm rot="5400000">
              <a:off x="4581406" y="488525"/>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8" name="Google Shape;1078;p110"/>
          <p:cNvSpPr/>
          <p:nvPr/>
        </p:nvSpPr>
        <p:spPr>
          <a:xfrm rot="5400000">
            <a:off x="8437481" y="3720750"/>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matchingName="Title and six columns 1">
  <p:cSld name="CUSTOM_7_1">
    <p:bg>
      <p:bgPr>
        <a:blipFill>
          <a:blip r:embed="rId2">
            <a:alphaModFix/>
          </a:blip>
          <a:stretch>
            <a:fillRect/>
          </a:stretch>
        </a:blipFill>
        <a:effectLst/>
      </p:bgPr>
    </p:bg>
    <p:spTree>
      <p:nvGrpSpPr>
        <p:cNvPr id="1" name="Shape 1079"/>
        <p:cNvGrpSpPr/>
        <p:nvPr/>
      </p:nvGrpSpPr>
      <p:grpSpPr>
        <a:xfrm>
          <a:off x="0" y="0"/>
          <a:ext cx="0" cy="0"/>
          <a:chOff x="0" y="0"/>
          <a:chExt cx="0" cy="0"/>
        </a:xfrm>
      </p:grpSpPr>
      <p:sp>
        <p:nvSpPr>
          <p:cNvPr id="1080" name="Google Shape;1080;p111"/>
          <p:cNvSpPr/>
          <p:nvPr/>
        </p:nvSpPr>
        <p:spPr>
          <a:xfrm rot="10800000" flipH="1">
            <a:off x="5304450" y="-1045425"/>
            <a:ext cx="4059000" cy="40590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111"/>
          <p:cNvSpPr/>
          <p:nvPr/>
        </p:nvSpPr>
        <p:spPr>
          <a:xfrm rot="10800000" flipH="1">
            <a:off x="-542925" y="393125"/>
            <a:ext cx="4912200" cy="49122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111"/>
          <p:cNvSpPr txBox="1">
            <a:spLocks noGrp="1"/>
          </p:cNvSpPr>
          <p:nvPr>
            <p:ph type="title"/>
          </p:nvPr>
        </p:nvSpPr>
        <p:spPr>
          <a:xfrm>
            <a:off x="720000" y="4367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83" name="Google Shape;1083;p111"/>
          <p:cNvSpPr txBox="1">
            <a:spLocks noGrp="1"/>
          </p:cNvSpPr>
          <p:nvPr>
            <p:ph type="title" idx="2"/>
          </p:nvPr>
        </p:nvSpPr>
        <p:spPr>
          <a:xfrm>
            <a:off x="1101213" y="1706063"/>
            <a:ext cx="19860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84" name="Google Shape;1084;p111"/>
          <p:cNvSpPr txBox="1">
            <a:spLocks noGrp="1"/>
          </p:cNvSpPr>
          <p:nvPr>
            <p:ph type="subTitle" idx="1"/>
          </p:nvPr>
        </p:nvSpPr>
        <p:spPr>
          <a:xfrm>
            <a:off x="1101213" y="2144338"/>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85" name="Google Shape;1085;p111"/>
          <p:cNvSpPr txBox="1">
            <a:spLocks noGrp="1"/>
          </p:cNvSpPr>
          <p:nvPr>
            <p:ph type="title" idx="3"/>
          </p:nvPr>
        </p:nvSpPr>
        <p:spPr>
          <a:xfrm>
            <a:off x="3578985" y="1706063"/>
            <a:ext cx="19860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86" name="Google Shape;1086;p111"/>
          <p:cNvSpPr txBox="1">
            <a:spLocks noGrp="1"/>
          </p:cNvSpPr>
          <p:nvPr>
            <p:ph type="subTitle" idx="4"/>
          </p:nvPr>
        </p:nvSpPr>
        <p:spPr>
          <a:xfrm>
            <a:off x="3578988" y="2144338"/>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87" name="Google Shape;1087;p111"/>
          <p:cNvSpPr txBox="1">
            <a:spLocks noGrp="1"/>
          </p:cNvSpPr>
          <p:nvPr>
            <p:ph type="title" idx="5"/>
          </p:nvPr>
        </p:nvSpPr>
        <p:spPr>
          <a:xfrm>
            <a:off x="1101213" y="3127100"/>
            <a:ext cx="19860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88" name="Google Shape;1088;p111"/>
          <p:cNvSpPr txBox="1">
            <a:spLocks noGrp="1"/>
          </p:cNvSpPr>
          <p:nvPr>
            <p:ph type="subTitle" idx="6"/>
          </p:nvPr>
        </p:nvSpPr>
        <p:spPr>
          <a:xfrm>
            <a:off x="1101213" y="3565375"/>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89" name="Google Shape;1089;p111"/>
          <p:cNvSpPr txBox="1">
            <a:spLocks noGrp="1"/>
          </p:cNvSpPr>
          <p:nvPr>
            <p:ph type="title" idx="7"/>
          </p:nvPr>
        </p:nvSpPr>
        <p:spPr>
          <a:xfrm>
            <a:off x="3578985" y="3127100"/>
            <a:ext cx="19860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90" name="Google Shape;1090;p111"/>
          <p:cNvSpPr txBox="1">
            <a:spLocks noGrp="1"/>
          </p:cNvSpPr>
          <p:nvPr>
            <p:ph type="subTitle" idx="8"/>
          </p:nvPr>
        </p:nvSpPr>
        <p:spPr>
          <a:xfrm>
            <a:off x="3578985" y="3565375"/>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91" name="Google Shape;1091;p111"/>
          <p:cNvSpPr txBox="1">
            <a:spLocks noGrp="1"/>
          </p:cNvSpPr>
          <p:nvPr>
            <p:ph type="title" idx="9"/>
          </p:nvPr>
        </p:nvSpPr>
        <p:spPr>
          <a:xfrm>
            <a:off x="6056764" y="1706063"/>
            <a:ext cx="19860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92" name="Google Shape;1092;p111"/>
          <p:cNvSpPr txBox="1">
            <a:spLocks noGrp="1"/>
          </p:cNvSpPr>
          <p:nvPr>
            <p:ph type="subTitle" idx="13"/>
          </p:nvPr>
        </p:nvSpPr>
        <p:spPr>
          <a:xfrm>
            <a:off x="6056764" y="2144338"/>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93" name="Google Shape;1093;p111"/>
          <p:cNvSpPr txBox="1">
            <a:spLocks noGrp="1"/>
          </p:cNvSpPr>
          <p:nvPr>
            <p:ph type="title" idx="14"/>
          </p:nvPr>
        </p:nvSpPr>
        <p:spPr>
          <a:xfrm>
            <a:off x="6056764" y="3127100"/>
            <a:ext cx="19860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94" name="Google Shape;1094;p111"/>
          <p:cNvSpPr txBox="1">
            <a:spLocks noGrp="1"/>
          </p:cNvSpPr>
          <p:nvPr>
            <p:ph type="subTitle" idx="15"/>
          </p:nvPr>
        </p:nvSpPr>
        <p:spPr>
          <a:xfrm>
            <a:off x="6056764" y="3565375"/>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095" name="Google Shape;1095;p111"/>
          <p:cNvGrpSpPr/>
          <p:nvPr/>
        </p:nvGrpSpPr>
        <p:grpSpPr>
          <a:xfrm>
            <a:off x="368731" y="360425"/>
            <a:ext cx="780400" cy="357900"/>
            <a:chOff x="4598506" y="471425"/>
            <a:chExt cx="780400" cy="357900"/>
          </a:xfrm>
        </p:grpSpPr>
        <p:sp>
          <p:nvSpPr>
            <p:cNvPr id="1096" name="Google Shape;1096;p111"/>
            <p:cNvSpPr/>
            <p:nvPr/>
          </p:nvSpPr>
          <p:spPr>
            <a:xfrm rot="5400000">
              <a:off x="5038106" y="488525"/>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11"/>
            <p:cNvSpPr/>
            <p:nvPr/>
          </p:nvSpPr>
          <p:spPr>
            <a:xfrm rot="5400000">
              <a:off x="4581406" y="488525"/>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8" name="Google Shape;1098;p111"/>
          <p:cNvSpPr/>
          <p:nvPr/>
        </p:nvSpPr>
        <p:spPr>
          <a:xfrm rot="5400000">
            <a:off x="8437481" y="3720750"/>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9" name="Google Shape;1099;p111"/>
          <p:cNvGrpSpPr/>
          <p:nvPr/>
        </p:nvGrpSpPr>
        <p:grpSpPr>
          <a:xfrm rot="10800000" flipH="1">
            <a:off x="-12" y="4570483"/>
            <a:ext cx="2780508" cy="357877"/>
            <a:chOff x="198225" y="4390550"/>
            <a:chExt cx="3765075" cy="484600"/>
          </a:xfrm>
        </p:grpSpPr>
        <p:sp>
          <p:nvSpPr>
            <p:cNvPr id="1100" name="Google Shape;1100;p111"/>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111"/>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2" name="Google Shape;1102;p111"/>
          <p:cNvGrpSpPr/>
          <p:nvPr/>
        </p:nvGrpSpPr>
        <p:grpSpPr>
          <a:xfrm>
            <a:off x="7083488" y="215150"/>
            <a:ext cx="2060513" cy="357885"/>
            <a:chOff x="6363488" y="215150"/>
            <a:chExt cx="2060513" cy="357885"/>
          </a:xfrm>
        </p:grpSpPr>
        <p:sp>
          <p:nvSpPr>
            <p:cNvPr id="1103" name="Google Shape;1103;p111"/>
            <p:cNvSpPr/>
            <p:nvPr/>
          </p:nvSpPr>
          <p:spPr>
            <a:xfrm flipH="1">
              <a:off x="6499827" y="215150"/>
              <a:ext cx="1924174" cy="289732"/>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111"/>
            <p:cNvSpPr/>
            <p:nvPr/>
          </p:nvSpPr>
          <p:spPr>
            <a:xfrm flipH="1">
              <a:off x="6363488" y="436726"/>
              <a:ext cx="136309" cy="136309"/>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matchingName="Caption 1">
  <p:cSld name="CAPTION_ONLY_1">
    <p:spTree>
      <p:nvGrpSpPr>
        <p:cNvPr id="1" name="Shape 1105"/>
        <p:cNvGrpSpPr/>
        <p:nvPr/>
      </p:nvGrpSpPr>
      <p:grpSpPr>
        <a:xfrm>
          <a:off x="0" y="0"/>
          <a:ext cx="0" cy="0"/>
          <a:chOff x="0" y="0"/>
          <a:chExt cx="0" cy="0"/>
        </a:xfrm>
      </p:grpSpPr>
      <p:sp>
        <p:nvSpPr>
          <p:cNvPr id="1106" name="Google Shape;1106;p112"/>
          <p:cNvSpPr txBox="1">
            <a:spLocks noGrp="1"/>
          </p:cNvSpPr>
          <p:nvPr>
            <p:ph type="title"/>
          </p:nvPr>
        </p:nvSpPr>
        <p:spPr>
          <a:xfrm>
            <a:off x="510025" y="459300"/>
            <a:ext cx="3556800" cy="11082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000">
                <a:solidFill>
                  <a:schemeClr val="accen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matchingName="Main point 1">
  <p:cSld name="MAIN_POINT_1">
    <p:bg>
      <p:bgPr>
        <a:blipFill>
          <a:blip r:embed="rId2">
            <a:alphaModFix/>
          </a:blip>
          <a:stretch>
            <a:fillRect/>
          </a:stretch>
        </a:blipFill>
        <a:effectLst/>
      </p:bgPr>
    </p:bg>
    <p:spTree>
      <p:nvGrpSpPr>
        <p:cNvPr id="1" name="Shape 1107"/>
        <p:cNvGrpSpPr/>
        <p:nvPr/>
      </p:nvGrpSpPr>
      <p:grpSpPr>
        <a:xfrm>
          <a:off x="0" y="0"/>
          <a:ext cx="0" cy="0"/>
          <a:chOff x="0" y="0"/>
          <a:chExt cx="0" cy="0"/>
        </a:xfrm>
      </p:grpSpPr>
      <p:sp>
        <p:nvSpPr>
          <p:cNvPr id="1108" name="Google Shape;1108;p113"/>
          <p:cNvSpPr/>
          <p:nvPr/>
        </p:nvSpPr>
        <p:spPr>
          <a:xfrm>
            <a:off x="5271600" y="121692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113"/>
          <p:cNvSpPr/>
          <p:nvPr/>
        </p:nvSpPr>
        <p:spPr>
          <a:xfrm>
            <a:off x="-717550" y="-358650"/>
            <a:ext cx="3158700" cy="31587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10" name="Google Shape;1110;p113"/>
          <p:cNvPicPr preferRelativeResize="0"/>
          <p:nvPr/>
        </p:nvPicPr>
        <p:blipFill>
          <a:blip r:embed="rId3">
            <a:alphaModFix/>
          </a:blip>
          <a:stretch>
            <a:fillRect/>
          </a:stretch>
        </p:blipFill>
        <p:spPr>
          <a:xfrm>
            <a:off x="139428" y="3028425"/>
            <a:ext cx="3268650" cy="1980800"/>
          </a:xfrm>
          <a:prstGeom prst="rect">
            <a:avLst/>
          </a:prstGeom>
          <a:noFill/>
          <a:ln>
            <a:noFill/>
          </a:ln>
        </p:spPr>
      </p:pic>
      <p:sp>
        <p:nvSpPr>
          <p:cNvPr id="1111" name="Google Shape;1111;p113"/>
          <p:cNvSpPr/>
          <p:nvPr/>
        </p:nvSpPr>
        <p:spPr>
          <a:xfrm>
            <a:off x="713050" y="790575"/>
            <a:ext cx="7717800" cy="35625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113"/>
          <p:cNvSpPr txBox="1">
            <a:spLocks noGrp="1"/>
          </p:cNvSpPr>
          <p:nvPr>
            <p:ph type="title"/>
          </p:nvPr>
        </p:nvSpPr>
        <p:spPr>
          <a:xfrm>
            <a:off x="1267050" y="1494300"/>
            <a:ext cx="6609900" cy="21549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4800"/>
              <a:buNone/>
              <a:defRPr sz="8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matchingName="Big number 1">
  <p:cSld name="BIG_NUMBER_1">
    <p:bg>
      <p:bgPr>
        <a:blipFill>
          <a:blip r:embed="rId2">
            <a:alphaModFix/>
          </a:blip>
          <a:stretch>
            <a:fillRect/>
          </a:stretch>
        </a:blipFill>
        <a:effectLst/>
      </p:bgPr>
    </p:bg>
    <p:spTree>
      <p:nvGrpSpPr>
        <p:cNvPr id="1" name="Shape 1113"/>
        <p:cNvGrpSpPr/>
        <p:nvPr/>
      </p:nvGrpSpPr>
      <p:grpSpPr>
        <a:xfrm>
          <a:off x="0" y="0"/>
          <a:ext cx="0" cy="0"/>
          <a:chOff x="0" y="0"/>
          <a:chExt cx="0" cy="0"/>
        </a:xfrm>
      </p:grpSpPr>
      <p:sp>
        <p:nvSpPr>
          <p:cNvPr id="1114" name="Google Shape;1114;p114"/>
          <p:cNvSpPr/>
          <p:nvPr/>
        </p:nvSpPr>
        <p:spPr>
          <a:xfrm>
            <a:off x="4106425" y="107700"/>
            <a:ext cx="4928100" cy="4928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114"/>
          <p:cNvSpPr txBox="1">
            <a:spLocks noGrp="1"/>
          </p:cNvSpPr>
          <p:nvPr>
            <p:ph type="title" hasCustomPrompt="1"/>
          </p:nvPr>
        </p:nvSpPr>
        <p:spPr>
          <a:xfrm>
            <a:off x="1228199" y="1442100"/>
            <a:ext cx="5288400" cy="1723800"/>
          </a:xfrm>
          <a:prstGeom prst="rect">
            <a:avLst/>
          </a:prstGeom>
        </p:spPr>
        <p:txBody>
          <a:bodyPr spcFirstLastPara="1" wrap="square" lIns="91425" tIns="91425" rIns="91425" bIns="91425" anchor="b" anchorCtr="0">
            <a:noAutofit/>
          </a:bodyPr>
          <a:lstStyle>
            <a:lvl1pPr lvl="0" rtl="0">
              <a:spcBef>
                <a:spcPts val="0"/>
              </a:spcBef>
              <a:spcAft>
                <a:spcPts val="0"/>
              </a:spcAft>
              <a:buSzPts val="9600"/>
              <a:buNone/>
              <a:defRPr sz="100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1116" name="Google Shape;1116;p114"/>
          <p:cNvSpPr txBox="1">
            <a:spLocks noGrp="1"/>
          </p:cNvSpPr>
          <p:nvPr>
            <p:ph type="subTitle" idx="1"/>
          </p:nvPr>
        </p:nvSpPr>
        <p:spPr>
          <a:xfrm>
            <a:off x="1228188" y="3204300"/>
            <a:ext cx="5288400" cy="49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8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matchingName="Numbers and text">
  <p:cSld name="CUSTOM_8">
    <p:bg>
      <p:bgPr>
        <a:blipFill>
          <a:blip r:embed="rId2">
            <a:alphaModFix/>
          </a:blip>
          <a:stretch>
            <a:fillRect/>
          </a:stretch>
        </a:blipFill>
        <a:effectLst/>
      </p:bgPr>
    </p:bg>
    <p:spTree>
      <p:nvGrpSpPr>
        <p:cNvPr id="1" name="Shape 1117"/>
        <p:cNvGrpSpPr/>
        <p:nvPr/>
      </p:nvGrpSpPr>
      <p:grpSpPr>
        <a:xfrm>
          <a:off x="0" y="0"/>
          <a:ext cx="0" cy="0"/>
          <a:chOff x="0" y="0"/>
          <a:chExt cx="0" cy="0"/>
        </a:xfrm>
      </p:grpSpPr>
      <p:sp>
        <p:nvSpPr>
          <p:cNvPr id="1118" name="Google Shape;1118;p115"/>
          <p:cNvSpPr txBox="1">
            <a:spLocks noGrp="1"/>
          </p:cNvSpPr>
          <p:nvPr>
            <p:ph type="title" hasCustomPrompt="1"/>
          </p:nvPr>
        </p:nvSpPr>
        <p:spPr>
          <a:xfrm>
            <a:off x="862475" y="3023088"/>
            <a:ext cx="22308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19" name="Google Shape;1119;p115"/>
          <p:cNvSpPr txBox="1">
            <a:spLocks noGrp="1"/>
          </p:cNvSpPr>
          <p:nvPr>
            <p:ph type="subTitle" idx="1"/>
          </p:nvPr>
        </p:nvSpPr>
        <p:spPr>
          <a:xfrm>
            <a:off x="862475" y="3719563"/>
            <a:ext cx="22308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PT Sans"/>
              <a:buNone/>
              <a:defRPr sz="17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1120" name="Google Shape;1120;p115"/>
          <p:cNvSpPr txBox="1">
            <a:spLocks noGrp="1"/>
          </p:cNvSpPr>
          <p:nvPr>
            <p:ph type="title" idx="2" hasCustomPrompt="1"/>
          </p:nvPr>
        </p:nvSpPr>
        <p:spPr>
          <a:xfrm>
            <a:off x="3456627" y="1680650"/>
            <a:ext cx="22308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21" name="Google Shape;1121;p115"/>
          <p:cNvSpPr txBox="1">
            <a:spLocks noGrp="1"/>
          </p:cNvSpPr>
          <p:nvPr>
            <p:ph type="subTitle" idx="3"/>
          </p:nvPr>
        </p:nvSpPr>
        <p:spPr>
          <a:xfrm>
            <a:off x="3456627" y="2376555"/>
            <a:ext cx="22308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PT Sans"/>
              <a:buNone/>
              <a:defRPr sz="17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1122" name="Google Shape;1122;p115"/>
          <p:cNvSpPr txBox="1">
            <a:spLocks noGrp="1"/>
          </p:cNvSpPr>
          <p:nvPr>
            <p:ph type="title" idx="4" hasCustomPrompt="1"/>
          </p:nvPr>
        </p:nvSpPr>
        <p:spPr>
          <a:xfrm>
            <a:off x="6050771" y="3023088"/>
            <a:ext cx="22308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23" name="Google Shape;1123;p115"/>
          <p:cNvSpPr txBox="1">
            <a:spLocks noGrp="1"/>
          </p:cNvSpPr>
          <p:nvPr>
            <p:ph type="subTitle" idx="5"/>
          </p:nvPr>
        </p:nvSpPr>
        <p:spPr>
          <a:xfrm>
            <a:off x="6050771" y="3719563"/>
            <a:ext cx="22308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PT Sans"/>
              <a:buNone/>
              <a:defRPr sz="17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1124" name="Google Shape;1124;p115"/>
          <p:cNvSpPr txBox="1">
            <a:spLocks noGrp="1"/>
          </p:cNvSpPr>
          <p:nvPr>
            <p:ph type="title" idx="6"/>
          </p:nvPr>
        </p:nvSpPr>
        <p:spPr>
          <a:xfrm>
            <a:off x="720000" y="4371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pic>
        <p:nvPicPr>
          <p:cNvPr id="1125" name="Google Shape;1125;p115"/>
          <p:cNvPicPr preferRelativeResize="0"/>
          <p:nvPr/>
        </p:nvPicPr>
        <p:blipFill rotWithShape="1">
          <a:blip r:embed="rId3">
            <a:alphaModFix/>
          </a:blip>
          <a:srcRect l="14310"/>
          <a:stretch/>
        </p:blipFill>
        <p:spPr>
          <a:xfrm>
            <a:off x="6275250" y="3114650"/>
            <a:ext cx="2868750" cy="2028850"/>
          </a:xfrm>
          <a:prstGeom prst="rect">
            <a:avLst/>
          </a:prstGeom>
          <a:noFill/>
          <a:ln>
            <a:noFill/>
          </a:ln>
        </p:spPr>
      </p:pic>
      <p:pic>
        <p:nvPicPr>
          <p:cNvPr id="1126" name="Google Shape;1126;p115"/>
          <p:cNvPicPr preferRelativeResize="0"/>
          <p:nvPr/>
        </p:nvPicPr>
        <p:blipFill rotWithShape="1">
          <a:blip r:embed="rId3">
            <a:alphaModFix/>
          </a:blip>
          <a:srcRect l="14310"/>
          <a:stretch/>
        </p:blipFill>
        <p:spPr>
          <a:xfrm>
            <a:off x="0" y="0"/>
            <a:ext cx="2868750" cy="2028850"/>
          </a:xfrm>
          <a:prstGeom prst="rect">
            <a:avLst/>
          </a:prstGeom>
          <a:noFill/>
          <a:ln>
            <a:noFill/>
          </a:ln>
        </p:spPr>
      </p:pic>
      <p:grpSp>
        <p:nvGrpSpPr>
          <p:cNvPr id="1127" name="Google Shape;1127;p115"/>
          <p:cNvGrpSpPr/>
          <p:nvPr/>
        </p:nvGrpSpPr>
        <p:grpSpPr>
          <a:xfrm rot="10800000">
            <a:off x="6419226" y="86387"/>
            <a:ext cx="2724785" cy="350705"/>
            <a:chOff x="198225" y="4390550"/>
            <a:chExt cx="3765075" cy="484600"/>
          </a:xfrm>
        </p:grpSpPr>
        <p:sp>
          <p:nvSpPr>
            <p:cNvPr id="1128" name="Google Shape;1128;p115"/>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115"/>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0" name="Google Shape;1130;p115"/>
          <p:cNvGrpSpPr/>
          <p:nvPr/>
        </p:nvGrpSpPr>
        <p:grpSpPr>
          <a:xfrm>
            <a:off x="351277" y="4786262"/>
            <a:ext cx="1160092" cy="63948"/>
            <a:chOff x="3779200" y="1371600"/>
            <a:chExt cx="1992600" cy="109500"/>
          </a:xfrm>
        </p:grpSpPr>
        <p:sp>
          <p:nvSpPr>
            <p:cNvPr id="1131" name="Google Shape;1131;p115"/>
            <p:cNvSpPr/>
            <p:nvPr/>
          </p:nvSpPr>
          <p:spPr>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15"/>
            <p:cNvSpPr/>
            <p:nvPr/>
          </p:nvSpPr>
          <p:spPr>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15"/>
            <p:cNvSpPr/>
            <p:nvPr/>
          </p:nvSpPr>
          <p:spPr>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15"/>
            <p:cNvSpPr/>
            <p:nvPr/>
          </p:nvSpPr>
          <p:spPr>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15"/>
            <p:cNvSpPr/>
            <p:nvPr/>
          </p:nvSpPr>
          <p:spPr>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15"/>
            <p:cNvSpPr/>
            <p:nvPr/>
          </p:nvSpPr>
          <p:spPr>
            <a:xfrm>
              <a:off x="56623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matchingName="Title only 1">
  <p:cSld name="CUSTOM_8_1">
    <p:bg>
      <p:bgPr>
        <a:blipFill>
          <a:blip r:embed="rId2">
            <a:alphaModFix/>
          </a:blip>
          <a:stretch>
            <a:fillRect/>
          </a:stretch>
        </a:blipFill>
        <a:effectLst/>
      </p:bgPr>
    </p:bg>
    <p:spTree>
      <p:nvGrpSpPr>
        <p:cNvPr id="1" name="Shape 1137"/>
        <p:cNvGrpSpPr/>
        <p:nvPr/>
      </p:nvGrpSpPr>
      <p:grpSpPr>
        <a:xfrm>
          <a:off x="0" y="0"/>
          <a:ext cx="0" cy="0"/>
          <a:chOff x="0" y="0"/>
          <a:chExt cx="0" cy="0"/>
        </a:xfrm>
      </p:grpSpPr>
      <p:sp>
        <p:nvSpPr>
          <p:cNvPr id="1138" name="Google Shape;1138;p116"/>
          <p:cNvSpPr txBox="1">
            <a:spLocks noGrp="1"/>
          </p:cNvSpPr>
          <p:nvPr>
            <p:ph type="title"/>
          </p:nvPr>
        </p:nvSpPr>
        <p:spPr>
          <a:xfrm>
            <a:off x="720000" y="4371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39" name="Google Shape;1139;p116"/>
          <p:cNvSpPr/>
          <p:nvPr/>
        </p:nvSpPr>
        <p:spPr>
          <a:xfrm>
            <a:off x="-793775" y="-800425"/>
            <a:ext cx="2679600" cy="26796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40" name="Google Shape;1140;p116"/>
          <p:cNvPicPr preferRelativeResize="0"/>
          <p:nvPr/>
        </p:nvPicPr>
        <p:blipFill>
          <a:blip r:embed="rId3">
            <a:alphaModFix/>
          </a:blip>
          <a:stretch>
            <a:fillRect/>
          </a:stretch>
        </p:blipFill>
        <p:spPr>
          <a:xfrm>
            <a:off x="5699850" y="104461"/>
            <a:ext cx="3347900" cy="2028827"/>
          </a:xfrm>
          <a:prstGeom prst="rect">
            <a:avLst/>
          </a:prstGeom>
          <a:noFill/>
          <a:ln>
            <a:noFill/>
          </a:ln>
        </p:spPr>
      </p:pic>
      <p:grpSp>
        <p:nvGrpSpPr>
          <p:cNvPr id="1141" name="Google Shape;1141;p116"/>
          <p:cNvGrpSpPr/>
          <p:nvPr/>
        </p:nvGrpSpPr>
        <p:grpSpPr>
          <a:xfrm flipH="1">
            <a:off x="256575" y="4506113"/>
            <a:ext cx="1154625" cy="430500"/>
            <a:chOff x="4042650" y="642025"/>
            <a:chExt cx="1154625" cy="430500"/>
          </a:xfrm>
        </p:grpSpPr>
        <p:sp>
          <p:nvSpPr>
            <p:cNvPr id="1142" name="Google Shape;1142;p116"/>
            <p:cNvSpPr/>
            <p:nvPr/>
          </p:nvSpPr>
          <p:spPr>
            <a:xfrm>
              <a:off x="4042650"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116"/>
            <p:cNvSpPr/>
            <p:nvPr/>
          </p:nvSpPr>
          <p:spPr>
            <a:xfrm>
              <a:off x="4699275"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4" name="Google Shape;1144;p116"/>
          <p:cNvSpPr/>
          <p:nvPr/>
        </p:nvSpPr>
        <p:spPr>
          <a:xfrm>
            <a:off x="7091100" y="3009575"/>
            <a:ext cx="2679600" cy="26796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matchingName="Title only 2">
  <p:cSld name="CUSTOM_8_1_1">
    <p:bg>
      <p:bgPr>
        <a:blipFill>
          <a:blip r:embed="rId2">
            <a:alphaModFix/>
          </a:blip>
          <a:stretch>
            <a:fillRect/>
          </a:stretch>
        </a:blipFill>
        <a:effectLst/>
      </p:bgPr>
    </p:bg>
    <p:spTree>
      <p:nvGrpSpPr>
        <p:cNvPr id="1" name="Shape 1145"/>
        <p:cNvGrpSpPr/>
        <p:nvPr/>
      </p:nvGrpSpPr>
      <p:grpSpPr>
        <a:xfrm>
          <a:off x="0" y="0"/>
          <a:ext cx="0" cy="0"/>
          <a:chOff x="0" y="0"/>
          <a:chExt cx="0" cy="0"/>
        </a:xfrm>
      </p:grpSpPr>
      <p:sp>
        <p:nvSpPr>
          <p:cNvPr id="1146" name="Google Shape;1146;p117"/>
          <p:cNvSpPr txBox="1">
            <a:spLocks noGrp="1"/>
          </p:cNvSpPr>
          <p:nvPr>
            <p:ph type="title"/>
          </p:nvPr>
        </p:nvSpPr>
        <p:spPr>
          <a:xfrm>
            <a:off x="720000" y="4371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47" name="Google Shape;1147;p117"/>
          <p:cNvSpPr/>
          <p:nvPr/>
        </p:nvSpPr>
        <p:spPr>
          <a:xfrm>
            <a:off x="-793775" y="-800425"/>
            <a:ext cx="2679600" cy="26796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8" name="Google Shape;1148;p117"/>
          <p:cNvGrpSpPr/>
          <p:nvPr/>
        </p:nvGrpSpPr>
        <p:grpSpPr>
          <a:xfrm flipH="1">
            <a:off x="7942550" y="4531263"/>
            <a:ext cx="1154625" cy="430500"/>
            <a:chOff x="4042650" y="642025"/>
            <a:chExt cx="1154625" cy="430500"/>
          </a:xfrm>
        </p:grpSpPr>
        <p:sp>
          <p:nvSpPr>
            <p:cNvPr id="1149" name="Google Shape;1149;p117"/>
            <p:cNvSpPr/>
            <p:nvPr/>
          </p:nvSpPr>
          <p:spPr>
            <a:xfrm>
              <a:off x="4042650"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17"/>
            <p:cNvSpPr/>
            <p:nvPr/>
          </p:nvSpPr>
          <p:spPr>
            <a:xfrm>
              <a:off x="4699275"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1" name="Google Shape;1151;p117"/>
          <p:cNvSpPr/>
          <p:nvPr/>
        </p:nvSpPr>
        <p:spPr>
          <a:xfrm>
            <a:off x="-1267325" y="3443200"/>
            <a:ext cx="2679600" cy="26796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matchingName="Thanks">
  <p:cSld name="CUSTOM_3">
    <p:bg>
      <p:bgPr>
        <a:blipFill>
          <a:blip r:embed="rId2">
            <a:alphaModFix/>
          </a:blip>
          <a:stretch>
            <a:fillRect/>
          </a:stretch>
        </a:blipFill>
        <a:effectLst/>
      </p:bgPr>
    </p:bg>
    <p:spTree>
      <p:nvGrpSpPr>
        <p:cNvPr id="1" name="Shape 1152"/>
        <p:cNvGrpSpPr/>
        <p:nvPr/>
      </p:nvGrpSpPr>
      <p:grpSpPr>
        <a:xfrm>
          <a:off x="0" y="0"/>
          <a:ext cx="0" cy="0"/>
          <a:chOff x="0" y="0"/>
          <a:chExt cx="0" cy="0"/>
        </a:xfrm>
      </p:grpSpPr>
      <p:sp>
        <p:nvSpPr>
          <p:cNvPr id="1153" name="Google Shape;1153;p118"/>
          <p:cNvSpPr txBox="1">
            <a:spLocks noGrp="1"/>
          </p:cNvSpPr>
          <p:nvPr>
            <p:ph type="title"/>
          </p:nvPr>
        </p:nvSpPr>
        <p:spPr>
          <a:xfrm>
            <a:off x="720000" y="375275"/>
            <a:ext cx="3434700" cy="8730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5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54" name="Google Shape;1154;p118"/>
          <p:cNvSpPr txBox="1">
            <a:spLocks noGrp="1"/>
          </p:cNvSpPr>
          <p:nvPr>
            <p:ph type="subTitle" idx="1"/>
          </p:nvPr>
        </p:nvSpPr>
        <p:spPr>
          <a:xfrm>
            <a:off x="713100" y="1266825"/>
            <a:ext cx="3434700" cy="142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55" name="Google Shape;1155;p118"/>
          <p:cNvSpPr txBox="1"/>
          <p:nvPr/>
        </p:nvSpPr>
        <p:spPr>
          <a:xfrm>
            <a:off x="720000" y="3526500"/>
            <a:ext cx="3582000" cy="7389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300"/>
              </a:spcBef>
              <a:spcAft>
                <a:spcPts val="0"/>
              </a:spcAft>
              <a:buNone/>
            </a:pPr>
            <a:r>
              <a:rPr lang="en" sz="1200">
                <a:solidFill>
                  <a:schemeClr val="lt1"/>
                </a:solidFill>
                <a:latin typeface="IBM Plex Sans Medium"/>
                <a:ea typeface="IBM Plex Sans Medium"/>
                <a:cs typeface="IBM Plex Sans Medium"/>
                <a:sym typeface="IBM Plex Sans Medium"/>
              </a:rPr>
              <a:t>CREDITS: This presentation template was created by </a:t>
            </a:r>
            <a:r>
              <a:rPr lang="en" sz="1200">
                <a:solidFill>
                  <a:schemeClr val="lt1"/>
                </a:solidFill>
                <a:uFill>
                  <a:noFill/>
                </a:uFill>
                <a:latin typeface="IBM Plex Sans Medium"/>
                <a:ea typeface="IBM Plex Sans Medium"/>
                <a:cs typeface="IBM Plex Sans Medium"/>
                <a:sym typeface="IBM Plex Sans Medium"/>
                <a:hlinkClick r:id="rId3">
                  <a:extLst>
                    <a:ext uri="{A12FA001-AC4F-418D-AE19-62706E023703}">
                      <ahyp:hlinkClr xmlns:ahyp="http://schemas.microsoft.com/office/drawing/2018/hyperlinkcolor" val="tx"/>
                    </a:ext>
                  </a:extLst>
                </a:hlinkClick>
              </a:rPr>
              <a:t>Slidesgo</a:t>
            </a:r>
            <a:r>
              <a:rPr lang="en" sz="1200">
                <a:solidFill>
                  <a:schemeClr val="lt1"/>
                </a:solidFill>
                <a:latin typeface="IBM Plex Sans Medium"/>
                <a:ea typeface="IBM Plex Sans Medium"/>
                <a:cs typeface="IBM Plex Sans Medium"/>
                <a:sym typeface="IBM Plex Sans Medium"/>
              </a:rPr>
              <a:t>, and includes icons by </a:t>
            </a:r>
            <a:r>
              <a:rPr lang="en" sz="1200">
                <a:solidFill>
                  <a:schemeClr val="lt1"/>
                </a:solidFill>
                <a:uFill>
                  <a:noFill/>
                </a:uFill>
                <a:latin typeface="IBM Plex Sans Medium"/>
                <a:ea typeface="IBM Plex Sans Medium"/>
                <a:cs typeface="IBM Plex Sans Medium"/>
                <a:sym typeface="IBM Plex Sans Medium"/>
                <a:hlinkClick r:id="rId4">
                  <a:extLst>
                    <a:ext uri="{A12FA001-AC4F-418D-AE19-62706E023703}">
                      <ahyp:hlinkClr xmlns:ahyp="http://schemas.microsoft.com/office/drawing/2018/hyperlinkcolor" val="tx"/>
                    </a:ext>
                  </a:extLst>
                </a:hlinkClick>
              </a:rPr>
              <a:t>Flaticon</a:t>
            </a:r>
            <a:r>
              <a:rPr lang="en" sz="1200">
                <a:solidFill>
                  <a:schemeClr val="lt1"/>
                </a:solidFill>
                <a:latin typeface="IBM Plex Sans Medium"/>
                <a:ea typeface="IBM Plex Sans Medium"/>
                <a:cs typeface="IBM Plex Sans Medium"/>
                <a:sym typeface="IBM Plex Sans Medium"/>
              </a:rPr>
              <a:t> and infographics &amp; images by </a:t>
            </a:r>
            <a:r>
              <a:rPr lang="en" sz="1200">
                <a:solidFill>
                  <a:schemeClr val="lt1"/>
                </a:solidFill>
                <a:uFill>
                  <a:noFill/>
                </a:uFill>
                <a:latin typeface="IBM Plex Sans Medium"/>
                <a:ea typeface="IBM Plex Sans Medium"/>
                <a:cs typeface="IBM Plex Sans Medium"/>
                <a:sym typeface="IBM Plex Sans Medium"/>
                <a:hlinkClick r:id="rId5">
                  <a:extLst>
                    <a:ext uri="{A12FA001-AC4F-418D-AE19-62706E023703}">
                      <ahyp:hlinkClr xmlns:ahyp="http://schemas.microsoft.com/office/drawing/2018/hyperlinkcolor" val="tx"/>
                    </a:ext>
                  </a:extLst>
                </a:hlinkClick>
              </a:rPr>
              <a:t>Freepik</a:t>
            </a:r>
            <a:endParaRPr sz="1200">
              <a:solidFill>
                <a:schemeClr val="lt1"/>
              </a:solidFill>
              <a:latin typeface="IBM Plex Sans Medium"/>
              <a:ea typeface="IBM Plex Sans Medium"/>
              <a:cs typeface="IBM Plex Sans Medium"/>
              <a:sym typeface="IBM Plex Sans Medium"/>
            </a:endParaRPr>
          </a:p>
        </p:txBody>
      </p:sp>
      <p:sp>
        <p:nvSpPr>
          <p:cNvPr id="1156" name="Google Shape;1156;p118"/>
          <p:cNvSpPr/>
          <p:nvPr/>
        </p:nvSpPr>
        <p:spPr>
          <a:xfrm>
            <a:off x="4147800" y="22922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7" name="Google Shape;1157;p118"/>
          <p:cNvGrpSpPr/>
          <p:nvPr/>
        </p:nvGrpSpPr>
        <p:grpSpPr>
          <a:xfrm>
            <a:off x="7068309" y="279305"/>
            <a:ext cx="2075906" cy="387206"/>
            <a:chOff x="1298650" y="3255600"/>
            <a:chExt cx="3427850" cy="639375"/>
          </a:xfrm>
        </p:grpSpPr>
        <p:sp>
          <p:nvSpPr>
            <p:cNvPr id="1158" name="Google Shape;1158;p118"/>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18"/>
            <p:cNvSpPr/>
            <p:nvPr/>
          </p:nvSpPr>
          <p:spPr>
            <a:xfrm>
              <a:off x="1298650" y="3255600"/>
              <a:ext cx="184575" cy="184850"/>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0" name="Google Shape;1160;p118"/>
          <p:cNvSpPr/>
          <p:nvPr/>
        </p:nvSpPr>
        <p:spPr>
          <a:xfrm rot="5400000">
            <a:off x="4162050" y="4515197"/>
            <a:ext cx="333300" cy="3321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1" name="Google Shape;1161;p118"/>
          <p:cNvGrpSpPr/>
          <p:nvPr/>
        </p:nvGrpSpPr>
        <p:grpSpPr>
          <a:xfrm>
            <a:off x="4494745" y="4545557"/>
            <a:ext cx="2631411" cy="338687"/>
            <a:chOff x="198225" y="4390550"/>
            <a:chExt cx="3765075" cy="484600"/>
          </a:xfrm>
        </p:grpSpPr>
        <p:sp>
          <p:nvSpPr>
            <p:cNvPr id="1162" name="Google Shape;1162;p118"/>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18"/>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matchingName="Background">
  <p:cSld name="CUSTOM_9">
    <p:bg>
      <p:bgPr>
        <a:blipFill>
          <a:blip r:embed="rId2">
            <a:alphaModFix/>
          </a:blip>
          <a:stretch>
            <a:fillRect/>
          </a:stretch>
        </a:blipFill>
        <a:effectLst/>
      </p:bgPr>
    </p:bg>
    <p:spTree>
      <p:nvGrpSpPr>
        <p:cNvPr id="1" name="Shape 1164"/>
        <p:cNvGrpSpPr/>
        <p:nvPr/>
      </p:nvGrpSpPr>
      <p:grpSpPr>
        <a:xfrm>
          <a:off x="0" y="0"/>
          <a:ext cx="0" cy="0"/>
          <a:chOff x="0" y="0"/>
          <a:chExt cx="0" cy="0"/>
        </a:xfrm>
      </p:grpSpPr>
      <p:sp>
        <p:nvSpPr>
          <p:cNvPr id="1165" name="Google Shape;1165;p119"/>
          <p:cNvSpPr/>
          <p:nvPr/>
        </p:nvSpPr>
        <p:spPr>
          <a:xfrm>
            <a:off x="-793775" y="-800425"/>
            <a:ext cx="2679600" cy="26796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66" name="Google Shape;1166;p119"/>
          <p:cNvPicPr preferRelativeResize="0"/>
          <p:nvPr/>
        </p:nvPicPr>
        <p:blipFill>
          <a:blip r:embed="rId3">
            <a:alphaModFix/>
          </a:blip>
          <a:stretch>
            <a:fillRect/>
          </a:stretch>
        </p:blipFill>
        <p:spPr>
          <a:xfrm>
            <a:off x="5699850" y="104461"/>
            <a:ext cx="3347900" cy="2028827"/>
          </a:xfrm>
          <a:prstGeom prst="rect">
            <a:avLst/>
          </a:prstGeom>
          <a:noFill/>
          <a:ln>
            <a:noFill/>
          </a:ln>
        </p:spPr>
      </p:pic>
      <p:grpSp>
        <p:nvGrpSpPr>
          <p:cNvPr id="1167" name="Google Shape;1167;p119"/>
          <p:cNvGrpSpPr/>
          <p:nvPr/>
        </p:nvGrpSpPr>
        <p:grpSpPr>
          <a:xfrm flipH="1">
            <a:off x="256575" y="4506113"/>
            <a:ext cx="1154625" cy="430500"/>
            <a:chOff x="4042650" y="642025"/>
            <a:chExt cx="1154625" cy="430500"/>
          </a:xfrm>
        </p:grpSpPr>
        <p:sp>
          <p:nvSpPr>
            <p:cNvPr id="1168" name="Google Shape;1168;p119"/>
            <p:cNvSpPr/>
            <p:nvPr/>
          </p:nvSpPr>
          <p:spPr>
            <a:xfrm>
              <a:off x="4042650"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119"/>
            <p:cNvSpPr/>
            <p:nvPr/>
          </p:nvSpPr>
          <p:spPr>
            <a:xfrm>
              <a:off x="4699275"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0" name="Google Shape;1170;p119"/>
          <p:cNvSpPr/>
          <p:nvPr/>
        </p:nvSpPr>
        <p:spPr>
          <a:xfrm>
            <a:off x="7091100" y="3009575"/>
            <a:ext cx="2679600" cy="26796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matchingName="Background 1">
  <p:cSld name="CUSTOM_9_1">
    <p:bg>
      <p:bgPr>
        <a:blipFill>
          <a:blip r:embed="rId2">
            <a:alphaModFix/>
          </a:blip>
          <a:stretch>
            <a:fillRect/>
          </a:stretch>
        </a:blipFill>
        <a:effectLst/>
      </p:bgPr>
    </p:bg>
    <p:spTree>
      <p:nvGrpSpPr>
        <p:cNvPr id="1" name="Shape 1171"/>
        <p:cNvGrpSpPr/>
        <p:nvPr/>
      </p:nvGrpSpPr>
      <p:grpSpPr>
        <a:xfrm>
          <a:off x="0" y="0"/>
          <a:ext cx="0" cy="0"/>
          <a:chOff x="0" y="0"/>
          <a:chExt cx="0" cy="0"/>
        </a:xfrm>
      </p:grpSpPr>
      <p:sp>
        <p:nvSpPr>
          <p:cNvPr id="1172" name="Google Shape;1172;p120"/>
          <p:cNvSpPr/>
          <p:nvPr/>
        </p:nvSpPr>
        <p:spPr>
          <a:xfrm>
            <a:off x="5152050" y="1017725"/>
            <a:ext cx="4059000" cy="40590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20"/>
          <p:cNvSpPr/>
          <p:nvPr/>
        </p:nvSpPr>
        <p:spPr>
          <a:xfrm>
            <a:off x="-695325" y="-1274025"/>
            <a:ext cx="4912200" cy="49122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20"/>
          <p:cNvSpPr/>
          <p:nvPr/>
        </p:nvSpPr>
        <p:spPr>
          <a:xfrm>
            <a:off x="535025" y="277250"/>
            <a:ext cx="8073900" cy="45891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20"/>
          <p:cNvSpPr/>
          <p:nvPr/>
        </p:nvSpPr>
        <p:spPr>
          <a:xfrm>
            <a:off x="8608950" y="224775"/>
            <a:ext cx="295500" cy="2553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20"/>
          <p:cNvSpPr/>
          <p:nvPr/>
        </p:nvSpPr>
        <p:spPr>
          <a:xfrm>
            <a:off x="239550" y="4663425"/>
            <a:ext cx="295500" cy="2553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matchingName="Background 2">
  <p:cSld name="CUSTOM_9_1_1">
    <p:bg>
      <p:bgPr>
        <a:blipFill>
          <a:blip r:embed="rId2">
            <a:alphaModFix/>
          </a:blip>
          <a:stretch>
            <a:fillRect/>
          </a:stretch>
        </a:blipFill>
        <a:effectLst/>
      </p:bgPr>
    </p:bg>
    <p:spTree>
      <p:nvGrpSpPr>
        <p:cNvPr id="1" name="Shape 1177"/>
        <p:cNvGrpSpPr/>
        <p:nvPr/>
      </p:nvGrpSpPr>
      <p:grpSpPr>
        <a:xfrm>
          <a:off x="0" y="0"/>
          <a:ext cx="0" cy="0"/>
          <a:chOff x="0" y="0"/>
          <a:chExt cx="0" cy="0"/>
        </a:xfrm>
      </p:grpSpPr>
      <p:sp>
        <p:nvSpPr>
          <p:cNvPr id="1178" name="Google Shape;1178;p121"/>
          <p:cNvSpPr/>
          <p:nvPr/>
        </p:nvSpPr>
        <p:spPr>
          <a:xfrm rot="10800000" flipH="1">
            <a:off x="5304450" y="-1045425"/>
            <a:ext cx="4059000" cy="40590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21"/>
          <p:cNvSpPr/>
          <p:nvPr/>
        </p:nvSpPr>
        <p:spPr>
          <a:xfrm rot="10800000" flipH="1">
            <a:off x="-542925" y="393125"/>
            <a:ext cx="4912200" cy="49122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0" name="Google Shape;1180;p121"/>
          <p:cNvGrpSpPr/>
          <p:nvPr/>
        </p:nvGrpSpPr>
        <p:grpSpPr>
          <a:xfrm>
            <a:off x="368731" y="360425"/>
            <a:ext cx="780400" cy="357900"/>
            <a:chOff x="4598506" y="471425"/>
            <a:chExt cx="780400" cy="357900"/>
          </a:xfrm>
        </p:grpSpPr>
        <p:sp>
          <p:nvSpPr>
            <p:cNvPr id="1181" name="Google Shape;1181;p121"/>
            <p:cNvSpPr/>
            <p:nvPr/>
          </p:nvSpPr>
          <p:spPr>
            <a:xfrm rot="5400000">
              <a:off x="5038106" y="488525"/>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21"/>
            <p:cNvSpPr/>
            <p:nvPr/>
          </p:nvSpPr>
          <p:spPr>
            <a:xfrm rot="5400000">
              <a:off x="4581406" y="488525"/>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3" name="Google Shape;1183;p121"/>
          <p:cNvGrpSpPr/>
          <p:nvPr/>
        </p:nvGrpSpPr>
        <p:grpSpPr>
          <a:xfrm rot="10800000" flipH="1">
            <a:off x="-12" y="4570483"/>
            <a:ext cx="2780508" cy="357877"/>
            <a:chOff x="198225" y="4390550"/>
            <a:chExt cx="3765075" cy="484600"/>
          </a:xfrm>
        </p:grpSpPr>
        <p:sp>
          <p:nvSpPr>
            <p:cNvPr id="1184" name="Google Shape;1184;p121"/>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21"/>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6" name="Google Shape;1186;p121"/>
          <p:cNvGrpSpPr/>
          <p:nvPr/>
        </p:nvGrpSpPr>
        <p:grpSpPr>
          <a:xfrm>
            <a:off x="7083488" y="215150"/>
            <a:ext cx="2060513" cy="357885"/>
            <a:chOff x="6363488" y="215150"/>
            <a:chExt cx="2060513" cy="357885"/>
          </a:xfrm>
        </p:grpSpPr>
        <p:sp>
          <p:nvSpPr>
            <p:cNvPr id="1187" name="Google Shape;1187;p121"/>
            <p:cNvSpPr/>
            <p:nvPr/>
          </p:nvSpPr>
          <p:spPr>
            <a:xfrm flipH="1">
              <a:off x="6499827" y="215150"/>
              <a:ext cx="1924174" cy="289732"/>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121"/>
            <p:cNvSpPr/>
            <p:nvPr/>
          </p:nvSpPr>
          <p:spPr>
            <a:xfrm flipH="1">
              <a:off x="6363488" y="436726"/>
              <a:ext cx="136309" cy="136309"/>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matchingName="Background 3">
  <p:cSld name="CUSTOM_9_1_1_1">
    <p:bg>
      <p:bgPr>
        <a:blipFill>
          <a:blip r:embed="rId2">
            <a:alphaModFix/>
          </a:blip>
          <a:stretch>
            <a:fillRect/>
          </a:stretch>
        </a:blipFill>
        <a:effectLst/>
      </p:bgPr>
    </p:bg>
    <p:spTree>
      <p:nvGrpSpPr>
        <p:cNvPr id="1" name="Shape 1189"/>
        <p:cNvGrpSpPr/>
        <p:nvPr/>
      </p:nvGrpSpPr>
      <p:grpSpPr>
        <a:xfrm>
          <a:off x="0" y="0"/>
          <a:ext cx="0" cy="0"/>
          <a:chOff x="0" y="0"/>
          <a:chExt cx="0" cy="0"/>
        </a:xfrm>
      </p:grpSpPr>
      <p:pic>
        <p:nvPicPr>
          <p:cNvPr id="1190" name="Google Shape;1190;p122"/>
          <p:cNvPicPr preferRelativeResize="0"/>
          <p:nvPr/>
        </p:nvPicPr>
        <p:blipFill rotWithShape="1">
          <a:blip r:embed="rId3">
            <a:alphaModFix/>
          </a:blip>
          <a:srcRect b="47712"/>
          <a:stretch/>
        </p:blipFill>
        <p:spPr>
          <a:xfrm>
            <a:off x="3489225" y="4122300"/>
            <a:ext cx="3222850" cy="1021225"/>
          </a:xfrm>
          <a:prstGeom prst="rect">
            <a:avLst/>
          </a:prstGeom>
          <a:noFill/>
          <a:ln>
            <a:noFill/>
          </a:ln>
        </p:spPr>
      </p:pic>
      <p:pic>
        <p:nvPicPr>
          <p:cNvPr id="1191" name="Google Shape;1191;p122"/>
          <p:cNvPicPr preferRelativeResize="0"/>
          <p:nvPr/>
        </p:nvPicPr>
        <p:blipFill rotWithShape="1">
          <a:blip r:embed="rId3">
            <a:alphaModFix/>
          </a:blip>
          <a:srcRect t="47712"/>
          <a:stretch/>
        </p:blipFill>
        <p:spPr>
          <a:xfrm>
            <a:off x="5977075" y="0"/>
            <a:ext cx="3222850" cy="102122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53"/>
        <p:cNvGrpSpPr/>
        <p:nvPr/>
      </p:nvGrpSpPr>
      <p:grpSpPr>
        <a:xfrm>
          <a:off x="0" y="0"/>
          <a:ext cx="0" cy="0"/>
          <a:chOff x="0" y="0"/>
          <a:chExt cx="0" cy="0"/>
        </a:xfrm>
      </p:grpSpPr>
      <p:sp>
        <p:nvSpPr>
          <p:cNvPr id="54" name="Google Shape;54;p14"/>
          <p:cNvSpPr txBox="1">
            <a:spLocks noGrp="1"/>
          </p:cNvSpPr>
          <p:nvPr>
            <p:ph type="ctrTitle"/>
          </p:nvPr>
        </p:nvSpPr>
        <p:spPr>
          <a:xfrm>
            <a:off x="4954800" y="1094250"/>
            <a:ext cx="3090300" cy="22779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91919"/>
              </a:buClr>
              <a:buSzPts val="5200"/>
              <a:buNone/>
              <a:defRPr sz="600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55" name="Google Shape;55;p14"/>
          <p:cNvSpPr txBox="1">
            <a:spLocks noGrp="1"/>
          </p:cNvSpPr>
          <p:nvPr>
            <p:ph type="subTitle" idx="1"/>
          </p:nvPr>
        </p:nvSpPr>
        <p:spPr>
          <a:xfrm>
            <a:off x="4954800" y="3372150"/>
            <a:ext cx="3090300" cy="67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96"/>
        <p:cNvGrpSpPr/>
        <p:nvPr/>
      </p:nvGrpSpPr>
      <p:grpSpPr>
        <a:xfrm>
          <a:off x="0" y="0"/>
          <a:ext cx="0" cy="0"/>
          <a:chOff x="0" y="0"/>
          <a:chExt cx="0" cy="0"/>
        </a:xfrm>
      </p:grpSpPr>
      <p:sp>
        <p:nvSpPr>
          <p:cNvPr id="1197" name="Google Shape;1197;p12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98" name="Google Shape;1198;p12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99" name="Google Shape;1199;p1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00"/>
        <p:cNvGrpSpPr/>
        <p:nvPr/>
      </p:nvGrpSpPr>
      <p:grpSpPr>
        <a:xfrm>
          <a:off x="0" y="0"/>
          <a:ext cx="0" cy="0"/>
          <a:chOff x="0" y="0"/>
          <a:chExt cx="0" cy="0"/>
        </a:xfrm>
      </p:grpSpPr>
      <p:sp>
        <p:nvSpPr>
          <p:cNvPr id="1201" name="Google Shape;1201;p12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02" name="Google Shape;1202;p1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03"/>
        <p:cNvGrpSpPr/>
        <p:nvPr/>
      </p:nvGrpSpPr>
      <p:grpSpPr>
        <a:xfrm>
          <a:off x="0" y="0"/>
          <a:ext cx="0" cy="0"/>
          <a:chOff x="0" y="0"/>
          <a:chExt cx="0" cy="0"/>
        </a:xfrm>
      </p:grpSpPr>
      <p:sp>
        <p:nvSpPr>
          <p:cNvPr id="1204" name="Google Shape;1204;p1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05" name="Google Shape;1205;p1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206" name="Google Shape;1206;p1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207"/>
        <p:cNvGrpSpPr/>
        <p:nvPr/>
      </p:nvGrpSpPr>
      <p:grpSpPr>
        <a:xfrm>
          <a:off x="0" y="0"/>
          <a:ext cx="0" cy="0"/>
          <a:chOff x="0" y="0"/>
          <a:chExt cx="0" cy="0"/>
        </a:xfrm>
      </p:grpSpPr>
      <p:sp>
        <p:nvSpPr>
          <p:cNvPr id="1208" name="Google Shape;1208;p1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09" name="Google Shape;1209;p12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210" name="Google Shape;1210;p12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211" name="Google Shape;1211;p1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12"/>
        <p:cNvGrpSpPr/>
        <p:nvPr/>
      </p:nvGrpSpPr>
      <p:grpSpPr>
        <a:xfrm>
          <a:off x="0" y="0"/>
          <a:ext cx="0" cy="0"/>
          <a:chOff x="0" y="0"/>
          <a:chExt cx="0" cy="0"/>
        </a:xfrm>
      </p:grpSpPr>
      <p:sp>
        <p:nvSpPr>
          <p:cNvPr id="1213" name="Google Shape;1213;p1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14" name="Google Shape;1214;p1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215"/>
        <p:cNvGrpSpPr/>
        <p:nvPr/>
      </p:nvGrpSpPr>
      <p:grpSpPr>
        <a:xfrm>
          <a:off x="0" y="0"/>
          <a:ext cx="0" cy="0"/>
          <a:chOff x="0" y="0"/>
          <a:chExt cx="0" cy="0"/>
        </a:xfrm>
      </p:grpSpPr>
      <p:sp>
        <p:nvSpPr>
          <p:cNvPr id="1216" name="Google Shape;1216;p1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17" name="Google Shape;1217;p12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218" name="Google Shape;1218;p1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219"/>
        <p:cNvGrpSpPr/>
        <p:nvPr/>
      </p:nvGrpSpPr>
      <p:grpSpPr>
        <a:xfrm>
          <a:off x="0" y="0"/>
          <a:ext cx="0" cy="0"/>
          <a:chOff x="0" y="0"/>
          <a:chExt cx="0" cy="0"/>
        </a:xfrm>
      </p:grpSpPr>
      <p:sp>
        <p:nvSpPr>
          <p:cNvPr id="1220" name="Google Shape;1220;p13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221" name="Google Shape;1221;p1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22"/>
        <p:cNvGrpSpPr/>
        <p:nvPr/>
      </p:nvGrpSpPr>
      <p:grpSpPr>
        <a:xfrm>
          <a:off x="0" y="0"/>
          <a:ext cx="0" cy="0"/>
          <a:chOff x="0" y="0"/>
          <a:chExt cx="0" cy="0"/>
        </a:xfrm>
      </p:grpSpPr>
      <p:sp>
        <p:nvSpPr>
          <p:cNvPr id="1223" name="Google Shape;1223;p13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13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225" name="Google Shape;1225;p13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226" name="Google Shape;1226;p13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227" name="Google Shape;1227;p1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28"/>
        <p:cNvGrpSpPr/>
        <p:nvPr/>
      </p:nvGrpSpPr>
      <p:grpSpPr>
        <a:xfrm>
          <a:off x="0" y="0"/>
          <a:ext cx="0" cy="0"/>
          <a:chOff x="0" y="0"/>
          <a:chExt cx="0" cy="0"/>
        </a:xfrm>
      </p:grpSpPr>
      <p:sp>
        <p:nvSpPr>
          <p:cNvPr id="1229" name="Google Shape;1229;p13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1230" name="Google Shape;1230;p1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31"/>
        <p:cNvGrpSpPr/>
        <p:nvPr/>
      </p:nvGrpSpPr>
      <p:grpSpPr>
        <a:xfrm>
          <a:off x="0" y="0"/>
          <a:ext cx="0" cy="0"/>
          <a:chOff x="0" y="0"/>
          <a:chExt cx="0" cy="0"/>
        </a:xfrm>
      </p:grpSpPr>
      <p:sp>
        <p:nvSpPr>
          <p:cNvPr id="1232" name="Google Shape;1232;p13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233" name="Google Shape;1233;p13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1234" name="Google Shape;1234;p1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56"/>
        <p:cNvGrpSpPr/>
        <p:nvPr/>
      </p:nvGrpSpPr>
      <p:grpSpPr>
        <a:xfrm>
          <a:off x="0" y="0"/>
          <a:ext cx="0" cy="0"/>
          <a:chOff x="0" y="0"/>
          <a:chExt cx="0" cy="0"/>
        </a:xfrm>
      </p:grpSpPr>
      <p:sp>
        <p:nvSpPr>
          <p:cNvPr id="57" name="Google Shape;57;p15"/>
          <p:cNvSpPr/>
          <p:nvPr/>
        </p:nvSpPr>
        <p:spPr>
          <a:xfrm rot="10800000" flipH="1">
            <a:off x="-406075" y="-598225"/>
            <a:ext cx="2711400" cy="27114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5"/>
          <p:cNvSpPr/>
          <p:nvPr/>
        </p:nvSpPr>
        <p:spPr>
          <a:xfrm>
            <a:off x="849300" y="515400"/>
            <a:ext cx="7445400" cy="41127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txBox="1">
            <a:spLocks noGrp="1"/>
          </p:cNvSpPr>
          <p:nvPr>
            <p:ph type="title"/>
          </p:nvPr>
        </p:nvSpPr>
        <p:spPr>
          <a:xfrm>
            <a:off x="3297400" y="1352425"/>
            <a:ext cx="4319100" cy="1723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0" name="Google Shape;60;p15"/>
          <p:cNvSpPr txBox="1">
            <a:spLocks noGrp="1"/>
          </p:cNvSpPr>
          <p:nvPr>
            <p:ph type="title" idx="2" hasCustomPrompt="1"/>
          </p:nvPr>
        </p:nvSpPr>
        <p:spPr>
          <a:xfrm>
            <a:off x="1527500" y="2146350"/>
            <a:ext cx="1639500" cy="841800"/>
          </a:xfrm>
          <a:prstGeom prst="rect">
            <a:avLst/>
          </a:prstGeom>
          <a:effectLst>
            <a:outerShdw blurRad="142875"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1" name="Google Shape;61;p15"/>
          <p:cNvSpPr txBox="1">
            <a:spLocks noGrp="1"/>
          </p:cNvSpPr>
          <p:nvPr>
            <p:ph type="subTitle" idx="1"/>
          </p:nvPr>
        </p:nvSpPr>
        <p:spPr>
          <a:xfrm>
            <a:off x="3297400" y="3015800"/>
            <a:ext cx="30687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2" name="Google Shape;62;p15"/>
          <p:cNvSpPr/>
          <p:nvPr/>
        </p:nvSpPr>
        <p:spPr>
          <a:xfrm>
            <a:off x="5328350" y="3015800"/>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15"/>
          <p:cNvGrpSpPr/>
          <p:nvPr/>
        </p:nvGrpSpPr>
        <p:grpSpPr>
          <a:xfrm>
            <a:off x="1765267" y="783850"/>
            <a:ext cx="1160092" cy="63948"/>
            <a:chOff x="3779200" y="1371600"/>
            <a:chExt cx="1992600" cy="109500"/>
          </a:xfrm>
        </p:grpSpPr>
        <p:sp>
          <p:nvSpPr>
            <p:cNvPr id="64" name="Google Shape;64;p15"/>
            <p:cNvSpPr/>
            <p:nvPr/>
          </p:nvSpPr>
          <p:spPr>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56623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15"/>
          <p:cNvGrpSpPr/>
          <p:nvPr/>
        </p:nvGrpSpPr>
        <p:grpSpPr>
          <a:xfrm>
            <a:off x="4819925" y="4070513"/>
            <a:ext cx="4324075" cy="899525"/>
            <a:chOff x="-55375" y="2531100"/>
            <a:chExt cx="4324075" cy="899525"/>
          </a:xfrm>
        </p:grpSpPr>
        <p:sp>
          <p:nvSpPr>
            <p:cNvPr id="71" name="Google Shape;71;p15"/>
            <p:cNvSpPr/>
            <p:nvPr/>
          </p:nvSpPr>
          <p:spPr>
            <a:xfrm>
              <a:off x="88975" y="2531100"/>
              <a:ext cx="4179725" cy="723025"/>
            </a:xfrm>
            <a:custGeom>
              <a:avLst/>
              <a:gdLst/>
              <a:ahLst/>
              <a:cxnLst/>
              <a:rect l="l" t="t" r="r" b="b"/>
              <a:pathLst>
                <a:path w="167189" h="28921" fill="none" extrusionOk="0">
                  <a:moveTo>
                    <a:pt x="1" y="28921"/>
                  </a:moveTo>
                  <a:lnTo>
                    <a:pt x="23813" y="5120"/>
                  </a:lnTo>
                  <a:lnTo>
                    <a:pt x="85476" y="5120"/>
                  </a:lnTo>
                  <a:lnTo>
                    <a:pt x="90572" y="0"/>
                  </a:lnTo>
                  <a:lnTo>
                    <a:pt x="167189"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55375" y="3245775"/>
              <a:ext cx="184575" cy="184850"/>
            </a:xfrm>
            <a:custGeom>
              <a:avLst/>
              <a:gdLst/>
              <a:ahLst/>
              <a:cxnLst/>
              <a:rect l="l" t="t" r="r" b="b"/>
              <a:pathLst>
                <a:path w="7383" h="7394" fill="none" extrusionOk="0">
                  <a:moveTo>
                    <a:pt x="0" y="3691"/>
                  </a:moveTo>
                  <a:cubicBezTo>
                    <a:pt x="0" y="1655"/>
                    <a:pt x="1644" y="0"/>
                    <a:pt x="3691" y="0"/>
                  </a:cubicBezTo>
                  <a:cubicBezTo>
                    <a:pt x="5727" y="0"/>
                    <a:pt x="7382" y="1655"/>
                    <a:pt x="7382" y="3691"/>
                  </a:cubicBezTo>
                  <a:cubicBezTo>
                    <a:pt x="7382" y="5727"/>
                    <a:pt x="5727" y="7382"/>
                    <a:pt x="3691" y="7382"/>
                  </a:cubicBezTo>
                  <a:cubicBezTo>
                    <a:pt x="1644" y="7394"/>
                    <a:pt x="0" y="5751"/>
                    <a:pt x="0"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15"/>
          <p:cNvGrpSpPr/>
          <p:nvPr/>
        </p:nvGrpSpPr>
        <p:grpSpPr>
          <a:xfrm flipH="1">
            <a:off x="60" y="250384"/>
            <a:ext cx="4954238" cy="886972"/>
            <a:chOff x="1358103" y="3291921"/>
            <a:chExt cx="3368397" cy="603054"/>
          </a:xfrm>
        </p:grpSpPr>
        <p:sp>
          <p:nvSpPr>
            <p:cNvPr id="74" name="Google Shape;74;p15"/>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1358103" y="3291921"/>
              <a:ext cx="125123" cy="125328"/>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15"/>
          <p:cNvGrpSpPr/>
          <p:nvPr/>
        </p:nvGrpSpPr>
        <p:grpSpPr>
          <a:xfrm>
            <a:off x="8339918" y="228501"/>
            <a:ext cx="534767" cy="286894"/>
            <a:chOff x="773350" y="518000"/>
            <a:chExt cx="2757950" cy="1479600"/>
          </a:xfrm>
        </p:grpSpPr>
        <p:sp>
          <p:nvSpPr>
            <p:cNvPr id="77" name="Google Shape;77;p15"/>
            <p:cNvSpPr/>
            <p:nvPr/>
          </p:nvSpPr>
          <p:spPr>
            <a:xfrm>
              <a:off x="258270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1678025"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77335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35"/>
        <p:cNvGrpSpPr/>
        <p:nvPr/>
      </p:nvGrpSpPr>
      <p:grpSpPr>
        <a:xfrm>
          <a:off x="0" y="0"/>
          <a:ext cx="0" cy="0"/>
          <a:chOff x="0" y="0"/>
          <a:chExt cx="0" cy="0"/>
        </a:xfrm>
      </p:grpSpPr>
      <p:sp>
        <p:nvSpPr>
          <p:cNvPr id="1236" name="Google Shape;1236;p1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80"/>
        <p:cNvGrpSpPr/>
        <p:nvPr/>
      </p:nvGrpSpPr>
      <p:grpSpPr>
        <a:xfrm>
          <a:off x="0" y="0"/>
          <a:ext cx="0" cy="0"/>
          <a:chOff x="0" y="0"/>
          <a:chExt cx="0" cy="0"/>
        </a:xfrm>
      </p:grpSpPr>
      <p:sp>
        <p:nvSpPr>
          <p:cNvPr id="81" name="Google Shape;81;p16"/>
          <p:cNvSpPr/>
          <p:nvPr/>
        </p:nvSpPr>
        <p:spPr>
          <a:xfrm>
            <a:off x="391500" y="313650"/>
            <a:ext cx="8361000" cy="4516200"/>
          </a:xfrm>
          <a:prstGeom prst="rect">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6"/>
          <p:cNvSpPr txBox="1">
            <a:spLocks noGrp="1"/>
          </p:cNvSpPr>
          <p:nvPr>
            <p:ph type="title"/>
          </p:nvPr>
        </p:nvSpPr>
        <p:spPr>
          <a:xfrm>
            <a:off x="720000" y="4371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3" name="Google Shape;83;p16"/>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298450" rtl="0">
              <a:lnSpc>
                <a:spcPct val="100000"/>
              </a:lnSpc>
              <a:spcBef>
                <a:spcPts val="0"/>
              </a:spcBef>
              <a:spcAft>
                <a:spcPts val="0"/>
              </a:spcAft>
              <a:buSzPts val="1100"/>
              <a:buAutoNum type="arabicPeriod"/>
              <a:defRPr sz="1100"/>
            </a:lvl1pPr>
            <a:lvl2pPr marL="914400" lvl="1" indent="-298450" rtl="0">
              <a:lnSpc>
                <a:spcPct val="100000"/>
              </a:lnSpc>
              <a:spcBef>
                <a:spcPts val="0"/>
              </a:spcBef>
              <a:spcAft>
                <a:spcPts val="0"/>
              </a:spcAft>
              <a:buSzPts val="1100"/>
              <a:buFont typeface="Roboto Condensed Light"/>
              <a:buAutoNum type="alphaLcPeriod"/>
              <a:defRPr sz="1100"/>
            </a:lvl2pPr>
            <a:lvl3pPr marL="1371600" lvl="2" indent="-298450" rtl="0">
              <a:lnSpc>
                <a:spcPct val="100000"/>
              </a:lnSpc>
              <a:spcBef>
                <a:spcPts val="0"/>
              </a:spcBef>
              <a:spcAft>
                <a:spcPts val="0"/>
              </a:spcAft>
              <a:buSzPts val="1100"/>
              <a:buFont typeface="Roboto Condensed Light"/>
              <a:buAutoNum type="romanLcPeriod"/>
              <a:defRPr sz="1100"/>
            </a:lvl3pPr>
            <a:lvl4pPr marL="1828800" lvl="3" indent="-298450" rtl="0">
              <a:lnSpc>
                <a:spcPct val="100000"/>
              </a:lnSpc>
              <a:spcBef>
                <a:spcPts val="0"/>
              </a:spcBef>
              <a:spcAft>
                <a:spcPts val="0"/>
              </a:spcAft>
              <a:buSzPts val="1100"/>
              <a:buFont typeface="Roboto Condensed Light"/>
              <a:buAutoNum type="arabicPeriod"/>
              <a:defRPr sz="1100"/>
            </a:lvl4pPr>
            <a:lvl5pPr marL="2286000" lvl="4" indent="-298450" rtl="0">
              <a:lnSpc>
                <a:spcPct val="100000"/>
              </a:lnSpc>
              <a:spcBef>
                <a:spcPts val="0"/>
              </a:spcBef>
              <a:spcAft>
                <a:spcPts val="0"/>
              </a:spcAft>
              <a:buSzPts val="1100"/>
              <a:buFont typeface="Roboto Condensed Light"/>
              <a:buAutoNum type="alphaLcPeriod"/>
              <a:defRPr sz="1100"/>
            </a:lvl5pPr>
            <a:lvl6pPr marL="2743200" lvl="5" indent="-298450" rtl="0">
              <a:lnSpc>
                <a:spcPct val="100000"/>
              </a:lnSpc>
              <a:spcBef>
                <a:spcPts val="0"/>
              </a:spcBef>
              <a:spcAft>
                <a:spcPts val="0"/>
              </a:spcAft>
              <a:buSzPts val="1100"/>
              <a:buFont typeface="Roboto Condensed Light"/>
              <a:buAutoNum type="romanLcPeriod"/>
              <a:defRPr sz="1100"/>
            </a:lvl6pPr>
            <a:lvl7pPr marL="3200400" lvl="6" indent="-298450" rtl="0">
              <a:lnSpc>
                <a:spcPct val="100000"/>
              </a:lnSpc>
              <a:spcBef>
                <a:spcPts val="0"/>
              </a:spcBef>
              <a:spcAft>
                <a:spcPts val="0"/>
              </a:spcAft>
              <a:buSzPts val="1100"/>
              <a:buFont typeface="Roboto Condensed Light"/>
              <a:buAutoNum type="arabicPeriod"/>
              <a:defRPr sz="1100"/>
            </a:lvl7pPr>
            <a:lvl8pPr marL="3657600" lvl="7" indent="-298450" rtl="0">
              <a:lnSpc>
                <a:spcPct val="100000"/>
              </a:lnSpc>
              <a:spcBef>
                <a:spcPts val="0"/>
              </a:spcBef>
              <a:spcAft>
                <a:spcPts val="0"/>
              </a:spcAft>
              <a:buSzPts val="1100"/>
              <a:buFont typeface="Roboto Condensed Light"/>
              <a:buAutoNum type="alphaLcPeriod"/>
              <a:defRPr sz="1100"/>
            </a:lvl8pPr>
            <a:lvl9pPr marL="4114800" lvl="8" indent="-298450" rtl="0">
              <a:lnSpc>
                <a:spcPct val="100000"/>
              </a:lnSpc>
              <a:spcBef>
                <a:spcPts val="0"/>
              </a:spcBef>
              <a:spcAft>
                <a:spcPts val="0"/>
              </a:spcAft>
              <a:buSzPts val="1100"/>
              <a:buFont typeface="Roboto Condensed Light"/>
              <a:buAutoNum type="romanLcPeriod"/>
              <a:defRPr sz="1100"/>
            </a:lvl9pPr>
          </a:lstStyle>
          <a:p>
            <a:endParaRPr/>
          </a:p>
        </p:txBody>
      </p:sp>
      <p:grpSp>
        <p:nvGrpSpPr>
          <p:cNvPr id="84" name="Google Shape;84;p16"/>
          <p:cNvGrpSpPr/>
          <p:nvPr/>
        </p:nvGrpSpPr>
        <p:grpSpPr>
          <a:xfrm>
            <a:off x="3" y="101070"/>
            <a:ext cx="2610703" cy="336022"/>
            <a:chOff x="198225" y="4390550"/>
            <a:chExt cx="3765075" cy="484600"/>
          </a:xfrm>
        </p:grpSpPr>
        <p:sp>
          <p:nvSpPr>
            <p:cNvPr id="85" name="Google Shape;85;p16"/>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6"/>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16"/>
          <p:cNvGrpSpPr/>
          <p:nvPr/>
        </p:nvGrpSpPr>
        <p:grpSpPr>
          <a:xfrm flipH="1">
            <a:off x="6533303" y="4719270"/>
            <a:ext cx="2610703" cy="336022"/>
            <a:chOff x="198225" y="4390550"/>
            <a:chExt cx="3765075" cy="484600"/>
          </a:xfrm>
        </p:grpSpPr>
        <p:sp>
          <p:nvSpPr>
            <p:cNvPr id="88" name="Google Shape;88;p16"/>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6"/>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2" name="Google Shape;92;p17"/>
          <p:cNvSpPr txBox="1">
            <a:spLocks noGrp="1"/>
          </p:cNvSpPr>
          <p:nvPr>
            <p:ph type="title" idx="2"/>
          </p:nvPr>
        </p:nvSpPr>
        <p:spPr>
          <a:xfrm>
            <a:off x="1535050" y="3501550"/>
            <a:ext cx="27228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3" name="Google Shape;93;p17"/>
          <p:cNvSpPr txBox="1">
            <a:spLocks noGrp="1"/>
          </p:cNvSpPr>
          <p:nvPr>
            <p:ph type="title" idx="3"/>
          </p:nvPr>
        </p:nvSpPr>
        <p:spPr>
          <a:xfrm>
            <a:off x="4904150" y="3501550"/>
            <a:ext cx="27228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4" name="Google Shape;94;p17"/>
          <p:cNvSpPr txBox="1">
            <a:spLocks noGrp="1"/>
          </p:cNvSpPr>
          <p:nvPr>
            <p:ph type="subTitle" idx="1"/>
          </p:nvPr>
        </p:nvSpPr>
        <p:spPr>
          <a:xfrm>
            <a:off x="4904152" y="2295475"/>
            <a:ext cx="2722800" cy="104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5" name="Google Shape;95;p17"/>
          <p:cNvSpPr txBox="1">
            <a:spLocks noGrp="1"/>
          </p:cNvSpPr>
          <p:nvPr>
            <p:ph type="subTitle" idx="4"/>
          </p:nvPr>
        </p:nvSpPr>
        <p:spPr>
          <a:xfrm>
            <a:off x="1535050" y="2295475"/>
            <a:ext cx="2722800" cy="104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6" name="Google Shape;96;p17"/>
          <p:cNvSpPr/>
          <p:nvPr/>
        </p:nvSpPr>
        <p:spPr>
          <a:xfrm>
            <a:off x="-944225" y="-771375"/>
            <a:ext cx="5017200" cy="50172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7"/>
          <p:cNvSpPr/>
          <p:nvPr/>
        </p:nvSpPr>
        <p:spPr>
          <a:xfrm>
            <a:off x="6250675" y="2068287"/>
            <a:ext cx="3603600" cy="36036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7"/>
          <p:cNvSpPr/>
          <p:nvPr/>
        </p:nvSpPr>
        <p:spPr>
          <a:xfrm>
            <a:off x="8423988" y="859361"/>
            <a:ext cx="400800" cy="3624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7"/>
          <p:cNvSpPr/>
          <p:nvPr/>
        </p:nvSpPr>
        <p:spPr>
          <a:xfrm>
            <a:off x="312288" y="4468061"/>
            <a:ext cx="400800" cy="3624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 name="Google Shape;100;p17"/>
          <p:cNvGrpSpPr/>
          <p:nvPr/>
        </p:nvGrpSpPr>
        <p:grpSpPr>
          <a:xfrm rot="-5400000">
            <a:off x="-816695" y="997044"/>
            <a:ext cx="2428951" cy="434862"/>
            <a:chOff x="1358103" y="3291921"/>
            <a:chExt cx="3368397" cy="603054"/>
          </a:xfrm>
        </p:grpSpPr>
        <p:sp>
          <p:nvSpPr>
            <p:cNvPr id="101" name="Google Shape;101;p17"/>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7"/>
            <p:cNvSpPr/>
            <p:nvPr/>
          </p:nvSpPr>
          <p:spPr>
            <a:xfrm>
              <a:off x="1358103" y="3291921"/>
              <a:ext cx="125123" cy="125328"/>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3" name="Google Shape;103;p17"/>
          <p:cNvPicPr preferRelativeResize="0"/>
          <p:nvPr/>
        </p:nvPicPr>
        <p:blipFill rotWithShape="1">
          <a:blip r:embed="rId3">
            <a:alphaModFix/>
          </a:blip>
          <a:srcRect b="33936"/>
          <a:stretch/>
        </p:blipFill>
        <p:spPr>
          <a:xfrm>
            <a:off x="5796100" y="3803150"/>
            <a:ext cx="3347900" cy="1340349"/>
          </a:xfrm>
          <a:prstGeom prst="rect">
            <a:avLst/>
          </a:prstGeom>
          <a:noFill/>
          <a:ln>
            <a:noFill/>
          </a:ln>
        </p:spPr>
      </p:pic>
      <p:pic>
        <p:nvPicPr>
          <p:cNvPr id="104" name="Google Shape;104;p17"/>
          <p:cNvPicPr preferRelativeResize="0"/>
          <p:nvPr/>
        </p:nvPicPr>
        <p:blipFill rotWithShape="1">
          <a:blip r:embed="rId3">
            <a:alphaModFix/>
          </a:blip>
          <a:srcRect l="63921"/>
          <a:stretch/>
        </p:blipFill>
        <p:spPr>
          <a:xfrm>
            <a:off x="0" y="2545350"/>
            <a:ext cx="1207900" cy="2028874"/>
          </a:xfrm>
          <a:prstGeom prst="rect">
            <a:avLst/>
          </a:prstGeom>
          <a:noFill/>
          <a:ln>
            <a:noFill/>
          </a:ln>
        </p:spPr>
      </p:pic>
      <p:sp>
        <p:nvSpPr>
          <p:cNvPr id="105" name="Google Shape;105;p17"/>
          <p:cNvSpPr/>
          <p:nvPr/>
        </p:nvSpPr>
        <p:spPr>
          <a:xfrm>
            <a:off x="8423988" y="322506"/>
            <a:ext cx="400800" cy="3624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106"/>
        <p:cNvGrpSpPr/>
        <p:nvPr/>
      </p:nvGrpSpPr>
      <p:grpSpPr>
        <a:xfrm>
          <a:off x="0" y="0"/>
          <a:ext cx="0" cy="0"/>
          <a:chOff x="0" y="0"/>
          <a:chExt cx="0" cy="0"/>
        </a:xfrm>
      </p:grpSpPr>
      <p:sp>
        <p:nvSpPr>
          <p:cNvPr id="107" name="Google Shape;107;p18"/>
          <p:cNvSpPr txBox="1">
            <a:spLocks noGrp="1"/>
          </p:cNvSpPr>
          <p:nvPr>
            <p:ph type="title"/>
          </p:nvPr>
        </p:nvSpPr>
        <p:spPr>
          <a:xfrm>
            <a:off x="720000" y="4371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08" name="Google Shape;108;p18"/>
          <p:cNvGrpSpPr/>
          <p:nvPr/>
        </p:nvGrpSpPr>
        <p:grpSpPr>
          <a:xfrm>
            <a:off x="250792" y="240925"/>
            <a:ext cx="1160092" cy="63948"/>
            <a:chOff x="3779200" y="1371600"/>
            <a:chExt cx="1992600" cy="109500"/>
          </a:xfrm>
        </p:grpSpPr>
        <p:sp>
          <p:nvSpPr>
            <p:cNvPr id="109" name="Google Shape;109;p18"/>
            <p:cNvSpPr/>
            <p:nvPr/>
          </p:nvSpPr>
          <p:spPr>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8"/>
            <p:cNvSpPr/>
            <p:nvPr/>
          </p:nvSpPr>
          <p:spPr>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8"/>
            <p:cNvSpPr/>
            <p:nvPr/>
          </p:nvSpPr>
          <p:spPr>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8"/>
            <p:cNvSpPr/>
            <p:nvPr/>
          </p:nvSpPr>
          <p:spPr>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8"/>
            <p:cNvSpPr/>
            <p:nvPr/>
          </p:nvSpPr>
          <p:spPr>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8"/>
            <p:cNvSpPr/>
            <p:nvPr/>
          </p:nvSpPr>
          <p:spPr>
            <a:xfrm>
              <a:off x="56623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8"/>
          <p:cNvGrpSpPr/>
          <p:nvPr/>
        </p:nvGrpSpPr>
        <p:grpSpPr>
          <a:xfrm>
            <a:off x="6715155" y="4604094"/>
            <a:ext cx="2428951" cy="434862"/>
            <a:chOff x="1358103" y="3291921"/>
            <a:chExt cx="3368397" cy="603054"/>
          </a:xfrm>
        </p:grpSpPr>
        <p:sp>
          <p:nvSpPr>
            <p:cNvPr id="116" name="Google Shape;116;p18"/>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8"/>
            <p:cNvSpPr/>
            <p:nvPr/>
          </p:nvSpPr>
          <p:spPr>
            <a:xfrm>
              <a:off x="1358103" y="3291921"/>
              <a:ext cx="125123" cy="125328"/>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118"/>
        <p:cNvGrpSpPr/>
        <p:nvPr/>
      </p:nvGrpSpPr>
      <p:grpSpPr>
        <a:xfrm>
          <a:off x="0" y="0"/>
          <a:ext cx="0" cy="0"/>
          <a:chOff x="0" y="0"/>
          <a:chExt cx="0" cy="0"/>
        </a:xfrm>
      </p:grpSpPr>
      <p:sp>
        <p:nvSpPr>
          <p:cNvPr id="119" name="Google Shape;119;p19"/>
          <p:cNvSpPr txBox="1">
            <a:spLocks noGrp="1"/>
          </p:cNvSpPr>
          <p:nvPr>
            <p:ph type="body" idx="1"/>
          </p:nvPr>
        </p:nvSpPr>
        <p:spPr>
          <a:xfrm>
            <a:off x="1671300" y="1882538"/>
            <a:ext cx="5801400" cy="21036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
        <p:nvSpPr>
          <p:cNvPr id="120" name="Google Shape;120;p19"/>
          <p:cNvSpPr txBox="1">
            <a:spLocks noGrp="1"/>
          </p:cNvSpPr>
          <p:nvPr>
            <p:ph type="title"/>
          </p:nvPr>
        </p:nvSpPr>
        <p:spPr>
          <a:xfrm>
            <a:off x="1671300" y="1157363"/>
            <a:ext cx="5801400" cy="7233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1" name="Google Shape;121;p19"/>
          <p:cNvSpPr/>
          <p:nvPr/>
        </p:nvSpPr>
        <p:spPr>
          <a:xfrm>
            <a:off x="-727100" y="-456925"/>
            <a:ext cx="3636300" cy="36363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 name="Google Shape;122;p19"/>
          <p:cNvGrpSpPr/>
          <p:nvPr/>
        </p:nvGrpSpPr>
        <p:grpSpPr>
          <a:xfrm>
            <a:off x="5716150" y="157656"/>
            <a:ext cx="3427850" cy="639375"/>
            <a:chOff x="1298650" y="3255600"/>
            <a:chExt cx="3427850" cy="639375"/>
          </a:xfrm>
        </p:grpSpPr>
        <p:sp>
          <p:nvSpPr>
            <p:cNvPr id="123" name="Google Shape;123;p19"/>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9"/>
            <p:cNvSpPr/>
            <p:nvPr/>
          </p:nvSpPr>
          <p:spPr>
            <a:xfrm>
              <a:off x="1298650" y="3255600"/>
              <a:ext cx="184575" cy="184850"/>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19"/>
          <p:cNvGrpSpPr/>
          <p:nvPr/>
        </p:nvGrpSpPr>
        <p:grpSpPr>
          <a:xfrm rot="10800000">
            <a:off x="0" y="4346469"/>
            <a:ext cx="3427850" cy="639375"/>
            <a:chOff x="1298650" y="3255600"/>
            <a:chExt cx="3427850" cy="639375"/>
          </a:xfrm>
        </p:grpSpPr>
        <p:sp>
          <p:nvSpPr>
            <p:cNvPr id="126" name="Google Shape;126;p19"/>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9"/>
            <p:cNvSpPr/>
            <p:nvPr/>
          </p:nvSpPr>
          <p:spPr>
            <a:xfrm>
              <a:off x="1298650" y="3255600"/>
              <a:ext cx="184575" cy="184850"/>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 name="Google Shape;128;p19"/>
          <p:cNvSpPr/>
          <p:nvPr/>
        </p:nvSpPr>
        <p:spPr>
          <a:xfrm>
            <a:off x="5383375" y="1441400"/>
            <a:ext cx="4976400" cy="49764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blipFill>
          <a:blip r:embed="rId2">
            <a:alphaModFix/>
          </a:blip>
          <a:stretch>
            <a:fillRect/>
          </a:stretch>
        </a:blipFill>
        <a:effectLst/>
      </p:bgPr>
    </p:bg>
    <p:spTree>
      <p:nvGrpSpPr>
        <p:cNvPr id="1" name="Shape 129"/>
        <p:cNvGrpSpPr/>
        <p:nvPr/>
      </p:nvGrpSpPr>
      <p:grpSpPr>
        <a:xfrm>
          <a:off x="0" y="0"/>
          <a:ext cx="0" cy="0"/>
          <a:chOff x="0" y="0"/>
          <a:chExt cx="0" cy="0"/>
        </a:xfrm>
      </p:grpSpPr>
      <p:sp>
        <p:nvSpPr>
          <p:cNvPr id="130" name="Google Shape;130;p20"/>
          <p:cNvSpPr/>
          <p:nvPr/>
        </p:nvSpPr>
        <p:spPr>
          <a:xfrm>
            <a:off x="-1034662" y="-885600"/>
            <a:ext cx="5489700" cy="54897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1" name="Google Shape;131;p20"/>
          <p:cNvPicPr preferRelativeResize="0"/>
          <p:nvPr/>
        </p:nvPicPr>
        <p:blipFill>
          <a:blip r:embed="rId3">
            <a:alphaModFix/>
          </a:blip>
          <a:stretch>
            <a:fillRect/>
          </a:stretch>
        </p:blipFill>
        <p:spPr>
          <a:xfrm>
            <a:off x="5633178" y="152400"/>
            <a:ext cx="3347900" cy="2028824"/>
          </a:xfrm>
          <a:prstGeom prst="rect">
            <a:avLst/>
          </a:prstGeom>
          <a:noFill/>
          <a:ln>
            <a:noFill/>
          </a:ln>
        </p:spPr>
      </p:pic>
      <p:pic>
        <p:nvPicPr>
          <p:cNvPr id="132" name="Google Shape;132;p20"/>
          <p:cNvPicPr preferRelativeResize="0"/>
          <p:nvPr/>
        </p:nvPicPr>
        <p:blipFill rotWithShape="1">
          <a:blip r:embed="rId3">
            <a:alphaModFix/>
          </a:blip>
          <a:srcRect r="7859" b="33936"/>
          <a:stretch/>
        </p:blipFill>
        <p:spPr>
          <a:xfrm>
            <a:off x="108675" y="3803150"/>
            <a:ext cx="3084675" cy="1340349"/>
          </a:xfrm>
          <a:prstGeom prst="rect">
            <a:avLst/>
          </a:prstGeom>
          <a:noFill/>
          <a:ln>
            <a:noFill/>
          </a:ln>
        </p:spPr>
      </p:pic>
      <p:sp>
        <p:nvSpPr>
          <p:cNvPr id="133" name="Google Shape;133;p20"/>
          <p:cNvSpPr/>
          <p:nvPr/>
        </p:nvSpPr>
        <p:spPr>
          <a:xfrm rot="10800000" flipH="1">
            <a:off x="4455038" y="790575"/>
            <a:ext cx="5489700" cy="54897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0"/>
          <p:cNvSpPr txBox="1">
            <a:spLocks noGrp="1"/>
          </p:cNvSpPr>
          <p:nvPr>
            <p:ph type="title"/>
          </p:nvPr>
        </p:nvSpPr>
        <p:spPr>
          <a:xfrm>
            <a:off x="1267050" y="1494300"/>
            <a:ext cx="6609900" cy="21549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4800"/>
              <a:buNone/>
              <a:defRPr sz="8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grpSp>
        <p:nvGrpSpPr>
          <p:cNvPr id="135" name="Google Shape;135;p20"/>
          <p:cNvGrpSpPr/>
          <p:nvPr/>
        </p:nvGrpSpPr>
        <p:grpSpPr>
          <a:xfrm flipH="1">
            <a:off x="227926" y="229406"/>
            <a:ext cx="882480" cy="329031"/>
            <a:chOff x="4042650" y="642025"/>
            <a:chExt cx="1154625" cy="430500"/>
          </a:xfrm>
        </p:grpSpPr>
        <p:sp>
          <p:nvSpPr>
            <p:cNvPr id="136" name="Google Shape;136;p20"/>
            <p:cNvSpPr/>
            <p:nvPr/>
          </p:nvSpPr>
          <p:spPr>
            <a:xfrm>
              <a:off x="4042650"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0"/>
            <p:cNvSpPr/>
            <p:nvPr/>
          </p:nvSpPr>
          <p:spPr>
            <a:xfrm>
              <a:off x="4699275"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20"/>
          <p:cNvGrpSpPr/>
          <p:nvPr/>
        </p:nvGrpSpPr>
        <p:grpSpPr>
          <a:xfrm rot="10800000" flipH="1">
            <a:off x="1110402" y="142362"/>
            <a:ext cx="2724785" cy="350705"/>
            <a:chOff x="198225" y="4390550"/>
            <a:chExt cx="3765075" cy="484600"/>
          </a:xfrm>
        </p:grpSpPr>
        <p:sp>
          <p:nvSpPr>
            <p:cNvPr id="139" name="Google Shape;139;p20"/>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0"/>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20"/>
          <p:cNvGrpSpPr/>
          <p:nvPr/>
        </p:nvGrpSpPr>
        <p:grpSpPr>
          <a:xfrm rot="10800000">
            <a:off x="5703652" y="4507924"/>
            <a:ext cx="2724785" cy="350705"/>
            <a:chOff x="198225" y="4390550"/>
            <a:chExt cx="3765075" cy="484600"/>
          </a:xfrm>
        </p:grpSpPr>
        <p:sp>
          <p:nvSpPr>
            <p:cNvPr id="142" name="Google Shape;142;p20"/>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0"/>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 name="Google Shape;144;p20"/>
          <p:cNvSpPr/>
          <p:nvPr/>
        </p:nvSpPr>
        <p:spPr>
          <a:xfrm flipH="1">
            <a:off x="8428425" y="4468013"/>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145"/>
        <p:cNvGrpSpPr/>
        <p:nvPr/>
      </p:nvGrpSpPr>
      <p:grpSpPr>
        <a:xfrm>
          <a:off x="0" y="0"/>
          <a:ext cx="0" cy="0"/>
          <a:chOff x="0" y="0"/>
          <a:chExt cx="0" cy="0"/>
        </a:xfrm>
      </p:grpSpPr>
      <p:sp>
        <p:nvSpPr>
          <p:cNvPr id="146" name="Google Shape;146;p21"/>
          <p:cNvSpPr txBox="1">
            <a:spLocks noGrp="1"/>
          </p:cNvSpPr>
          <p:nvPr>
            <p:ph type="title"/>
          </p:nvPr>
        </p:nvSpPr>
        <p:spPr>
          <a:xfrm>
            <a:off x="1204500" y="1289350"/>
            <a:ext cx="45912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7" name="Google Shape;147;p21"/>
          <p:cNvSpPr txBox="1">
            <a:spLocks noGrp="1"/>
          </p:cNvSpPr>
          <p:nvPr>
            <p:ph type="subTitle" idx="1"/>
          </p:nvPr>
        </p:nvSpPr>
        <p:spPr>
          <a:xfrm>
            <a:off x="1204500" y="2131150"/>
            <a:ext cx="4591200" cy="1569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8" name="Google Shape;148;p21"/>
          <p:cNvSpPr/>
          <p:nvPr/>
        </p:nvSpPr>
        <p:spPr>
          <a:xfrm>
            <a:off x="5795700" y="243252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 name="Google Shape;149;p21"/>
          <p:cNvPicPr preferRelativeResize="0"/>
          <p:nvPr/>
        </p:nvPicPr>
        <p:blipFill>
          <a:blip r:embed="rId3">
            <a:alphaModFix/>
          </a:blip>
          <a:stretch>
            <a:fillRect/>
          </a:stretch>
        </p:blipFill>
        <p:spPr>
          <a:xfrm rot="5400000">
            <a:off x="6266878" y="857225"/>
            <a:ext cx="3268650" cy="19808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0"/>
        <p:cNvGrpSpPr/>
        <p:nvPr/>
      </p:nvGrpSpPr>
      <p:grpSpPr>
        <a:xfrm>
          <a:off x="0" y="0"/>
          <a:ext cx="0" cy="0"/>
          <a:chOff x="0" y="0"/>
          <a:chExt cx="0" cy="0"/>
        </a:xfrm>
      </p:grpSpPr>
      <p:sp>
        <p:nvSpPr>
          <p:cNvPr id="151" name="Google Shape;151;p22"/>
          <p:cNvSpPr txBox="1">
            <a:spLocks noGrp="1"/>
          </p:cNvSpPr>
          <p:nvPr>
            <p:ph type="title"/>
          </p:nvPr>
        </p:nvSpPr>
        <p:spPr>
          <a:xfrm>
            <a:off x="4874100" y="3495900"/>
            <a:ext cx="3556800" cy="11082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bg>
      <p:bgPr>
        <a:blipFill>
          <a:blip r:embed="rId2">
            <a:alphaModFix/>
          </a:blip>
          <a:stretch>
            <a:fillRect/>
          </a:stretch>
        </a:blipFill>
        <a:effectLst/>
      </p:bgPr>
    </p:bg>
    <p:spTree>
      <p:nvGrpSpPr>
        <p:cNvPr id="1" name="Shape 152"/>
        <p:cNvGrpSpPr/>
        <p:nvPr/>
      </p:nvGrpSpPr>
      <p:grpSpPr>
        <a:xfrm>
          <a:off x="0" y="0"/>
          <a:ext cx="0" cy="0"/>
          <a:chOff x="0" y="0"/>
          <a:chExt cx="0" cy="0"/>
        </a:xfrm>
      </p:grpSpPr>
      <p:sp>
        <p:nvSpPr>
          <p:cNvPr id="153" name="Google Shape;153;p23"/>
          <p:cNvSpPr/>
          <p:nvPr/>
        </p:nvSpPr>
        <p:spPr>
          <a:xfrm>
            <a:off x="5271600" y="121692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3"/>
          <p:cNvSpPr/>
          <p:nvPr/>
        </p:nvSpPr>
        <p:spPr>
          <a:xfrm>
            <a:off x="-717550" y="-358650"/>
            <a:ext cx="3158700" cy="31587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5" name="Google Shape;155;p23"/>
          <p:cNvPicPr preferRelativeResize="0"/>
          <p:nvPr/>
        </p:nvPicPr>
        <p:blipFill>
          <a:blip r:embed="rId3">
            <a:alphaModFix/>
          </a:blip>
          <a:stretch>
            <a:fillRect/>
          </a:stretch>
        </p:blipFill>
        <p:spPr>
          <a:xfrm>
            <a:off x="139428" y="3028425"/>
            <a:ext cx="3268650" cy="1980800"/>
          </a:xfrm>
          <a:prstGeom prst="rect">
            <a:avLst/>
          </a:prstGeom>
          <a:noFill/>
          <a:ln>
            <a:noFill/>
          </a:ln>
        </p:spPr>
      </p:pic>
      <p:sp>
        <p:nvSpPr>
          <p:cNvPr id="156" name="Google Shape;156;p23"/>
          <p:cNvSpPr txBox="1">
            <a:spLocks noGrp="1"/>
          </p:cNvSpPr>
          <p:nvPr>
            <p:ph type="title" hasCustomPrompt="1"/>
          </p:nvPr>
        </p:nvSpPr>
        <p:spPr>
          <a:xfrm>
            <a:off x="1684413" y="1548725"/>
            <a:ext cx="5775300" cy="172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100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157" name="Google Shape;157;p23"/>
          <p:cNvSpPr txBox="1">
            <a:spLocks noGrp="1"/>
          </p:cNvSpPr>
          <p:nvPr>
            <p:ph type="subTitle" idx="1"/>
          </p:nvPr>
        </p:nvSpPr>
        <p:spPr>
          <a:xfrm>
            <a:off x="1927800" y="3310925"/>
            <a:ext cx="52884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8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58"/>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able of contents">
  <p:cSld name="BLANK_1_1_1_1_1_1">
    <p:bg>
      <p:bgPr>
        <a:blipFill>
          <a:blip r:embed="rId2">
            <a:alphaModFix/>
          </a:blip>
          <a:stretch>
            <a:fillRect/>
          </a:stretch>
        </a:blipFill>
        <a:effectLst/>
      </p:bgPr>
    </p:bg>
    <p:spTree>
      <p:nvGrpSpPr>
        <p:cNvPr id="1" name="Shape 159"/>
        <p:cNvGrpSpPr/>
        <p:nvPr/>
      </p:nvGrpSpPr>
      <p:grpSpPr>
        <a:xfrm>
          <a:off x="0" y="0"/>
          <a:ext cx="0" cy="0"/>
          <a:chOff x="0" y="0"/>
          <a:chExt cx="0" cy="0"/>
        </a:xfrm>
      </p:grpSpPr>
      <p:sp>
        <p:nvSpPr>
          <p:cNvPr id="160" name="Google Shape;160;p25"/>
          <p:cNvSpPr txBox="1">
            <a:spLocks noGrp="1"/>
          </p:cNvSpPr>
          <p:nvPr>
            <p:ph type="title"/>
          </p:nvPr>
        </p:nvSpPr>
        <p:spPr>
          <a:xfrm>
            <a:off x="2115300" y="1852463"/>
            <a:ext cx="2179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1" name="Google Shape;161;p25"/>
          <p:cNvSpPr txBox="1">
            <a:spLocks noGrp="1"/>
          </p:cNvSpPr>
          <p:nvPr>
            <p:ph type="subTitle" idx="1"/>
          </p:nvPr>
        </p:nvSpPr>
        <p:spPr>
          <a:xfrm>
            <a:off x="2115300" y="2340710"/>
            <a:ext cx="21792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2" name="Google Shape;162;p25"/>
          <p:cNvSpPr txBox="1">
            <a:spLocks noGrp="1"/>
          </p:cNvSpPr>
          <p:nvPr>
            <p:ph type="title" idx="2"/>
          </p:nvPr>
        </p:nvSpPr>
        <p:spPr>
          <a:xfrm>
            <a:off x="2115300" y="3155643"/>
            <a:ext cx="2179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3" name="Google Shape;163;p25"/>
          <p:cNvSpPr txBox="1">
            <a:spLocks noGrp="1"/>
          </p:cNvSpPr>
          <p:nvPr>
            <p:ph type="subTitle" idx="3"/>
          </p:nvPr>
        </p:nvSpPr>
        <p:spPr>
          <a:xfrm>
            <a:off x="2115300" y="3643890"/>
            <a:ext cx="21792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4" name="Google Shape;164;p25"/>
          <p:cNvSpPr txBox="1">
            <a:spLocks noGrp="1"/>
          </p:cNvSpPr>
          <p:nvPr>
            <p:ph type="title" idx="4"/>
          </p:nvPr>
        </p:nvSpPr>
        <p:spPr>
          <a:xfrm>
            <a:off x="5752775" y="1852463"/>
            <a:ext cx="2179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5" name="Google Shape;165;p25"/>
          <p:cNvSpPr txBox="1">
            <a:spLocks noGrp="1"/>
          </p:cNvSpPr>
          <p:nvPr>
            <p:ph type="subTitle" idx="5"/>
          </p:nvPr>
        </p:nvSpPr>
        <p:spPr>
          <a:xfrm>
            <a:off x="5752775" y="2340710"/>
            <a:ext cx="21792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6" name="Google Shape;166;p25"/>
          <p:cNvSpPr txBox="1">
            <a:spLocks noGrp="1"/>
          </p:cNvSpPr>
          <p:nvPr>
            <p:ph type="title" idx="6"/>
          </p:nvPr>
        </p:nvSpPr>
        <p:spPr>
          <a:xfrm>
            <a:off x="5752779" y="3155643"/>
            <a:ext cx="2179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7" name="Google Shape;167;p25"/>
          <p:cNvSpPr txBox="1">
            <a:spLocks noGrp="1"/>
          </p:cNvSpPr>
          <p:nvPr>
            <p:ph type="subTitle" idx="7"/>
          </p:nvPr>
        </p:nvSpPr>
        <p:spPr>
          <a:xfrm>
            <a:off x="5752775" y="3643890"/>
            <a:ext cx="21792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8" name="Google Shape;168;p25"/>
          <p:cNvSpPr txBox="1">
            <a:spLocks noGrp="1"/>
          </p:cNvSpPr>
          <p:nvPr>
            <p:ph type="title" idx="8" hasCustomPrompt="1"/>
          </p:nvPr>
        </p:nvSpPr>
        <p:spPr>
          <a:xfrm>
            <a:off x="1212025" y="2135238"/>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169" name="Google Shape;169;p25"/>
          <p:cNvSpPr txBox="1">
            <a:spLocks noGrp="1"/>
          </p:cNvSpPr>
          <p:nvPr>
            <p:ph type="title" idx="9" hasCustomPrompt="1"/>
          </p:nvPr>
        </p:nvSpPr>
        <p:spPr>
          <a:xfrm>
            <a:off x="1212025" y="3456313"/>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170" name="Google Shape;170;p25"/>
          <p:cNvSpPr txBox="1">
            <a:spLocks noGrp="1"/>
          </p:cNvSpPr>
          <p:nvPr>
            <p:ph type="title" idx="13" hasCustomPrompt="1"/>
          </p:nvPr>
        </p:nvSpPr>
        <p:spPr>
          <a:xfrm>
            <a:off x="4849500" y="2135238"/>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171" name="Google Shape;171;p25"/>
          <p:cNvSpPr txBox="1">
            <a:spLocks noGrp="1"/>
          </p:cNvSpPr>
          <p:nvPr>
            <p:ph type="title" idx="14" hasCustomPrompt="1"/>
          </p:nvPr>
        </p:nvSpPr>
        <p:spPr>
          <a:xfrm>
            <a:off x="4849500" y="3456313"/>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172" name="Google Shape;172;p25"/>
          <p:cNvSpPr txBox="1">
            <a:spLocks noGrp="1"/>
          </p:cNvSpPr>
          <p:nvPr>
            <p:ph type="title" idx="15"/>
          </p:nvPr>
        </p:nvSpPr>
        <p:spPr>
          <a:xfrm>
            <a:off x="720000" y="4371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able of contents 1">
  <p:cSld name="BLANK_1_1_1_1_1_1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26"/>
          <p:cNvSpPr/>
          <p:nvPr/>
        </p:nvSpPr>
        <p:spPr>
          <a:xfrm>
            <a:off x="5824775" y="-119957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5" name="Google Shape;175;p26"/>
          <p:cNvGrpSpPr/>
          <p:nvPr/>
        </p:nvGrpSpPr>
        <p:grpSpPr>
          <a:xfrm flipH="1">
            <a:off x="191" y="180418"/>
            <a:ext cx="2598996" cy="484774"/>
            <a:chOff x="1298650" y="3255600"/>
            <a:chExt cx="3427850" cy="639375"/>
          </a:xfrm>
        </p:grpSpPr>
        <p:sp>
          <p:nvSpPr>
            <p:cNvPr id="176" name="Google Shape;176;p26"/>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6"/>
            <p:cNvSpPr/>
            <p:nvPr/>
          </p:nvSpPr>
          <p:spPr>
            <a:xfrm>
              <a:off x="1298650" y="3255600"/>
              <a:ext cx="184575" cy="184850"/>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 name="Google Shape;178;p26"/>
          <p:cNvSpPr txBox="1">
            <a:spLocks noGrp="1"/>
          </p:cNvSpPr>
          <p:nvPr>
            <p:ph type="title"/>
          </p:nvPr>
        </p:nvSpPr>
        <p:spPr>
          <a:xfrm>
            <a:off x="2092611" y="1852475"/>
            <a:ext cx="22548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9" name="Google Shape;179;p26"/>
          <p:cNvSpPr txBox="1">
            <a:spLocks noGrp="1"/>
          </p:cNvSpPr>
          <p:nvPr>
            <p:ph type="subTitle" idx="1"/>
          </p:nvPr>
        </p:nvSpPr>
        <p:spPr>
          <a:xfrm>
            <a:off x="2092610" y="2340722"/>
            <a:ext cx="2254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0" name="Google Shape;180;p26"/>
          <p:cNvSpPr txBox="1">
            <a:spLocks noGrp="1"/>
          </p:cNvSpPr>
          <p:nvPr>
            <p:ph type="title" idx="2"/>
          </p:nvPr>
        </p:nvSpPr>
        <p:spPr>
          <a:xfrm>
            <a:off x="3444597" y="3567454"/>
            <a:ext cx="22548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1" name="Google Shape;181;p26"/>
          <p:cNvSpPr txBox="1">
            <a:spLocks noGrp="1"/>
          </p:cNvSpPr>
          <p:nvPr>
            <p:ph type="subTitle" idx="3"/>
          </p:nvPr>
        </p:nvSpPr>
        <p:spPr>
          <a:xfrm>
            <a:off x="3444594" y="4055700"/>
            <a:ext cx="2254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2" name="Google Shape;182;p26"/>
          <p:cNvSpPr txBox="1">
            <a:spLocks noGrp="1"/>
          </p:cNvSpPr>
          <p:nvPr>
            <p:ph type="title" idx="4"/>
          </p:nvPr>
        </p:nvSpPr>
        <p:spPr>
          <a:xfrm>
            <a:off x="4796582" y="1852475"/>
            <a:ext cx="22548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3" name="Google Shape;183;p26"/>
          <p:cNvSpPr txBox="1">
            <a:spLocks noGrp="1"/>
          </p:cNvSpPr>
          <p:nvPr>
            <p:ph type="subTitle" idx="5"/>
          </p:nvPr>
        </p:nvSpPr>
        <p:spPr>
          <a:xfrm>
            <a:off x="4796579" y="2340722"/>
            <a:ext cx="2254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4" name="Google Shape;184;p26"/>
          <p:cNvSpPr txBox="1">
            <a:spLocks noGrp="1"/>
          </p:cNvSpPr>
          <p:nvPr>
            <p:ph type="title" idx="6"/>
          </p:nvPr>
        </p:nvSpPr>
        <p:spPr>
          <a:xfrm>
            <a:off x="6148568" y="3567454"/>
            <a:ext cx="22548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5" name="Google Shape;185;p26"/>
          <p:cNvSpPr txBox="1">
            <a:spLocks noGrp="1"/>
          </p:cNvSpPr>
          <p:nvPr>
            <p:ph type="subTitle" idx="7"/>
          </p:nvPr>
        </p:nvSpPr>
        <p:spPr>
          <a:xfrm>
            <a:off x="6148564" y="4055700"/>
            <a:ext cx="2254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6" name="Google Shape;186;p26"/>
          <p:cNvSpPr txBox="1">
            <a:spLocks noGrp="1"/>
          </p:cNvSpPr>
          <p:nvPr>
            <p:ph type="title" idx="8"/>
          </p:nvPr>
        </p:nvSpPr>
        <p:spPr>
          <a:xfrm>
            <a:off x="720000" y="4371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7" name="Google Shape;187;p26"/>
          <p:cNvSpPr txBox="1">
            <a:spLocks noGrp="1"/>
          </p:cNvSpPr>
          <p:nvPr>
            <p:ph type="title" idx="9"/>
          </p:nvPr>
        </p:nvSpPr>
        <p:spPr>
          <a:xfrm>
            <a:off x="740625" y="3567454"/>
            <a:ext cx="22548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8" name="Google Shape;188;p26"/>
          <p:cNvSpPr txBox="1">
            <a:spLocks noGrp="1"/>
          </p:cNvSpPr>
          <p:nvPr>
            <p:ph type="subTitle" idx="13"/>
          </p:nvPr>
        </p:nvSpPr>
        <p:spPr>
          <a:xfrm>
            <a:off x="740625" y="4055700"/>
            <a:ext cx="2254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9" name="Google Shape;189;p26"/>
          <p:cNvSpPr txBox="1">
            <a:spLocks noGrp="1"/>
          </p:cNvSpPr>
          <p:nvPr>
            <p:ph type="title" idx="14" hasCustomPrompt="1"/>
          </p:nvPr>
        </p:nvSpPr>
        <p:spPr>
          <a:xfrm>
            <a:off x="1421175" y="3059338"/>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190" name="Google Shape;190;p26"/>
          <p:cNvSpPr txBox="1">
            <a:spLocks noGrp="1"/>
          </p:cNvSpPr>
          <p:nvPr>
            <p:ph type="title" idx="15" hasCustomPrompt="1"/>
          </p:nvPr>
        </p:nvSpPr>
        <p:spPr>
          <a:xfrm>
            <a:off x="4142300" y="3059338"/>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191" name="Google Shape;191;p26"/>
          <p:cNvSpPr txBox="1">
            <a:spLocks noGrp="1"/>
          </p:cNvSpPr>
          <p:nvPr>
            <p:ph type="title" idx="16" hasCustomPrompt="1"/>
          </p:nvPr>
        </p:nvSpPr>
        <p:spPr>
          <a:xfrm>
            <a:off x="6863425" y="3059338"/>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192" name="Google Shape;192;p26"/>
          <p:cNvSpPr txBox="1">
            <a:spLocks noGrp="1"/>
          </p:cNvSpPr>
          <p:nvPr>
            <p:ph type="title" idx="17" hasCustomPrompt="1"/>
          </p:nvPr>
        </p:nvSpPr>
        <p:spPr>
          <a:xfrm>
            <a:off x="5502863" y="1344375"/>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193" name="Google Shape;193;p26"/>
          <p:cNvSpPr txBox="1">
            <a:spLocks noGrp="1"/>
          </p:cNvSpPr>
          <p:nvPr>
            <p:ph type="title" idx="18" hasCustomPrompt="1"/>
          </p:nvPr>
        </p:nvSpPr>
        <p:spPr>
          <a:xfrm>
            <a:off x="2781738" y="1344375"/>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p:cSld name="CUSTOM_1">
    <p:bg>
      <p:bgPr>
        <a:blipFill>
          <a:blip r:embed="rId2">
            <a:alphaModFix/>
          </a:blip>
          <a:stretch>
            <a:fillRect/>
          </a:stretch>
        </a:blipFill>
        <a:effectLst/>
      </p:bgPr>
    </p:bg>
    <p:spTree>
      <p:nvGrpSpPr>
        <p:cNvPr id="1" name="Shape 194"/>
        <p:cNvGrpSpPr/>
        <p:nvPr/>
      </p:nvGrpSpPr>
      <p:grpSpPr>
        <a:xfrm>
          <a:off x="0" y="0"/>
          <a:ext cx="0" cy="0"/>
          <a:chOff x="0" y="0"/>
          <a:chExt cx="0" cy="0"/>
        </a:xfrm>
      </p:grpSpPr>
      <p:sp>
        <p:nvSpPr>
          <p:cNvPr id="195" name="Google Shape;195;p27"/>
          <p:cNvSpPr txBox="1">
            <a:spLocks noGrp="1"/>
          </p:cNvSpPr>
          <p:nvPr>
            <p:ph type="title"/>
          </p:nvPr>
        </p:nvSpPr>
        <p:spPr>
          <a:xfrm>
            <a:off x="4360800" y="1227300"/>
            <a:ext cx="40701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96" name="Google Shape;196;p27"/>
          <p:cNvSpPr txBox="1">
            <a:spLocks noGrp="1"/>
          </p:cNvSpPr>
          <p:nvPr>
            <p:ph type="subTitle" idx="1"/>
          </p:nvPr>
        </p:nvSpPr>
        <p:spPr>
          <a:xfrm>
            <a:off x="4360800" y="2069100"/>
            <a:ext cx="4070100" cy="184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197" name="Google Shape;197;p27"/>
          <p:cNvPicPr preferRelativeResize="0"/>
          <p:nvPr/>
        </p:nvPicPr>
        <p:blipFill rotWithShape="1">
          <a:blip r:embed="rId3">
            <a:alphaModFix/>
          </a:blip>
          <a:srcRect b="47712"/>
          <a:stretch/>
        </p:blipFill>
        <p:spPr>
          <a:xfrm>
            <a:off x="3489225" y="4122300"/>
            <a:ext cx="3222850" cy="1021225"/>
          </a:xfrm>
          <a:prstGeom prst="rect">
            <a:avLst/>
          </a:prstGeom>
          <a:noFill/>
          <a:ln>
            <a:noFill/>
          </a:ln>
        </p:spPr>
      </p:pic>
      <p:pic>
        <p:nvPicPr>
          <p:cNvPr id="198" name="Google Shape;198;p27"/>
          <p:cNvPicPr preferRelativeResize="0"/>
          <p:nvPr/>
        </p:nvPicPr>
        <p:blipFill rotWithShape="1">
          <a:blip r:embed="rId3">
            <a:alphaModFix/>
          </a:blip>
          <a:srcRect t="47712"/>
          <a:stretch/>
        </p:blipFill>
        <p:spPr>
          <a:xfrm>
            <a:off x="5977075" y="0"/>
            <a:ext cx="3222850" cy="102122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Quote">
  <p:cSld name="BLANK_1_1">
    <p:bg>
      <p:bgPr>
        <a:blipFill>
          <a:blip r:embed="rId2">
            <a:alphaModFix/>
          </a:blip>
          <a:stretch>
            <a:fillRect/>
          </a:stretch>
        </a:blipFill>
        <a:effectLst/>
      </p:bgPr>
    </p:bg>
    <p:spTree>
      <p:nvGrpSpPr>
        <p:cNvPr id="1" name="Shape 199"/>
        <p:cNvGrpSpPr/>
        <p:nvPr/>
      </p:nvGrpSpPr>
      <p:grpSpPr>
        <a:xfrm>
          <a:off x="0" y="0"/>
          <a:ext cx="0" cy="0"/>
          <a:chOff x="0" y="0"/>
          <a:chExt cx="0" cy="0"/>
        </a:xfrm>
      </p:grpSpPr>
      <p:sp>
        <p:nvSpPr>
          <p:cNvPr id="200" name="Google Shape;200;p28"/>
          <p:cNvSpPr txBox="1">
            <a:spLocks noGrp="1"/>
          </p:cNvSpPr>
          <p:nvPr>
            <p:ph type="title"/>
          </p:nvPr>
        </p:nvSpPr>
        <p:spPr>
          <a:xfrm>
            <a:off x="2052900" y="3880863"/>
            <a:ext cx="50382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5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201" name="Google Shape;201;p28"/>
          <p:cNvSpPr txBox="1">
            <a:spLocks noGrp="1"/>
          </p:cNvSpPr>
          <p:nvPr>
            <p:ph type="subTitle" idx="1"/>
          </p:nvPr>
        </p:nvSpPr>
        <p:spPr>
          <a:xfrm>
            <a:off x="2052925" y="1520950"/>
            <a:ext cx="5037600" cy="1908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sz="28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
        <p:nvSpPr>
          <p:cNvPr id="202" name="Google Shape;202;p28"/>
          <p:cNvSpPr/>
          <p:nvPr/>
        </p:nvSpPr>
        <p:spPr>
          <a:xfrm>
            <a:off x="-727100" y="-456925"/>
            <a:ext cx="3636300" cy="36363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 name="Google Shape;203;p28"/>
          <p:cNvGrpSpPr/>
          <p:nvPr/>
        </p:nvGrpSpPr>
        <p:grpSpPr>
          <a:xfrm>
            <a:off x="5716150" y="287088"/>
            <a:ext cx="3427850" cy="639375"/>
            <a:chOff x="1298650" y="3255600"/>
            <a:chExt cx="3427850" cy="639375"/>
          </a:xfrm>
        </p:grpSpPr>
        <p:sp>
          <p:nvSpPr>
            <p:cNvPr id="204" name="Google Shape;204;p28"/>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8"/>
            <p:cNvSpPr/>
            <p:nvPr/>
          </p:nvSpPr>
          <p:spPr>
            <a:xfrm>
              <a:off x="1298650" y="3255600"/>
              <a:ext cx="184575" cy="184850"/>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 name="Google Shape;206;p28"/>
          <p:cNvGrpSpPr/>
          <p:nvPr/>
        </p:nvGrpSpPr>
        <p:grpSpPr>
          <a:xfrm rot="10800000">
            <a:off x="0" y="4217038"/>
            <a:ext cx="3427850" cy="639375"/>
            <a:chOff x="1298650" y="3255600"/>
            <a:chExt cx="3427850" cy="639375"/>
          </a:xfrm>
        </p:grpSpPr>
        <p:sp>
          <p:nvSpPr>
            <p:cNvPr id="207" name="Google Shape;207;p28"/>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8"/>
            <p:cNvSpPr/>
            <p:nvPr/>
          </p:nvSpPr>
          <p:spPr>
            <a:xfrm>
              <a:off x="1298650" y="3255600"/>
              <a:ext cx="184575" cy="184850"/>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 name="Google Shape;209;p28"/>
          <p:cNvSpPr/>
          <p:nvPr/>
        </p:nvSpPr>
        <p:spPr>
          <a:xfrm>
            <a:off x="5383375" y="1441400"/>
            <a:ext cx="4976400" cy="49764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ection header 1">
  <p:cSld name="SECTION_HEADER_1">
    <p:bg>
      <p:bgPr>
        <a:blipFill>
          <a:blip r:embed="rId2">
            <a:alphaModFix/>
          </a:blip>
          <a:stretch>
            <a:fillRect/>
          </a:stretch>
        </a:blipFill>
        <a:effectLst/>
      </p:bgPr>
    </p:bg>
    <p:spTree>
      <p:nvGrpSpPr>
        <p:cNvPr id="1" name="Shape 210"/>
        <p:cNvGrpSpPr/>
        <p:nvPr/>
      </p:nvGrpSpPr>
      <p:grpSpPr>
        <a:xfrm>
          <a:off x="0" y="0"/>
          <a:ext cx="0" cy="0"/>
          <a:chOff x="0" y="0"/>
          <a:chExt cx="0" cy="0"/>
        </a:xfrm>
      </p:grpSpPr>
      <p:sp>
        <p:nvSpPr>
          <p:cNvPr id="211" name="Google Shape;211;p29"/>
          <p:cNvSpPr/>
          <p:nvPr/>
        </p:nvSpPr>
        <p:spPr>
          <a:xfrm rot="10800000" flipH="1">
            <a:off x="-305525" y="3076225"/>
            <a:ext cx="2711400" cy="27114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9"/>
          <p:cNvSpPr txBox="1">
            <a:spLocks noGrp="1"/>
          </p:cNvSpPr>
          <p:nvPr>
            <p:ph type="title"/>
          </p:nvPr>
        </p:nvSpPr>
        <p:spPr>
          <a:xfrm>
            <a:off x="2246850" y="2489675"/>
            <a:ext cx="4650300" cy="99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13" name="Google Shape;213;p29"/>
          <p:cNvSpPr txBox="1">
            <a:spLocks noGrp="1"/>
          </p:cNvSpPr>
          <p:nvPr>
            <p:ph type="title" idx="2" hasCustomPrompt="1"/>
          </p:nvPr>
        </p:nvSpPr>
        <p:spPr>
          <a:xfrm>
            <a:off x="3752250" y="1392613"/>
            <a:ext cx="1639500" cy="841800"/>
          </a:xfrm>
          <a:prstGeom prst="rect">
            <a:avLst/>
          </a:prstGeom>
          <a:effectLst>
            <a:outerShdw blurRad="142875"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14" name="Google Shape;214;p29"/>
          <p:cNvSpPr txBox="1">
            <a:spLocks noGrp="1"/>
          </p:cNvSpPr>
          <p:nvPr>
            <p:ph type="subTitle" idx="1"/>
          </p:nvPr>
        </p:nvSpPr>
        <p:spPr>
          <a:xfrm>
            <a:off x="2246850" y="3426000"/>
            <a:ext cx="4650300" cy="52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5" name="Google Shape;215;p29"/>
          <p:cNvSpPr/>
          <p:nvPr/>
        </p:nvSpPr>
        <p:spPr>
          <a:xfrm>
            <a:off x="1714725" y="-339442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Quote 1">
  <p:cSld name="BLANK_1_1_1">
    <p:bg>
      <p:bgPr>
        <a:blipFill>
          <a:blip r:embed="rId2">
            <a:alphaModFix/>
          </a:blip>
          <a:stretch>
            <a:fillRect/>
          </a:stretch>
        </a:blipFill>
        <a:effectLst/>
      </p:bgPr>
    </p:bg>
    <p:spTree>
      <p:nvGrpSpPr>
        <p:cNvPr id="1" name="Shape 216"/>
        <p:cNvGrpSpPr/>
        <p:nvPr/>
      </p:nvGrpSpPr>
      <p:grpSpPr>
        <a:xfrm>
          <a:off x="0" y="0"/>
          <a:ext cx="0" cy="0"/>
          <a:chOff x="0" y="0"/>
          <a:chExt cx="0" cy="0"/>
        </a:xfrm>
      </p:grpSpPr>
      <p:sp>
        <p:nvSpPr>
          <p:cNvPr id="217" name="Google Shape;217;p30"/>
          <p:cNvSpPr txBox="1">
            <a:spLocks noGrp="1"/>
          </p:cNvSpPr>
          <p:nvPr>
            <p:ph type="title"/>
          </p:nvPr>
        </p:nvSpPr>
        <p:spPr>
          <a:xfrm>
            <a:off x="1362600" y="3485762"/>
            <a:ext cx="6418800" cy="53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25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218" name="Google Shape;218;p30"/>
          <p:cNvSpPr txBox="1">
            <a:spLocks noGrp="1"/>
          </p:cNvSpPr>
          <p:nvPr>
            <p:ph type="subTitle" idx="1"/>
          </p:nvPr>
        </p:nvSpPr>
        <p:spPr>
          <a:xfrm>
            <a:off x="1362632" y="1125838"/>
            <a:ext cx="6418200" cy="19086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3000"/>
              <a:buNone/>
              <a:defRPr sz="28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
        <p:nvSpPr>
          <p:cNvPr id="219" name="Google Shape;219;p30"/>
          <p:cNvSpPr/>
          <p:nvPr/>
        </p:nvSpPr>
        <p:spPr>
          <a:xfrm>
            <a:off x="5553075" y="-1424375"/>
            <a:ext cx="4976400" cy="49764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0" name="Google Shape;220;p30"/>
          <p:cNvPicPr preferRelativeResize="0"/>
          <p:nvPr/>
        </p:nvPicPr>
        <p:blipFill>
          <a:blip r:embed="rId3">
            <a:alphaModFix/>
          </a:blip>
          <a:stretch>
            <a:fillRect/>
          </a:stretch>
        </p:blipFill>
        <p:spPr>
          <a:xfrm>
            <a:off x="109452" y="3246600"/>
            <a:ext cx="3130200" cy="1896900"/>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ext 1">
  <p:cSld name="CUSTOM">
    <p:bg>
      <p:bgPr>
        <a:blipFill>
          <a:blip r:embed="rId2">
            <a:alphaModFix/>
          </a:blip>
          <a:stretch>
            <a:fillRect/>
          </a:stretch>
        </a:blipFill>
        <a:effectLst/>
      </p:bgPr>
    </p:bg>
    <p:spTree>
      <p:nvGrpSpPr>
        <p:cNvPr id="1" name="Shape 221"/>
        <p:cNvGrpSpPr/>
        <p:nvPr/>
      </p:nvGrpSpPr>
      <p:grpSpPr>
        <a:xfrm>
          <a:off x="0" y="0"/>
          <a:ext cx="0" cy="0"/>
          <a:chOff x="0" y="0"/>
          <a:chExt cx="0" cy="0"/>
        </a:xfrm>
      </p:grpSpPr>
      <p:sp>
        <p:nvSpPr>
          <p:cNvPr id="222" name="Google Shape;222;p31"/>
          <p:cNvSpPr txBox="1">
            <a:spLocks noGrp="1"/>
          </p:cNvSpPr>
          <p:nvPr>
            <p:ph type="title"/>
          </p:nvPr>
        </p:nvSpPr>
        <p:spPr>
          <a:xfrm>
            <a:off x="713100" y="1211300"/>
            <a:ext cx="3661500" cy="18009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3" name="Google Shape;223;p31"/>
          <p:cNvSpPr txBox="1">
            <a:spLocks noGrp="1"/>
          </p:cNvSpPr>
          <p:nvPr>
            <p:ph type="subTitle" idx="1"/>
          </p:nvPr>
        </p:nvSpPr>
        <p:spPr>
          <a:xfrm>
            <a:off x="713100" y="3772800"/>
            <a:ext cx="3661500" cy="83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224" name="Google Shape;224;p31"/>
          <p:cNvPicPr preferRelativeResize="0"/>
          <p:nvPr/>
        </p:nvPicPr>
        <p:blipFill>
          <a:blip r:embed="rId3">
            <a:alphaModFix/>
          </a:blip>
          <a:stretch>
            <a:fillRect/>
          </a:stretch>
        </p:blipFill>
        <p:spPr>
          <a:xfrm>
            <a:off x="109452" y="0"/>
            <a:ext cx="3130200" cy="1896900"/>
          </a:xfrm>
          <a:prstGeom prst="rect">
            <a:avLst/>
          </a:prstGeom>
          <a:noFill/>
          <a:ln>
            <a:noFill/>
          </a:ln>
        </p:spPr>
      </p:pic>
      <p:sp>
        <p:nvSpPr>
          <p:cNvPr id="225" name="Google Shape;225;p31"/>
          <p:cNvSpPr/>
          <p:nvPr/>
        </p:nvSpPr>
        <p:spPr>
          <a:xfrm>
            <a:off x="6314175" y="122925"/>
            <a:ext cx="3130200" cy="31302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ext 2">
  <p:cSld name="CUSTOM_4">
    <p:bg>
      <p:bgPr>
        <a:blipFill>
          <a:blip r:embed="rId2">
            <a:alphaModFix/>
          </a:blip>
          <a:stretch>
            <a:fillRect/>
          </a:stretch>
        </a:blipFill>
        <a:effectLst/>
      </p:bgPr>
    </p:bg>
    <p:spTree>
      <p:nvGrpSpPr>
        <p:cNvPr id="1" name="Shape 226"/>
        <p:cNvGrpSpPr/>
        <p:nvPr/>
      </p:nvGrpSpPr>
      <p:grpSpPr>
        <a:xfrm>
          <a:off x="0" y="0"/>
          <a:ext cx="0" cy="0"/>
          <a:chOff x="0" y="0"/>
          <a:chExt cx="0" cy="0"/>
        </a:xfrm>
      </p:grpSpPr>
      <p:sp>
        <p:nvSpPr>
          <p:cNvPr id="227" name="Google Shape;227;p32"/>
          <p:cNvSpPr/>
          <p:nvPr/>
        </p:nvSpPr>
        <p:spPr>
          <a:xfrm rot="10800000" flipH="1">
            <a:off x="6579400" y="-1048150"/>
            <a:ext cx="3308400" cy="33084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2"/>
          <p:cNvSpPr/>
          <p:nvPr/>
        </p:nvSpPr>
        <p:spPr>
          <a:xfrm>
            <a:off x="1597000" y="1616600"/>
            <a:ext cx="4982400" cy="49824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2"/>
          <p:cNvSpPr txBox="1">
            <a:spLocks noGrp="1"/>
          </p:cNvSpPr>
          <p:nvPr>
            <p:ph type="title"/>
          </p:nvPr>
        </p:nvSpPr>
        <p:spPr>
          <a:xfrm>
            <a:off x="842475" y="968900"/>
            <a:ext cx="3506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30" name="Google Shape;230;p32"/>
          <p:cNvSpPr txBox="1">
            <a:spLocks noGrp="1"/>
          </p:cNvSpPr>
          <p:nvPr>
            <p:ph type="subTitle" idx="1"/>
          </p:nvPr>
        </p:nvSpPr>
        <p:spPr>
          <a:xfrm>
            <a:off x="842475" y="1659400"/>
            <a:ext cx="3506400" cy="83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1" name="Google Shape;231;p32"/>
          <p:cNvSpPr/>
          <p:nvPr/>
        </p:nvSpPr>
        <p:spPr>
          <a:xfrm>
            <a:off x="7670175" y="374000"/>
            <a:ext cx="513300" cy="4641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2"/>
          <p:cNvSpPr/>
          <p:nvPr/>
        </p:nvSpPr>
        <p:spPr>
          <a:xfrm>
            <a:off x="8345300" y="374000"/>
            <a:ext cx="513300" cy="4641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3" name="Google Shape;233;p32"/>
          <p:cNvGrpSpPr/>
          <p:nvPr/>
        </p:nvGrpSpPr>
        <p:grpSpPr>
          <a:xfrm>
            <a:off x="5593730" y="574087"/>
            <a:ext cx="1160092" cy="63948"/>
            <a:chOff x="3779200" y="1371600"/>
            <a:chExt cx="1992600" cy="109500"/>
          </a:xfrm>
        </p:grpSpPr>
        <p:sp>
          <p:nvSpPr>
            <p:cNvPr id="234" name="Google Shape;234;p32"/>
            <p:cNvSpPr/>
            <p:nvPr/>
          </p:nvSpPr>
          <p:spPr>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2"/>
            <p:cNvSpPr/>
            <p:nvPr/>
          </p:nvSpPr>
          <p:spPr>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2"/>
            <p:cNvSpPr/>
            <p:nvPr/>
          </p:nvSpPr>
          <p:spPr>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2"/>
            <p:cNvSpPr/>
            <p:nvPr/>
          </p:nvSpPr>
          <p:spPr>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2"/>
            <p:cNvSpPr/>
            <p:nvPr/>
          </p:nvSpPr>
          <p:spPr>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2"/>
            <p:cNvSpPr/>
            <p:nvPr/>
          </p:nvSpPr>
          <p:spPr>
            <a:xfrm>
              <a:off x="56623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40" name="Google Shape;240;p32"/>
          <p:cNvPicPr preferRelativeResize="0"/>
          <p:nvPr/>
        </p:nvPicPr>
        <p:blipFill rotWithShape="1">
          <a:blip r:embed="rId3">
            <a:alphaModFix/>
          </a:blip>
          <a:srcRect b="33936"/>
          <a:stretch/>
        </p:blipFill>
        <p:spPr>
          <a:xfrm>
            <a:off x="108675" y="3803150"/>
            <a:ext cx="3347900" cy="1340349"/>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ext 3">
  <p:cSld name="CUSTOM_4_1">
    <p:bg>
      <p:bgPr>
        <a:blipFill>
          <a:blip r:embed="rId2">
            <a:alphaModFix/>
          </a:blip>
          <a:stretch>
            <a:fillRect/>
          </a:stretch>
        </a:blipFill>
        <a:effectLst/>
      </p:bgPr>
    </p:bg>
    <p:spTree>
      <p:nvGrpSpPr>
        <p:cNvPr id="1" name="Shape 241"/>
        <p:cNvGrpSpPr/>
        <p:nvPr/>
      </p:nvGrpSpPr>
      <p:grpSpPr>
        <a:xfrm>
          <a:off x="0" y="0"/>
          <a:ext cx="0" cy="0"/>
          <a:chOff x="0" y="0"/>
          <a:chExt cx="0" cy="0"/>
        </a:xfrm>
      </p:grpSpPr>
      <p:sp>
        <p:nvSpPr>
          <p:cNvPr id="242" name="Google Shape;242;p33"/>
          <p:cNvSpPr txBox="1">
            <a:spLocks noGrp="1"/>
          </p:cNvSpPr>
          <p:nvPr>
            <p:ph type="title"/>
          </p:nvPr>
        </p:nvSpPr>
        <p:spPr>
          <a:xfrm>
            <a:off x="1039188" y="2248863"/>
            <a:ext cx="2939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43" name="Google Shape;243;p33"/>
          <p:cNvSpPr txBox="1">
            <a:spLocks noGrp="1"/>
          </p:cNvSpPr>
          <p:nvPr>
            <p:ph type="subTitle" idx="1"/>
          </p:nvPr>
        </p:nvSpPr>
        <p:spPr>
          <a:xfrm>
            <a:off x="1039188" y="2902163"/>
            <a:ext cx="2939400" cy="1262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text 4">
  <p:cSld name="CUSTOM_4_1_1">
    <p:bg>
      <p:bgPr>
        <a:blipFill>
          <a:blip r:embed="rId2">
            <a:alphaModFix/>
          </a:blip>
          <a:stretch>
            <a:fillRect/>
          </a:stretch>
        </a:blipFill>
        <a:effectLst/>
      </p:bgPr>
    </p:bg>
    <p:spTree>
      <p:nvGrpSpPr>
        <p:cNvPr id="1" name="Shape 244"/>
        <p:cNvGrpSpPr/>
        <p:nvPr/>
      </p:nvGrpSpPr>
      <p:grpSpPr>
        <a:xfrm>
          <a:off x="0" y="0"/>
          <a:ext cx="0" cy="0"/>
          <a:chOff x="0" y="0"/>
          <a:chExt cx="0" cy="0"/>
        </a:xfrm>
      </p:grpSpPr>
      <p:sp>
        <p:nvSpPr>
          <p:cNvPr id="245" name="Google Shape;245;p34"/>
          <p:cNvSpPr/>
          <p:nvPr/>
        </p:nvSpPr>
        <p:spPr>
          <a:xfrm rot="10800000" flipH="1">
            <a:off x="6430825" y="2057400"/>
            <a:ext cx="3450900" cy="34509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4"/>
          <p:cNvSpPr txBox="1">
            <a:spLocks noGrp="1"/>
          </p:cNvSpPr>
          <p:nvPr>
            <p:ph type="title"/>
          </p:nvPr>
        </p:nvSpPr>
        <p:spPr>
          <a:xfrm>
            <a:off x="5497088" y="1502988"/>
            <a:ext cx="2568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47" name="Google Shape;247;p34"/>
          <p:cNvSpPr txBox="1">
            <a:spLocks noGrp="1"/>
          </p:cNvSpPr>
          <p:nvPr>
            <p:ph type="subTitle" idx="1"/>
          </p:nvPr>
        </p:nvSpPr>
        <p:spPr>
          <a:xfrm>
            <a:off x="5497088" y="2214663"/>
            <a:ext cx="2568000" cy="104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ext 5">
  <p:cSld name="CUSTOM_4_1_1_1">
    <p:bg>
      <p:bgPr>
        <a:blipFill>
          <a:blip r:embed="rId2">
            <a:alphaModFix/>
          </a:blip>
          <a:stretch>
            <a:fillRect/>
          </a:stretch>
        </a:blipFill>
        <a:effectLst/>
      </p:bgPr>
    </p:bg>
    <p:spTree>
      <p:nvGrpSpPr>
        <p:cNvPr id="1" name="Shape 248"/>
        <p:cNvGrpSpPr/>
        <p:nvPr/>
      </p:nvGrpSpPr>
      <p:grpSpPr>
        <a:xfrm>
          <a:off x="0" y="0"/>
          <a:ext cx="0" cy="0"/>
          <a:chOff x="0" y="0"/>
          <a:chExt cx="0" cy="0"/>
        </a:xfrm>
      </p:grpSpPr>
      <p:sp>
        <p:nvSpPr>
          <p:cNvPr id="249" name="Google Shape;249;p35"/>
          <p:cNvSpPr/>
          <p:nvPr/>
        </p:nvSpPr>
        <p:spPr>
          <a:xfrm rot="10800000" flipH="1">
            <a:off x="-812075" y="-728325"/>
            <a:ext cx="3450900" cy="34509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5"/>
          <p:cNvSpPr txBox="1">
            <a:spLocks noGrp="1"/>
          </p:cNvSpPr>
          <p:nvPr>
            <p:ph type="title"/>
          </p:nvPr>
        </p:nvSpPr>
        <p:spPr>
          <a:xfrm>
            <a:off x="2281800" y="1417225"/>
            <a:ext cx="4580400" cy="731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sz="4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51" name="Google Shape;251;p35"/>
          <p:cNvSpPr txBox="1">
            <a:spLocks noGrp="1"/>
          </p:cNvSpPr>
          <p:nvPr>
            <p:ph type="subTitle" idx="1"/>
          </p:nvPr>
        </p:nvSpPr>
        <p:spPr>
          <a:xfrm>
            <a:off x="2281800" y="2174075"/>
            <a:ext cx="4580400" cy="162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ext 6">
  <p:cSld name="CUSTOM_4_1_1_1_1">
    <p:bg>
      <p:bgPr>
        <a:blipFill>
          <a:blip r:embed="rId2">
            <a:alphaModFix/>
          </a:blip>
          <a:stretch>
            <a:fillRect/>
          </a:stretch>
        </a:blipFill>
        <a:effectLst/>
      </p:bgPr>
    </p:bg>
    <p:spTree>
      <p:nvGrpSpPr>
        <p:cNvPr id="1" name="Shape 252"/>
        <p:cNvGrpSpPr/>
        <p:nvPr/>
      </p:nvGrpSpPr>
      <p:grpSpPr>
        <a:xfrm>
          <a:off x="0" y="0"/>
          <a:ext cx="0" cy="0"/>
          <a:chOff x="0" y="0"/>
          <a:chExt cx="0" cy="0"/>
        </a:xfrm>
      </p:grpSpPr>
      <p:sp>
        <p:nvSpPr>
          <p:cNvPr id="253" name="Google Shape;253;p36"/>
          <p:cNvSpPr/>
          <p:nvPr/>
        </p:nvSpPr>
        <p:spPr>
          <a:xfrm rot="10800000" flipH="1">
            <a:off x="6938500" y="-878200"/>
            <a:ext cx="3450900" cy="34509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6"/>
          <p:cNvSpPr txBox="1">
            <a:spLocks noGrp="1"/>
          </p:cNvSpPr>
          <p:nvPr>
            <p:ph type="title"/>
          </p:nvPr>
        </p:nvSpPr>
        <p:spPr>
          <a:xfrm>
            <a:off x="1372200" y="2465025"/>
            <a:ext cx="6399600" cy="731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sz="4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55" name="Google Shape;255;p36"/>
          <p:cNvSpPr txBox="1">
            <a:spLocks noGrp="1"/>
          </p:cNvSpPr>
          <p:nvPr>
            <p:ph type="subTitle" idx="1"/>
          </p:nvPr>
        </p:nvSpPr>
        <p:spPr>
          <a:xfrm>
            <a:off x="1372200" y="3221875"/>
            <a:ext cx="6399600" cy="130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36"/>
          <p:cNvSpPr/>
          <p:nvPr/>
        </p:nvSpPr>
        <p:spPr>
          <a:xfrm rot="10800000" flipH="1">
            <a:off x="-1273325" y="-878200"/>
            <a:ext cx="3450900" cy="34509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ext 7">
  <p:cSld name="CUSTOM_4_1_1_1_1_1">
    <p:bg>
      <p:bgPr>
        <a:blipFill>
          <a:blip r:embed="rId2">
            <a:alphaModFix/>
          </a:blip>
          <a:stretch>
            <a:fillRect/>
          </a:stretch>
        </a:blipFill>
        <a:effectLst/>
      </p:bgPr>
    </p:bg>
    <p:spTree>
      <p:nvGrpSpPr>
        <p:cNvPr id="1" name="Shape 257"/>
        <p:cNvGrpSpPr/>
        <p:nvPr/>
      </p:nvGrpSpPr>
      <p:grpSpPr>
        <a:xfrm>
          <a:off x="0" y="0"/>
          <a:ext cx="0" cy="0"/>
          <a:chOff x="0" y="0"/>
          <a:chExt cx="0" cy="0"/>
        </a:xfrm>
      </p:grpSpPr>
      <p:sp>
        <p:nvSpPr>
          <p:cNvPr id="258" name="Google Shape;258;p37"/>
          <p:cNvSpPr txBox="1">
            <a:spLocks noGrp="1"/>
          </p:cNvSpPr>
          <p:nvPr>
            <p:ph type="title"/>
          </p:nvPr>
        </p:nvSpPr>
        <p:spPr>
          <a:xfrm>
            <a:off x="4972850" y="799825"/>
            <a:ext cx="3266400" cy="22551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59" name="Google Shape;259;p37"/>
          <p:cNvSpPr txBox="1">
            <a:spLocks noGrp="1"/>
          </p:cNvSpPr>
          <p:nvPr>
            <p:ph type="subTitle" idx="1"/>
          </p:nvPr>
        </p:nvSpPr>
        <p:spPr>
          <a:xfrm>
            <a:off x="4972850" y="3098996"/>
            <a:ext cx="3266400" cy="114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0" name="Google Shape;260;p37"/>
          <p:cNvSpPr/>
          <p:nvPr/>
        </p:nvSpPr>
        <p:spPr>
          <a:xfrm rot="10800000" flipH="1">
            <a:off x="-1273325" y="-878200"/>
            <a:ext cx="3450900" cy="34509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7"/>
          <p:cNvSpPr>
            <a:spLocks noGrp="1"/>
          </p:cNvSpPr>
          <p:nvPr>
            <p:ph type="pic" idx="2"/>
          </p:nvPr>
        </p:nvSpPr>
        <p:spPr>
          <a:xfrm>
            <a:off x="0" y="175"/>
            <a:ext cx="3813000" cy="5143500"/>
          </a:xfrm>
          <a:prstGeom prst="snip2DiagRect">
            <a:avLst>
              <a:gd name="adj1" fmla="val 0"/>
              <a:gd name="adj2" fmla="val 16667"/>
            </a:avLst>
          </a:prstGeom>
          <a:noFill/>
          <a:ln>
            <a:noFill/>
          </a:ln>
        </p:spPr>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text 8">
  <p:cSld name="CUSTOM_4_1_1_2">
    <p:bg>
      <p:bgPr>
        <a:blipFill>
          <a:blip r:embed="rId2">
            <a:alphaModFix/>
          </a:blip>
          <a:stretch>
            <a:fillRect/>
          </a:stretch>
        </a:blipFill>
        <a:effectLst/>
      </p:bgPr>
    </p:bg>
    <p:spTree>
      <p:nvGrpSpPr>
        <p:cNvPr id="1" name="Shape 262"/>
        <p:cNvGrpSpPr/>
        <p:nvPr/>
      </p:nvGrpSpPr>
      <p:grpSpPr>
        <a:xfrm>
          <a:off x="0" y="0"/>
          <a:ext cx="0" cy="0"/>
          <a:chOff x="0" y="0"/>
          <a:chExt cx="0" cy="0"/>
        </a:xfrm>
      </p:grpSpPr>
      <p:sp>
        <p:nvSpPr>
          <p:cNvPr id="263" name="Google Shape;263;p38"/>
          <p:cNvSpPr/>
          <p:nvPr/>
        </p:nvSpPr>
        <p:spPr>
          <a:xfrm rot="10800000" flipH="1">
            <a:off x="6430825" y="2057400"/>
            <a:ext cx="3450900" cy="34509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8"/>
          <p:cNvSpPr txBox="1">
            <a:spLocks noGrp="1"/>
          </p:cNvSpPr>
          <p:nvPr>
            <p:ph type="title"/>
          </p:nvPr>
        </p:nvSpPr>
        <p:spPr>
          <a:xfrm>
            <a:off x="828325" y="1683375"/>
            <a:ext cx="2909100" cy="706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65" name="Google Shape;265;p38"/>
          <p:cNvSpPr txBox="1">
            <a:spLocks noGrp="1"/>
          </p:cNvSpPr>
          <p:nvPr>
            <p:ph type="subTitle" idx="1"/>
          </p:nvPr>
        </p:nvSpPr>
        <p:spPr>
          <a:xfrm>
            <a:off x="828325" y="2357675"/>
            <a:ext cx="2909100" cy="1031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6" name="Google Shape;266;p38"/>
          <p:cNvSpPr>
            <a:spLocks noGrp="1"/>
          </p:cNvSpPr>
          <p:nvPr>
            <p:ph type="pic" idx="2"/>
          </p:nvPr>
        </p:nvSpPr>
        <p:spPr>
          <a:xfrm>
            <a:off x="4560725" y="627150"/>
            <a:ext cx="3889200" cy="3889200"/>
          </a:xfrm>
          <a:prstGeom prst="snip2DiagRect">
            <a:avLst>
              <a:gd name="adj1" fmla="val 0"/>
              <a:gd name="adj2" fmla="val 16667"/>
            </a:avLst>
          </a:prstGeom>
          <a:noFill/>
          <a:ln w="9525" cap="flat" cmpd="sng">
            <a:solidFill>
              <a:schemeClr val="lt1"/>
            </a:solidFill>
            <a:prstDash val="solid"/>
            <a:round/>
            <a:headEnd type="none" w="sm" len="sm"/>
            <a:tailEnd type="none" w="sm" len="sm"/>
          </a:ln>
        </p:spPr>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text 9">
  <p:cSld name="CUSTOM_4_1_1_2_1">
    <p:bg>
      <p:bgPr>
        <a:blipFill>
          <a:blip r:embed="rId2">
            <a:alphaModFix/>
          </a:blip>
          <a:stretch>
            <a:fillRect/>
          </a:stretch>
        </a:blipFill>
        <a:effectLst/>
      </p:bgPr>
    </p:bg>
    <p:spTree>
      <p:nvGrpSpPr>
        <p:cNvPr id="1" name="Shape 267"/>
        <p:cNvGrpSpPr/>
        <p:nvPr/>
      </p:nvGrpSpPr>
      <p:grpSpPr>
        <a:xfrm>
          <a:off x="0" y="0"/>
          <a:ext cx="0" cy="0"/>
          <a:chOff x="0" y="0"/>
          <a:chExt cx="0" cy="0"/>
        </a:xfrm>
      </p:grpSpPr>
      <p:sp>
        <p:nvSpPr>
          <p:cNvPr id="268" name="Google Shape;268;p39"/>
          <p:cNvSpPr/>
          <p:nvPr/>
        </p:nvSpPr>
        <p:spPr>
          <a:xfrm rot="10800000" flipH="1">
            <a:off x="6430825" y="2057400"/>
            <a:ext cx="3450900" cy="34509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9"/>
          <p:cNvSpPr txBox="1">
            <a:spLocks noGrp="1"/>
          </p:cNvSpPr>
          <p:nvPr>
            <p:ph type="subTitle" idx="1"/>
          </p:nvPr>
        </p:nvSpPr>
        <p:spPr>
          <a:xfrm>
            <a:off x="720000" y="1167925"/>
            <a:ext cx="7704000" cy="344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atin typeface="IBM Plex Sans"/>
                <a:ea typeface="IBM Plex Sans"/>
                <a:cs typeface="IBM Plex Sans"/>
                <a:sym typeface="IBM Plex Sans"/>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270" name="Google Shape;270;p39"/>
          <p:cNvSpPr txBox="1">
            <a:spLocks noGrp="1"/>
          </p:cNvSpPr>
          <p:nvPr>
            <p:ph type="title"/>
          </p:nvPr>
        </p:nvSpPr>
        <p:spPr>
          <a:xfrm>
            <a:off x="720000" y="4371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text 10">
  <p:cSld name="CUSTOM_4_1_1_2_1_1">
    <p:bg>
      <p:bgPr>
        <a:blipFill>
          <a:blip r:embed="rId2">
            <a:alphaModFix/>
          </a:blip>
          <a:stretch>
            <a:fillRect/>
          </a:stretch>
        </a:blipFill>
        <a:effectLst/>
      </p:bgPr>
    </p:bg>
    <p:spTree>
      <p:nvGrpSpPr>
        <p:cNvPr id="1" name="Shape 271"/>
        <p:cNvGrpSpPr/>
        <p:nvPr/>
      </p:nvGrpSpPr>
      <p:grpSpPr>
        <a:xfrm>
          <a:off x="0" y="0"/>
          <a:ext cx="0" cy="0"/>
          <a:chOff x="0" y="0"/>
          <a:chExt cx="0" cy="0"/>
        </a:xfrm>
      </p:grpSpPr>
      <p:sp>
        <p:nvSpPr>
          <p:cNvPr id="272" name="Google Shape;272;p40"/>
          <p:cNvSpPr/>
          <p:nvPr/>
        </p:nvSpPr>
        <p:spPr>
          <a:xfrm rot="10800000" flipH="1">
            <a:off x="6430825" y="2057400"/>
            <a:ext cx="3450900" cy="34509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0"/>
          <p:cNvSpPr txBox="1">
            <a:spLocks noGrp="1"/>
          </p:cNvSpPr>
          <p:nvPr>
            <p:ph type="title"/>
          </p:nvPr>
        </p:nvSpPr>
        <p:spPr>
          <a:xfrm>
            <a:off x="5085525" y="1683375"/>
            <a:ext cx="2909100" cy="7068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4" name="Google Shape;274;p40"/>
          <p:cNvSpPr txBox="1">
            <a:spLocks noGrp="1"/>
          </p:cNvSpPr>
          <p:nvPr>
            <p:ph type="subTitle" idx="1"/>
          </p:nvPr>
        </p:nvSpPr>
        <p:spPr>
          <a:xfrm>
            <a:off x="5085525" y="2334225"/>
            <a:ext cx="2909100" cy="103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5" name="Google Shape;275;p40"/>
          <p:cNvSpPr>
            <a:spLocks noGrp="1"/>
          </p:cNvSpPr>
          <p:nvPr>
            <p:ph type="pic" idx="2"/>
          </p:nvPr>
        </p:nvSpPr>
        <p:spPr>
          <a:xfrm>
            <a:off x="374375" y="627150"/>
            <a:ext cx="3889200" cy="3889200"/>
          </a:xfrm>
          <a:prstGeom prst="snip2DiagRect">
            <a:avLst>
              <a:gd name="adj1" fmla="val 0"/>
              <a:gd name="adj2" fmla="val 16667"/>
            </a:avLst>
          </a:prstGeom>
          <a:noFill/>
          <a:ln w="9525" cap="flat" cmpd="sng">
            <a:solidFill>
              <a:schemeClr val="lt1"/>
            </a:solidFill>
            <a:prstDash val="solid"/>
            <a:round/>
            <a:headEnd type="none" w="sm" len="sm"/>
            <a:tailEnd type="none" w="sm" len="sm"/>
          </a:ln>
        </p:spPr>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ext 11">
  <p:cSld name="CUSTOM_4_1_1_1_1_1_1">
    <p:bg>
      <p:bgPr>
        <a:blipFill>
          <a:blip r:embed="rId2">
            <a:alphaModFix/>
          </a:blip>
          <a:stretch>
            <a:fillRect/>
          </a:stretch>
        </a:blipFill>
        <a:effectLst/>
      </p:bgPr>
    </p:bg>
    <p:spTree>
      <p:nvGrpSpPr>
        <p:cNvPr id="1" name="Shape 276"/>
        <p:cNvGrpSpPr/>
        <p:nvPr/>
      </p:nvGrpSpPr>
      <p:grpSpPr>
        <a:xfrm>
          <a:off x="0" y="0"/>
          <a:ext cx="0" cy="0"/>
          <a:chOff x="0" y="0"/>
          <a:chExt cx="0" cy="0"/>
        </a:xfrm>
      </p:grpSpPr>
      <p:sp>
        <p:nvSpPr>
          <p:cNvPr id="277" name="Google Shape;277;p41"/>
          <p:cNvSpPr txBox="1">
            <a:spLocks noGrp="1"/>
          </p:cNvSpPr>
          <p:nvPr>
            <p:ph type="title"/>
          </p:nvPr>
        </p:nvSpPr>
        <p:spPr>
          <a:xfrm>
            <a:off x="4972850" y="1869325"/>
            <a:ext cx="3266400" cy="7704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8" name="Google Shape;278;p41"/>
          <p:cNvSpPr txBox="1">
            <a:spLocks noGrp="1"/>
          </p:cNvSpPr>
          <p:nvPr>
            <p:ph type="subTitle" idx="1"/>
          </p:nvPr>
        </p:nvSpPr>
        <p:spPr>
          <a:xfrm>
            <a:off x="4972850" y="2683775"/>
            <a:ext cx="3266400" cy="108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9" name="Google Shape;279;p41"/>
          <p:cNvSpPr/>
          <p:nvPr/>
        </p:nvSpPr>
        <p:spPr>
          <a:xfrm rot="10800000" flipH="1">
            <a:off x="-1273325" y="-878200"/>
            <a:ext cx="3450900" cy="34509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two columns 1">
  <p:cSld name="CUSTOM_10_1">
    <p:bg>
      <p:bgPr>
        <a:blipFill>
          <a:blip r:embed="rId2">
            <a:alphaModFix/>
          </a:blip>
          <a:stretch>
            <a:fillRect/>
          </a:stretch>
        </a:blipFill>
        <a:effectLst/>
      </p:bgPr>
    </p:bg>
    <p:spTree>
      <p:nvGrpSpPr>
        <p:cNvPr id="1" name="Shape 280"/>
        <p:cNvGrpSpPr/>
        <p:nvPr/>
      </p:nvGrpSpPr>
      <p:grpSpPr>
        <a:xfrm>
          <a:off x="0" y="0"/>
          <a:ext cx="0" cy="0"/>
          <a:chOff x="0" y="0"/>
          <a:chExt cx="0" cy="0"/>
        </a:xfrm>
      </p:grpSpPr>
      <p:sp>
        <p:nvSpPr>
          <p:cNvPr id="281" name="Google Shape;281;p42"/>
          <p:cNvSpPr/>
          <p:nvPr/>
        </p:nvSpPr>
        <p:spPr>
          <a:xfrm>
            <a:off x="533426" y="-1466850"/>
            <a:ext cx="8077200" cy="80772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2"/>
          <p:cNvSpPr txBox="1">
            <a:spLocks noGrp="1"/>
          </p:cNvSpPr>
          <p:nvPr>
            <p:ph type="title"/>
          </p:nvPr>
        </p:nvSpPr>
        <p:spPr>
          <a:xfrm>
            <a:off x="1643638" y="2112963"/>
            <a:ext cx="25056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83" name="Google Shape;283;p42"/>
          <p:cNvSpPr txBox="1">
            <a:spLocks noGrp="1"/>
          </p:cNvSpPr>
          <p:nvPr>
            <p:ph type="title" idx="2"/>
          </p:nvPr>
        </p:nvSpPr>
        <p:spPr>
          <a:xfrm>
            <a:off x="4994750" y="2112963"/>
            <a:ext cx="25056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84" name="Google Shape;284;p42"/>
          <p:cNvSpPr txBox="1">
            <a:spLocks noGrp="1"/>
          </p:cNvSpPr>
          <p:nvPr>
            <p:ph type="subTitle" idx="1"/>
          </p:nvPr>
        </p:nvSpPr>
        <p:spPr>
          <a:xfrm>
            <a:off x="4994747" y="2621735"/>
            <a:ext cx="2505600" cy="1262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5" name="Google Shape;285;p42"/>
          <p:cNvSpPr txBox="1">
            <a:spLocks noGrp="1"/>
          </p:cNvSpPr>
          <p:nvPr>
            <p:ph type="subTitle" idx="3"/>
          </p:nvPr>
        </p:nvSpPr>
        <p:spPr>
          <a:xfrm>
            <a:off x="1643813" y="2621735"/>
            <a:ext cx="2505600" cy="1262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286" name="Google Shape;286;p42"/>
          <p:cNvGrpSpPr/>
          <p:nvPr/>
        </p:nvGrpSpPr>
        <p:grpSpPr>
          <a:xfrm>
            <a:off x="7652602" y="4829929"/>
            <a:ext cx="1163678" cy="63948"/>
            <a:chOff x="3779200" y="1371600"/>
            <a:chExt cx="1992600" cy="109500"/>
          </a:xfrm>
        </p:grpSpPr>
        <p:sp>
          <p:nvSpPr>
            <p:cNvPr id="287" name="Google Shape;287;p42"/>
            <p:cNvSpPr/>
            <p:nvPr/>
          </p:nvSpPr>
          <p:spPr>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2"/>
            <p:cNvSpPr/>
            <p:nvPr/>
          </p:nvSpPr>
          <p:spPr>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2"/>
            <p:cNvSpPr/>
            <p:nvPr/>
          </p:nvSpPr>
          <p:spPr>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2"/>
            <p:cNvSpPr/>
            <p:nvPr/>
          </p:nvSpPr>
          <p:spPr>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2"/>
            <p:cNvSpPr/>
            <p:nvPr/>
          </p:nvSpPr>
          <p:spPr>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2"/>
            <p:cNvSpPr/>
            <p:nvPr/>
          </p:nvSpPr>
          <p:spPr>
            <a:xfrm>
              <a:off x="56623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93" name="Google Shape;293;p42"/>
          <p:cNvPicPr preferRelativeResize="0"/>
          <p:nvPr/>
        </p:nvPicPr>
        <p:blipFill>
          <a:blip r:embed="rId3">
            <a:alphaModFix/>
          </a:blip>
          <a:stretch>
            <a:fillRect/>
          </a:stretch>
        </p:blipFill>
        <p:spPr>
          <a:xfrm>
            <a:off x="89417" y="0"/>
            <a:ext cx="2441750" cy="1479701"/>
          </a:xfrm>
          <a:prstGeom prst="rect">
            <a:avLst/>
          </a:prstGeom>
          <a:noFill/>
          <a:ln>
            <a:noFill/>
          </a:ln>
        </p:spPr>
      </p:pic>
      <p:pic>
        <p:nvPicPr>
          <p:cNvPr id="294" name="Google Shape;294;p42"/>
          <p:cNvPicPr preferRelativeResize="0"/>
          <p:nvPr/>
        </p:nvPicPr>
        <p:blipFill rotWithShape="1">
          <a:blip r:embed="rId3">
            <a:alphaModFix/>
          </a:blip>
          <a:srcRect b="45764"/>
          <a:stretch/>
        </p:blipFill>
        <p:spPr>
          <a:xfrm>
            <a:off x="4417450" y="4340975"/>
            <a:ext cx="2441750" cy="802524"/>
          </a:xfrm>
          <a:prstGeom prst="rect">
            <a:avLst/>
          </a:prstGeom>
          <a:noFill/>
          <a:ln>
            <a:noFill/>
          </a:ln>
        </p:spPr>
      </p:pic>
      <p:grpSp>
        <p:nvGrpSpPr>
          <p:cNvPr id="295" name="Google Shape;295;p42"/>
          <p:cNvGrpSpPr/>
          <p:nvPr/>
        </p:nvGrpSpPr>
        <p:grpSpPr>
          <a:xfrm>
            <a:off x="7451325" y="466663"/>
            <a:ext cx="1154625" cy="430500"/>
            <a:chOff x="4042650" y="642025"/>
            <a:chExt cx="1154625" cy="430500"/>
          </a:xfrm>
        </p:grpSpPr>
        <p:sp>
          <p:nvSpPr>
            <p:cNvPr id="296" name="Google Shape;296;p42"/>
            <p:cNvSpPr/>
            <p:nvPr/>
          </p:nvSpPr>
          <p:spPr>
            <a:xfrm>
              <a:off x="4042650"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2"/>
            <p:cNvSpPr/>
            <p:nvPr/>
          </p:nvSpPr>
          <p:spPr>
            <a:xfrm>
              <a:off x="4699275"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8" name="Google Shape;298;p42"/>
          <p:cNvSpPr/>
          <p:nvPr/>
        </p:nvSpPr>
        <p:spPr>
          <a:xfrm>
            <a:off x="571425" y="4173588"/>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two columns 2">
  <p:cSld name="CUSTOM_10_1_1">
    <p:bg>
      <p:bgPr>
        <a:blipFill>
          <a:blip r:embed="rId2">
            <a:alphaModFix/>
          </a:blip>
          <a:stretch>
            <a:fillRect/>
          </a:stretch>
        </a:blipFill>
        <a:effectLst/>
      </p:bgPr>
    </p:bg>
    <p:spTree>
      <p:nvGrpSpPr>
        <p:cNvPr id="1" name="Shape 299"/>
        <p:cNvGrpSpPr/>
        <p:nvPr/>
      </p:nvGrpSpPr>
      <p:grpSpPr>
        <a:xfrm>
          <a:off x="0" y="0"/>
          <a:ext cx="0" cy="0"/>
          <a:chOff x="0" y="0"/>
          <a:chExt cx="0" cy="0"/>
        </a:xfrm>
      </p:grpSpPr>
      <p:sp>
        <p:nvSpPr>
          <p:cNvPr id="300" name="Google Shape;300;p43"/>
          <p:cNvSpPr/>
          <p:nvPr/>
        </p:nvSpPr>
        <p:spPr>
          <a:xfrm>
            <a:off x="-643025" y="1873500"/>
            <a:ext cx="4289400" cy="42894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3"/>
          <p:cNvSpPr/>
          <p:nvPr/>
        </p:nvSpPr>
        <p:spPr>
          <a:xfrm>
            <a:off x="6649225" y="-546862"/>
            <a:ext cx="3093600" cy="30936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3"/>
          <p:cNvSpPr txBox="1">
            <a:spLocks noGrp="1"/>
          </p:cNvSpPr>
          <p:nvPr>
            <p:ph type="title"/>
          </p:nvPr>
        </p:nvSpPr>
        <p:spPr>
          <a:xfrm>
            <a:off x="720000" y="2833207"/>
            <a:ext cx="2250300" cy="558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500"/>
              <a:buNone/>
              <a:defRPr sz="2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03" name="Google Shape;303;p43"/>
          <p:cNvSpPr txBox="1">
            <a:spLocks noGrp="1"/>
          </p:cNvSpPr>
          <p:nvPr>
            <p:ph type="title" idx="2"/>
          </p:nvPr>
        </p:nvSpPr>
        <p:spPr>
          <a:xfrm>
            <a:off x="6174603" y="2833224"/>
            <a:ext cx="2249400" cy="5589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2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04" name="Google Shape;304;p43"/>
          <p:cNvSpPr txBox="1">
            <a:spLocks noGrp="1"/>
          </p:cNvSpPr>
          <p:nvPr>
            <p:ph type="subTitle" idx="1"/>
          </p:nvPr>
        </p:nvSpPr>
        <p:spPr>
          <a:xfrm>
            <a:off x="6174600" y="3341997"/>
            <a:ext cx="2249400" cy="1262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05" name="Google Shape;305;p43"/>
          <p:cNvSpPr txBox="1">
            <a:spLocks noGrp="1"/>
          </p:cNvSpPr>
          <p:nvPr>
            <p:ph type="subTitle" idx="3"/>
          </p:nvPr>
        </p:nvSpPr>
        <p:spPr>
          <a:xfrm>
            <a:off x="720157" y="3341981"/>
            <a:ext cx="2250300" cy="1262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06" name="Google Shape;306;p43"/>
          <p:cNvSpPr txBox="1">
            <a:spLocks noGrp="1"/>
          </p:cNvSpPr>
          <p:nvPr>
            <p:ph type="title" idx="4"/>
          </p:nvPr>
        </p:nvSpPr>
        <p:spPr>
          <a:xfrm>
            <a:off x="720000" y="4371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pic>
        <p:nvPicPr>
          <p:cNvPr id="307" name="Google Shape;307;p43"/>
          <p:cNvPicPr preferRelativeResize="0"/>
          <p:nvPr/>
        </p:nvPicPr>
        <p:blipFill rotWithShape="1">
          <a:blip r:embed="rId3">
            <a:alphaModFix/>
          </a:blip>
          <a:srcRect r="28886" b="34314"/>
          <a:stretch/>
        </p:blipFill>
        <p:spPr>
          <a:xfrm>
            <a:off x="6764225" y="951000"/>
            <a:ext cx="2380825" cy="1332674"/>
          </a:xfrm>
          <a:prstGeom prst="rect">
            <a:avLst/>
          </a:prstGeom>
          <a:noFill/>
          <a:ln>
            <a:noFill/>
          </a:ln>
        </p:spPr>
      </p:pic>
      <p:pic>
        <p:nvPicPr>
          <p:cNvPr id="308" name="Google Shape;308;p43"/>
          <p:cNvPicPr preferRelativeResize="0"/>
          <p:nvPr/>
        </p:nvPicPr>
        <p:blipFill rotWithShape="1">
          <a:blip r:embed="rId3">
            <a:alphaModFix/>
          </a:blip>
          <a:srcRect r="28886" b="34314"/>
          <a:stretch/>
        </p:blipFill>
        <p:spPr>
          <a:xfrm>
            <a:off x="0" y="0"/>
            <a:ext cx="2380825" cy="1332674"/>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two columns 3">
  <p:cSld name="CUSTOM_10_1_1_1">
    <p:bg>
      <p:bgPr>
        <a:blipFill>
          <a:blip r:embed="rId2">
            <a:alphaModFix/>
          </a:blip>
          <a:stretch>
            <a:fillRect/>
          </a:stretch>
        </a:blipFill>
        <a:effectLst/>
      </p:bgPr>
    </p:bg>
    <p:spTree>
      <p:nvGrpSpPr>
        <p:cNvPr id="1" name="Shape 309"/>
        <p:cNvGrpSpPr/>
        <p:nvPr/>
      </p:nvGrpSpPr>
      <p:grpSpPr>
        <a:xfrm>
          <a:off x="0" y="0"/>
          <a:ext cx="0" cy="0"/>
          <a:chOff x="0" y="0"/>
          <a:chExt cx="0" cy="0"/>
        </a:xfrm>
      </p:grpSpPr>
      <p:sp>
        <p:nvSpPr>
          <p:cNvPr id="310" name="Google Shape;310;p44"/>
          <p:cNvSpPr txBox="1">
            <a:spLocks noGrp="1"/>
          </p:cNvSpPr>
          <p:nvPr>
            <p:ph type="title"/>
          </p:nvPr>
        </p:nvSpPr>
        <p:spPr>
          <a:xfrm>
            <a:off x="720000" y="4371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11" name="Google Shape;311;p44"/>
          <p:cNvSpPr txBox="1">
            <a:spLocks noGrp="1"/>
          </p:cNvSpPr>
          <p:nvPr>
            <p:ph type="title" idx="2"/>
          </p:nvPr>
        </p:nvSpPr>
        <p:spPr>
          <a:xfrm>
            <a:off x="3312000" y="1554825"/>
            <a:ext cx="20166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12" name="Google Shape;312;p44"/>
          <p:cNvSpPr txBox="1">
            <a:spLocks noGrp="1"/>
          </p:cNvSpPr>
          <p:nvPr>
            <p:ph type="subTitle" idx="1"/>
          </p:nvPr>
        </p:nvSpPr>
        <p:spPr>
          <a:xfrm>
            <a:off x="3312000" y="1948925"/>
            <a:ext cx="2016600" cy="699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3" name="Google Shape;313;p44"/>
          <p:cNvSpPr txBox="1">
            <a:spLocks noGrp="1"/>
          </p:cNvSpPr>
          <p:nvPr>
            <p:ph type="title" idx="3"/>
          </p:nvPr>
        </p:nvSpPr>
        <p:spPr>
          <a:xfrm>
            <a:off x="3815400" y="3079625"/>
            <a:ext cx="20166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14" name="Google Shape;314;p44"/>
          <p:cNvSpPr txBox="1">
            <a:spLocks noGrp="1"/>
          </p:cNvSpPr>
          <p:nvPr>
            <p:ph type="subTitle" idx="4"/>
          </p:nvPr>
        </p:nvSpPr>
        <p:spPr>
          <a:xfrm>
            <a:off x="3815402" y="3473725"/>
            <a:ext cx="2016600" cy="699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315" name="Google Shape;315;p44"/>
          <p:cNvPicPr preferRelativeResize="0"/>
          <p:nvPr/>
        </p:nvPicPr>
        <p:blipFill>
          <a:blip r:embed="rId3">
            <a:alphaModFix/>
          </a:blip>
          <a:stretch>
            <a:fillRect/>
          </a:stretch>
        </p:blipFill>
        <p:spPr>
          <a:xfrm>
            <a:off x="102817" y="117700"/>
            <a:ext cx="2441750" cy="1479701"/>
          </a:xfrm>
          <a:prstGeom prst="rect">
            <a:avLst/>
          </a:prstGeom>
          <a:noFill/>
          <a:ln>
            <a:noFill/>
          </a:ln>
        </p:spPr>
      </p:pic>
      <p:sp>
        <p:nvSpPr>
          <p:cNvPr id="316" name="Google Shape;316;p44"/>
          <p:cNvSpPr/>
          <p:nvPr/>
        </p:nvSpPr>
        <p:spPr>
          <a:xfrm>
            <a:off x="4908025" y="1597400"/>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two columns 4">
  <p:cSld name="CUSTOM_10_1_1_1_1">
    <p:bg>
      <p:bgPr>
        <a:blipFill>
          <a:blip r:embed="rId2">
            <a:alphaModFix/>
          </a:blip>
          <a:stretch>
            <a:fillRect/>
          </a:stretch>
        </a:blipFill>
        <a:effectLst/>
      </p:bgPr>
    </p:bg>
    <p:spTree>
      <p:nvGrpSpPr>
        <p:cNvPr id="1" name="Shape 317"/>
        <p:cNvGrpSpPr/>
        <p:nvPr/>
      </p:nvGrpSpPr>
      <p:grpSpPr>
        <a:xfrm>
          <a:off x="0" y="0"/>
          <a:ext cx="0" cy="0"/>
          <a:chOff x="0" y="0"/>
          <a:chExt cx="0" cy="0"/>
        </a:xfrm>
      </p:grpSpPr>
      <p:sp>
        <p:nvSpPr>
          <p:cNvPr id="318" name="Google Shape;318;p45"/>
          <p:cNvSpPr txBox="1">
            <a:spLocks noGrp="1"/>
          </p:cNvSpPr>
          <p:nvPr>
            <p:ph type="title"/>
          </p:nvPr>
        </p:nvSpPr>
        <p:spPr>
          <a:xfrm>
            <a:off x="3329475" y="1153525"/>
            <a:ext cx="39036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19" name="Google Shape;319;p45"/>
          <p:cNvSpPr txBox="1">
            <a:spLocks noGrp="1"/>
          </p:cNvSpPr>
          <p:nvPr>
            <p:ph type="subTitle" idx="1"/>
          </p:nvPr>
        </p:nvSpPr>
        <p:spPr>
          <a:xfrm>
            <a:off x="3329475" y="1547625"/>
            <a:ext cx="3903600" cy="69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0" name="Google Shape;320;p45"/>
          <p:cNvSpPr txBox="1">
            <a:spLocks noGrp="1"/>
          </p:cNvSpPr>
          <p:nvPr>
            <p:ph type="title" idx="2"/>
          </p:nvPr>
        </p:nvSpPr>
        <p:spPr>
          <a:xfrm>
            <a:off x="3329475" y="2863438"/>
            <a:ext cx="39036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21" name="Google Shape;321;p45"/>
          <p:cNvSpPr txBox="1">
            <a:spLocks noGrp="1"/>
          </p:cNvSpPr>
          <p:nvPr>
            <p:ph type="subTitle" idx="3"/>
          </p:nvPr>
        </p:nvSpPr>
        <p:spPr>
          <a:xfrm>
            <a:off x="3329475" y="3257538"/>
            <a:ext cx="3903600" cy="69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322" name="Google Shape;322;p45"/>
          <p:cNvPicPr preferRelativeResize="0"/>
          <p:nvPr/>
        </p:nvPicPr>
        <p:blipFill>
          <a:blip r:embed="rId3">
            <a:alphaModFix/>
          </a:blip>
          <a:stretch>
            <a:fillRect/>
          </a:stretch>
        </p:blipFill>
        <p:spPr>
          <a:xfrm>
            <a:off x="102817" y="117700"/>
            <a:ext cx="2441750" cy="1479701"/>
          </a:xfrm>
          <a:prstGeom prst="rect">
            <a:avLst/>
          </a:prstGeom>
          <a:noFill/>
          <a:ln>
            <a:noFill/>
          </a:ln>
        </p:spPr>
      </p:pic>
      <p:sp>
        <p:nvSpPr>
          <p:cNvPr id="323" name="Google Shape;323;p45"/>
          <p:cNvSpPr/>
          <p:nvPr/>
        </p:nvSpPr>
        <p:spPr>
          <a:xfrm>
            <a:off x="4908025" y="1597400"/>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4" name="Google Shape;324;p45"/>
          <p:cNvGrpSpPr/>
          <p:nvPr/>
        </p:nvGrpSpPr>
        <p:grpSpPr>
          <a:xfrm>
            <a:off x="8043945" y="229406"/>
            <a:ext cx="882480" cy="329031"/>
            <a:chOff x="4042650" y="642025"/>
            <a:chExt cx="1154625" cy="430500"/>
          </a:xfrm>
        </p:grpSpPr>
        <p:sp>
          <p:nvSpPr>
            <p:cNvPr id="325" name="Google Shape;325;p45"/>
            <p:cNvSpPr/>
            <p:nvPr/>
          </p:nvSpPr>
          <p:spPr>
            <a:xfrm>
              <a:off x="4042650"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5"/>
            <p:cNvSpPr/>
            <p:nvPr/>
          </p:nvSpPr>
          <p:spPr>
            <a:xfrm>
              <a:off x="4699275"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 name="Google Shape;327;p45"/>
          <p:cNvGrpSpPr/>
          <p:nvPr/>
        </p:nvGrpSpPr>
        <p:grpSpPr>
          <a:xfrm rot="10800000">
            <a:off x="5319164" y="142362"/>
            <a:ext cx="2724785" cy="350705"/>
            <a:chOff x="198225" y="4390550"/>
            <a:chExt cx="3765075" cy="484600"/>
          </a:xfrm>
        </p:grpSpPr>
        <p:sp>
          <p:nvSpPr>
            <p:cNvPr id="328" name="Google Shape;328;p45"/>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5"/>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 name="Google Shape;330;p45"/>
          <p:cNvGrpSpPr/>
          <p:nvPr/>
        </p:nvGrpSpPr>
        <p:grpSpPr>
          <a:xfrm rot="10800000" flipH="1">
            <a:off x="725914" y="4507924"/>
            <a:ext cx="2724785" cy="350705"/>
            <a:chOff x="198225" y="4390550"/>
            <a:chExt cx="3765075" cy="484600"/>
          </a:xfrm>
        </p:grpSpPr>
        <p:sp>
          <p:nvSpPr>
            <p:cNvPr id="331" name="Google Shape;331;p45"/>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45"/>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3" name="Google Shape;333;p45"/>
          <p:cNvSpPr/>
          <p:nvPr/>
        </p:nvSpPr>
        <p:spPr>
          <a:xfrm>
            <a:off x="227926" y="4468013"/>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three columns">
  <p:cSld name="CUSTOM_6_1">
    <p:bg>
      <p:bgPr>
        <a:blipFill>
          <a:blip r:embed="rId2">
            <a:alphaModFix/>
          </a:blip>
          <a:stretch>
            <a:fillRect/>
          </a:stretch>
        </a:blipFill>
        <a:effectLst/>
      </p:bgPr>
    </p:bg>
    <p:spTree>
      <p:nvGrpSpPr>
        <p:cNvPr id="1" name="Shape 334"/>
        <p:cNvGrpSpPr/>
        <p:nvPr/>
      </p:nvGrpSpPr>
      <p:grpSpPr>
        <a:xfrm>
          <a:off x="0" y="0"/>
          <a:ext cx="0" cy="0"/>
          <a:chOff x="0" y="0"/>
          <a:chExt cx="0" cy="0"/>
        </a:xfrm>
      </p:grpSpPr>
      <p:pic>
        <p:nvPicPr>
          <p:cNvPr id="335" name="Google Shape;335;p46"/>
          <p:cNvPicPr preferRelativeResize="0"/>
          <p:nvPr/>
        </p:nvPicPr>
        <p:blipFill>
          <a:blip r:embed="rId3">
            <a:alphaModFix/>
          </a:blip>
          <a:stretch>
            <a:fillRect/>
          </a:stretch>
        </p:blipFill>
        <p:spPr>
          <a:xfrm>
            <a:off x="89428" y="-547688"/>
            <a:ext cx="3235500" cy="1960713"/>
          </a:xfrm>
          <a:prstGeom prst="rect">
            <a:avLst/>
          </a:prstGeom>
          <a:noFill/>
          <a:ln>
            <a:noFill/>
          </a:ln>
        </p:spPr>
      </p:pic>
      <p:sp>
        <p:nvSpPr>
          <p:cNvPr id="336" name="Google Shape;336;p46"/>
          <p:cNvSpPr/>
          <p:nvPr/>
        </p:nvSpPr>
        <p:spPr>
          <a:xfrm>
            <a:off x="-261050" y="1124025"/>
            <a:ext cx="4705200" cy="47052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6"/>
          <p:cNvSpPr/>
          <p:nvPr/>
        </p:nvSpPr>
        <p:spPr>
          <a:xfrm>
            <a:off x="4699850" y="1124025"/>
            <a:ext cx="4705200" cy="47052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38" name="Google Shape;338;p46"/>
          <p:cNvPicPr preferRelativeResize="0"/>
          <p:nvPr/>
        </p:nvPicPr>
        <p:blipFill rotWithShape="1">
          <a:blip r:embed="rId3">
            <a:alphaModFix/>
          </a:blip>
          <a:srcRect b="50206"/>
          <a:stretch/>
        </p:blipFill>
        <p:spPr>
          <a:xfrm>
            <a:off x="5936725" y="4167181"/>
            <a:ext cx="3235500" cy="976325"/>
          </a:xfrm>
          <a:prstGeom prst="rect">
            <a:avLst/>
          </a:prstGeom>
          <a:noFill/>
          <a:ln>
            <a:noFill/>
          </a:ln>
        </p:spPr>
      </p:pic>
      <p:sp>
        <p:nvSpPr>
          <p:cNvPr id="339" name="Google Shape;339;p46"/>
          <p:cNvSpPr txBox="1">
            <a:spLocks noGrp="1"/>
          </p:cNvSpPr>
          <p:nvPr>
            <p:ph type="title"/>
          </p:nvPr>
        </p:nvSpPr>
        <p:spPr>
          <a:xfrm>
            <a:off x="999050" y="2522200"/>
            <a:ext cx="191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40" name="Google Shape;340;p46"/>
          <p:cNvSpPr txBox="1">
            <a:spLocks noGrp="1"/>
          </p:cNvSpPr>
          <p:nvPr>
            <p:ph type="subTitle" idx="1"/>
          </p:nvPr>
        </p:nvSpPr>
        <p:spPr>
          <a:xfrm>
            <a:off x="999050" y="3049900"/>
            <a:ext cx="1915500" cy="104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1" name="Google Shape;341;p46"/>
          <p:cNvSpPr txBox="1">
            <a:spLocks noGrp="1"/>
          </p:cNvSpPr>
          <p:nvPr>
            <p:ph type="title" idx="2"/>
          </p:nvPr>
        </p:nvSpPr>
        <p:spPr>
          <a:xfrm>
            <a:off x="3610850" y="2522225"/>
            <a:ext cx="191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42" name="Google Shape;342;p46"/>
          <p:cNvSpPr txBox="1">
            <a:spLocks noGrp="1"/>
          </p:cNvSpPr>
          <p:nvPr>
            <p:ph type="subTitle" idx="3"/>
          </p:nvPr>
        </p:nvSpPr>
        <p:spPr>
          <a:xfrm>
            <a:off x="3610850" y="3049925"/>
            <a:ext cx="1915500" cy="104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3" name="Google Shape;343;p46"/>
          <p:cNvSpPr txBox="1">
            <a:spLocks noGrp="1"/>
          </p:cNvSpPr>
          <p:nvPr>
            <p:ph type="title" idx="4"/>
          </p:nvPr>
        </p:nvSpPr>
        <p:spPr>
          <a:xfrm>
            <a:off x="6222650" y="2522200"/>
            <a:ext cx="191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44" name="Google Shape;344;p46"/>
          <p:cNvSpPr txBox="1">
            <a:spLocks noGrp="1"/>
          </p:cNvSpPr>
          <p:nvPr>
            <p:ph type="subTitle" idx="5"/>
          </p:nvPr>
        </p:nvSpPr>
        <p:spPr>
          <a:xfrm>
            <a:off x="6222650" y="3049900"/>
            <a:ext cx="1915500" cy="104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5" name="Google Shape;345;p46"/>
          <p:cNvSpPr txBox="1">
            <a:spLocks noGrp="1"/>
          </p:cNvSpPr>
          <p:nvPr>
            <p:ph type="title" idx="6" hasCustomPrompt="1"/>
          </p:nvPr>
        </p:nvSpPr>
        <p:spPr>
          <a:xfrm>
            <a:off x="1294400" y="1702328"/>
            <a:ext cx="1324800" cy="47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2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46" name="Google Shape;346;p46"/>
          <p:cNvSpPr txBox="1">
            <a:spLocks noGrp="1"/>
          </p:cNvSpPr>
          <p:nvPr>
            <p:ph type="title" idx="7" hasCustomPrompt="1"/>
          </p:nvPr>
        </p:nvSpPr>
        <p:spPr>
          <a:xfrm>
            <a:off x="3906201" y="1702340"/>
            <a:ext cx="1324800" cy="47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2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47" name="Google Shape;347;p46"/>
          <p:cNvSpPr txBox="1">
            <a:spLocks noGrp="1"/>
          </p:cNvSpPr>
          <p:nvPr>
            <p:ph type="title" idx="8" hasCustomPrompt="1"/>
          </p:nvPr>
        </p:nvSpPr>
        <p:spPr>
          <a:xfrm>
            <a:off x="6518002" y="1702328"/>
            <a:ext cx="1324800" cy="47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2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48" name="Google Shape;348;p46"/>
          <p:cNvSpPr txBox="1">
            <a:spLocks noGrp="1"/>
          </p:cNvSpPr>
          <p:nvPr>
            <p:ph type="title" idx="9"/>
          </p:nvPr>
        </p:nvSpPr>
        <p:spPr>
          <a:xfrm>
            <a:off x="720000" y="4371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three columns 1">
  <p:cSld name="CUSTOM_6_1_1">
    <p:bg>
      <p:bgPr>
        <a:blipFill>
          <a:blip r:embed="rId2">
            <a:alphaModFix/>
          </a:blip>
          <a:stretch>
            <a:fillRect/>
          </a:stretch>
        </a:blipFill>
        <a:effectLst/>
      </p:bgPr>
    </p:bg>
    <p:spTree>
      <p:nvGrpSpPr>
        <p:cNvPr id="1" name="Shape 349"/>
        <p:cNvGrpSpPr/>
        <p:nvPr/>
      </p:nvGrpSpPr>
      <p:grpSpPr>
        <a:xfrm>
          <a:off x="0" y="0"/>
          <a:ext cx="0" cy="0"/>
          <a:chOff x="0" y="0"/>
          <a:chExt cx="0" cy="0"/>
        </a:xfrm>
      </p:grpSpPr>
      <p:sp>
        <p:nvSpPr>
          <p:cNvPr id="350" name="Google Shape;350;p47"/>
          <p:cNvSpPr/>
          <p:nvPr/>
        </p:nvSpPr>
        <p:spPr>
          <a:xfrm>
            <a:off x="4412238" y="-1097250"/>
            <a:ext cx="5489700" cy="54897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52" name="Google Shape;352;p47"/>
          <p:cNvSpPr txBox="1">
            <a:spLocks noGrp="1"/>
          </p:cNvSpPr>
          <p:nvPr>
            <p:ph type="title" idx="2"/>
          </p:nvPr>
        </p:nvSpPr>
        <p:spPr>
          <a:xfrm>
            <a:off x="890875" y="2358440"/>
            <a:ext cx="2241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53" name="Google Shape;353;p47"/>
          <p:cNvSpPr txBox="1">
            <a:spLocks noGrp="1"/>
          </p:cNvSpPr>
          <p:nvPr>
            <p:ph type="subTitle" idx="1"/>
          </p:nvPr>
        </p:nvSpPr>
        <p:spPr>
          <a:xfrm>
            <a:off x="890875" y="2886140"/>
            <a:ext cx="2241900" cy="104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4" name="Google Shape;354;p47"/>
          <p:cNvSpPr txBox="1">
            <a:spLocks noGrp="1"/>
          </p:cNvSpPr>
          <p:nvPr>
            <p:ph type="title" idx="3"/>
          </p:nvPr>
        </p:nvSpPr>
        <p:spPr>
          <a:xfrm>
            <a:off x="3439563" y="2358440"/>
            <a:ext cx="2241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55" name="Google Shape;355;p47"/>
          <p:cNvSpPr txBox="1">
            <a:spLocks noGrp="1"/>
          </p:cNvSpPr>
          <p:nvPr>
            <p:ph type="subTitle" idx="4"/>
          </p:nvPr>
        </p:nvSpPr>
        <p:spPr>
          <a:xfrm>
            <a:off x="3439563" y="2886140"/>
            <a:ext cx="2241900" cy="104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6" name="Google Shape;356;p47"/>
          <p:cNvSpPr txBox="1">
            <a:spLocks noGrp="1"/>
          </p:cNvSpPr>
          <p:nvPr>
            <p:ph type="title" idx="5"/>
          </p:nvPr>
        </p:nvSpPr>
        <p:spPr>
          <a:xfrm>
            <a:off x="5988275" y="2358440"/>
            <a:ext cx="2241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57" name="Google Shape;357;p47"/>
          <p:cNvSpPr txBox="1">
            <a:spLocks noGrp="1"/>
          </p:cNvSpPr>
          <p:nvPr>
            <p:ph type="subTitle" idx="6"/>
          </p:nvPr>
        </p:nvSpPr>
        <p:spPr>
          <a:xfrm>
            <a:off x="5988275" y="2886140"/>
            <a:ext cx="2241900" cy="104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58" name="Google Shape;358;p47"/>
          <p:cNvGrpSpPr/>
          <p:nvPr/>
        </p:nvGrpSpPr>
        <p:grpSpPr>
          <a:xfrm>
            <a:off x="8373782" y="4621856"/>
            <a:ext cx="882480" cy="329031"/>
            <a:chOff x="4042650" y="642025"/>
            <a:chExt cx="1154625" cy="430500"/>
          </a:xfrm>
        </p:grpSpPr>
        <p:sp>
          <p:nvSpPr>
            <p:cNvPr id="359" name="Google Shape;359;p47"/>
            <p:cNvSpPr/>
            <p:nvPr/>
          </p:nvSpPr>
          <p:spPr>
            <a:xfrm>
              <a:off x="4042650"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47"/>
            <p:cNvSpPr/>
            <p:nvPr/>
          </p:nvSpPr>
          <p:spPr>
            <a:xfrm>
              <a:off x="4699275"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 name="Google Shape;361;p47"/>
          <p:cNvGrpSpPr/>
          <p:nvPr/>
        </p:nvGrpSpPr>
        <p:grpSpPr>
          <a:xfrm rot="10800000">
            <a:off x="5649001" y="4534812"/>
            <a:ext cx="2724785" cy="350705"/>
            <a:chOff x="198225" y="4390550"/>
            <a:chExt cx="3765075" cy="484600"/>
          </a:xfrm>
        </p:grpSpPr>
        <p:sp>
          <p:nvSpPr>
            <p:cNvPr id="362" name="Google Shape;362;p47"/>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47"/>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4" name="Google Shape;364;p47"/>
          <p:cNvSpPr/>
          <p:nvPr/>
        </p:nvSpPr>
        <p:spPr>
          <a:xfrm>
            <a:off x="-516031" y="3019200"/>
            <a:ext cx="2707800" cy="27078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65" name="Google Shape;365;p47"/>
          <p:cNvPicPr preferRelativeResize="0"/>
          <p:nvPr/>
        </p:nvPicPr>
        <p:blipFill rotWithShape="1">
          <a:blip r:embed="rId3">
            <a:alphaModFix/>
          </a:blip>
          <a:srcRect b="44478"/>
          <a:stretch/>
        </p:blipFill>
        <p:spPr>
          <a:xfrm>
            <a:off x="70550" y="54126"/>
            <a:ext cx="2502225" cy="841925"/>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and three columns 2">
  <p:cSld name="CUSTOM_6_1_1_1">
    <p:bg>
      <p:bgPr>
        <a:blipFill>
          <a:blip r:embed="rId2">
            <a:alphaModFix/>
          </a:blip>
          <a:stretch>
            <a:fillRect/>
          </a:stretch>
        </a:blipFill>
        <a:effectLst/>
      </p:bgPr>
    </p:bg>
    <p:spTree>
      <p:nvGrpSpPr>
        <p:cNvPr id="1" name="Shape 366"/>
        <p:cNvGrpSpPr/>
        <p:nvPr/>
      </p:nvGrpSpPr>
      <p:grpSpPr>
        <a:xfrm>
          <a:off x="0" y="0"/>
          <a:ext cx="0" cy="0"/>
          <a:chOff x="0" y="0"/>
          <a:chExt cx="0" cy="0"/>
        </a:xfrm>
      </p:grpSpPr>
      <p:sp>
        <p:nvSpPr>
          <p:cNvPr id="367" name="Google Shape;367;p48"/>
          <p:cNvSpPr/>
          <p:nvPr/>
        </p:nvSpPr>
        <p:spPr>
          <a:xfrm>
            <a:off x="-650500" y="-832950"/>
            <a:ext cx="4289400" cy="42894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68" name="Google Shape;368;p48"/>
          <p:cNvPicPr preferRelativeResize="0"/>
          <p:nvPr/>
        </p:nvPicPr>
        <p:blipFill rotWithShape="1">
          <a:blip r:embed="rId3">
            <a:alphaModFix/>
          </a:blip>
          <a:srcRect r="28886" b="34314"/>
          <a:stretch/>
        </p:blipFill>
        <p:spPr>
          <a:xfrm>
            <a:off x="6685800" y="3758425"/>
            <a:ext cx="2380825" cy="1332674"/>
          </a:xfrm>
          <a:prstGeom prst="rect">
            <a:avLst/>
          </a:prstGeom>
          <a:noFill/>
          <a:ln>
            <a:noFill/>
          </a:ln>
        </p:spPr>
      </p:pic>
      <p:sp>
        <p:nvSpPr>
          <p:cNvPr id="369" name="Google Shape;369;p48"/>
          <p:cNvSpPr txBox="1">
            <a:spLocks noGrp="1"/>
          </p:cNvSpPr>
          <p:nvPr>
            <p:ph type="title"/>
          </p:nvPr>
        </p:nvSpPr>
        <p:spPr>
          <a:xfrm>
            <a:off x="720000" y="4371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70" name="Google Shape;370;p48"/>
          <p:cNvSpPr txBox="1">
            <a:spLocks noGrp="1"/>
          </p:cNvSpPr>
          <p:nvPr>
            <p:ph type="title" idx="2"/>
          </p:nvPr>
        </p:nvSpPr>
        <p:spPr>
          <a:xfrm>
            <a:off x="865180" y="1537650"/>
            <a:ext cx="1880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71" name="Google Shape;371;p48"/>
          <p:cNvSpPr txBox="1">
            <a:spLocks noGrp="1"/>
          </p:cNvSpPr>
          <p:nvPr>
            <p:ph type="subTitle" idx="1"/>
          </p:nvPr>
        </p:nvSpPr>
        <p:spPr>
          <a:xfrm>
            <a:off x="3390000" y="1493700"/>
            <a:ext cx="48303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72" name="Google Shape;372;p48"/>
          <p:cNvSpPr txBox="1">
            <a:spLocks noGrp="1"/>
          </p:cNvSpPr>
          <p:nvPr>
            <p:ph type="title" idx="3"/>
          </p:nvPr>
        </p:nvSpPr>
        <p:spPr>
          <a:xfrm>
            <a:off x="863525" y="2592560"/>
            <a:ext cx="18837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73" name="Google Shape;373;p48"/>
          <p:cNvSpPr txBox="1">
            <a:spLocks noGrp="1"/>
          </p:cNvSpPr>
          <p:nvPr>
            <p:ph type="subTitle" idx="4"/>
          </p:nvPr>
        </p:nvSpPr>
        <p:spPr>
          <a:xfrm>
            <a:off x="3391200" y="2550906"/>
            <a:ext cx="4827900" cy="61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74" name="Google Shape;374;p48"/>
          <p:cNvSpPr txBox="1">
            <a:spLocks noGrp="1"/>
          </p:cNvSpPr>
          <p:nvPr>
            <p:ph type="title" idx="5"/>
          </p:nvPr>
        </p:nvSpPr>
        <p:spPr>
          <a:xfrm>
            <a:off x="863526" y="3647470"/>
            <a:ext cx="18837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75" name="Google Shape;375;p48"/>
          <p:cNvSpPr txBox="1">
            <a:spLocks noGrp="1"/>
          </p:cNvSpPr>
          <p:nvPr>
            <p:ph type="subTitle" idx="6"/>
          </p:nvPr>
        </p:nvSpPr>
        <p:spPr>
          <a:xfrm>
            <a:off x="3391200" y="3605112"/>
            <a:ext cx="4827900" cy="61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and three columns 3">
  <p:cSld name="CUSTOM_6_1_1_2">
    <p:bg>
      <p:bgPr>
        <a:blipFill>
          <a:blip r:embed="rId2">
            <a:alphaModFix/>
          </a:blip>
          <a:stretch>
            <a:fillRect/>
          </a:stretch>
        </a:blipFill>
        <a:effectLst/>
      </p:bgPr>
    </p:bg>
    <p:spTree>
      <p:nvGrpSpPr>
        <p:cNvPr id="1" name="Shape 376"/>
        <p:cNvGrpSpPr/>
        <p:nvPr/>
      </p:nvGrpSpPr>
      <p:grpSpPr>
        <a:xfrm>
          <a:off x="0" y="0"/>
          <a:ext cx="0" cy="0"/>
          <a:chOff x="0" y="0"/>
          <a:chExt cx="0" cy="0"/>
        </a:xfrm>
      </p:grpSpPr>
      <p:sp>
        <p:nvSpPr>
          <p:cNvPr id="377" name="Google Shape;377;p49"/>
          <p:cNvSpPr/>
          <p:nvPr/>
        </p:nvSpPr>
        <p:spPr>
          <a:xfrm>
            <a:off x="4412238" y="-1097250"/>
            <a:ext cx="5489700" cy="54897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4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79" name="Google Shape;379;p49"/>
          <p:cNvSpPr txBox="1">
            <a:spLocks noGrp="1"/>
          </p:cNvSpPr>
          <p:nvPr>
            <p:ph type="title" idx="2"/>
          </p:nvPr>
        </p:nvSpPr>
        <p:spPr>
          <a:xfrm>
            <a:off x="890875" y="3312190"/>
            <a:ext cx="22419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80" name="Google Shape;380;p49"/>
          <p:cNvSpPr txBox="1">
            <a:spLocks noGrp="1"/>
          </p:cNvSpPr>
          <p:nvPr>
            <p:ph type="subTitle" idx="1"/>
          </p:nvPr>
        </p:nvSpPr>
        <p:spPr>
          <a:xfrm>
            <a:off x="890875" y="3839896"/>
            <a:ext cx="2241900" cy="64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81" name="Google Shape;381;p49"/>
          <p:cNvSpPr txBox="1">
            <a:spLocks noGrp="1"/>
          </p:cNvSpPr>
          <p:nvPr>
            <p:ph type="title" idx="3"/>
          </p:nvPr>
        </p:nvSpPr>
        <p:spPr>
          <a:xfrm>
            <a:off x="3439563" y="3312190"/>
            <a:ext cx="22419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82" name="Google Shape;382;p49"/>
          <p:cNvSpPr txBox="1">
            <a:spLocks noGrp="1"/>
          </p:cNvSpPr>
          <p:nvPr>
            <p:ph type="subTitle" idx="4"/>
          </p:nvPr>
        </p:nvSpPr>
        <p:spPr>
          <a:xfrm>
            <a:off x="3439575" y="3839896"/>
            <a:ext cx="2241900" cy="64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83" name="Google Shape;383;p49"/>
          <p:cNvSpPr txBox="1">
            <a:spLocks noGrp="1"/>
          </p:cNvSpPr>
          <p:nvPr>
            <p:ph type="title" idx="5"/>
          </p:nvPr>
        </p:nvSpPr>
        <p:spPr>
          <a:xfrm>
            <a:off x="5988275" y="3312190"/>
            <a:ext cx="22419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84" name="Google Shape;384;p49"/>
          <p:cNvSpPr txBox="1">
            <a:spLocks noGrp="1"/>
          </p:cNvSpPr>
          <p:nvPr>
            <p:ph type="subTitle" idx="6"/>
          </p:nvPr>
        </p:nvSpPr>
        <p:spPr>
          <a:xfrm>
            <a:off x="5988275" y="3839896"/>
            <a:ext cx="2241900" cy="64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85" name="Google Shape;385;p49"/>
          <p:cNvGrpSpPr/>
          <p:nvPr/>
        </p:nvGrpSpPr>
        <p:grpSpPr>
          <a:xfrm>
            <a:off x="8373782" y="4621856"/>
            <a:ext cx="882480" cy="329031"/>
            <a:chOff x="4042650" y="642025"/>
            <a:chExt cx="1154625" cy="430500"/>
          </a:xfrm>
        </p:grpSpPr>
        <p:sp>
          <p:nvSpPr>
            <p:cNvPr id="386" name="Google Shape;386;p49"/>
            <p:cNvSpPr/>
            <p:nvPr/>
          </p:nvSpPr>
          <p:spPr>
            <a:xfrm>
              <a:off x="4042650"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49"/>
            <p:cNvSpPr/>
            <p:nvPr/>
          </p:nvSpPr>
          <p:spPr>
            <a:xfrm>
              <a:off x="4699275"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49"/>
          <p:cNvGrpSpPr/>
          <p:nvPr/>
        </p:nvGrpSpPr>
        <p:grpSpPr>
          <a:xfrm rot="10800000">
            <a:off x="5649001" y="4534812"/>
            <a:ext cx="2724785" cy="350705"/>
            <a:chOff x="198225" y="4390550"/>
            <a:chExt cx="3765075" cy="484600"/>
          </a:xfrm>
        </p:grpSpPr>
        <p:sp>
          <p:nvSpPr>
            <p:cNvPr id="389" name="Google Shape;389;p49"/>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49"/>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1" name="Google Shape;391;p49"/>
          <p:cNvSpPr/>
          <p:nvPr/>
        </p:nvSpPr>
        <p:spPr>
          <a:xfrm>
            <a:off x="-516031" y="3019200"/>
            <a:ext cx="2707800" cy="27078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92" name="Google Shape;392;p49"/>
          <p:cNvPicPr preferRelativeResize="0"/>
          <p:nvPr/>
        </p:nvPicPr>
        <p:blipFill rotWithShape="1">
          <a:blip r:embed="rId3">
            <a:alphaModFix/>
          </a:blip>
          <a:srcRect b="44478"/>
          <a:stretch/>
        </p:blipFill>
        <p:spPr>
          <a:xfrm>
            <a:off x="70550" y="54126"/>
            <a:ext cx="2502225" cy="841925"/>
          </a:xfrm>
          <a:prstGeom prst="rect">
            <a:avLst/>
          </a:prstGeom>
          <a:noFill/>
          <a:ln>
            <a:noFill/>
          </a:ln>
        </p:spPr>
      </p:pic>
      <p:sp>
        <p:nvSpPr>
          <p:cNvPr id="393" name="Google Shape;393;p49"/>
          <p:cNvSpPr>
            <a:spLocks noGrp="1"/>
          </p:cNvSpPr>
          <p:nvPr>
            <p:ph type="pic" idx="7"/>
          </p:nvPr>
        </p:nvSpPr>
        <p:spPr>
          <a:xfrm>
            <a:off x="2376450" y="1285600"/>
            <a:ext cx="4368000" cy="1933800"/>
          </a:xfrm>
          <a:prstGeom prst="snip2DiagRect">
            <a:avLst>
              <a:gd name="adj1" fmla="val 0"/>
              <a:gd name="adj2" fmla="val 16667"/>
            </a:avLst>
          </a:prstGeom>
          <a:noFill/>
          <a:ln w="9525" cap="flat" cmpd="sng">
            <a:solidFill>
              <a:schemeClr val="lt1"/>
            </a:solidFill>
            <a:prstDash val="solid"/>
            <a:round/>
            <a:headEnd type="none" w="sm" len="sm"/>
            <a:tailEnd type="none" w="sm" len="sm"/>
          </a:ln>
        </p:spPr>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and three columns 4">
  <p:cSld name="CUSTOM_6_1_1_1_1">
    <p:bg>
      <p:bgPr>
        <a:blipFill>
          <a:blip r:embed="rId2">
            <a:alphaModFix/>
          </a:blip>
          <a:stretch>
            <a:fillRect/>
          </a:stretch>
        </a:blipFill>
        <a:effectLst/>
      </p:bgPr>
    </p:bg>
    <p:spTree>
      <p:nvGrpSpPr>
        <p:cNvPr id="1" name="Shape 394"/>
        <p:cNvGrpSpPr/>
        <p:nvPr/>
      </p:nvGrpSpPr>
      <p:grpSpPr>
        <a:xfrm>
          <a:off x="0" y="0"/>
          <a:ext cx="0" cy="0"/>
          <a:chOff x="0" y="0"/>
          <a:chExt cx="0" cy="0"/>
        </a:xfrm>
      </p:grpSpPr>
      <p:sp>
        <p:nvSpPr>
          <p:cNvPr id="395" name="Google Shape;395;p50"/>
          <p:cNvSpPr/>
          <p:nvPr/>
        </p:nvSpPr>
        <p:spPr>
          <a:xfrm>
            <a:off x="-650500" y="-832950"/>
            <a:ext cx="4289400" cy="42894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96" name="Google Shape;396;p50"/>
          <p:cNvPicPr preferRelativeResize="0"/>
          <p:nvPr/>
        </p:nvPicPr>
        <p:blipFill rotWithShape="1">
          <a:blip r:embed="rId3">
            <a:alphaModFix/>
          </a:blip>
          <a:srcRect r="28886" b="34314"/>
          <a:stretch/>
        </p:blipFill>
        <p:spPr>
          <a:xfrm>
            <a:off x="6685800" y="3758425"/>
            <a:ext cx="2380825" cy="1332674"/>
          </a:xfrm>
          <a:prstGeom prst="rect">
            <a:avLst/>
          </a:prstGeom>
          <a:noFill/>
          <a:ln>
            <a:noFill/>
          </a:ln>
        </p:spPr>
      </p:pic>
      <p:sp>
        <p:nvSpPr>
          <p:cNvPr id="397" name="Google Shape;397;p50"/>
          <p:cNvSpPr txBox="1">
            <a:spLocks noGrp="1"/>
          </p:cNvSpPr>
          <p:nvPr>
            <p:ph type="title"/>
          </p:nvPr>
        </p:nvSpPr>
        <p:spPr>
          <a:xfrm>
            <a:off x="720000" y="4371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98" name="Google Shape;398;p50"/>
          <p:cNvSpPr txBox="1">
            <a:spLocks noGrp="1"/>
          </p:cNvSpPr>
          <p:nvPr>
            <p:ph type="title" idx="2"/>
          </p:nvPr>
        </p:nvSpPr>
        <p:spPr>
          <a:xfrm>
            <a:off x="5198756" y="1168750"/>
            <a:ext cx="2079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99" name="Google Shape;399;p50"/>
          <p:cNvSpPr txBox="1">
            <a:spLocks noGrp="1"/>
          </p:cNvSpPr>
          <p:nvPr>
            <p:ph type="subTitle" idx="1"/>
          </p:nvPr>
        </p:nvSpPr>
        <p:spPr>
          <a:xfrm>
            <a:off x="5196925" y="1696447"/>
            <a:ext cx="31302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00" name="Google Shape;400;p50"/>
          <p:cNvSpPr txBox="1">
            <a:spLocks noGrp="1"/>
          </p:cNvSpPr>
          <p:nvPr>
            <p:ph type="title" idx="3"/>
          </p:nvPr>
        </p:nvSpPr>
        <p:spPr>
          <a:xfrm>
            <a:off x="5196925" y="2299857"/>
            <a:ext cx="20838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01" name="Google Shape;401;p50"/>
          <p:cNvSpPr txBox="1">
            <a:spLocks noGrp="1"/>
          </p:cNvSpPr>
          <p:nvPr>
            <p:ph type="subTitle" idx="4"/>
          </p:nvPr>
        </p:nvSpPr>
        <p:spPr>
          <a:xfrm>
            <a:off x="5197703" y="2829849"/>
            <a:ext cx="3128700" cy="61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02" name="Google Shape;402;p50"/>
          <p:cNvSpPr txBox="1">
            <a:spLocks noGrp="1"/>
          </p:cNvSpPr>
          <p:nvPr>
            <p:ph type="title" idx="5"/>
          </p:nvPr>
        </p:nvSpPr>
        <p:spPr>
          <a:xfrm>
            <a:off x="5196926" y="3430965"/>
            <a:ext cx="20838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03" name="Google Shape;403;p50"/>
          <p:cNvSpPr txBox="1">
            <a:spLocks noGrp="1"/>
          </p:cNvSpPr>
          <p:nvPr>
            <p:ph type="subTitle" idx="6"/>
          </p:nvPr>
        </p:nvSpPr>
        <p:spPr>
          <a:xfrm>
            <a:off x="5197703" y="3960250"/>
            <a:ext cx="3128700" cy="61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04" name="Google Shape;404;p50"/>
          <p:cNvSpPr txBox="1">
            <a:spLocks noGrp="1"/>
          </p:cNvSpPr>
          <p:nvPr>
            <p:ph type="title" idx="7" hasCustomPrompt="1"/>
          </p:nvPr>
        </p:nvSpPr>
        <p:spPr>
          <a:xfrm>
            <a:off x="4010579" y="1500185"/>
            <a:ext cx="1085400" cy="47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2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05" name="Google Shape;405;p50"/>
          <p:cNvSpPr txBox="1">
            <a:spLocks noGrp="1"/>
          </p:cNvSpPr>
          <p:nvPr>
            <p:ph type="title" idx="8" hasCustomPrompt="1"/>
          </p:nvPr>
        </p:nvSpPr>
        <p:spPr>
          <a:xfrm>
            <a:off x="4029300" y="2633994"/>
            <a:ext cx="1085400" cy="47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2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06" name="Google Shape;406;p50"/>
          <p:cNvSpPr txBox="1">
            <a:spLocks noGrp="1"/>
          </p:cNvSpPr>
          <p:nvPr>
            <p:ph type="title" idx="9" hasCustomPrompt="1"/>
          </p:nvPr>
        </p:nvSpPr>
        <p:spPr>
          <a:xfrm>
            <a:off x="4029300" y="3767720"/>
            <a:ext cx="1085400" cy="47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2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07" name="Google Shape;407;p50"/>
          <p:cNvSpPr>
            <a:spLocks noGrp="1"/>
          </p:cNvSpPr>
          <p:nvPr>
            <p:ph type="pic" idx="13"/>
          </p:nvPr>
        </p:nvSpPr>
        <p:spPr>
          <a:xfrm>
            <a:off x="720000" y="1571500"/>
            <a:ext cx="3085800" cy="2796000"/>
          </a:xfrm>
          <a:prstGeom prst="snip2DiagRect">
            <a:avLst>
              <a:gd name="adj1" fmla="val 0"/>
              <a:gd name="adj2" fmla="val 16667"/>
            </a:avLst>
          </a:prstGeom>
          <a:noFill/>
          <a:ln w="9525" cap="flat" cmpd="sng">
            <a:solidFill>
              <a:schemeClr val="lt1"/>
            </a:solidFill>
            <a:prstDash val="solid"/>
            <a:round/>
            <a:headEnd type="none" w="sm" len="sm"/>
            <a:tailEnd type="none" w="sm" len="sm"/>
          </a:ln>
        </p:spPr>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and three columns 5">
  <p:cSld name="CUSTOM_6_1_1_2_1">
    <p:bg>
      <p:bgPr>
        <a:blipFill>
          <a:blip r:embed="rId2">
            <a:alphaModFix/>
          </a:blip>
          <a:stretch>
            <a:fillRect/>
          </a:stretch>
        </a:blipFill>
        <a:effectLst/>
      </p:bgPr>
    </p:bg>
    <p:spTree>
      <p:nvGrpSpPr>
        <p:cNvPr id="1" name="Shape 408"/>
        <p:cNvGrpSpPr/>
        <p:nvPr/>
      </p:nvGrpSpPr>
      <p:grpSpPr>
        <a:xfrm>
          <a:off x="0" y="0"/>
          <a:ext cx="0" cy="0"/>
          <a:chOff x="0" y="0"/>
          <a:chExt cx="0" cy="0"/>
        </a:xfrm>
      </p:grpSpPr>
      <p:sp>
        <p:nvSpPr>
          <p:cNvPr id="409" name="Google Shape;409;p51"/>
          <p:cNvSpPr/>
          <p:nvPr/>
        </p:nvSpPr>
        <p:spPr>
          <a:xfrm>
            <a:off x="4412238" y="-1097250"/>
            <a:ext cx="5489700" cy="54897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5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11" name="Google Shape;411;p51"/>
          <p:cNvSpPr txBox="1">
            <a:spLocks noGrp="1"/>
          </p:cNvSpPr>
          <p:nvPr>
            <p:ph type="title" idx="2"/>
          </p:nvPr>
        </p:nvSpPr>
        <p:spPr>
          <a:xfrm>
            <a:off x="775575" y="3166571"/>
            <a:ext cx="23382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12" name="Google Shape;412;p51"/>
          <p:cNvSpPr txBox="1">
            <a:spLocks noGrp="1"/>
          </p:cNvSpPr>
          <p:nvPr>
            <p:ph type="subTitle" idx="1"/>
          </p:nvPr>
        </p:nvSpPr>
        <p:spPr>
          <a:xfrm>
            <a:off x="775575" y="2575850"/>
            <a:ext cx="2338200" cy="615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13" name="Google Shape;413;p51"/>
          <p:cNvSpPr txBox="1">
            <a:spLocks noGrp="1"/>
          </p:cNvSpPr>
          <p:nvPr>
            <p:ph type="title" idx="3"/>
          </p:nvPr>
        </p:nvSpPr>
        <p:spPr>
          <a:xfrm>
            <a:off x="3402894" y="3166571"/>
            <a:ext cx="23382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14" name="Google Shape;414;p51"/>
          <p:cNvSpPr txBox="1">
            <a:spLocks noGrp="1"/>
          </p:cNvSpPr>
          <p:nvPr>
            <p:ph type="subTitle" idx="4"/>
          </p:nvPr>
        </p:nvSpPr>
        <p:spPr>
          <a:xfrm>
            <a:off x="3402894" y="2575850"/>
            <a:ext cx="2338200" cy="615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15" name="Google Shape;415;p51"/>
          <p:cNvSpPr txBox="1">
            <a:spLocks noGrp="1"/>
          </p:cNvSpPr>
          <p:nvPr>
            <p:ph type="title" idx="5"/>
          </p:nvPr>
        </p:nvSpPr>
        <p:spPr>
          <a:xfrm>
            <a:off x="6089913" y="3166571"/>
            <a:ext cx="23382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16" name="Google Shape;416;p51"/>
          <p:cNvSpPr txBox="1">
            <a:spLocks noGrp="1"/>
          </p:cNvSpPr>
          <p:nvPr>
            <p:ph type="subTitle" idx="6"/>
          </p:nvPr>
        </p:nvSpPr>
        <p:spPr>
          <a:xfrm>
            <a:off x="6089913" y="2575850"/>
            <a:ext cx="2338200" cy="615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417" name="Google Shape;417;p51"/>
          <p:cNvGrpSpPr/>
          <p:nvPr/>
        </p:nvGrpSpPr>
        <p:grpSpPr>
          <a:xfrm>
            <a:off x="8373782" y="4621856"/>
            <a:ext cx="882480" cy="329031"/>
            <a:chOff x="4042650" y="642025"/>
            <a:chExt cx="1154625" cy="430500"/>
          </a:xfrm>
        </p:grpSpPr>
        <p:sp>
          <p:nvSpPr>
            <p:cNvPr id="418" name="Google Shape;418;p51"/>
            <p:cNvSpPr/>
            <p:nvPr/>
          </p:nvSpPr>
          <p:spPr>
            <a:xfrm>
              <a:off x="4042650"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51"/>
            <p:cNvSpPr/>
            <p:nvPr/>
          </p:nvSpPr>
          <p:spPr>
            <a:xfrm>
              <a:off x="4699275"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0" name="Google Shape;420;p51"/>
          <p:cNvGrpSpPr/>
          <p:nvPr/>
        </p:nvGrpSpPr>
        <p:grpSpPr>
          <a:xfrm rot="10800000">
            <a:off x="5649001" y="4534812"/>
            <a:ext cx="2724785" cy="350705"/>
            <a:chOff x="198225" y="4390550"/>
            <a:chExt cx="3765075" cy="484600"/>
          </a:xfrm>
        </p:grpSpPr>
        <p:sp>
          <p:nvSpPr>
            <p:cNvPr id="421" name="Google Shape;421;p51"/>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51"/>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3" name="Google Shape;423;p51"/>
          <p:cNvSpPr/>
          <p:nvPr/>
        </p:nvSpPr>
        <p:spPr>
          <a:xfrm>
            <a:off x="-516031" y="3019200"/>
            <a:ext cx="2707800" cy="27078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4" name="Google Shape;424;p51"/>
          <p:cNvPicPr preferRelativeResize="0"/>
          <p:nvPr/>
        </p:nvPicPr>
        <p:blipFill rotWithShape="1">
          <a:blip r:embed="rId3">
            <a:alphaModFix/>
          </a:blip>
          <a:srcRect b="44478"/>
          <a:stretch/>
        </p:blipFill>
        <p:spPr>
          <a:xfrm>
            <a:off x="70550" y="54126"/>
            <a:ext cx="2502225" cy="84192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and four columns">
  <p:cSld name="CUSTOM_5">
    <p:bg>
      <p:bgPr>
        <a:blipFill>
          <a:blip r:embed="rId2">
            <a:alphaModFix/>
          </a:blip>
          <a:stretch>
            <a:fillRect/>
          </a:stretch>
        </a:blipFill>
        <a:effectLst/>
      </p:bgPr>
    </p:bg>
    <p:spTree>
      <p:nvGrpSpPr>
        <p:cNvPr id="1" name="Shape 425"/>
        <p:cNvGrpSpPr/>
        <p:nvPr/>
      </p:nvGrpSpPr>
      <p:grpSpPr>
        <a:xfrm>
          <a:off x="0" y="0"/>
          <a:ext cx="0" cy="0"/>
          <a:chOff x="0" y="0"/>
          <a:chExt cx="0" cy="0"/>
        </a:xfrm>
      </p:grpSpPr>
      <p:sp>
        <p:nvSpPr>
          <p:cNvPr id="426" name="Google Shape;426;p52"/>
          <p:cNvSpPr/>
          <p:nvPr/>
        </p:nvSpPr>
        <p:spPr>
          <a:xfrm>
            <a:off x="5152050" y="1017725"/>
            <a:ext cx="4059000" cy="40590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52"/>
          <p:cNvSpPr/>
          <p:nvPr/>
        </p:nvSpPr>
        <p:spPr>
          <a:xfrm>
            <a:off x="-695325" y="-1274025"/>
            <a:ext cx="4912200" cy="49122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52"/>
          <p:cNvSpPr/>
          <p:nvPr/>
        </p:nvSpPr>
        <p:spPr>
          <a:xfrm>
            <a:off x="535025" y="277250"/>
            <a:ext cx="8073900" cy="45891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52"/>
          <p:cNvSpPr txBox="1">
            <a:spLocks noGrp="1"/>
          </p:cNvSpPr>
          <p:nvPr>
            <p:ph type="title"/>
          </p:nvPr>
        </p:nvSpPr>
        <p:spPr>
          <a:xfrm>
            <a:off x="720000" y="438912"/>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30" name="Google Shape;430;p52"/>
          <p:cNvSpPr txBox="1">
            <a:spLocks noGrp="1"/>
          </p:cNvSpPr>
          <p:nvPr>
            <p:ph type="title" idx="2"/>
          </p:nvPr>
        </p:nvSpPr>
        <p:spPr>
          <a:xfrm>
            <a:off x="927243" y="1766400"/>
            <a:ext cx="21888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31" name="Google Shape;431;p52"/>
          <p:cNvSpPr txBox="1">
            <a:spLocks noGrp="1"/>
          </p:cNvSpPr>
          <p:nvPr>
            <p:ph type="subTitle" idx="1"/>
          </p:nvPr>
        </p:nvSpPr>
        <p:spPr>
          <a:xfrm>
            <a:off x="927143" y="2204775"/>
            <a:ext cx="2188800" cy="665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32" name="Google Shape;432;p52"/>
          <p:cNvSpPr txBox="1">
            <a:spLocks noGrp="1"/>
          </p:cNvSpPr>
          <p:nvPr>
            <p:ph type="title" idx="3"/>
          </p:nvPr>
        </p:nvSpPr>
        <p:spPr>
          <a:xfrm>
            <a:off x="6028057" y="1766400"/>
            <a:ext cx="21888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33" name="Google Shape;433;p52"/>
          <p:cNvSpPr txBox="1">
            <a:spLocks noGrp="1"/>
          </p:cNvSpPr>
          <p:nvPr>
            <p:ph type="subTitle" idx="4"/>
          </p:nvPr>
        </p:nvSpPr>
        <p:spPr>
          <a:xfrm>
            <a:off x="6028043" y="2204775"/>
            <a:ext cx="2188800" cy="665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34" name="Google Shape;434;p52"/>
          <p:cNvSpPr txBox="1">
            <a:spLocks noGrp="1"/>
          </p:cNvSpPr>
          <p:nvPr>
            <p:ph type="title" idx="5"/>
          </p:nvPr>
        </p:nvSpPr>
        <p:spPr>
          <a:xfrm>
            <a:off x="927243" y="3199800"/>
            <a:ext cx="21888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35" name="Google Shape;435;p52"/>
          <p:cNvSpPr txBox="1">
            <a:spLocks noGrp="1"/>
          </p:cNvSpPr>
          <p:nvPr>
            <p:ph type="subTitle" idx="6"/>
          </p:nvPr>
        </p:nvSpPr>
        <p:spPr>
          <a:xfrm>
            <a:off x="927143" y="3638175"/>
            <a:ext cx="2188800" cy="665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36" name="Google Shape;436;p52"/>
          <p:cNvSpPr txBox="1">
            <a:spLocks noGrp="1"/>
          </p:cNvSpPr>
          <p:nvPr>
            <p:ph type="title" idx="7"/>
          </p:nvPr>
        </p:nvSpPr>
        <p:spPr>
          <a:xfrm>
            <a:off x="6028057" y="3199800"/>
            <a:ext cx="21888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37" name="Google Shape;437;p52"/>
          <p:cNvSpPr txBox="1">
            <a:spLocks noGrp="1"/>
          </p:cNvSpPr>
          <p:nvPr>
            <p:ph type="subTitle" idx="8"/>
          </p:nvPr>
        </p:nvSpPr>
        <p:spPr>
          <a:xfrm>
            <a:off x="6028043" y="3638175"/>
            <a:ext cx="2188800" cy="665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38" name="Google Shape;438;p52"/>
          <p:cNvSpPr/>
          <p:nvPr/>
        </p:nvSpPr>
        <p:spPr>
          <a:xfrm>
            <a:off x="8608950" y="224775"/>
            <a:ext cx="295500" cy="2553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52"/>
          <p:cNvSpPr/>
          <p:nvPr/>
        </p:nvSpPr>
        <p:spPr>
          <a:xfrm>
            <a:off x="239550" y="4663425"/>
            <a:ext cx="295500" cy="2553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and four columns 1">
  <p:cSld name="CUSTOM_5_1">
    <p:bg>
      <p:bgPr>
        <a:blipFill>
          <a:blip r:embed="rId2">
            <a:alphaModFix/>
          </a:blip>
          <a:stretch>
            <a:fillRect/>
          </a:stretch>
        </a:blipFill>
        <a:effectLst/>
      </p:bgPr>
    </p:bg>
    <p:spTree>
      <p:nvGrpSpPr>
        <p:cNvPr id="1" name="Shape 440"/>
        <p:cNvGrpSpPr/>
        <p:nvPr/>
      </p:nvGrpSpPr>
      <p:grpSpPr>
        <a:xfrm>
          <a:off x="0" y="0"/>
          <a:ext cx="0" cy="0"/>
          <a:chOff x="0" y="0"/>
          <a:chExt cx="0" cy="0"/>
        </a:xfrm>
      </p:grpSpPr>
      <p:sp>
        <p:nvSpPr>
          <p:cNvPr id="441" name="Google Shape;441;p53"/>
          <p:cNvSpPr/>
          <p:nvPr/>
        </p:nvSpPr>
        <p:spPr>
          <a:xfrm>
            <a:off x="6014575" y="1982125"/>
            <a:ext cx="4982400" cy="49824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53"/>
          <p:cNvSpPr txBox="1">
            <a:spLocks noGrp="1"/>
          </p:cNvSpPr>
          <p:nvPr>
            <p:ph type="title"/>
          </p:nvPr>
        </p:nvSpPr>
        <p:spPr>
          <a:xfrm>
            <a:off x="720000" y="4371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43" name="Google Shape;443;p53"/>
          <p:cNvSpPr txBox="1">
            <a:spLocks noGrp="1"/>
          </p:cNvSpPr>
          <p:nvPr>
            <p:ph type="title" idx="2"/>
          </p:nvPr>
        </p:nvSpPr>
        <p:spPr>
          <a:xfrm>
            <a:off x="720106" y="1809875"/>
            <a:ext cx="21888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44" name="Google Shape;444;p53"/>
          <p:cNvSpPr txBox="1">
            <a:spLocks noGrp="1"/>
          </p:cNvSpPr>
          <p:nvPr>
            <p:ph type="subTitle" idx="1"/>
          </p:nvPr>
        </p:nvSpPr>
        <p:spPr>
          <a:xfrm>
            <a:off x="720006" y="2248250"/>
            <a:ext cx="21888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45" name="Google Shape;445;p53"/>
          <p:cNvSpPr txBox="1">
            <a:spLocks noGrp="1"/>
          </p:cNvSpPr>
          <p:nvPr>
            <p:ph type="title" idx="3"/>
          </p:nvPr>
        </p:nvSpPr>
        <p:spPr>
          <a:xfrm>
            <a:off x="3490594" y="1809875"/>
            <a:ext cx="21888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46" name="Google Shape;446;p53"/>
          <p:cNvSpPr txBox="1">
            <a:spLocks noGrp="1"/>
          </p:cNvSpPr>
          <p:nvPr>
            <p:ph type="subTitle" idx="4"/>
          </p:nvPr>
        </p:nvSpPr>
        <p:spPr>
          <a:xfrm>
            <a:off x="3490575" y="2248250"/>
            <a:ext cx="21888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47" name="Google Shape;447;p53"/>
          <p:cNvSpPr txBox="1">
            <a:spLocks noGrp="1"/>
          </p:cNvSpPr>
          <p:nvPr>
            <p:ph type="title" idx="5"/>
          </p:nvPr>
        </p:nvSpPr>
        <p:spPr>
          <a:xfrm>
            <a:off x="720106" y="3550125"/>
            <a:ext cx="21888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48" name="Google Shape;448;p53"/>
          <p:cNvSpPr txBox="1">
            <a:spLocks noGrp="1"/>
          </p:cNvSpPr>
          <p:nvPr>
            <p:ph type="subTitle" idx="6"/>
          </p:nvPr>
        </p:nvSpPr>
        <p:spPr>
          <a:xfrm>
            <a:off x="720006" y="3988500"/>
            <a:ext cx="21888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49" name="Google Shape;449;p53"/>
          <p:cNvSpPr txBox="1">
            <a:spLocks noGrp="1"/>
          </p:cNvSpPr>
          <p:nvPr>
            <p:ph type="title" idx="7"/>
          </p:nvPr>
        </p:nvSpPr>
        <p:spPr>
          <a:xfrm>
            <a:off x="3490594" y="3550125"/>
            <a:ext cx="21888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50" name="Google Shape;450;p53"/>
          <p:cNvSpPr txBox="1">
            <a:spLocks noGrp="1"/>
          </p:cNvSpPr>
          <p:nvPr>
            <p:ph type="subTitle" idx="8"/>
          </p:nvPr>
        </p:nvSpPr>
        <p:spPr>
          <a:xfrm>
            <a:off x="3490575" y="3988500"/>
            <a:ext cx="21888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451" name="Google Shape;451;p53"/>
          <p:cNvGrpSpPr/>
          <p:nvPr/>
        </p:nvGrpSpPr>
        <p:grpSpPr>
          <a:xfrm>
            <a:off x="7165188" y="-12"/>
            <a:ext cx="1852400" cy="5143500"/>
            <a:chOff x="7165188" y="-12"/>
            <a:chExt cx="1852400" cy="5143500"/>
          </a:xfrm>
        </p:grpSpPr>
        <p:grpSp>
          <p:nvGrpSpPr>
            <p:cNvPr id="452" name="Google Shape;452;p53"/>
            <p:cNvGrpSpPr/>
            <p:nvPr/>
          </p:nvGrpSpPr>
          <p:grpSpPr>
            <a:xfrm rot="5400000" flipH="1">
              <a:off x="6164325" y="3018650"/>
              <a:ext cx="3765075" cy="484600"/>
              <a:chOff x="198225" y="4390550"/>
              <a:chExt cx="3765075" cy="484600"/>
            </a:xfrm>
          </p:grpSpPr>
          <p:sp>
            <p:nvSpPr>
              <p:cNvPr id="453" name="Google Shape;453;p53"/>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53"/>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5" name="Google Shape;455;p53"/>
            <p:cNvGrpSpPr/>
            <p:nvPr/>
          </p:nvGrpSpPr>
          <p:grpSpPr>
            <a:xfrm rot="5400000" flipH="1">
              <a:off x="5770950" y="1394225"/>
              <a:ext cx="3427850" cy="639375"/>
              <a:chOff x="1298650" y="3255600"/>
              <a:chExt cx="3427850" cy="639375"/>
            </a:xfrm>
          </p:grpSpPr>
          <p:sp>
            <p:nvSpPr>
              <p:cNvPr id="456" name="Google Shape;456;p53"/>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53"/>
              <p:cNvSpPr/>
              <p:nvPr/>
            </p:nvSpPr>
            <p:spPr>
              <a:xfrm>
                <a:off x="1298650" y="3255600"/>
                <a:ext cx="184575" cy="184850"/>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8" name="Google Shape;458;p53"/>
            <p:cNvGrpSpPr/>
            <p:nvPr/>
          </p:nvGrpSpPr>
          <p:grpSpPr>
            <a:xfrm rot="-5400000" flipH="1">
              <a:off x="6892750" y="1640225"/>
              <a:ext cx="3765075" cy="484600"/>
              <a:chOff x="198225" y="4390550"/>
              <a:chExt cx="3765075" cy="484600"/>
            </a:xfrm>
          </p:grpSpPr>
          <p:sp>
            <p:nvSpPr>
              <p:cNvPr id="459" name="Google Shape;459;p53"/>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53"/>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1" name="Google Shape;461;p53"/>
            <p:cNvSpPr/>
            <p:nvPr/>
          </p:nvSpPr>
          <p:spPr>
            <a:xfrm>
              <a:off x="7764000" y="827319"/>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53"/>
            <p:cNvSpPr/>
            <p:nvPr/>
          </p:nvSpPr>
          <p:spPr>
            <a:xfrm>
              <a:off x="7764000" y="325694"/>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53"/>
            <p:cNvSpPr/>
            <p:nvPr/>
          </p:nvSpPr>
          <p:spPr>
            <a:xfrm>
              <a:off x="7406100" y="3765069"/>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53"/>
            <p:cNvSpPr/>
            <p:nvPr/>
          </p:nvSpPr>
          <p:spPr>
            <a:xfrm>
              <a:off x="7406100" y="4221769"/>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65" name="Google Shape;465;p53"/>
          <p:cNvPicPr preferRelativeResize="0"/>
          <p:nvPr/>
        </p:nvPicPr>
        <p:blipFill rotWithShape="1">
          <a:blip r:embed="rId3">
            <a:alphaModFix/>
          </a:blip>
          <a:srcRect b="33936"/>
          <a:stretch/>
        </p:blipFill>
        <p:spPr>
          <a:xfrm>
            <a:off x="0" y="0"/>
            <a:ext cx="3347900" cy="1340349"/>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and four columns 2">
  <p:cSld name="CUSTOM_5_1_1">
    <p:bg>
      <p:bgPr>
        <a:blipFill>
          <a:blip r:embed="rId2">
            <a:alphaModFix/>
          </a:blip>
          <a:stretch>
            <a:fillRect/>
          </a:stretch>
        </a:blipFill>
        <a:effectLst/>
      </p:bgPr>
    </p:bg>
    <p:spTree>
      <p:nvGrpSpPr>
        <p:cNvPr id="1" name="Shape 466"/>
        <p:cNvGrpSpPr/>
        <p:nvPr/>
      </p:nvGrpSpPr>
      <p:grpSpPr>
        <a:xfrm>
          <a:off x="0" y="0"/>
          <a:ext cx="0" cy="0"/>
          <a:chOff x="0" y="0"/>
          <a:chExt cx="0" cy="0"/>
        </a:xfrm>
      </p:grpSpPr>
      <p:sp>
        <p:nvSpPr>
          <p:cNvPr id="467" name="Google Shape;467;p54"/>
          <p:cNvSpPr/>
          <p:nvPr/>
        </p:nvSpPr>
        <p:spPr>
          <a:xfrm>
            <a:off x="6014575" y="1982125"/>
            <a:ext cx="4982400" cy="49824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54"/>
          <p:cNvSpPr txBox="1">
            <a:spLocks noGrp="1"/>
          </p:cNvSpPr>
          <p:nvPr>
            <p:ph type="title"/>
          </p:nvPr>
        </p:nvSpPr>
        <p:spPr>
          <a:xfrm>
            <a:off x="720000" y="438912"/>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69" name="Google Shape;469;p54"/>
          <p:cNvSpPr txBox="1">
            <a:spLocks noGrp="1"/>
          </p:cNvSpPr>
          <p:nvPr>
            <p:ph type="title" idx="2"/>
          </p:nvPr>
        </p:nvSpPr>
        <p:spPr>
          <a:xfrm>
            <a:off x="2092381" y="1505075"/>
            <a:ext cx="21888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70" name="Google Shape;470;p54"/>
          <p:cNvSpPr txBox="1">
            <a:spLocks noGrp="1"/>
          </p:cNvSpPr>
          <p:nvPr>
            <p:ph type="subTitle" idx="1"/>
          </p:nvPr>
        </p:nvSpPr>
        <p:spPr>
          <a:xfrm>
            <a:off x="2092281" y="1920000"/>
            <a:ext cx="2188800" cy="61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71" name="Google Shape;471;p54"/>
          <p:cNvSpPr txBox="1">
            <a:spLocks noGrp="1"/>
          </p:cNvSpPr>
          <p:nvPr>
            <p:ph type="title" idx="3"/>
          </p:nvPr>
        </p:nvSpPr>
        <p:spPr>
          <a:xfrm>
            <a:off x="4862869" y="1505075"/>
            <a:ext cx="21888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72" name="Google Shape;472;p54"/>
          <p:cNvSpPr txBox="1">
            <a:spLocks noGrp="1"/>
          </p:cNvSpPr>
          <p:nvPr>
            <p:ph type="subTitle" idx="4"/>
          </p:nvPr>
        </p:nvSpPr>
        <p:spPr>
          <a:xfrm>
            <a:off x="4862850" y="1920000"/>
            <a:ext cx="2188800" cy="61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73" name="Google Shape;473;p54"/>
          <p:cNvSpPr txBox="1">
            <a:spLocks noGrp="1"/>
          </p:cNvSpPr>
          <p:nvPr>
            <p:ph type="title" idx="5"/>
          </p:nvPr>
        </p:nvSpPr>
        <p:spPr>
          <a:xfrm>
            <a:off x="2092381" y="3245325"/>
            <a:ext cx="21888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74" name="Google Shape;474;p54"/>
          <p:cNvSpPr txBox="1">
            <a:spLocks noGrp="1"/>
          </p:cNvSpPr>
          <p:nvPr>
            <p:ph type="subTitle" idx="6"/>
          </p:nvPr>
        </p:nvSpPr>
        <p:spPr>
          <a:xfrm>
            <a:off x="2092281" y="3660250"/>
            <a:ext cx="2188800" cy="61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75" name="Google Shape;475;p54"/>
          <p:cNvSpPr txBox="1">
            <a:spLocks noGrp="1"/>
          </p:cNvSpPr>
          <p:nvPr>
            <p:ph type="title" idx="7"/>
          </p:nvPr>
        </p:nvSpPr>
        <p:spPr>
          <a:xfrm>
            <a:off x="4862869" y="3245325"/>
            <a:ext cx="21888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76" name="Google Shape;476;p54"/>
          <p:cNvSpPr txBox="1">
            <a:spLocks noGrp="1"/>
          </p:cNvSpPr>
          <p:nvPr>
            <p:ph type="subTitle" idx="8"/>
          </p:nvPr>
        </p:nvSpPr>
        <p:spPr>
          <a:xfrm>
            <a:off x="4862850" y="3660250"/>
            <a:ext cx="2188800" cy="61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477" name="Google Shape;477;p54"/>
          <p:cNvPicPr preferRelativeResize="0"/>
          <p:nvPr/>
        </p:nvPicPr>
        <p:blipFill rotWithShape="1">
          <a:blip r:embed="rId3">
            <a:alphaModFix/>
          </a:blip>
          <a:srcRect b="33936"/>
          <a:stretch/>
        </p:blipFill>
        <p:spPr>
          <a:xfrm>
            <a:off x="0" y="0"/>
            <a:ext cx="3347900" cy="1340349"/>
          </a:xfrm>
          <a:prstGeom prst="rect">
            <a:avLst/>
          </a:prstGeom>
          <a:noFill/>
          <a:ln>
            <a:noFill/>
          </a:ln>
        </p:spPr>
      </p:pic>
      <p:grpSp>
        <p:nvGrpSpPr>
          <p:cNvPr id="478" name="Google Shape;478;p54"/>
          <p:cNvGrpSpPr/>
          <p:nvPr/>
        </p:nvGrpSpPr>
        <p:grpSpPr>
          <a:xfrm rot="5400000" flipH="1">
            <a:off x="6614738" y="3018650"/>
            <a:ext cx="3765075" cy="484600"/>
            <a:chOff x="198225" y="4390550"/>
            <a:chExt cx="3765075" cy="484600"/>
          </a:xfrm>
        </p:grpSpPr>
        <p:sp>
          <p:nvSpPr>
            <p:cNvPr id="479" name="Google Shape;479;p54"/>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54"/>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1" name="Google Shape;481;p54"/>
          <p:cNvGrpSpPr/>
          <p:nvPr/>
        </p:nvGrpSpPr>
        <p:grpSpPr>
          <a:xfrm rot="5400000" flipH="1">
            <a:off x="-963837" y="1394225"/>
            <a:ext cx="3427850" cy="639375"/>
            <a:chOff x="1298650" y="3255600"/>
            <a:chExt cx="3427850" cy="639375"/>
          </a:xfrm>
        </p:grpSpPr>
        <p:sp>
          <p:nvSpPr>
            <p:cNvPr id="482" name="Google Shape;482;p54"/>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54"/>
            <p:cNvSpPr/>
            <p:nvPr/>
          </p:nvSpPr>
          <p:spPr>
            <a:xfrm>
              <a:off x="1298650" y="3255600"/>
              <a:ext cx="184575" cy="184850"/>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4" name="Google Shape;484;p54"/>
          <p:cNvSpPr/>
          <p:nvPr/>
        </p:nvSpPr>
        <p:spPr>
          <a:xfrm>
            <a:off x="8214413" y="827319"/>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54"/>
          <p:cNvSpPr/>
          <p:nvPr/>
        </p:nvSpPr>
        <p:spPr>
          <a:xfrm>
            <a:off x="8214413" y="325694"/>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54"/>
          <p:cNvSpPr/>
          <p:nvPr/>
        </p:nvSpPr>
        <p:spPr>
          <a:xfrm>
            <a:off x="671313" y="3765069"/>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54"/>
          <p:cNvSpPr/>
          <p:nvPr/>
        </p:nvSpPr>
        <p:spPr>
          <a:xfrm>
            <a:off x="671313" y="4221769"/>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six columns">
  <p:cSld name="CUSTOM_7">
    <p:bg>
      <p:bgPr>
        <a:blipFill>
          <a:blip r:embed="rId2">
            <a:alphaModFix/>
          </a:blip>
          <a:stretch>
            <a:fillRect/>
          </a:stretch>
        </a:blipFill>
        <a:effectLst/>
      </p:bgPr>
    </p:bg>
    <p:spTree>
      <p:nvGrpSpPr>
        <p:cNvPr id="1" name="Shape 488"/>
        <p:cNvGrpSpPr/>
        <p:nvPr/>
      </p:nvGrpSpPr>
      <p:grpSpPr>
        <a:xfrm>
          <a:off x="0" y="0"/>
          <a:ext cx="0" cy="0"/>
          <a:chOff x="0" y="0"/>
          <a:chExt cx="0" cy="0"/>
        </a:xfrm>
      </p:grpSpPr>
      <p:sp>
        <p:nvSpPr>
          <p:cNvPr id="489" name="Google Shape;489;p55"/>
          <p:cNvSpPr txBox="1">
            <a:spLocks noGrp="1"/>
          </p:cNvSpPr>
          <p:nvPr>
            <p:ph type="title"/>
          </p:nvPr>
        </p:nvSpPr>
        <p:spPr>
          <a:xfrm>
            <a:off x="720000" y="4371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90" name="Google Shape;490;p55"/>
          <p:cNvSpPr txBox="1">
            <a:spLocks noGrp="1"/>
          </p:cNvSpPr>
          <p:nvPr>
            <p:ph type="title" idx="2"/>
          </p:nvPr>
        </p:nvSpPr>
        <p:spPr>
          <a:xfrm>
            <a:off x="1291813" y="1816713"/>
            <a:ext cx="19860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91" name="Google Shape;491;p55"/>
          <p:cNvSpPr txBox="1">
            <a:spLocks noGrp="1"/>
          </p:cNvSpPr>
          <p:nvPr>
            <p:ph type="subTitle" idx="1"/>
          </p:nvPr>
        </p:nvSpPr>
        <p:spPr>
          <a:xfrm>
            <a:off x="1291813" y="2327038"/>
            <a:ext cx="19860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2" name="Google Shape;492;p55"/>
          <p:cNvSpPr txBox="1">
            <a:spLocks noGrp="1"/>
          </p:cNvSpPr>
          <p:nvPr>
            <p:ph type="title" idx="3"/>
          </p:nvPr>
        </p:nvSpPr>
        <p:spPr>
          <a:xfrm>
            <a:off x="3769585" y="1816713"/>
            <a:ext cx="19860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93" name="Google Shape;493;p55"/>
          <p:cNvSpPr txBox="1">
            <a:spLocks noGrp="1"/>
          </p:cNvSpPr>
          <p:nvPr>
            <p:ph type="subTitle" idx="4"/>
          </p:nvPr>
        </p:nvSpPr>
        <p:spPr>
          <a:xfrm>
            <a:off x="3769585" y="2327038"/>
            <a:ext cx="19860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4" name="Google Shape;494;p55"/>
          <p:cNvSpPr txBox="1">
            <a:spLocks noGrp="1"/>
          </p:cNvSpPr>
          <p:nvPr>
            <p:ph type="title" idx="5"/>
          </p:nvPr>
        </p:nvSpPr>
        <p:spPr>
          <a:xfrm>
            <a:off x="1291813" y="3618750"/>
            <a:ext cx="19860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95" name="Google Shape;495;p55"/>
          <p:cNvSpPr txBox="1">
            <a:spLocks noGrp="1"/>
          </p:cNvSpPr>
          <p:nvPr>
            <p:ph type="subTitle" idx="6"/>
          </p:nvPr>
        </p:nvSpPr>
        <p:spPr>
          <a:xfrm>
            <a:off x="1291813" y="4129075"/>
            <a:ext cx="19860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6" name="Google Shape;496;p55"/>
          <p:cNvSpPr txBox="1">
            <a:spLocks noGrp="1"/>
          </p:cNvSpPr>
          <p:nvPr>
            <p:ph type="title" idx="7"/>
          </p:nvPr>
        </p:nvSpPr>
        <p:spPr>
          <a:xfrm>
            <a:off x="3769585" y="3618750"/>
            <a:ext cx="19860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97" name="Google Shape;497;p55"/>
          <p:cNvSpPr txBox="1">
            <a:spLocks noGrp="1"/>
          </p:cNvSpPr>
          <p:nvPr>
            <p:ph type="subTitle" idx="8"/>
          </p:nvPr>
        </p:nvSpPr>
        <p:spPr>
          <a:xfrm>
            <a:off x="3769585" y="4129075"/>
            <a:ext cx="19860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8" name="Google Shape;498;p55"/>
          <p:cNvSpPr txBox="1">
            <a:spLocks noGrp="1"/>
          </p:cNvSpPr>
          <p:nvPr>
            <p:ph type="title" idx="9"/>
          </p:nvPr>
        </p:nvSpPr>
        <p:spPr>
          <a:xfrm>
            <a:off x="6247364" y="1816713"/>
            <a:ext cx="19860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99" name="Google Shape;499;p55"/>
          <p:cNvSpPr txBox="1">
            <a:spLocks noGrp="1"/>
          </p:cNvSpPr>
          <p:nvPr>
            <p:ph type="subTitle" idx="13"/>
          </p:nvPr>
        </p:nvSpPr>
        <p:spPr>
          <a:xfrm>
            <a:off x="6247364" y="2327038"/>
            <a:ext cx="19860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0" name="Google Shape;500;p55"/>
          <p:cNvSpPr txBox="1">
            <a:spLocks noGrp="1"/>
          </p:cNvSpPr>
          <p:nvPr>
            <p:ph type="title" idx="14"/>
          </p:nvPr>
        </p:nvSpPr>
        <p:spPr>
          <a:xfrm>
            <a:off x="6247364" y="3618750"/>
            <a:ext cx="19860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01" name="Google Shape;501;p55"/>
          <p:cNvSpPr txBox="1">
            <a:spLocks noGrp="1"/>
          </p:cNvSpPr>
          <p:nvPr>
            <p:ph type="subTitle" idx="15"/>
          </p:nvPr>
        </p:nvSpPr>
        <p:spPr>
          <a:xfrm>
            <a:off x="6247364" y="4129075"/>
            <a:ext cx="19860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502" name="Google Shape;502;p55"/>
          <p:cNvPicPr preferRelativeResize="0"/>
          <p:nvPr/>
        </p:nvPicPr>
        <p:blipFill rotWithShape="1">
          <a:blip r:embed="rId3">
            <a:alphaModFix/>
          </a:blip>
          <a:srcRect r="19348"/>
          <a:stretch/>
        </p:blipFill>
        <p:spPr>
          <a:xfrm>
            <a:off x="80725" y="2974811"/>
            <a:ext cx="2771650" cy="2082525"/>
          </a:xfrm>
          <a:prstGeom prst="rect">
            <a:avLst/>
          </a:prstGeom>
          <a:noFill/>
          <a:ln>
            <a:noFill/>
          </a:ln>
        </p:spPr>
      </p:pic>
      <p:pic>
        <p:nvPicPr>
          <p:cNvPr id="503" name="Google Shape;503;p55"/>
          <p:cNvPicPr preferRelativeResize="0"/>
          <p:nvPr/>
        </p:nvPicPr>
        <p:blipFill rotWithShape="1">
          <a:blip r:embed="rId3">
            <a:alphaModFix/>
          </a:blip>
          <a:srcRect r="19348"/>
          <a:stretch/>
        </p:blipFill>
        <p:spPr>
          <a:xfrm>
            <a:off x="6372350" y="77375"/>
            <a:ext cx="2771650" cy="2082525"/>
          </a:xfrm>
          <a:prstGeom prst="rect">
            <a:avLst/>
          </a:prstGeom>
          <a:noFill/>
          <a:ln>
            <a:noFill/>
          </a:ln>
        </p:spPr>
      </p:pic>
      <p:grpSp>
        <p:nvGrpSpPr>
          <p:cNvPr id="504" name="Google Shape;504;p55"/>
          <p:cNvGrpSpPr/>
          <p:nvPr/>
        </p:nvGrpSpPr>
        <p:grpSpPr>
          <a:xfrm>
            <a:off x="368731" y="360425"/>
            <a:ext cx="780400" cy="357900"/>
            <a:chOff x="4598506" y="471425"/>
            <a:chExt cx="780400" cy="357900"/>
          </a:xfrm>
        </p:grpSpPr>
        <p:sp>
          <p:nvSpPr>
            <p:cNvPr id="505" name="Google Shape;505;p55"/>
            <p:cNvSpPr/>
            <p:nvPr/>
          </p:nvSpPr>
          <p:spPr>
            <a:xfrm rot="5400000">
              <a:off x="5038106" y="488525"/>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55"/>
            <p:cNvSpPr/>
            <p:nvPr/>
          </p:nvSpPr>
          <p:spPr>
            <a:xfrm rot="5400000">
              <a:off x="4581406" y="488525"/>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7" name="Google Shape;507;p55"/>
          <p:cNvSpPr/>
          <p:nvPr/>
        </p:nvSpPr>
        <p:spPr>
          <a:xfrm rot="5400000">
            <a:off x="8437481" y="3720750"/>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and six columns 1">
  <p:cSld name="CUSTOM_7_1">
    <p:bg>
      <p:bgPr>
        <a:blipFill>
          <a:blip r:embed="rId2">
            <a:alphaModFix/>
          </a:blip>
          <a:stretch>
            <a:fillRect/>
          </a:stretch>
        </a:blipFill>
        <a:effectLst/>
      </p:bgPr>
    </p:bg>
    <p:spTree>
      <p:nvGrpSpPr>
        <p:cNvPr id="1" name="Shape 508"/>
        <p:cNvGrpSpPr/>
        <p:nvPr/>
      </p:nvGrpSpPr>
      <p:grpSpPr>
        <a:xfrm>
          <a:off x="0" y="0"/>
          <a:ext cx="0" cy="0"/>
          <a:chOff x="0" y="0"/>
          <a:chExt cx="0" cy="0"/>
        </a:xfrm>
      </p:grpSpPr>
      <p:sp>
        <p:nvSpPr>
          <p:cNvPr id="509" name="Google Shape;509;p56"/>
          <p:cNvSpPr/>
          <p:nvPr/>
        </p:nvSpPr>
        <p:spPr>
          <a:xfrm rot="10800000" flipH="1">
            <a:off x="5304450" y="-1045425"/>
            <a:ext cx="4059000" cy="40590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56"/>
          <p:cNvSpPr/>
          <p:nvPr/>
        </p:nvSpPr>
        <p:spPr>
          <a:xfrm rot="10800000" flipH="1">
            <a:off x="-542925" y="393125"/>
            <a:ext cx="4912200" cy="49122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56"/>
          <p:cNvSpPr txBox="1">
            <a:spLocks noGrp="1"/>
          </p:cNvSpPr>
          <p:nvPr>
            <p:ph type="title"/>
          </p:nvPr>
        </p:nvSpPr>
        <p:spPr>
          <a:xfrm>
            <a:off x="720000" y="4367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12" name="Google Shape;512;p56"/>
          <p:cNvSpPr txBox="1">
            <a:spLocks noGrp="1"/>
          </p:cNvSpPr>
          <p:nvPr>
            <p:ph type="title" idx="2"/>
          </p:nvPr>
        </p:nvSpPr>
        <p:spPr>
          <a:xfrm>
            <a:off x="1101213" y="1706063"/>
            <a:ext cx="19860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13" name="Google Shape;513;p56"/>
          <p:cNvSpPr txBox="1">
            <a:spLocks noGrp="1"/>
          </p:cNvSpPr>
          <p:nvPr>
            <p:ph type="subTitle" idx="1"/>
          </p:nvPr>
        </p:nvSpPr>
        <p:spPr>
          <a:xfrm>
            <a:off x="1101213" y="2144338"/>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14" name="Google Shape;514;p56"/>
          <p:cNvSpPr txBox="1">
            <a:spLocks noGrp="1"/>
          </p:cNvSpPr>
          <p:nvPr>
            <p:ph type="title" idx="3"/>
          </p:nvPr>
        </p:nvSpPr>
        <p:spPr>
          <a:xfrm>
            <a:off x="3578985" y="1706063"/>
            <a:ext cx="19860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15" name="Google Shape;515;p56"/>
          <p:cNvSpPr txBox="1">
            <a:spLocks noGrp="1"/>
          </p:cNvSpPr>
          <p:nvPr>
            <p:ph type="subTitle" idx="4"/>
          </p:nvPr>
        </p:nvSpPr>
        <p:spPr>
          <a:xfrm>
            <a:off x="3578988" y="2144338"/>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16" name="Google Shape;516;p56"/>
          <p:cNvSpPr txBox="1">
            <a:spLocks noGrp="1"/>
          </p:cNvSpPr>
          <p:nvPr>
            <p:ph type="title" idx="5"/>
          </p:nvPr>
        </p:nvSpPr>
        <p:spPr>
          <a:xfrm>
            <a:off x="1101213" y="3127100"/>
            <a:ext cx="19860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17" name="Google Shape;517;p56"/>
          <p:cNvSpPr txBox="1">
            <a:spLocks noGrp="1"/>
          </p:cNvSpPr>
          <p:nvPr>
            <p:ph type="subTitle" idx="6"/>
          </p:nvPr>
        </p:nvSpPr>
        <p:spPr>
          <a:xfrm>
            <a:off x="1101213" y="3565375"/>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18" name="Google Shape;518;p56"/>
          <p:cNvSpPr txBox="1">
            <a:spLocks noGrp="1"/>
          </p:cNvSpPr>
          <p:nvPr>
            <p:ph type="title" idx="7"/>
          </p:nvPr>
        </p:nvSpPr>
        <p:spPr>
          <a:xfrm>
            <a:off x="3578985" y="3127100"/>
            <a:ext cx="19860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19" name="Google Shape;519;p56"/>
          <p:cNvSpPr txBox="1">
            <a:spLocks noGrp="1"/>
          </p:cNvSpPr>
          <p:nvPr>
            <p:ph type="subTitle" idx="8"/>
          </p:nvPr>
        </p:nvSpPr>
        <p:spPr>
          <a:xfrm>
            <a:off x="3578985" y="3565375"/>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20" name="Google Shape;520;p56"/>
          <p:cNvSpPr txBox="1">
            <a:spLocks noGrp="1"/>
          </p:cNvSpPr>
          <p:nvPr>
            <p:ph type="title" idx="9"/>
          </p:nvPr>
        </p:nvSpPr>
        <p:spPr>
          <a:xfrm>
            <a:off x="6056764" y="1706063"/>
            <a:ext cx="19860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21" name="Google Shape;521;p56"/>
          <p:cNvSpPr txBox="1">
            <a:spLocks noGrp="1"/>
          </p:cNvSpPr>
          <p:nvPr>
            <p:ph type="subTitle" idx="13"/>
          </p:nvPr>
        </p:nvSpPr>
        <p:spPr>
          <a:xfrm>
            <a:off x="6056764" y="2144338"/>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22" name="Google Shape;522;p56"/>
          <p:cNvSpPr txBox="1">
            <a:spLocks noGrp="1"/>
          </p:cNvSpPr>
          <p:nvPr>
            <p:ph type="title" idx="14"/>
          </p:nvPr>
        </p:nvSpPr>
        <p:spPr>
          <a:xfrm>
            <a:off x="6056764" y="3127100"/>
            <a:ext cx="19860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23" name="Google Shape;523;p56"/>
          <p:cNvSpPr txBox="1">
            <a:spLocks noGrp="1"/>
          </p:cNvSpPr>
          <p:nvPr>
            <p:ph type="subTitle" idx="15"/>
          </p:nvPr>
        </p:nvSpPr>
        <p:spPr>
          <a:xfrm>
            <a:off x="6056764" y="3565375"/>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524" name="Google Shape;524;p56"/>
          <p:cNvGrpSpPr/>
          <p:nvPr/>
        </p:nvGrpSpPr>
        <p:grpSpPr>
          <a:xfrm>
            <a:off x="368731" y="360425"/>
            <a:ext cx="780400" cy="357900"/>
            <a:chOff x="4598506" y="471425"/>
            <a:chExt cx="780400" cy="357900"/>
          </a:xfrm>
        </p:grpSpPr>
        <p:sp>
          <p:nvSpPr>
            <p:cNvPr id="525" name="Google Shape;525;p56"/>
            <p:cNvSpPr/>
            <p:nvPr/>
          </p:nvSpPr>
          <p:spPr>
            <a:xfrm rot="5400000">
              <a:off x="5038106" y="488525"/>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56"/>
            <p:cNvSpPr/>
            <p:nvPr/>
          </p:nvSpPr>
          <p:spPr>
            <a:xfrm rot="5400000">
              <a:off x="4581406" y="488525"/>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7" name="Google Shape;527;p56"/>
          <p:cNvSpPr/>
          <p:nvPr/>
        </p:nvSpPr>
        <p:spPr>
          <a:xfrm rot="5400000">
            <a:off x="8437481" y="3720750"/>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8" name="Google Shape;528;p56"/>
          <p:cNvGrpSpPr/>
          <p:nvPr/>
        </p:nvGrpSpPr>
        <p:grpSpPr>
          <a:xfrm rot="10800000" flipH="1">
            <a:off x="-12" y="4570483"/>
            <a:ext cx="2780508" cy="357877"/>
            <a:chOff x="198225" y="4390550"/>
            <a:chExt cx="3765075" cy="484600"/>
          </a:xfrm>
        </p:grpSpPr>
        <p:sp>
          <p:nvSpPr>
            <p:cNvPr id="529" name="Google Shape;529;p56"/>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56"/>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1" name="Google Shape;531;p56"/>
          <p:cNvGrpSpPr/>
          <p:nvPr/>
        </p:nvGrpSpPr>
        <p:grpSpPr>
          <a:xfrm>
            <a:off x="7083488" y="215150"/>
            <a:ext cx="2060513" cy="357885"/>
            <a:chOff x="6363488" y="215150"/>
            <a:chExt cx="2060513" cy="357885"/>
          </a:xfrm>
        </p:grpSpPr>
        <p:sp>
          <p:nvSpPr>
            <p:cNvPr id="532" name="Google Shape;532;p56"/>
            <p:cNvSpPr/>
            <p:nvPr/>
          </p:nvSpPr>
          <p:spPr>
            <a:xfrm flipH="1">
              <a:off x="6499827" y="215150"/>
              <a:ext cx="1924174" cy="289732"/>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56"/>
            <p:cNvSpPr/>
            <p:nvPr/>
          </p:nvSpPr>
          <p:spPr>
            <a:xfrm flipH="1">
              <a:off x="6363488" y="436726"/>
              <a:ext cx="136309" cy="136309"/>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Caption 1">
  <p:cSld name="CAPTION_ONLY_1">
    <p:spTree>
      <p:nvGrpSpPr>
        <p:cNvPr id="1" name="Shape 534"/>
        <p:cNvGrpSpPr/>
        <p:nvPr/>
      </p:nvGrpSpPr>
      <p:grpSpPr>
        <a:xfrm>
          <a:off x="0" y="0"/>
          <a:ext cx="0" cy="0"/>
          <a:chOff x="0" y="0"/>
          <a:chExt cx="0" cy="0"/>
        </a:xfrm>
      </p:grpSpPr>
      <p:sp>
        <p:nvSpPr>
          <p:cNvPr id="535" name="Google Shape;535;p57"/>
          <p:cNvSpPr txBox="1">
            <a:spLocks noGrp="1"/>
          </p:cNvSpPr>
          <p:nvPr>
            <p:ph type="title"/>
          </p:nvPr>
        </p:nvSpPr>
        <p:spPr>
          <a:xfrm>
            <a:off x="510025" y="459300"/>
            <a:ext cx="3556800" cy="11082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000">
                <a:solidFill>
                  <a:schemeClr val="accen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Main point 1">
  <p:cSld name="MAIN_POINT_1">
    <p:bg>
      <p:bgPr>
        <a:blipFill>
          <a:blip r:embed="rId2">
            <a:alphaModFix/>
          </a:blip>
          <a:stretch>
            <a:fillRect/>
          </a:stretch>
        </a:blipFill>
        <a:effectLst/>
      </p:bgPr>
    </p:bg>
    <p:spTree>
      <p:nvGrpSpPr>
        <p:cNvPr id="1" name="Shape 536"/>
        <p:cNvGrpSpPr/>
        <p:nvPr/>
      </p:nvGrpSpPr>
      <p:grpSpPr>
        <a:xfrm>
          <a:off x="0" y="0"/>
          <a:ext cx="0" cy="0"/>
          <a:chOff x="0" y="0"/>
          <a:chExt cx="0" cy="0"/>
        </a:xfrm>
      </p:grpSpPr>
      <p:sp>
        <p:nvSpPr>
          <p:cNvPr id="537" name="Google Shape;537;p58"/>
          <p:cNvSpPr/>
          <p:nvPr/>
        </p:nvSpPr>
        <p:spPr>
          <a:xfrm>
            <a:off x="5271600" y="121692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58"/>
          <p:cNvSpPr/>
          <p:nvPr/>
        </p:nvSpPr>
        <p:spPr>
          <a:xfrm>
            <a:off x="-717550" y="-358650"/>
            <a:ext cx="3158700" cy="31587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39" name="Google Shape;539;p58"/>
          <p:cNvPicPr preferRelativeResize="0"/>
          <p:nvPr/>
        </p:nvPicPr>
        <p:blipFill>
          <a:blip r:embed="rId3">
            <a:alphaModFix/>
          </a:blip>
          <a:stretch>
            <a:fillRect/>
          </a:stretch>
        </p:blipFill>
        <p:spPr>
          <a:xfrm>
            <a:off x="139428" y="3028425"/>
            <a:ext cx="3268650" cy="1980800"/>
          </a:xfrm>
          <a:prstGeom prst="rect">
            <a:avLst/>
          </a:prstGeom>
          <a:noFill/>
          <a:ln>
            <a:noFill/>
          </a:ln>
        </p:spPr>
      </p:pic>
      <p:sp>
        <p:nvSpPr>
          <p:cNvPr id="540" name="Google Shape;540;p58"/>
          <p:cNvSpPr/>
          <p:nvPr/>
        </p:nvSpPr>
        <p:spPr>
          <a:xfrm>
            <a:off x="713050" y="790575"/>
            <a:ext cx="7717800" cy="35625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58"/>
          <p:cNvSpPr txBox="1">
            <a:spLocks noGrp="1"/>
          </p:cNvSpPr>
          <p:nvPr>
            <p:ph type="title"/>
          </p:nvPr>
        </p:nvSpPr>
        <p:spPr>
          <a:xfrm>
            <a:off x="1267050" y="1494300"/>
            <a:ext cx="6609900" cy="21549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4800"/>
              <a:buNone/>
              <a:defRPr sz="8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Big number 1">
  <p:cSld name="BIG_NUMBER_1">
    <p:bg>
      <p:bgPr>
        <a:blipFill>
          <a:blip r:embed="rId2">
            <a:alphaModFix/>
          </a:blip>
          <a:stretch>
            <a:fillRect/>
          </a:stretch>
        </a:blipFill>
        <a:effectLst/>
      </p:bgPr>
    </p:bg>
    <p:spTree>
      <p:nvGrpSpPr>
        <p:cNvPr id="1" name="Shape 542"/>
        <p:cNvGrpSpPr/>
        <p:nvPr/>
      </p:nvGrpSpPr>
      <p:grpSpPr>
        <a:xfrm>
          <a:off x="0" y="0"/>
          <a:ext cx="0" cy="0"/>
          <a:chOff x="0" y="0"/>
          <a:chExt cx="0" cy="0"/>
        </a:xfrm>
      </p:grpSpPr>
      <p:sp>
        <p:nvSpPr>
          <p:cNvPr id="543" name="Google Shape;543;p59"/>
          <p:cNvSpPr/>
          <p:nvPr/>
        </p:nvSpPr>
        <p:spPr>
          <a:xfrm>
            <a:off x="4106425" y="107700"/>
            <a:ext cx="4928100" cy="4928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59"/>
          <p:cNvSpPr txBox="1">
            <a:spLocks noGrp="1"/>
          </p:cNvSpPr>
          <p:nvPr>
            <p:ph type="title" hasCustomPrompt="1"/>
          </p:nvPr>
        </p:nvSpPr>
        <p:spPr>
          <a:xfrm>
            <a:off x="1228199" y="1442100"/>
            <a:ext cx="5288400" cy="1723800"/>
          </a:xfrm>
          <a:prstGeom prst="rect">
            <a:avLst/>
          </a:prstGeom>
        </p:spPr>
        <p:txBody>
          <a:bodyPr spcFirstLastPara="1" wrap="square" lIns="91425" tIns="91425" rIns="91425" bIns="91425" anchor="b" anchorCtr="0">
            <a:noAutofit/>
          </a:bodyPr>
          <a:lstStyle>
            <a:lvl1pPr lvl="0" rtl="0">
              <a:spcBef>
                <a:spcPts val="0"/>
              </a:spcBef>
              <a:spcAft>
                <a:spcPts val="0"/>
              </a:spcAft>
              <a:buSzPts val="9600"/>
              <a:buNone/>
              <a:defRPr sz="100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545" name="Google Shape;545;p59"/>
          <p:cNvSpPr txBox="1">
            <a:spLocks noGrp="1"/>
          </p:cNvSpPr>
          <p:nvPr>
            <p:ph type="subTitle" idx="1"/>
          </p:nvPr>
        </p:nvSpPr>
        <p:spPr>
          <a:xfrm>
            <a:off x="1228188" y="3204300"/>
            <a:ext cx="5288400" cy="49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8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Numbers and text">
  <p:cSld name="CUSTOM_8">
    <p:bg>
      <p:bgPr>
        <a:blipFill>
          <a:blip r:embed="rId2">
            <a:alphaModFix/>
          </a:blip>
          <a:stretch>
            <a:fillRect/>
          </a:stretch>
        </a:blipFill>
        <a:effectLst/>
      </p:bgPr>
    </p:bg>
    <p:spTree>
      <p:nvGrpSpPr>
        <p:cNvPr id="1" name="Shape 546"/>
        <p:cNvGrpSpPr/>
        <p:nvPr/>
      </p:nvGrpSpPr>
      <p:grpSpPr>
        <a:xfrm>
          <a:off x="0" y="0"/>
          <a:ext cx="0" cy="0"/>
          <a:chOff x="0" y="0"/>
          <a:chExt cx="0" cy="0"/>
        </a:xfrm>
      </p:grpSpPr>
      <p:sp>
        <p:nvSpPr>
          <p:cNvPr id="547" name="Google Shape;547;p60"/>
          <p:cNvSpPr txBox="1">
            <a:spLocks noGrp="1"/>
          </p:cNvSpPr>
          <p:nvPr>
            <p:ph type="title" hasCustomPrompt="1"/>
          </p:nvPr>
        </p:nvSpPr>
        <p:spPr>
          <a:xfrm>
            <a:off x="862475" y="3023088"/>
            <a:ext cx="22308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48" name="Google Shape;548;p60"/>
          <p:cNvSpPr txBox="1">
            <a:spLocks noGrp="1"/>
          </p:cNvSpPr>
          <p:nvPr>
            <p:ph type="subTitle" idx="1"/>
          </p:nvPr>
        </p:nvSpPr>
        <p:spPr>
          <a:xfrm>
            <a:off x="862475" y="3719563"/>
            <a:ext cx="22308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PT Sans"/>
              <a:buNone/>
              <a:defRPr sz="17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549" name="Google Shape;549;p60"/>
          <p:cNvSpPr txBox="1">
            <a:spLocks noGrp="1"/>
          </p:cNvSpPr>
          <p:nvPr>
            <p:ph type="title" idx="2" hasCustomPrompt="1"/>
          </p:nvPr>
        </p:nvSpPr>
        <p:spPr>
          <a:xfrm>
            <a:off x="3456627" y="1680650"/>
            <a:ext cx="22308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50" name="Google Shape;550;p60"/>
          <p:cNvSpPr txBox="1">
            <a:spLocks noGrp="1"/>
          </p:cNvSpPr>
          <p:nvPr>
            <p:ph type="subTitle" idx="3"/>
          </p:nvPr>
        </p:nvSpPr>
        <p:spPr>
          <a:xfrm>
            <a:off x="3456627" y="2376555"/>
            <a:ext cx="22308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PT Sans"/>
              <a:buNone/>
              <a:defRPr sz="17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551" name="Google Shape;551;p60"/>
          <p:cNvSpPr txBox="1">
            <a:spLocks noGrp="1"/>
          </p:cNvSpPr>
          <p:nvPr>
            <p:ph type="title" idx="4" hasCustomPrompt="1"/>
          </p:nvPr>
        </p:nvSpPr>
        <p:spPr>
          <a:xfrm>
            <a:off x="6050771" y="3023088"/>
            <a:ext cx="22308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52" name="Google Shape;552;p60"/>
          <p:cNvSpPr txBox="1">
            <a:spLocks noGrp="1"/>
          </p:cNvSpPr>
          <p:nvPr>
            <p:ph type="subTitle" idx="5"/>
          </p:nvPr>
        </p:nvSpPr>
        <p:spPr>
          <a:xfrm>
            <a:off x="6050771" y="3719563"/>
            <a:ext cx="22308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PT Sans"/>
              <a:buNone/>
              <a:defRPr sz="17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553" name="Google Shape;553;p60"/>
          <p:cNvSpPr txBox="1">
            <a:spLocks noGrp="1"/>
          </p:cNvSpPr>
          <p:nvPr>
            <p:ph type="title" idx="6"/>
          </p:nvPr>
        </p:nvSpPr>
        <p:spPr>
          <a:xfrm>
            <a:off x="720000" y="4371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pic>
        <p:nvPicPr>
          <p:cNvPr id="554" name="Google Shape;554;p60"/>
          <p:cNvPicPr preferRelativeResize="0"/>
          <p:nvPr/>
        </p:nvPicPr>
        <p:blipFill rotWithShape="1">
          <a:blip r:embed="rId3">
            <a:alphaModFix/>
          </a:blip>
          <a:srcRect l="14310"/>
          <a:stretch/>
        </p:blipFill>
        <p:spPr>
          <a:xfrm>
            <a:off x="6275250" y="3114650"/>
            <a:ext cx="2868750" cy="2028850"/>
          </a:xfrm>
          <a:prstGeom prst="rect">
            <a:avLst/>
          </a:prstGeom>
          <a:noFill/>
          <a:ln>
            <a:noFill/>
          </a:ln>
        </p:spPr>
      </p:pic>
      <p:pic>
        <p:nvPicPr>
          <p:cNvPr id="555" name="Google Shape;555;p60"/>
          <p:cNvPicPr preferRelativeResize="0"/>
          <p:nvPr/>
        </p:nvPicPr>
        <p:blipFill rotWithShape="1">
          <a:blip r:embed="rId3">
            <a:alphaModFix/>
          </a:blip>
          <a:srcRect l="14310"/>
          <a:stretch/>
        </p:blipFill>
        <p:spPr>
          <a:xfrm>
            <a:off x="0" y="0"/>
            <a:ext cx="2868750" cy="2028850"/>
          </a:xfrm>
          <a:prstGeom prst="rect">
            <a:avLst/>
          </a:prstGeom>
          <a:noFill/>
          <a:ln>
            <a:noFill/>
          </a:ln>
        </p:spPr>
      </p:pic>
      <p:grpSp>
        <p:nvGrpSpPr>
          <p:cNvPr id="556" name="Google Shape;556;p60"/>
          <p:cNvGrpSpPr/>
          <p:nvPr/>
        </p:nvGrpSpPr>
        <p:grpSpPr>
          <a:xfrm rot="10800000">
            <a:off x="6419226" y="86387"/>
            <a:ext cx="2724785" cy="350705"/>
            <a:chOff x="198225" y="4390550"/>
            <a:chExt cx="3765075" cy="484600"/>
          </a:xfrm>
        </p:grpSpPr>
        <p:sp>
          <p:nvSpPr>
            <p:cNvPr id="557" name="Google Shape;557;p60"/>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60"/>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9" name="Google Shape;559;p60"/>
          <p:cNvGrpSpPr/>
          <p:nvPr/>
        </p:nvGrpSpPr>
        <p:grpSpPr>
          <a:xfrm>
            <a:off x="351277" y="4786262"/>
            <a:ext cx="1160092" cy="63948"/>
            <a:chOff x="3779200" y="1371600"/>
            <a:chExt cx="1992600" cy="109500"/>
          </a:xfrm>
        </p:grpSpPr>
        <p:sp>
          <p:nvSpPr>
            <p:cNvPr id="560" name="Google Shape;560;p60"/>
            <p:cNvSpPr/>
            <p:nvPr/>
          </p:nvSpPr>
          <p:spPr>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60"/>
            <p:cNvSpPr/>
            <p:nvPr/>
          </p:nvSpPr>
          <p:spPr>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60"/>
            <p:cNvSpPr/>
            <p:nvPr/>
          </p:nvSpPr>
          <p:spPr>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60"/>
            <p:cNvSpPr/>
            <p:nvPr/>
          </p:nvSpPr>
          <p:spPr>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60"/>
            <p:cNvSpPr/>
            <p:nvPr/>
          </p:nvSpPr>
          <p:spPr>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60"/>
            <p:cNvSpPr/>
            <p:nvPr/>
          </p:nvSpPr>
          <p:spPr>
            <a:xfrm>
              <a:off x="56623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only 1">
  <p:cSld name="CUSTOM_8_1">
    <p:bg>
      <p:bgPr>
        <a:blipFill>
          <a:blip r:embed="rId2">
            <a:alphaModFix/>
          </a:blip>
          <a:stretch>
            <a:fillRect/>
          </a:stretch>
        </a:blipFill>
        <a:effectLst/>
      </p:bgPr>
    </p:bg>
    <p:spTree>
      <p:nvGrpSpPr>
        <p:cNvPr id="1" name="Shape 566"/>
        <p:cNvGrpSpPr/>
        <p:nvPr/>
      </p:nvGrpSpPr>
      <p:grpSpPr>
        <a:xfrm>
          <a:off x="0" y="0"/>
          <a:ext cx="0" cy="0"/>
          <a:chOff x="0" y="0"/>
          <a:chExt cx="0" cy="0"/>
        </a:xfrm>
      </p:grpSpPr>
      <p:sp>
        <p:nvSpPr>
          <p:cNvPr id="567" name="Google Shape;567;p61"/>
          <p:cNvSpPr txBox="1">
            <a:spLocks noGrp="1"/>
          </p:cNvSpPr>
          <p:nvPr>
            <p:ph type="title"/>
          </p:nvPr>
        </p:nvSpPr>
        <p:spPr>
          <a:xfrm>
            <a:off x="720000" y="4371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68" name="Google Shape;568;p61"/>
          <p:cNvSpPr/>
          <p:nvPr/>
        </p:nvSpPr>
        <p:spPr>
          <a:xfrm>
            <a:off x="-793775" y="-800425"/>
            <a:ext cx="2679600" cy="26796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69" name="Google Shape;569;p61"/>
          <p:cNvPicPr preferRelativeResize="0"/>
          <p:nvPr/>
        </p:nvPicPr>
        <p:blipFill>
          <a:blip r:embed="rId3">
            <a:alphaModFix/>
          </a:blip>
          <a:stretch>
            <a:fillRect/>
          </a:stretch>
        </p:blipFill>
        <p:spPr>
          <a:xfrm>
            <a:off x="5699850" y="104461"/>
            <a:ext cx="3347900" cy="2028827"/>
          </a:xfrm>
          <a:prstGeom prst="rect">
            <a:avLst/>
          </a:prstGeom>
          <a:noFill/>
          <a:ln>
            <a:noFill/>
          </a:ln>
        </p:spPr>
      </p:pic>
      <p:grpSp>
        <p:nvGrpSpPr>
          <p:cNvPr id="570" name="Google Shape;570;p61"/>
          <p:cNvGrpSpPr/>
          <p:nvPr/>
        </p:nvGrpSpPr>
        <p:grpSpPr>
          <a:xfrm flipH="1">
            <a:off x="256575" y="4506113"/>
            <a:ext cx="1154625" cy="430500"/>
            <a:chOff x="4042650" y="642025"/>
            <a:chExt cx="1154625" cy="430500"/>
          </a:xfrm>
        </p:grpSpPr>
        <p:sp>
          <p:nvSpPr>
            <p:cNvPr id="571" name="Google Shape;571;p61"/>
            <p:cNvSpPr/>
            <p:nvPr/>
          </p:nvSpPr>
          <p:spPr>
            <a:xfrm>
              <a:off x="4042650"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61"/>
            <p:cNvSpPr/>
            <p:nvPr/>
          </p:nvSpPr>
          <p:spPr>
            <a:xfrm>
              <a:off x="4699275"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3" name="Google Shape;573;p61"/>
          <p:cNvSpPr/>
          <p:nvPr/>
        </p:nvSpPr>
        <p:spPr>
          <a:xfrm>
            <a:off x="7091100" y="3009575"/>
            <a:ext cx="2679600" cy="26796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itle only 2">
  <p:cSld name="CUSTOM_8_1_1">
    <p:bg>
      <p:bgPr>
        <a:blipFill>
          <a:blip r:embed="rId2">
            <a:alphaModFix/>
          </a:blip>
          <a:stretch>
            <a:fillRect/>
          </a:stretch>
        </a:blipFill>
        <a:effectLst/>
      </p:bgPr>
    </p:bg>
    <p:spTree>
      <p:nvGrpSpPr>
        <p:cNvPr id="1" name="Shape 574"/>
        <p:cNvGrpSpPr/>
        <p:nvPr/>
      </p:nvGrpSpPr>
      <p:grpSpPr>
        <a:xfrm>
          <a:off x="0" y="0"/>
          <a:ext cx="0" cy="0"/>
          <a:chOff x="0" y="0"/>
          <a:chExt cx="0" cy="0"/>
        </a:xfrm>
      </p:grpSpPr>
      <p:sp>
        <p:nvSpPr>
          <p:cNvPr id="575" name="Google Shape;575;p62"/>
          <p:cNvSpPr txBox="1">
            <a:spLocks noGrp="1"/>
          </p:cNvSpPr>
          <p:nvPr>
            <p:ph type="title"/>
          </p:nvPr>
        </p:nvSpPr>
        <p:spPr>
          <a:xfrm>
            <a:off x="720000" y="4371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76" name="Google Shape;576;p62"/>
          <p:cNvSpPr/>
          <p:nvPr/>
        </p:nvSpPr>
        <p:spPr>
          <a:xfrm>
            <a:off x="-793775" y="-800425"/>
            <a:ext cx="2679600" cy="26796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7" name="Google Shape;577;p62"/>
          <p:cNvGrpSpPr/>
          <p:nvPr/>
        </p:nvGrpSpPr>
        <p:grpSpPr>
          <a:xfrm flipH="1">
            <a:off x="7942550" y="4531263"/>
            <a:ext cx="1154625" cy="430500"/>
            <a:chOff x="4042650" y="642025"/>
            <a:chExt cx="1154625" cy="430500"/>
          </a:xfrm>
        </p:grpSpPr>
        <p:sp>
          <p:nvSpPr>
            <p:cNvPr id="578" name="Google Shape;578;p62"/>
            <p:cNvSpPr/>
            <p:nvPr/>
          </p:nvSpPr>
          <p:spPr>
            <a:xfrm>
              <a:off x="4042650"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62"/>
            <p:cNvSpPr/>
            <p:nvPr/>
          </p:nvSpPr>
          <p:spPr>
            <a:xfrm>
              <a:off x="4699275"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0" name="Google Shape;580;p62"/>
          <p:cNvSpPr/>
          <p:nvPr/>
        </p:nvSpPr>
        <p:spPr>
          <a:xfrm>
            <a:off x="-1267325" y="3443200"/>
            <a:ext cx="2679600" cy="26796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Thanks">
  <p:cSld name="CUSTOM_3">
    <p:bg>
      <p:bgPr>
        <a:blipFill>
          <a:blip r:embed="rId2">
            <a:alphaModFix/>
          </a:blip>
          <a:stretch>
            <a:fillRect/>
          </a:stretch>
        </a:blipFill>
        <a:effectLst/>
      </p:bgPr>
    </p:bg>
    <p:spTree>
      <p:nvGrpSpPr>
        <p:cNvPr id="1" name="Shape 581"/>
        <p:cNvGrpSpPr/>
        <p:nvPr/>
      </p:nvGrpSpPr>
      <p:grpSpPr>
        <a:xfrm>
          <a:off x="0" y="0"/>
          <a:ext cx="0" cy="0"/>
          <a:chOff x="0" y="0"/>
          <a:chExt cx="0" cy="0"/>
        </a:xfrm>
      </p:grpSpPr>
      <p:sp>
        <p:nvSpPr>
          <p:cNvPr id="582" name="Google Shape;582;p63"/>
          <p:cNvSpPr txBox="1">
            <a:spLocks noGrp="1"/>
          </p:cNvSpPr>
          <p:nvPr>
            <p:ph type="title"/>
          </p:nvPr>
        </p:nvSpPr>
        <p:spPr>
          <a:xfrm>
            <a:off x="720000" y="375275"/>
            <a:ext cx="3434700" cy="8730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5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83" name="Google Shape;583;p63"/>
          <p:cNvSpPr txBox="1">
            <a:spLocks noGrp="1"/>
          </p:cNvSpPr>
          <p:nvPr>
            <p:ph type="subTitle" idx="1"/>
          </p:nvPr>
        </p:nvSpPr>
        <p:spPr>
          <a:xfrm>
            <a:off x="713100" y="1266825"/>
            <a:ext cx="3434700" cy="142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84" name="Google Shape;584;p63"/>
          <p:cNvSpPr txBox="1"/>
          <p:nvPr/>
        </p:nvSpPr>
        <p:spPr>
          <a:xfrm>
            <a:off x="720000" y="3526500"/>
            <a:ext cx="3582000" cy="7389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300"/>
              </a:spcBef>
              <a:spcAft>
                <a:spcPts val="0"/>
              </a:spcAft>
              <a:buNone/>
            </a:pPr>
            <a:r>
              <a:rPr lang="en" sz="1200">
                <a:solidFill>
                  <a:schemeClr val="lt1"/>
                </a:solidFill>
                <a:latin typeface="IBM Plex Sans Medium"/>
                <a:ea typeface="IBM Plex Sans Medium"/>
                <a:cs typeface="IBM Plex Sans Medium"/>
                <a:sym typeface="IBM Plex Sans Medium"/>
              </a:rPr>
              <a:t>CREDITS: This presentation template was created by </a:t>
            </a:r>
            <a:r>
              <a:rPr lang="en" sz="1200">
                <a:solidFill>
                  <a:schemeClr val="lt1"/>
                </a:solidFill>
                <a:uFill>
                  <a:noFill/>
                </a:uFill>
                <a:latin typeface="IBM Plex Sans Medium"/>
                <a:ea typeface="IBM Plex Sans Medium"/>
                <a:cs typeface="IBM Plex Sans Medium"/>
                <a:sym typeface="IBM Plex Sans Medium"/>
                <a:hlinkClick r:id="rId3">
                  <a:extLst>
                    <a:ext uri="{A12FA001-AC4F-418D-AE19-62706E023703}">
                      <ahyp:hlinkClr xmlns:ahyp="http://schemas.microsoft.com/office/drawing/2018/hyperlinkcolor" val="tx"/>
                    </a:ext>
                  </a:extLst>
                </a:hlinkClick>
              </a:rPr>
              <a:t>Slidesgo</a:t>
            </a:r>
            <a:r>
              <a:rPr lang="en" sz="1200">
                <a:solidFill>
                  <a:schemeClr val="lt1"/>
                </a:solidFill>
                <a:latin typeface="IBM Plex Sans Medium"/>
                <a:ea typeface="IBM Plex Sans Medium"/>
                <a:cs typeface="IBM Plex Sans Medium"/>
                <a:sym typeface="IBM Plex Sans Medium"/>
              </a:rPr>
              <a:t>, and includes icons by </a:t>
            </a:r>
            <a:r>
              <a:rPr lang="en" sz="1200">
                <a:solidFill>
                  <a:schemeClr val="lt1"/>
                </a:solidFill>
                <a:uFill>
                  <a:noFill/>
                </a:uFill>
                <a:latin typeface="IBM Plex Sans Medium"/>
                <a:ea typeface="IBM Plex Sans Medium"/>
                <a:cs typeface="IBM Plex Sans Medium"/>
                <a:sym typeface="IBM Plex Sans Medium"/>
                <a:hlinkClick r:id="rId4">
                  <a:extLst>
                    <a:ext uri="{A12FA001-AC4F-418D-AE19-62706E023703}">
                      <ahyp:hlinkClr xmlns:ahyp="http://schemas.microsoft.com/office/drawing/2018/hyperlinkcolor" val="tx"/>
                    </a:ext>
                  </a:extLst>
                </a:hlinkClick>
              </a:rPr>
              <a:t>Flaticon</a:t>
            </a:r>
            <a:r>
              <a:rPr lang="en" sz="1200">
                <a:solidFill>
                  <a:schemeClr val="lt1"/>
                </a:solidFill>
                <a:latin typeface="IBM Plex Sans Medium"/>
                <a:ea typeface="IBM Plex Sans Medium"/>
                <a:cs typeface="IBM Plex Sans Medium"/>
                <a:sym typeface="IBM Plex Sans Medium"/>
              </a:rPr>
              <a:t> and infographics &amp; images by </a:t>
            </a:r>
            <a:r>
              <a:rPr lang="en" sz="1200">
                <a:solidFill>
                  <a:schemeClr val="lt1"/>
                </a:solidFill>
                <a:uFill>
                  <a:noFill/>
                </a:uFill>
                <a:latin typeface="IBM Plex Sans Medium"/>
                <a:ea typeface="IBM Plex Sans Medium"/>
                <a:cs typeface="IBM Plex Sans Medium"/>
                <a:sym typeface="IBM Plex Sans Medium"/>
                <a:hlinkClick r:id="rId5">
                  <a:extLst>
                    <a:ext uri="{A12FA001-AC4F-418D-AE19-62706E023703}">
                      <ahyp:hlinkClr xmlns:ahyp="http://schemas.microsoft.com/office/drawing/2018/hyperlinkcolor" val="tx"/>
                    </a:ext>
                  </a:extLst>
                </a:hlinkClick>
              </a:rPr>
              <a:t>Freepik</a:t>
            </a:r>
            <a:endParaRPr sz="1200">
              <a:solidFill>
                <a:schemeClr val="lt1"/>
              </a:solidFill>
              <a:latin typeface="IBM Plex Sans Medium"/>
              <a:ea typeface="IBM Plex Sans Medium"/>
              <a:cs typeface="IBM Plex Sans Medium"/>
              <a:sym typeface="IBM Plex Sans Medium"/>
            </a:endParaRPr>
          </a:p>
        </p:txBody>
      </p:sp>
      <p:sp>
        <p:nvSpPr>
          <p:cNvPr id="585" name="Google Shape;585;p63"/>
          <p:cNvSpPr/>
          <p:nvPr/>
        </p:nvSpPr>
        <p:spPr>
          <a:xfrm>
            <a:off x="4147800" y="22922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6" name="Google Shape;586;p63"/>
          <p:cNvGrpSpPr/>
          <p:nvPr/>
        </p:nvGrpSpPr>
        <p:grpSpPr>
          <a:xfrm>
            <a:off x="7068309" y="279305"/>
            <a:ext cx="2075906" cy="387206"/>
            <a:chOff x="1298650" y="3255600"/>
            <a:chExt cx="3427850" cy="639375"/>
          </a:xfrm>
        </p:grpSpPr>
        <p:sp>
          <p:nvSpPr>
            <p:cNvPr id="587" name="Google Shape;587;p63"/>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63"/>
            <p:cNvSpPr/>
            <p:nvPr/>
          </p:nvSpPr>
          <p:spPr>
            <a:xfrm>
              <a:off x="1298650" y="3255600"/>
              <a:ext cx="184575" cy="184850"/>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9" name="Google Shape;589;p63"/>
          <p:cNvSpPr/>
          <p:nvPr/>
        </p:nvSpPr>
        <p:spPr>
          <a:xfrm rot="5400000">
            <a:off x="4162050" y="4515197"/>
            <a:ext cx="333300" cy="3321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0" name="Google Shape;590;p63"/>
          <p:cNvGrpSpPr/>
          <p:nvPr/>
        </p:nvGrpSpPr>
        <p:grpSpPr>
          <a:xfrm>
            <a:off x="4494745" y="4545557"/>
            <a:ext cx="2631411" cy="338687"/>
            <a:chOff x="198225" y="4390550"/>
            <a:chExt cx="3765075" cy="484600"/>
          </a:xfrm>
        </p:grpSpPr>
        <p:sp>
          <p:nvSpPr>
            <p:cNvPr id="591" name="Google Shape;591;p63"/>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63"/>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Background">
  <p:cSld name="CUSTOM_9">
    <p:bg>
      <p:bgPr>
        <a:blipFill>
          <a:blip r:embed="rId2">
            <a:alphaModFix/>
          </a:blip>
          <a:stretch>
            <a:fillRect/>
          </a:stretch>
        </a:blipFill>
        <a:effectLst/>
      </p:bgPr>
    </p:bg>
    <p:spTree>
      <p:nvGrpSpPr>
        <p:cNvPr id="1" name="Shape 593"/>
        <p:cNvGrpSpPr/>
        <p:nvPr/>
      </p:nvGrpSpPr>
      <p:grpSpPr>
        <a:xfrm>
          <a:off x="0" y="0"/>
          <a:ext cx="0" cy="0"/>
          <a:chOff x="0" y="0"/>
          <a:chExt cx="0" cy="0"/>
        </a:xfrm>
      </p:grpSpPr>
      <p:sp>
        <p:nvSpPr>
          <p:cNvPr id="594" name="Google Shape;594;p64"/>
          <p:cNvSpPr/>
          <p:nvPr/>
        </p:nvSpPr>
        <p:spPr>
          <a:xfrm>
            <a:off x="-793775" y="-800425"/>
            <a:ext cx="2679600" cy="26796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95" name="Google Shape;595;p64"/>
          <p:cNvPicPr preferRelativeResize="0"/>
          <p:nvPr/>
        </p:nvPicPr>
        <p:blipFill>
          <a:blip r:embed="rId3">
            <a:alphaModFix/>
          </a:blip>
          <a:stretch>
            <a:fillRect/>
          </a:stretch>
        </p:blipFill>
        <p:spPr>
          <a:xfrm>
            <a:off x="5699850" y="104461"/>
            <a:ext cx="3347900" cy="2028827"/>
          </a:xfrm>
          <a:prstGeom prst="rect">
            <a:avLst/>
          </a:prstGeom>
          <a:noFill/>
          <a:ln>
            <a:noFill/>
          </a:ln>
        </p:spPr>
      </p:pic>
      <p:grpSp>
        <p:nvGrpSpPr>
          <p:cNvPr id="596" name="Google Shape;596;p64"/>
          <p:cNvGrpSpPr/>
          <p:nvPr/>
        </p:nvGrpSpPr>
        <p:grpSpPr>
          <a:xfrm flipH="1">
            <a:off x="256575" y="4506113"/>
            <a:ext cx="1154625" cy="430500"/>
            <a:chOff x="4042650" y="642025"/>
            <a:chExt cx="1154625" cy="430500"/>
          </a:xfrm>
        </p:grpSpPr>
        <p:sp>
          <p:nvSpPr>
            <p:cNvPr id="597" name="Google Shape;597;p64"/>
            <p:cNvSpPr/>
            <p:nvPr/>
          </p:nvSpPr>
          <p:spPr>
            <a:xfrm>
              <a:off x="4042650"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64"/>
            <p:cNvSpPr/>
            <p:nvPr/>
          </p:nvSpPr>
          <p:spPr>
            <a:xfrm>
              <a:off x="4699275"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9" name="Google Shape;599;p64"/>
          <p:cNvSpPr/>
          <p:nvPr/>
        </p:nvSpPr>
        <p:spPr>
          <a:xfrm>
            <a:off x="7091100" y="3009575"/>
            <a:ext cx="2679600" cy="26796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Background 1">
  <p:cSld name="CUSTOM_9_1">
    <p:bg>
      <p:bgPr>
        <a:blipFill>
          <a:blip r:embed="rId2">
            <a:alphaModFix/>
          </a:blip>
          <a:stretch>
            <a:fillRect/>
          </a:stretch>
        </a:blipFill>
        <a:effectLst/>
      </p:bgPr>
    </p:bg>
    <p:spTree>
      <p:nvGrpSpPr>
        <p:cNvPr id="1" name="Shape 600"/>
        <p:cNvGrpSpPr/>
        <p:nvPr/>
      </p:nvGrpSpPr>
      <p:grpSpPr>
        <a:xfrm>
          <a:off x="0" y="0"/>
          <a:ext cx="0" cy="0"/>
          <a:chOff x="0" y="0"/>
          <a:chExt cx="0" cy="0"/>
        </a:xfrm>
      </p:grpSpPr>
      <p:sp>
        <p:nvSpPr>
          <p:cNvPr id="601" name="Google Shape;601;p65"/>
          <p:cNvSpPr/>
          <p:nvPr/>
        </p:nvSpPr>
        <p:spPr>
          <a:xfrm>
            <a:off x="5152050" y="1017725"/>
            <a:ext cx="4059000" cy="40590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65"/>
          <p:cNvSpPr/>
          <p:nvPr/>
        </p:nvSpPr>
        <p:spPr>
          <a:xfrm>
            <a:off x="-695325" y="-1274025"/>
            <a:ext cx="4912200" cy="49122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65"/>
          <p:cNvSpPr/>
          <p:nvPr/>
        </p:nvSpPr>
        <p:spPr>
          <a:xfrm>
            <a:off x="535025" y="277250"/>
            <a:ext cx="8073900" cy="45891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65"/>
          <p:cNvSpPr/>
          <p:nvPr/>
        </p:nvSpPr>
        <p:spPr>
          <a:xfrm>
            <a:off x="8608950" y="224775"/>
            <a:ext cx="295500" cy="2553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65"/>
          <p:cNvSpPr/>
          <p:nvPr/>
        </p:nvSpPr>
        <p:spPr>
          <a:xfrm>
            <a:off x="239550" y="4663425"/>
            <a:ext cx="295500" cy="2553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Background 2">
  <p:cSld name="CUSTOM_9_1_1">
    <p:bg>
      <p:bgPr>
        <a:blipFill>
          <a:blip r:embed="rId2">
            <a:alphaModFix/>
          </a:blip>
          <a:stretch>
            <a:fillRect/>
          </a:stretch>
        </a:blipFill>
        <a:effectLst/>
      </p:bgPr>
    </p:bg>
    <p:spTree>
      <p:nvGrpSpPr>
        <p:cNvPr id="1" name="Shape 606"/>
        <p:cNvGrpSpPr/>
        <p:nvPr/>
      </p:nvGrpSpPr>
      <p:grpSpPr>
        <a:xfrm>
          <a:off x="0" y="0"/>
          <a:ext cx="0" cy="0"/>
          <a:chOff x="0" y="0"/>
          <a:chExt cx="0" cy="0"/>
        </a:xfrm>
      </p:grpSpPr>
      <p:sp>
        <p:nvSpPr>
          <p:cNvPr id="607" name="Google Shape;607;p66"/>
          <p:cNvSpPr/>
          <p:nvPr/>
        </p:nvSpPr>
        <p:spPr>
          <a:xfrm rot="10800000" flipH="1">
            <a:off x="5304450" y="-1045425"/>
            <a:ext cx="4059000" cy="40590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66"/>
          <p:cNvSpPr/>
          <p:nvPr/>
        </p:nvSpPr>
        <p:spPr>
          <a:xfrm rot="10800000" flipH="1">
            <a:off x="-542925" y="393125"/>
            <a:ext cx="4912200" cy="49122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9" name="Google Shape;609;p66"/>
          <p:cNvGrpSpPr/>
          <p:nvPr/>
        </p:nvGrpSpPr>
        <p:grpSpPr>
          <a:xfrm>
            <a:off x="368731" y="360425"/>
            <a:ext cx="780400" cy="357900"/>
            <a:chOff x="4598506" y="471425"/>
            <a:chExt cx="780400" cy="357900"/>
          </a:xfrm>
        </p:grpSpPr>
        <p:sp>
          <p:nvSpPr>
            <p:cNvPr id="610" name="Google Shape;610;p66"/>
            <p:cNvSpPr/>
            <p:nvPr/>
          </p:nvSpPr>
          <p:spPr>
            <a:xfrm rot="5400000">
              <a:off x="5038106" y="488525"/>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66"/>
            <p:cNvSpPr/>
            <p:nvPr/>
          </p:nvSpPr>
          <p:spPr>
            <a:xfrm rot="5400000">
              <a:off x="4581406" y="488525"/>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2" name="Google Shape;612;p66"/>
          <p:cNvGrpSpPr/>
          <p:nvPr/>
        </p:nvGrpSpPr>
        <p:grpSpPr>
          <a:xfrm rot="10800000" flipH="1">
            <a:off x="-12" y="4570483"/>
            <a:ext cx="2780508" cy="357877"/>
            <a:chOff x="198225" y="4390550"/>
            <a:chExt cx="3765075" cy="484600"/>
          </a:xfrm>
        </p:grpSpPr>
        <p:sp>
          <p:nvSpPr>
            <p:cNvPr id="613" name="Google Shape;613;p66"/>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66"/>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5" name="Google Shape;615;p66"/>
          <p:cNvGrpSpPr/>
          <p:nvPr/>
        </p:nvGrpSpPr>
        <p:grpSpPr>
          <a:xfrm>
            <a:off x="7083488" y="215150"/>
            <a:ext cx="2060513" cy="357885"/>
            <a:chOff x="6363488" y="215150"/>
            <a:chExt cx="2060513" cy="357885"/>
          </a:xfrm>
        </p:grpSpPr>
        <p:sp>
          <p:nvSpPr>
            <p:cNvPr id="616" name="Google Shape;616;p66"/>
            <p:cNvSpPr/>
            <p:nvPr/>
          </p:nvSpPr>
          <p:spPr>
            <a:xfrm flipH="1">
              <a:off x="6499827" y="215150"/>
              <a:ext cx="1924174" cy="289732"/>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66"/>
            <p:cNvSpPr/>
            <p:nvPr/>
          </p:nvSpPr>
          <p:spPr>
            <a:xfrm flipH="1">
              <a:off x="6363488" y="436726"/>
              <a:ext cx="136309" cy="136309"/>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Background 3">
  <p:cSld name="CUSTOM_9_1_1_1">
    <p:bg>
      <p:bgPr>
        <a:blipFill>
          <a:blip r:embed="rId2">
            <a:alphaModFix/>
          </a:blip>
          <a:stretch>
            <a:fillRect/>
          </a:stretch>
        </a:blipFill>
        <a:effectLst/>
      </p:bgPr>
    </p:bg>
    <p:spTree>
      <p:nvGrpSpPr>
        <p:cNvPr id="1" name="Shape 618"/>
        <p:cNvGrpSpPr/>
        <p:nvPr/>
      </p:nvGrpSpPr>
      <p:grpSpPr>
        <a:xfrm>
          <a:off x="0" y="0"/>
          <a:ext cx="0" cy="0"/>
          <a:chOff x="0" y="0"/>
          <a:chExt cx="0" cy="0"/>
        </a:xfrm>
      </p:grpSpPr>
      <p:pic>
        <p:nvPicPr>
          <p:cNvPr id="619" name="Google Shape;619;p67"/>
          <p:cNvPicPr preferRelativeResize="0"/>
          <p:nvPr/>
        </p:nvPicPr>
        <p:blipFill rotWithShape="1">
          <a:blip r:embed="rId3">
            <a:alphaModFix/>
          </a:blip>
          <a:srcRect b="47712"/>
          <a:stretch/>
        </p:blipFill>
        <p:spPr>
          <a:xfrm>
            <a:off x="3489225" y="4122300"/>
            <a:ext cx="3222850" cy="1021225"/>
          </a:xfrm>
          <a:prstGeom prst="rect">
            <a:avLst/>
          </a:prstGeom>
          <a:noFill/>
          <a:ln>
            <a:noFill/>
          </a:ln>
        </p:spPr>
      </p:pic>
      <p:pic>
        <p:nvPicPr>
          <p:cNvPr id="620" name="Google Shape;620;p67"/>
          <p:cNvPicPr preferRelativeResize="0"/>
          <p:nvPr/>
        </p:nvPicPr>
        <p:blipFill rotWithShape="1">
          <a:blip r:embed="rId3">
            <a:alphaModFix/>
          </a:blip>
          <a:srcRect t="47712"/>
          <a:stretch/>
        </p:blipFill>
        <p:spPr>
          <a:xfrm>
            <a:off x="5977075" y="0"/>
            <a:ext cx="3222850" cy="1021225"/>
          </a:xfrm>
          <a:prstGeom prst="rect">
            <a:avLst/>
          </a:prstGeom>
          <a:noFill/>
          <a:ln>
            <a:noFill/>
          </a:ln>
        </p:spPr>
      </p:pic>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624"/>
        <p:cNvGrpSpPr/>
        <p:nvPr/>
      </p:nvGrpSpPr>
      <p:grpSpPr>
        <a:xfrm>
          <a:off x="0" y="0"/>
          <a:ext cx="0" cy="0"/>
          <a:chOff x="0" y="0"/>
          <a:chExt cx="0" cy="0"/>
        </a:xfrm>
      </p:grpSpPr>
      <p:sp>
        <p:nvSpPr>
          <p:cNvPr id="625" name="Google Shape;625;p69"/>
          <p:cNvSpPr txBox="1">
            <a:spLocks noGrp="1"/>
          </p:cNvSpPr>
          <p:nvPr>
            <p:ph type="ctrTitle"/>
          </p:nvPr>
        </p:nvSpPr>
        <p:spPr>
          <a:xfrm>
            <a:off x="4954800" y="1094250"/>
            <a:ext cx="3090300" cy="22779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91919"/>
              </a:buClr>
              <a:buSzPts val="5200"/>
              <a:buNone/>
              <a:defRPr sz="600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626" name="Google Shape;626;p69"/>
          <p:cNvSpPr txBox="1">
            <a:spLocks noGrp="1"/>
          </p:cNvSpPr>
          <p:nvPr>
            <p:ph type="subTitle" idx="1"/>
          </p:nvPr>
        </p:nvSpPr>
        <p:spPr>
          <a:xfrm>
            <a:off x="4954800" y="3372150"/>
            <a:ext cx="3090300" cy="67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627"/>
        <p:cNvGrpSpPr/>
        <p:nvPr/>
      </p:nvGrpSpPr>
      <p:grpSpPr>
        <a:xfrm>
          <a:off x="0" y="0"/>
          <a:ext cx="0" cy="0"/>
          <a:chOff x="0" y="0"/>
          <a:chExt cx="0" cy="0"/>
        </a:xfrm>
      </p:grpSpPr>
      <p:sp>
        <p:nvSpPr>
          <p:cNvPr id="628" name="Google Shape;628;p70"/>
          <p:cNvSpPr/>
          <p:nvPr/>
        </p:nvSpPr>
        <p:spPr>
          <a:xfrm rot="10800000" flipH="1">
            <a:off x="-406075" y="-598225"/>
            <a:ext cx="2711400" cy="27114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70"/>
          <p:cNvSpPr/>
          <p:nvPr/>
        </p:nvSpPr>
        <p:spPr>
          <a:xfrm>
            <a:off x="849300" y="515400"/>
            <a:ext cx="7445400" cy="41127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70"/>
          <p:cNvSpPr txBox="1">
            <a:spLocks noGrp="1"/>
          </p:cNvSpPr>
          <p:nvPr>
            <p:ph type="title"/>
          </p:nvPr>
        </p:nvSpPr>
        <p:spPr>
          <a:xfrm>
            <a:off x="3297400" y="1352425"/>
            <a:ext cx="4319100" cy="1723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31" name="Google Shape;631;p70"/>
          <p:cNvSpPr txBox="1">
            <a:spLocks noGrp="1"/>
          </p:cNvSpPr>
          <p:nvPr>
            <p:ph type="title" idx="2" hasCustomPrompt="1"/>
          </p:nvPr>
        </p:nvSpPr>
        <p:spPr>
          <a:xfrm>
            <a:off x="1527500" y="2146350"/>
            <a:ext cx="1639500" cy="841800"/>
          </a:xfrm>
          <a:prstGeom prst="rect">
            <a:avLst/>
          </a:prstGeom>
          <a:effectLst>
            <a:outerShdw blurRad="142875"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32" name="Google Shape;632;p70"/>
          <p:cNvSpPr txBox="1">
            <a:spLocks noGrp="1"/>
          </p:cNvSpPr>
          <p:nvPr>
            <p:ph type="subTitle" idx="1"/>
          </p:nvPr>
        </p:nvSpPr>
        <p:spPr>
          <a:xfrm>
            <a:off x="3297400" y="3015800"/>
            <a:ext cx="30687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33" name="Google Shape;633;p70"/>
          <p:cNvSpPr/>
          <p:nvPr/>
        </p:nvSpPr>
        <p:spPr>
          <a:xfrm>
            <a:off x="5328350" y="3015800"/>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4" name="Google Shape;634;p70"/>
          <p:cNvGrpSpPr/>
          <p:nvPr/>
        </p:nvGrpSpPr>
        <p:grpSpPr>
          <a:xfrm>
            <a:off x="1765267" y="783850"/>
            <a:ext cx="1160092" cy="63948"/>
            <a:chOff x="3779200" y="1371600"/>
            <a:chExt cx="1992600" cy="109500"/>
          </a:xfrm>
        </p:grpSpPr>
        <p:sp>
          <p:nvSpPr>
            <p:cNvPr id="635" name="Google Shape;635;p70"/>
            <p:cNvSpPr/>
            <p:nvPr/>
          </p:nvSpPr>
          <p:spPr>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70"/>
            <p:cNvSpPr/>
            <p:nvPr/>
          </p:nvSpPr>
          <p:spPr>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70"/>
            <p:cNvSpPr/>
            <p:nvPr/>
          </p:nvSpPr>
          <p:spPr>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70"/>
            <p:cNvSpPr/>
            <p:nvPr/>
          </p:nvSpPr>
          <p:spPr>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70"/>
            <p:cNvSpPr/>
            <p:nvPr/>
          </p:nvSpPr>
          <p:spPr>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70"/>
            <p:cNvSpPr/>
            <p:nvPr/>
          </p:nvSpPr>
          <p:spPr>
            <a:xfrm>
              <a:off x="56623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1" name="Google Shape;641;p70"/>
          <p:cNvGrpSpPr/>
          <p:nvPr/>
        </p:nvGrpSpPr>
        <p:grpSpPr>
          <a:xfrm>
            <a:off x="4819925" y="4070513"/>
            <a:ext cx="4324075" cy="899525"/>
            <a:chOff x="-55375" y="2531100"/>
            <a:chExt cx="4324075" cy="899525"/>
          </a:xfrm>
        </p:grpSpPr>
        <p:sp>
          <p:nvSpPr>
            <p:cNvPr id="642" name="Google Shape;642;p70"/>
            <p:cNvSpPr/>
            <p:nvPr/>
          </p:nvSpPr>
          <p:spPr>
            <a:xfrm>
              <a:off x="88975" y="2531100"/>
              <a:ext cx="4179725" cy="723025"/>
            </a:xfrm>
            <a:custGeom>
              <a:avLst/>
              <a:gdLst/>
              <a:ahLst/>
              <a:cxnLst/>
              <a:rect l="l" t="t" r="r" b="b"/>
              <a:pathLst>
                <a:path w="167189" h="28921" fill="none" extrusionOk="0">
                  <a:moveTo>
                    <a:pt x="1" y="28921"/>
                  </a:moveTo>
                  <a:lnTo>
                    <a:pt x="23813" y="5120"/>
                  </a:lnTo>
                  <a:lnTo>
                    <a:pt x="85476" y="5120"/>
                  </a:lnTo>
                  <a:lnTo>
                    <a:pt x="90572" y="0"/>
                  </a:lnTo>
                  <a:lnTo>
                    <a:pt x="167189"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70"/>
            <p:cNvSpPr/>
            <p:nvPr/>
          </p:nvSpPr>
          <p:spPr>
            <a:xfrm>
              <a:off x="-55375" y="3245775"/>
              <a:ext cx="184575" cy="184850"/>
            </a:xfrm>
            <a:custGeom>
              <a:avLst/>
              <a:gdLst/>
              <a:ahLst/>
              <a:cxnLst/>
              <a:rect l="l" t="t" r="r" b="b"/>
              <a:pathLst>
                <a:path w="7383" h="7394" fill="none" extrusionOk="0">
                  <a:moveTo>
                    <a:pt x="0" y="3691"/>
                  </a:moveTo>
                  <a:cubicBezTo>
                    <a:pt x="0" y="1655"/>
                    <a:pt x="1644" y="0"/>
                    <a:pt x="3691" y="0"/>
                  </a:cubicBezTo>
                  <a:cubicBezTo>
                    <a:pt x="5727" y="0"/>
                    <a:pt x="7382" y="1655"/>
                    <a:pt x="7382" y="3691"/>
                  </a:cubicBezTo>
                  <a:cubicBezTo>
                    <a:pt x="7382" y="5727"/>
                    <a:pt x="5727" y="7382"/>
                    <a:pt x="3691" y="7382"/>
                  </a:cubicBezTo>
                  <a:cubicBezTo>
                    <a:pt x="1644" y="7394"/>
                    <a:pt x="0" y="5751"/>
                    <a:pt x="0"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4" name="Google Shape;644;p70"/>
          <p:cNvGrpSpPr/>
          <p:nvPr/>
        </p:nvGrpSpPr>
        <p:grpSpPr>
          <a:xfrm flipH="1">
            <a:off x="60" y="250384"/>
            <a:ext cx="4954238" cy="886972"/>
            <a:chOff x="1358103" y="3291921"/>
            <a:chExt cx="3368397" cy="603054"/>
          </a:xfrm>
        </p:grpSpPr>
        <p:sp>
          <p:nvSpPr>
            <p:cNvPr id="645" name="Google Shape;645;p70"/>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70"/>
            <p:cNvSpPr/>
            <p:nvPr/>
          </p:nvSpPr>
          <p:spPr>
            <a:xfrm>
              <a:off x="1358103" y="3291921"/>
              <a:ext cx="125123" cy="125328"/>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7" name="Google Shape;647;p70"/>
          <p:cNvGrpSpPr/>
          <p:nvPr/>
        </p:nvGrpSpPr>
        <p:grpSpPr>
          <a:xfrm>
            <a:off x="8339918" y="228501"/>
            <a:ext cx="534767" cy="286894"/>
            <a:chOff x="773350" y="518000"/>
            <a:chExt cx="2757950" cy="1479600"/>
          </a:xfrm>
        </p:grpSpPr>
        <p:sp>
          <p:nvSpPr>
            <p:cNvPr id="648" name="Google Shape;648;p70"/>
            <p:cNvSpPr/>
            <p:nvPr/>
          </p:nvSpPr>
          <p:spPr>
            <a:xfrm>
              <a:off x="258270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70"/>
            <p:cNvSpPr/>
            <p:nvPr/>
          </p:nvSpPr>
          <p:spPr>
            <a:xfrm>
              <a:off x="1678025"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70"/>
            <p:cNvSpPr/>
            <p:nvPr/>
          </p:nvSpPr>
          <p:spPr>
            <a:xfrm>
              <a:off x="77335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651"/>
        <p:cNvGrpSpPr/>
        <p:nvPr/>
      </p:nvGrpSpPr>
      <p:grpSpPr>
        <a:xfrm>
          <a:off x="0" y="0"/>
          <a:ext cx="0" cy="0"/>
          <a:chOff x="0" y="0"/>
          <a:chExt cx="0" cy="0"/>
        </a:xfrm>
      </p:grpSpPr>
      <p:sp>
        <p:nvSpPr>
          <p:cNvPr id="652" name="Google Shape;652;p71"/>
          <p:cNvSpPr/>
          <p:nvPr/>
        </p:nvSpPr>
        <p:spPr>
          <a:xfrm>
            <a:off x="391500" y="313650"/>
            <a:ext cx="8361000" cy="4516200"/>
          </a:xfrm>
          <a:prstGeom prst="rect">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71"/>
          <p:cNvSpPr txBox="1">
            <a:spLocks noGrp="1"/>
          </p:cNvSpPr>
          <p:nvPr>
            <p:ph type="title"/>
          </p:nvPr>
        </p:nvSpPr>
        <p:spPr>
          <a:xfrm>
            <a:off x="720000" y="4371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54" name="Google Shape;654;p71"/>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298450" rtl="0">
              <a:lnSpc>
                <a:spcPct val="100000"/>
              </a:lnSpc>
              <a:spcBef>
                <a:spcPts val="0"/>
              </a:spcBef>
              <a:spcAft>
                <a:spcPts val="0"/>
              </a:spcAft>
              <a:buSzPts val="1100"/>
              <a:buAutoNum type="arabicPeriod"/>
              <a:defRPr sz="1100"/>
            </a:lvl1pPr>
            <a:lvl2pPr marL="914400" lvl="1" indent="-298450" rtl="0">
              <a:lnSpc>
                <a:spcPct val="100000"/>
              </a:lnSpc>
              <a:spcBef>
                <a:spcPts val="0"/>
              </a:spcBef>
              <a:spcAft>
                <a:spcPts val="0"/>
              </a:spcAft>
              <a:buSzPts val="1100"/>
              <a:buFont typeface="Roboto Condensed Light"/>
              <a:buAutoNum type="alphaLcPeriod"/>
              <a:defRPr sz="1100"/>
            </a:lvl2pPr>
            <a:lvl3pPr marL="1371600" lvl="2" indent="-298450" rtl="0">
              <a:lnSpc>
                <a:spcPct val="100000"/>
              </a:lnSpc>
              <a:spcBef>
                <a:spcPts val="0"/>
              </a:spcBef>
              <a:spcAft>
                <a:spcPts val="0"/>
              </a:spcAft>
              <a:buSzPts val="1100"/>
              <a:buFont typeface="Roboto Condensed Light"/>
              <a:buAutoNum type="romanLcPeriod"/>
              <a:defRPr sz="1100"/>
            </a:lvl3pPr>
            <a:lvl4pPr marL="1828800" lvl="3" indent="-298450" rtl="0">
              <a:lnSpc>
                <a:spcPct val="100000"/>
              </a:lnSpc>
              <a:spcBef>
                <a:spcPts val="0"/>
              </a:spcBef>
              <a:spcAft>
                <a:spcPts val="0"/>
              </a:spcAft>
              <a:buSzPts val="1100"/>
              <a:buFont typeface="Roboto Condensed Light"/>
              <a:buAutoNum type="arabicPeriod"/>
              <a:defRPr sz="1100"/>
            </a:lvl4pPr>
            <a:lvl5pPr marL="2286000" lvl="4" indent="-298450" rtl="0">
              <a:lnSpc>
                <a:spcPct val="100000"/>
              </a:lnSpc>
              <a:spcBef>
                <a:spcPts val="0"/>
              </a:spcBef>
              <a:spcAft>
                <a:spcPts val="0"/>
              </a:spcAft>
              <a:buSzPts val="1100"/>
              <a:buFont typeface="Roboto Condensed Light"/>
              <a:buAutoNum type="alphaLcPeriod"/>
              <a:defRPr sz="1100"/>
            </a:lvl5pPr>
            <a:lvl6pPr marL="2743200" lvl="5" indent="-298450" rtl="0">
              <a:lnSpc>
                <a:spcPct val="100000"/>
              </a:lnSpc>
              <a:spcBef>
                <a:spcPts val="0"/>
              </a:spcBef>
              <a:spcAft>
                <a:spcPts val="0"/>
              </a:spcAft>
              <a:buSzPts val="1100"/>
              <a:buFont typeface="Roboto Condensed Light"/>
              <a:buAutoNum type="romanLcPeriod"/>
              <a:defRPr sz="1100"/>
            </a:lvl6pPr>
            <a:lvl7pPr marL="3200400" lvl="6" indent="-298450" rtl="0">
              <a:lnSpc>
                <a:spcPct val="100000"/>
              </a:lnSpc>
              <a:spcBef>
                <a:spcPts val="0"/>
              </a:spcBef>
              <a:spcAft>
                <a:spcPts val="0"/>
              </a:spcAft>
              <a:buSzPts val="1100"/>
              <a:buFont typeface="Roboto Condensed Light"/>
              <a:buAutoNum type="arabicPeriod"/>
              <a:defRPr sz="1100"/>
            </a:lvl7pPr>
            <a:lvl8pPr marL="3657600" lvl="7" indent="-298450" rtl="0">
              <a:lnSpc>
                <a:spcPct val="100000"/>
              </a:lnSpc>
              <a:spcBef>
                <a:spcPts val="0"/>
              </a:spcBef>
              <a:spcAft>
                <a:spcPts val="0"/>
              </a:spcAft>
              <a:buSzPts val="1100"/>
              <a:buFont typeface="Roboto Condensed Light"/>
              <a:buAutoNum type="alphaLcPeriod"/>
              <a:defRPr sz="1100"/>
            </a:lvl8pPr>
            <a:lvl9pPr marL="4114800" lvl="8" indent="-298450" rtl="0">
              <a:lnSpc>
                <a:spcPct val="100000"/>
              </a:lnSpc>
              <a:spcBef>
                <a:spcPts val="0"/>
              </a:spcBef>
              <a:spcAft>
                <a:spcPts val="0"/>
              </a:spcAft>
              <a:buSzPts val="1100"/>
              <a:buFont typeface="Roboto Condensed Light"/>
              <a:buAutoNum type="romanLcPeriod"/>
              <a:defRPr sz="1100"/>
            </a:lvl9pPr>
          </a:lstStyle>
          <a:p>
            <a:endParaRPr/>
          </a:p>
        </p:txBody>
      </p:sp>
      <p:grpSp>
        <p:nvGrpSpPr>
          <p:cNvPr id="655" name="Google Shape;655;p71"/>
          <p:cNvGrpSpPr/>
          <p:nvPr/>
        </p:nvGrpSpPr>
        <p:grpSpPr>
          <a:xfrm>
            <a:off x="3" y="101070"/>
            <a:ext cx="2610703" cy="336022"/>
            <a:chOff x="198225" y="4390550"/>
            <a:chExt cx="3765075" cy="484600"/>
          </a:xfrm>
        </p:grpSpPr>
        <p:sp>
          <p:nvSpPr>
            <p:cNvPr id="656" name="Google Shape;656;p71"/>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71"/>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71"/>
          <p:cNvGrpSpPr/>
          <p:nvPr/>
        </p:nvGrpSpPr>
        <p:grpSpPr>
          <a:xfrm flipH="1">
            <a:off x="6533303" y="4719270"/>
            <a:ext cx="2610703" cy="336022"/>
            <a:chOff x="198225" y="4390550"/>
            <a:chExt cx="3765075" cy="484600"/>
          </a:xfrm>
        </p:grpSpPr>
        <p:sp>
          <p:nvSpPr>
            <p:cNvPr id="659" name="Google Shape;659;p71"/>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71"/>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661"/>
        <p:cNvGrpSpPr/>
        <p:nvPr/>
      </p:nvGrpSpPr>
      <p:grpSpPr>
        <a:xfrm>
          <a:off x="0" y="0"/>
          <a:ext cx="0" cy="0"/>
          <a:chOff x="0" y="0"/>
          <a:chExt cx="0" cy="0"/>
        </a:xfrm>
      </p:grpSpPr>
      <p:sp>
        <p:nvSpPr>
          <p:cNvPr id="662" name="Google Shape;662;p7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63" name="Google Shape;663;p72"/>
          <p:cNvSpPr txBox="1">
            <a:spLocks noGrp="1"/>
          </p:cNvSpPr>
          <p:nvPr>
            <p:ph type="title" idx="2"/>
          </p:nvPr>
        </p:nvSpPr>
        <p:spPr>
          <a:xfrm>
            <a:off x="1535050" y="3501550"/>
            <a:ext cx="27228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64" name="Google Shape;664;p72"/>
          <p:cNvSpPr txBox="1">
            <a:spLocks noGrp="1"/>
          </p:cNvSpPr>
          <p:nvPr>
            <p:ph type="title" idx="3"/>
          </p:nvPr>
        </p:nvSpPr>
        <p:spPr>
          <a:xfrm>
            <a:off x="4904150" y="3501550"/>
            <a:ext cx="27228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65" name="Google Shape;665;p72"/>
          <p:cNvSpPr txBox="1">
            <a:spLocks noGrp="1"/>
          </p:cNvSpPr>
          <p:nvPr>
            <p:ph type="subTitle" idx="1"/>
          </p:nvPr>
        </p:nvSpPr>
        <p:spPr>
          <a:xfrm>
            <a:off x="4904152" y="2295475"/>
            <a:ext cx="2722800" cy="104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66" name="Google Shape;666;p72"/>
          <p:cNvSpPr txBox="1">
            <a:spLocks noGrp="1"/>
          </p:cNvSpPr>
          <p:nvPr>
            <p:ph type="subTitle" idx="4"/>
          </p:nvPr>
        </p:nvSpPr>
        <p:spPr>
          <a:xfrm>
            <a:off x="1535050" y="2295475"/>
            <a:ext cx="2722800" cy="104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67" name="Google Shape;667;p72"/>
          <p:cNvSpPr/>
          <p:nvPr/>
        </p:nvSpPr>
        <p:spPr>
          <a:xfrm>
            <a:off x="-944225" y="-771375"/>
            <a:ext cx="5017200" cy="50172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72"/>
          <p:cNvSpPr/>
          <p:nvPr/>
        </p:nvSpPr>
        <p:spPr>
          <a:xfrm>
            <a:off x="6250675" y="2068287"/>
            <a:ext cx="3603600" cy="36036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72"/>
          <p:cNvSpPr/>
          <p:nvPr/>
        </p:nvSpPr>
        <p:spPr>
          <a:xfrm>
            <a:off x="8423988" y="859361"/>
            <a:ext cx="400800" cy="3624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72"/>
          <p:cNvSpPr/>
          <p:nvPr/>
        </p:nvSpPr>
        <p:spPr>
          <a:xfrm>
            <a:off x="312288" y="4468061"/>
            <a:ext cx="400800" cy="3624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1" name="Google Shape;671;p72"/>
          <p:cNvGrpSpPr/>
          <p:nvPr/>
        </p:nvGrpSpPr>
        <p:grpSpPr>
          <a:xfrm rot="-5400000">
            <a:off x="-816695" y="997044"/>
            <a:ext cx="2428951" cy="434862"/>
            <a:chOff x="1358103" y="3291921"/>
            <a:chExt cx="3368397" cy="603054"/>
          </a:xfrm>
        </p:grpSpPr>
        <p:sp>
          <p:nvSpPr>
            <p:cNvPr id="672" name="Google Shape;672;p72"/>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72"/>
            <p:cNvSpPr/>
            <p:nvPr/>
          </p:nvSpPr>
          <p:spPr>
            <a:xfrm>
              <a:off x="1358103" y="3291921"/>
              <a:ext cx="125123" cy="125328"/>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74" name="Google Shape;674;p72"/>
          <p:cNvPicPr preferRelativeResize="0"/>
          <p:nvPr/>
        </p:nvPicPr>
        <p:blipFill rotWithShape="1">
          <a:blip r:embed="rId3">
            <a:alphaModFix/>
          </a:blip>
          <a:srcRect b="33936"/>
          <a:stretch/>
        </p:blipFill>
        <p:spPr>
          <a:xfrm>
            <a:off x="5796100" y="3803150"/>
            <a:ext cx="3347900" cy="1340349"/>
          </a:xfrm>
          <a:prstGeom prst="rect">
            <a:avLst/>
          </a:prstGeom>
          <a:noFill/>
          <a:ln>
            <a:noFill/>
          </a:ln>
        </p:spPr>
      </p:pic>
      <p:pic>
        <p:nvPicPr>
          <p:cNvPr id="675" name="Google Shape;675;p72"/>
          <p:cNvPicPr preferRelativeResize="0"/>
          <p:nvPr/>
        </p:nvPicPr>
        <p:blipFill rotWithShape="1">
          <a:blip r:embed="rId3">
            <a:alphaModFix/>
          </a:blip>
          <a:srcRect l="63921"/>
          <a:stretch/>
        </p:blipFill>
        <p:spPr>
          <a:xfrm>
            <a:off x="0" y="2545350"/>
            <a:ext cx="1207900" cy="2028874"/>
          </a:xfrm>
          <a:prstGeom prst="rect">
            <a:avLst/>
          </a:prstGeom>
          <a:noFill/>
          <a:ln>
            <a:noFill/>
          </a:ln>
        </p:spPr>
      </p:pic>
      <p:sp>
        <p:nvSpPr>
          <p:cNvPr id="676" name="Google Shape;676;p72"/>
          <p:cNvSpPr/>
          <p:nvPr/>
        </p:nvSpPr>
        <p:spPr>
          <a:xfrm>
            <a:off x="8423988" y="322506"/>
            <a:ext cx="400800" cy="3624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677"/>
        <p:cNvGrpSpPr/>
        <p:nvPr/>
      </p:nvGrpSpPr>
      <p:grpSpPr>
        <a:xfrm>
          <a:off x="0" y="0"/>
          <a:ext cx="0" cy="0"/>
          <a:chOff x="0" y="0"/>
          <a:chExt cx="0" cy="0"/>
        </a:xfrm>
      </p:grpSpPr>
      <p:sp>
        <p:nvSpPr>
          <p:cNvPr id="678" name="Google Shape;678;p73"/>
          <p:cNvSpPr txBox="1">
            <a:spLocks noGrp="1"/>
          </p:cNvSpPr>
          <p:nvPr>
            <p:ph type="title"/>
          </p:nvPr>
        </p:nvSpPr>
        <p:spPr>
          <a:xfrm>
            <a:off x="720000" y="4371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679" name="Google Shape;679;p73"/>
          <p:cNvGrpSpPr/>
          <p:nvPr/>
        </p:nvGrpSpPr>
        <p:grpSpPr>
          <a:xfrm>
            <a:off x="250792" y="240925"/>
            <a:ext cx="1160092" cy="63948"/>
            <a:chOff x="3779200" y="1371600"/>
            <a:chExt cx="1992600" cy="109500"/>
          </a:xfrm>
        </p:grpSpPr>
        <p:sp>
          <p:nvSpPr>
            <p:cNvPr id="680" name="Google Shape;680;p73"/>
            <p:cNvSpPr/>
            <p:nvPr/>
          </p:nvSpPr>
          <p:spPr>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73"/>
            <p:cNvSpPr/>
            <p:nvPr/>
          </p:nvSpPr>
          <p:spPr>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73"/>
            <p:cNvSpPr/>
            <p:nvPr/>
          </p:nvSpPr>
          <p:spPr>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73"/>
            <p:cNvSpPr/>
            <p:nvPr/>
          </p:nvSpPr>
          <p:spPr>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73"/>
            <p:cNvSpPr/>
            <p:nvPr/>
          </p:nvSpPr>
          <p:spPr>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73"/>
            <p:cNvSpPr/>
            <p:nvPr/>
          </p:nvSpPr>
          <p:spPr>
            <a:xfrm>
              <a:off x="56623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6" name="Google Shape;686;p73"/>
          <p:cNvGrpSpPr/>
          <p:nvPr/>
        </p:nvGrpSpPr>
        <p:grpSpPr>
          <a:xfrm>
            <a:off x="6715155" y="4604094"/>
            <a:ext cx="2428951" cy="434862"/>
            <a:chOff x="1358103" y="3291921"/>
            <a:chExt cx="3368397" cy="603054"/>
          </a:xfrm>
        </p:grpSpPr>
        <p:sp>
          <p:nvSpPr>
            <p:cNvPr id="687" name="Google Shape;687;p73"/>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73"/>
            <p:cNvSpPr/>
            <p:nvPr/>
          </p:nvSpPr>
          <p:spPr>
            <a:xfrm>
              <a:off x="1358103" y="3291921"/>
              <a:ext cx="125123" cy="125328"/>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689"/>
        <p:cNvGrpSpPr/>
        <p:nvPr/>
      </p:nvGrpSpPr>
      <p:grpSpPr>
        <a:xfrm>
          <a:off x="0" y="0"/>
          <a:ext cx="0" cy="0"/>
          <a:chOff x="0" y="0"/>
          <a:chExt cx="0" cy="0"/>
        </a:xfrm>
      </p:grpSpPr>
      <p:sp>
        <p:nvSpPr>
          <p:cNvPr id="690" name="Google Shape;690;p74"/>
          <p:cNvSpPr txBox="1">
            <a:spLocks noGrp="1"/>
          </p:cNvSpPr>
          <p:nvPr>
            <p:ph type="body" idx="1"/>
          </p:nvPr>
        </p:nvSpPr>
        <p:spPr>
          <a:xfrm>
            <a:off x="1671300" y="1882538"/>
            <a:ext cx="5801400" cy="21036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
        <p:nvSpPr>
          <p:cNvPr id="691" name="Google Shape;691;p74"/>
          <p:cNvSpPr txBox="1">
            <a:spLocks noGrp="1"/>
          </p:cNvSpPr>
          <p:nvPr>
            <p:ph type="title"/>
          </p:nvPr>
        </p:nvSpPr>
        <p:spPr>
          <a:xfrm>
            <a:off x="1671300" y="1157363"/>
            <a:ext cx="5801400" cy="7233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92" name="Google Shape;692;p74"/>
          <p:cNvSpPr/>
          <p:nvPr/>
        </p:nvSpPr>
        <p:spPr>
          <a:xfrm>
            <a:off x="-727100" y="-456925"/>
            <a:ext cx="3636300" cy="36363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3" name="Google Shape;693;p74"/>
          <p:cNvGrpSpPr/>
          <p:nvPr/>
        </p:nvGrpSpPr>
        <p:grpSpPr>
          <a:xfrm>
            <a:off x="5716150" y="157656"/>
            <a:ext cx="3427850" cy="639375"/>
            <a:chOff x="1298650" y="3255600"/>
            <a:chExt cx="3427850" cy="639375"/>
          </a:xfrm>
        </p:grpSpPr>
        <p:sp>
          <p:nvSpPr>
            <p:cNvPr id="694" name="Google Shape;694;p74"/>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74"/>
            <p:cNvSpPr/>
            <p:nvPr/>
          </p:nvSpPr>
          <p:spPr>
            <a:xfrm>
              <a:off x="1298650" y="3255600"/>
              <a:ext cx="184575" cy="184850"/>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6" name="Google Shape;696;p74"/>
          <p:cNvGrpSpPr/>
          <p:nvPr/>
        </p:nvGrpSpPr>
        <p:grpSpPr>
          <a:xfrm rot="10800000">
            <a:off x="0" y="4346469"/>
            <a:ext cx="3427850" cy="639375"/>
            <a:chOff x="1298650" y="3255600"/>
            <a:chExt cx="3427850" cy="639375"/>
          </a:xfrm>
        </p:grpSpPr>
        <p:sp>
          <p:nvSpPr>
            <p:cNvPr id="697" name="Google Shape;697;p74"/>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74"/>
            <p:cNvSpPr/>
            <p:nvPr/>
          </p:nvSpPr>
          <p:spPr>
            <a:xfrm>
              <a:off x="1298650" y="3255600"/>
              <a:ext cx="184575" cy="184850"/>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9" name="Google Shape;699;p74"/>
          <p:cNvSpPr/>
          <p:nvPr/>
        </p:nvSpPr>
        <p:spPr>
          <a:xfrm>
            <a:off x="5383375" y="1441400"/>
            <a:ext cx="4976400" cy="49764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Main point">
  <p:cSld name="MAIN_POINT">
    <p:bg>
      <p:bgPr>
        <a:blipFill>
          <a:blip r:embed="rId2">
            <a:alphaModFix/>
          </a:blip>
          <a:stretch>
            <a:fillRect/>
          </a:stretch>
        </a:blipFill>
        <a:effectLst/>
      </p:bgPr>
    </p:bg>
    <p:spTree>
      <p:nvGrpSpPr>
        <p:cNvPr id="1" name="Shape 700"/>
        <p:cNvGrpSpPr/>
        <p:nvPr/>
      </p:nvGrpSpPr>
      <p:grpSpPr>
        <a:xfrm>
          <a:off x="0" y="0"/>
          <a:ext cx="0" cy="0"/>
          <a:chOff x="0" y="0"/>
          <a:chExt cx="0" cy="0"/>
        </a:xfrm>
      </p:grpSpPr>
      <p:sp>
        <p:nvSpPr>
          <p:cNvPr id="701" name="Google Shape;701;p75"/>
          <p:cNvSpPr/>
          <p:nvPr/>
        </p:nvSpPr>
        <p:spPr>
          <a:xfrm>
            <a:off x="-1034662" y="-885600"/>
            <a:ext cx="5489700" cy="54897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02" name="Google Shape;702;p75"/>
          <p:cNvPicPr preferRelativeResize="0"/>
          <p:nvPr/>
        </p:nvPicPr>
        <p:blipFill>
          <a:blip r:embed="rId3">
            <a:alphaModFix/>
          </a:blip>
          <a:stretch>
            <a:fillRect/>
          </a:stretch>
        </p:blipFill>
        <p:spPr>
          <a:xfrm>
            <a:off x="5633178" y="152400"/>
            <a:ext cx="3347900" cy="2028824"/>
          </a:xfrm>
          <a:prstGeom prst="rect">
            <a:avLst/>
          </a:prstGeom>
          <a:noFill/>
          <a:ln>
            <a:noFill/>
          </a:ln>
        </p:spPr>
      </p:pic>
      <p:pic>
        <p:nvPicPr>
          <p:cNvPr id="703" name="Google Shape;703;p75"/>
          <p:cNvPicPr preferRelativeResize="0"/>
          <p:nvPr/>
        </p:nvPicPr>
        <p:blipFill rotWithShape="1">
          <a:blip r:embed="rId3">
            <a:alphaModFix/>
          </a:blip>
          <a:srcRect r="7859" b="33936"/>
          <a:stretch/>
        </p:blipFill>
        <p:spPr>
          <a:xfrm>
            <a:off x="108675" y="3803150"/>
            <a:ext cx="3084675" cy="1340349"/>
          </a:xfrm>
          <a:prstGeom prst="rect">
            <a:avLst/>
          </a:prstGeom>
          <a:noFill/>
          <a:ln>
            <a:noFill/>
          </a:ln>
        </p:spPr>
      </p:pic>
      <p:sp>
        <p:nvSpPr>
          <p:cNvPr id="704" name="Google Shape;704;p75"/>
          <p:cNvSpPr/>
          <p:nvPr/>
        </p:nvSpPr>
        <p:spPr>
          <a:xfrm rot="10800000" flipH="1">
            <a:off x="4455038" y="790575"/>
            <a:ext cx="5489700" cy="54897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75"/>
          <p:cNvSpPr txBox="1">
            <a:spLocks noGrp="1"/>
          </p:cNvSpPr>
          <p:nvPr>
            <p:ph type="title"/>
          </p:nvPr>
        </p:nvSpPr>
        <p:spPr>
          <a:xfrm>
            <a:off x="1267050" y="1494300"/>
            <a:ext cx="6609900" cy="21549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4800"/>
              <a:buNone/>
              <a:defRPr sz="8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grpSp>
        <p:nvGrpSpPr>
          <p:cNvPr id="706" name="Google Shape;706;p75"/>
          <p:cNvGrpSpPr/>
          <p:nvPr/>
        </p:nvGrpSpPr>
        <p:grpSpPr>
          <a:xfrm flipH="1">
            <a:off x="227926" y="229406"/>
            <a:ext cx="882480" cy="329031"/>
            <a:chOff x="4042650" y="642025"/>
            <a:chExt cx="1154625" cy="430500"/>
          </a:xfrm>
        </p:grpSpPr>
        <p:sp>
          <p:nvSpPr>
            <p:cNvPr id="707" name="Google Shape;707;p75"/>
            <p:cNvSpPr/>
            <p:nvPr/>
          </p:nvSpPr>
          <p:spPr>
            <a:xfrm>
              <a:off x="4042650"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75"/>
            <p:cNvSpPr/>
            <p:nvPr/>
          </p:nvSpPr>
          <p:spPr>
            <a:xfrm>
              <a:off x="4699275"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9" name="Google Shape;709;p75"/>
          <p:cNvGrpSpPr/>
          <p:nvPr/>
        </p:nvGrpSpPr>
        <p:grpSpPr>
          <a:xfrm rot="10800000" flipH="1">
            <a:off x="1110402" y="142362"/>
            <a:ext cx="2724785" cy="350705"/>
            <a:chOff x="198225" y="4390550"/>
            <a:chExt cx="3765075" cy="484600"/>
          </a:xfrm>
        </p:grpSpPr>
        <p:sp>
          <p:nvSpPr>
            <p:cNvPr id="710" name="Google Shape;710;p75"/>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75"/>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2" name="Google Shape;712;p75"/>
          <p:cNvGrpSpPr/>
          <p:nvPr/>
        </p:nvGrpSpPr>
        <p:grpSpPr>
          <a:xfrm rot="10800000">
            <a:off x="5703652" y="4507924"/>
            <a:ext cx="2724785" cy="350705"/>
            <a:chOff x="198225" y="4390550"/>
            <a:chExt cx="3765075" cy="484600"/>
          </a:xfrm>
        </p:grpSpPr>
        <p:sp>
          <p:nvSpPr>
            <p:cNvPr id="713" name="Google Shape;713;p75"/>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75"/>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5" name="Google Shape;715;p75"/>
          <p:cNvSpPr/>
          <p:nvPr/>
        </p:nvSpPr>
        <p:spPr>
          <a:xfrm flipH="1">
            <a:off x="8428425" y="4468013"/>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716"/>
        <p:cNvGrpSpPr/>
        <p:nvPr/>
      </p:nvGrpSpPr>
      <p:grpSpPr>
        <a:xfrm>
          <a:off x="0" y="0"/>
          <a:ext cx="0" cy="0"/>
          <a:chOff x="0" y="0"/>
          <a:chExt cx="0" cy="0"/>
        </a:xfrm>
      </p:grpSpPr>
      <p:sp>
        <p:nvSpPr>
          <p:cNvPr id="717" name="Google Shape;717;p76"/>
          <p:cNvSpPr txBox="1">
            <a:spLocks noGrp="1"/>
          </p:cNvSpPr>
          <p:nvPr>
            <p:ph type="title"/>
          </p:nvPr>
        </p:nvSpPr>
        <p:spPr>
          <a:xfrm>
            <a:off x="1204500" y="1289350"/>
            <a:ext cx="45912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18" name="Google Shape;718;p76"/>
          <p:cNvSpPr txBox="1">
            <a:spLocks noGrp="1"/>
          </p:cNvSpPr>
          <p:nvPr>
            <p:ph type="subTitle" idx="1"/>
          </p:nvPr>
        </p:nvSpPr>
        <p:spPr>
          <a:xfrm>
            <a:off x="1204500" y="2131150"/>
            <a:ext cx="4591200" cy="1569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19" name="Google Shape;719;p76"/>
          <p:cNvSpPr/>
          <p:nvPr/>
        </p:nvSpPr>
        <p:spPr>
          <a:xfrm>
            <a:off x="5795700" y="243252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20" name="Google Shape;720;p76"/>
          <p:cNvPicPr preferRelativeResize="0"/>
          <p:nvPr/>
        </p:nvPicPr>
        <p:blipFill>
          <a:blip r:embed="rId3">
            <a:alphaModFix/>
          </a:blip>
          <a:stretch>
            <a:fillRect/>
          </a:stretch>
        </p:blipFill>
        <p:spPr>
          <a:xfrm rot="5400000">
            <a:off x="6266878" y="857225"/>
            <a:ext cx="3268650" cy="1980800"/>
          </a:xfrm>
          <a:prstGeom prst="rect">
            <a:avLst/>
          </a:prstGeom>
          <a:noFill/>
          <a:ln>
            <a:noFill/>
          </a:ln>
        </p:spPr>
      </p:pic>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21"/>
        <p:cNvGrpSpPr/>
        <p:nvPr/>
      </p:nvGrpSpPr>
      <p:grpSpPr>
        <a:xfrm>
          <a:off x="0" y="0"/>
          <a:ext cx="0" cy="0"/>
          <a:chOff x="0" y="0"/>
          <a:chExt cx="0" cy="0"/>
        </a:xfrm>
      </p:grpSpPr>
      <p:sp>
        <p:nvSpPr>
          <p:cNvPr id="722" name="Google Shape;722;p77"/>
          <p:cNvSpPr txBox="1">
            <a:spLocks noGrp="1"/>
          </p:cNvSpPr>
          <p:nvPr>
            <p:ph type="title"/>
          </p:nvPr>
        </p:nvSpPr>
        <p:spPr>
          <a:xfrm>
            <a:off x="4874100" y="3495900"/>
            <a:ext cx="3556800" cy="11082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Big number">
  <p:cSld name="BIG_NUMBER">
    <p:bg>
      <p:bgPr>
        <a:blipFill>
          <a:blip r:embed="rId2">
            <a:alphaModFix/>
          </a:blip>
          <a:stretch>
            <a:fillRect/>
          </a:stretch>
        </a:blipFill>
        <a:effectLst/>
      </p:bgPr>
    </p:bg>
    <p:spTree>
      <p:nvGrpSpPr>
        <p:cNvPr id="1" name="Shape 723"/>
        <p:cNvGrpSpPr/>
        <p:nvPr/>
      </p:nvGrpSpPr>
      <p:grpSpPr>
        <a:xfrm>
          <a:off x="0" y="0"/>
          <a:ext cx="0" cy="0"/>
          <a:chOff x="0" y="0"/>
          <a:chExt cx="0" cy="0"/>
        </a:xfrm>
      </p:grpSpPr>
      <p:sp>
        <p:nvSpPr>
          <p:cNvPr id="724" name="Google Shape;724;p78"/>
          <p:cNvSpPr/>
          <p:nvPr/>
        </p:nvSpPr>
        <p:spPr>
          <a:xfrm>
            <a:off x="5271600" y="121692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78"/>
          <p:cNvSpPr/>
          <p:nvPr/>
        </p:nvSpPr>
        <p:spPr>
          <a:xfrm>
            <a:off x="-717550" y="-358650"/>
            <a:ext cx="3158700" cy="31587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26" name="Google Shape;726;p78"/>
          <p:cNvPicPr preferRelativeResize="0"/>
          <p:nvPr/>
        </p:nvPicPr>
        <p:blipFill>
          <a:blip r:embed="rId3">
            <a:alphaModFix/>
          </a:blip>
          <a:stretch>
            <a:fillRect/>
          </a:stretch>
        </p:blipFill>
        <p:spPr>
          <a:xfrm>
            <a:off x="139428" y="3028425"/>
            <a:ext cx="3268650" cy="1980800"/>
          </a:xfrm>
          <a:prstGeom prst="rect">
            <a:avLst/>
          </a:prstGeom>
          <a:noFill/>
          <a:ln>
            <a:noFill/>
          </a:ln>
        </p:spPr>
      </p:pic>
      <p:sp>
        <p:nvSpPr>
          <p:cNvPr id="727" name="Google Shape;727;p78"/>
          <p:cNvSpPr txBox="1">
            <a:spLocks noGrp="1"/>
          </p:cNvSpPr>
          <p:nvPr>
            <p:ph type="title" hasCustomPrompt="1"/>
          </p:nvPr>
        </p:nvSpPr>
        <p:spPr>
          <a:xfrm>
            <a:off x="1684413" y="1548725"/>
            <a:ext cx="5775300" cy="172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100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728" name="Google Shape;728;p78"/>
          <p:cNvSpPr txBox="1">
            <a:spLocks noGrp="1"/>
          </p:cNvSpPr>
          <p:nvPr>
            <p:ph type="subTitle" idx="1"/>
          </p:nvPr>
        </p:nvSpPr>
        <p:spPr>
          <a:xfrm>
            <a:off x="1927800" y="3310925"/>
            <a:ext cx="52884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8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29"/>
        <p:cNvGrpSpPr/>
        <p:nvPr/>
      </p:nvGrpSpPr>
      <p:grpSpPr>
        <a:xfrm>
          <a:off x="0" y="0"/>
          <a:ext cx="0" cy="0"/>
          <a:chOff x="0" y="0"/>
          <a:chExt cx="0" cy="0"/>
        </a:xfrm>
      </p:grpSpPr>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Table of contents">
  <p:cSld name="BLANK_1_1_1_1_1_1">
    <p:bg>
      <p:bgPr>
        <a:blipFill>
          <a:blip r:embed="rId2">
            <a:alphaModFix/>
          </a:blip>
          <a:stretch>
            <a:fillRect/>
          </a:stretch>
        </a:blipFill>
        <a:effectLst/>
      </p:bgPr>
    </p:bg>
    <p:spTree>
      <p:nvGrpSpPr>
        <p:cNvPr id="1" name="Shape 730"/>
        <p:cNvGrpSpPr/>
        <p:nvPr/>
      </p:nvGrpSpPr>
      <p:grpSpPr>
        <a:xfrm>
          <a:off x="0" y="0"/>
          <a:ext cx="0" cy="0"/>
          <a:chOff x="0" y="0"/>
          <a:chExt cx="0" cy="0"/>
        </a:xfrm>
      </p:grpSpPr>
      <p:sp>
        <p:nvSpPr>
          <p:cNvPr id="731" name="Google Shape;731;p80"/>
          <p:cNvSpPr txBox="1">
            <a:spLocks noGrp="1"/>
          </p:cNvSpPr>
          <p:nvPr>
            <p:ph type="title"/>
          </p:nvPr>
        </p:nvSpPr>
        <p:spPr>
          <a:xfrm>
            <a:off x="2115300" y="1852463"/>
            <a:ext cx="2179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32" name="Google Shape;732;p80"/>
          <p:cNvSpPr txBox="1">
            <a:spLocks noGrp="1"/>
          </p:cNvSpPr>
          <p:nvPr>
            <p:ph type="subTitle" idx="1"/>
          </p:nvPr>
        </p:nvSpPr>
        <p:spPr>
          <a:xfrm>
            <a:off x="2115300" y="2340710"/>
            <a:ext cx="21792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33" name="Google Shape;733;p80"/>
          <p:cNvSpPr txBox="1">
            <a:spLocks noGrp="1"/>
          </p:cNvSpPr>
          <p:nvPr>
            <p:ph type="title" idx="2"/>
          </p:nvPr>
        </p:nvSpPr>
        <p:spPr>
          <a:xfrm>
            <a:off x="2115300" y="3155643"/>
            <a:ext cx="2179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34" name="Google Shape;734;p80"/>
          <p:cNvSpPr txBox="1">
            <a:spLocks noGrp="1"/>
          </p:cNvSpPr>
          <p:nvPr>
            <p:ph type="subTitle" idx="3"/>
          </p:nvPr>
        </p:nvSpPr>
        <p:spPr>
          <a:xfrm>
            <a:off x="2115300" y="3643890"/>
            <a:ext cx="21792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35" name="Google Shape;735;p80"/>
          <p:cNvSpPr txBox="1">
            <a:spLocks noGrp="1"/>
          </p:cNvSpPr>
          <p:nvPr>
            <p:ph type="title" idx="4"/>
          </p:nvPr>
        </p:nvSpPr>
        <p:spPr>
          <a:xfrm>
            <a:off x="5752775" y="1852463"/>
            <a:ext cx="2179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36" name="Google Shape;736;p80"/>
          <p:cNvSpPr txBox="1">
            <a:spLocks noGrp="1"/>
          </p:cNvSpPr>
          <p:nvPr>
            <p:ph type="subTitle" idx="5"/>
          </p:nvPr>
        </p:nvSpPr>
        <p:spPr>
          <a:xfrm>
            <a:off x="5752775" y="2340710"/>
            <a:ext cx="21792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37" name="Google Shape;737;p80"/>
          <p:cNvSpPr txBox="1">
            <a:spLocks noGrp="1"/>
          </p:cNvSpPr>
          <p:nvPr>
            <p:ph type="title" idx="6"/>
          </p:nvPr>
        </p:nvSpPr>
        <p:spPr>
          <a:xfrm>
            <a:off x="5752779" y="3155643"/>
            <a:ext cx="2179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38" name="Google Shape;738;p80"/>
          <p:cNvSpPr txBox="1">
            <a:spLocks noGrp="1"/>
          </p:cNvSpPr>
          <p:nvPr>
            <p:ph type="subTitle" idx="7"/>
          </p:nvPr>
        </p:nvSpPr>
        <p:spPr>
          <a:xfrm>
            <a:off x="5752775" y="3643890"/>
            <a:ext cx="21792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39" name="Google Shape;739;p80"/>
          <p:cNvSpPr txBox="1">
            <a:spLocks noGrp="1"/>
          </p:cNvSpPr>
          <p:nvPr>
            <p:ph type="title" idx="8" hasCustomPrompt="1"/>
          </p:nvPr>
        </p:nvSpPr>
        <p:spPr>
          <a:xfrm>
            <a:off x="1212025" y="2135238"/>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740" name="Google Shape;740;p80"/>
          <p:cNvSpPr txBox="1">
            <a:spLocks noGrp="1"/>
          </p:cNvSpPr>
          <p:nvPr>
            <p:ph type="title" idx="9" hasCustomPrompt="1"/>
          </p:nvPr>
        </p:nvSpPr>
        <p:spPr>
          <a:xfrm>
            <a:off x="1212025" y="3456313"/>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741" name="Google Shape;741;p80"/>
          <p:cNvSpPr txBox="1">
            <a:spLocks noGrp="1"/>
          </p:cNvSpPr>
          <p:nvPr>
            <p:ph type="title" idx="13" hasCustomPrompt="1"/>
          </p:nvPr>
        </p:nvSpPr>
        <p:spPr>
          <a:xfrm>
            <a:off x="4849500" y="2135238"/>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742" name="Google Shape;742;p80"/>
          <p:cNvSpPr txBox="1">
            <a:spLocks noGrp="1"/>
          </p:cNvSpPr>
          <p:nvPr>
            <p:ph type="title" idx="14" hasCustomPrompt="1"/>
          </p:nvPr>
        </p:nvSpPr>
        <p:spPr>
          <a:xfrm>
            <a:off x="4849500" y="3456313"/>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743" name="Google Shape;743;p80"/>
          <p:cNvSpPr txBox="1">
            <a:spLocks noGrp="1"/>
          </p:cNvSpPr>
          <p:nvPr>
            <p:ph type="title" idx="15"/>
          </p:nvPr>
        </p:nvSpPr>
        <p:spPr>
          <a:xfrm>
            <a:off x="720000" y="4371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Table of contents 1">
  <p:cSld name="BLANK_1_1_1_1_1_1_1">
    <p:bg>
      <p:bgPr>
        <a:blipFill>
          <a:blip r:embed="rId2">
            <a:alphaModFix/>
          </a:blip>
          <a:stretch>
            <a:fillRect/>
          </a:stretch>
        </a:blipFill>
        <a:effectLst/>
      </p:bgPr>
    </p:bg>
    <p:spTree>
      <p:nvGrpSpPr>
        <p:cNvPr id="1" name="Shape 744"/>
        <p:cNvGrpSpPr/>
        <p:nvPr/>
      </p:nvGrpSpPr>
      <p:grpSpPr>
        <a:xfrm>
          <a:off x="0" y="0"/>
          <a:ext cx="0" cy="0"/>
          <a:chOff x="0" y="0"/>
          <a:chExt cx="0" cy="0"/>
        </a:xfrm>
      </p:grpSpPr>
      <p:sp>
        <p:nvSpPr>
          <p:cNvPr id="745" name="Google Shape;745;p81"/>
          <p:cNvSpPr/>
          <p:nvPr/>
        </p:nvSpPr>
        <p:spPr>
          <a:xfrm>
            <a:off x="5824775" y="-119957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6" name="Google Shape;746;p81"/>
          <p:cNvGrpSpPr/>
          <p:nvPr/>
        </p:nvGrpSpPr>
        <p:grpSpPr>
          <a:xfrm flipH="1">
            <a:off x="191" y="180418"/>
            <a:ext cx="2598996" cy="484774"/>
            <a:chOff x="1298650" y="3255600"/>
            <a:chExt cx="3427850" cy="639375"/>
          </a:xfrm>
        </p:grpSpPr>
        <p:sp>
          <p:nvSpPr>
            <p:cNvPr id="747" name="Google Shape;747;p81"/>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81"/>
            <p:cNvSpPr/>
            <p:nvPr/>
          </p:nvSpPr>
          <p:spPr>
            <a:xfrm>
              <a:off x="1298650" y="3255600"/>
              <a:ext cx="184575" cy="184850"/>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9" name="Google Shape;749;p81"/>
          <p:cNvSpPr txBox="1">
            <a:spLocks noGrp="1"/>
          </p:cNvSpPr>
          <p:nvPr>
            <p:ph type="title"/>
          </p:nvPr>
        </p:nvSpPr>
        <p:spPr>
          <a:xfrm>
            <a:off x="2092611" y="1852475"/>
            <a:ext cx="22548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50" name="Google Shape;750;p81"/>
          <p:cNvSpPr txBox="1">
            <a:spLocks noGrp="1"/>
          </p:cNvSpPr>
          <p:nvPr>
            <p:ph type="subTitle" idx="1"/>
          </p:nvPr>
        </p:nvSpPr>
        <p:spPr>
          <a:xfrm>
            <a:off x="2092610" y="2340722"/>
            <a:ext cx="2254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51" name="Google Shape;751;p81"/>
          <p:cNvSpPr txBox="1">
            <a:spLocks noGrp="1"/>
          </p:cNvSpPr>
          <p:nvPr>
            <p:ph type="title" idx="2"/>
          </p:nvPr>
        </p:nvSpPr>
        <p:spPr>
          <a:xfrm>
            <a:off x="3444597" y="3567454"/>
            <a:ext cx="22548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52" name="Google Shape;752;p81"/>
          <p:cNvSpPr txBox="1">
            <a:spLocks noGrp="1"/>
          </p:cNvSpPr>
          <p:nvPr>
            <p:ph type="subTitle" idx="3"/>
          </p:nvPr>
        </p:nvSpPr>
        <p:spPr>
          <a:xfrm>
            <a:off x="3444594" y="4055700"/>
            <a:ext cx="2254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53" name="Google Shape;753;p81"/>
          <p:cNvSpPr txBox="1">
            <a:spLocks noGrp="1"/>
          </p:cNvSpPr>
          <p:nvPr>
            <p:ph type="title" idx="4"/>
          </p:nvPr>
        </p:nvSpPr>
        <p:spPr>
          <a:xfrm>
            <a:off x="4796582" y="1852475"/>
            <a:ext cx="22548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54" name="Google Shape;754;p81"/>
          <p:cNvSpPr txBox="1">
            <a:spLocks noGrp="1"/>
          </p:cNvSpPr>
          <p:nvPr>
            <p:ph type="subTitle" idx="5"/>
          </p:nvPr>
        </p:nvSpPr>
        <p:spPr>
          <a:xfrm>
            <a:off x="4796579" y="2340722"/>
            <a:ext cx="2254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55" name="Google Shape;755;p81"/>
          <p:cNvSpPr txBox="1">
            <a:spLocks noGrp="1"/>
          </p:cNvSpPr>
          <p:nvPr>
            <p:ph type="title" idx="6"/>
          </p:nvPr>
        </p:nvSpPr>
        <p:spPr>
          <a:xfrm>
            <a:off x="6148568" y="3567454"/>
            <a:ext cx="22548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56" name="Google Shape;756;p81"/>
          <p:cNvSpPr txBox="1">
            <a:spLocks noGrp="1"/>
          </p:cNvSpPr>
          <p:nvPr>
            <p:ph type="subTitle" idx="7"/>
          </p:nvPr>
        </p:nvSpPr>
        <p:spPr>
          <a:xfrm>
            <a:off x="6148564" y="4055700"/>
            <a:ext cx="2254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57" name="Google Shape;757;p81"/>
          <p:cNvSpPr txBox="1">
            <a:spLocks noGrp="1"/>
          </p:cNvSpPr>
          <p:nvPr>
            <p:ph type="title" idx="8"/>
          </p:nvPr>
        </p:nvSpPr>
        <p:spPr>
          <a:xfrm>
            <a:off x="720000" y="4371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58" name="Google Shape;758;p81"/>
          <p:cNvSpPr txBox="1">
            <a:spLocks noGrp="1"/>
          </p:cNvSpPr>
          <p:nvPr>
            <p:ph type="title" idx="9"/>
          </p:nvPr>
        </p:nvSpPr>
        <p:spPr>
          <a:xfrm>
            <a:off x="740625" y="3567454"/>
            <a:ext cx="22548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59" name="Google Shape;759;p81"/>
          <p:cNvSpPr txBox="1">
            <a:spLocks noGrp="1"/>
          </p:cNvSpPr>
          <p:nvPr>
            <p:ph type="subTitle" idx="13"/>
          </p:nvPr>
        </p:nvSpPr>
        <p:spPr>
          <a:xfrm>
            <a:off x="740625" y="4055700"/>
            <a:ext cx="2254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0" name="Google Shape;760;p81"/>
          <p:cNvSpPr txBox="1">
            <a:spLocks noGrp="1"/>
          </p:cNvSpPr>
          <p:nvPr>
            <p:ph type="title" idx="14" hasCustomPrompt="1"/>
          </p:nvPr>
        </p:nvSpPr>
        <p:spPr>
          <a:xfrm>
            <a:off x="1421175" y="3059338"/>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761" name="Google Shape;761;p81"/>
          <p:cNvSpPr txBox="1">
            <a:spLocks noGrp="1"/>
          </p:cNvSpPr>
          <p:nvPr>
            <p:ph type="title" idx="15" hasCustomPrompt="1"/>
          </p:nvPr>
        </p:nvSpPr>
        <p:spPr>
          <a:xfrm>
            <a:off x="4142300" y="3059338"/>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762" name="Google Shape;762;p81"/>
          <p:cNvSpPr txBox="1">
            <a:spLocks noGrp="1"/>
          </p:cNvSpPr>
          <p:nvPr>
            <p:ph type="title" idx="16" hasCustomPrompt="1"/>
          </p:nvPr>
        </p:nvSpPr>
        <p:spPr>
          <a:xfrm>
            <a:off x="6863425" y="3059338"/>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763" name="Google Shape;763;p81"/>
          <p:cNvSpPr txBox="1">
            <a:spLocks noGrp="1"/>
          </p:cNvSpPr>
          <p:nvPr>
            <p:ph type="title" idx="17" hasCustomPrompt="1"/>
          </p:nvPr>
        </p:nvSpPr>
        <p:spPr>
          <a:xfrm>
            <a:off x="5502863" y="1344375"/>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764" name="Google Shape;764;p81"/>
          <p:cNvSpPr txBox="1">
            <a:spLocks noGrp="1"/>
          </p:cNvSpPr>
          <p:nvPr>
            <p:ph type="title" idx="18" hasCustomPrompt="1"/>
          </p:nvPr>
        </p:nvSpPr>
        <p:spPr>
          <a:xfrm>
            <a:off x="2781738" y="1344375"/>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Title and text">
  <p:cSld name="CUSTOM_1">
    <p:bg>
      <p:bgPr>
        <a:blipFill>
          <a:blip r:embed="rId2">
            <a:alphaModFix/>
          </a:blip>
          <a:stretch>
            <a:fillRect/>
          </a:stretch>
        </a:blipFill>
        <a:effectLst/>
      </p:bgPr>
    </p:bg>
    <p:spTree>
      <p:nvGrpSpPr>
        <p:cNvPr id="1" name="Shape 765"/>
        <p:cNvGrpSpPr/>
        <p:nvPr/>
      </p:nvGrpSpPr>
      <p:grpSpPr>
        <a:xfrm>
          <a:off x="0" y="0"/>
          <a:ext cx="0" cy="0"/>
          <a:chOff x="0" y="0"/>
          <a:chExt cx="0" cy="0"/>
        </a:xfrm>
      </p:grpSpPr>
      <p:sp>
        <p:nvSpPr>
          <p:cNvPr id="766" name="Google Shape;766;p82"/>
          <p:cNvSpPr txBox="1">
            <a:spLocks noGrp="1"/>
          </p:cNvSpPr>
          <p:nvPr>
            <p:ph type="title"/>
          </p:nvPr>
        </p:nvSpPr>
        <p:spPr>
          <a:xfrm>
            <a:off x="4360800" y="1227300"/>
            <a:ext cx="40701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67" name="Google Shape;767;p82"/>
          <p:cNvSpPr txBox="1">
            <a:spLocks noGrp="1"/>
          </p:cNvSpPr>
          <p:nvPr>
            <p:ph type="subTitle" idx="1"/>
          </p:nvPr>
        </p:nvSpPr>
        <p:spPr>
          <a:xfrm>
            <a:off x="4360800" y="2069100"/>
            <a:ext cx="4070100" cy="184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768" name="Google Shape;768;p82"/>
          <p:cNvPicPr preferRelativeResize="0"/>
          <p:nvPr/>
        </p:nvPicPr>
        <p:blipFill rotWithShape="1">
          <a:blip r:embed="rId3">
            <a:alphaModFix/>
          </a:blip>
          <a:srcRect b="47712"/>
          <a:stretch/>
        </p:blipFill>
        <p:spPr>
          <a:xfrm>
            <a:off x="3489225" y="4122300"/>
            <a:ext cx="3222850" cy="1021225"/>
          </a:xfrm>
          <a:prstGeom prst="rect">
            <a:avLst/>
          </a:prstGeom>
          <a:noFill/>
          <a:ln>
            <a:noFill/>
          </a:ln>
        </p:spPr>
      </p:pic>
      <p:pic>
        <p:nvPicPr>
          <p:cNvPr id="769" name="Google Shape;769;p82"/>
          <p:cNvPicPr preferRelativeResize="0"/>
          <p:nvPr/>
        </p:nvPicPr>
        <p:blipFill rotWithShape="1">
          <a:blip r:embed="rId3">
            <a:alphaModFix/>
          </a:blip>
          <a:srcRect t="47712"/>
          <a:stretch/>
        </p:blipFill>
        <p:spPr>
          <a:xfrm>
            <a:off x="5977075" y="0"/>
            <a:ext cx="3222850" cy="102122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Quote">
  <p:cSld name="BLANK_1_1">
    <p:bg>
      <p:bgPr>
        <a:blipFill>
          <a:blip r:embed="rId2">
            <a:alphaModFix/>
          </a:blip>
          <a:stretch>
            <a:fillRect/>
          </a:stretch>
        </a:blipFill>
        <a:effectLst/>
      </p:bgPr>
    </p:bg>
    <p:spTree>
      <p:nvGrpSpPr>
        <p:cNvPr id="1" name="Shape 770"/>
        <p:cNvGrpSpPr/>
        <p:nvPr/>
      </p:nvGrpSpPr>
      <p:grpSpPr>
        <a:xfrm>
          <a:off x="0" y="0"/>
          <a:ext cx="0" cy="0"/>
          <a:chOff x="0" y="0"/>
          <a:chExt cx="0" cy="0"/>
        </a:xfrm>
      </p:grpSpPr>
      <p:sp>
        <p:nvSpPr>
          <p:cNvPr id="771" name="Google Shape;771;p83"/>
          <p:cNvSpPr txBox="1">
            <a:spLocks noGrp="1"/>
          </p:cNvSpPr>
          <p:nvPr>
            <p:ph type="title"/>
          </p:nvPr>
        </p:nvSpPr>
        <p:spPr>
          <a:xfrm>
            <a:off x="2052900" y="3880863"/>
            <a:ext cx="50382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5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772" name="Google Shape;772;p83"/>
          <p:cNvSpPr txBox="1">
            <a:spLocks noGrp="1"/>
          </p:cNvSpPr>
          <p:nvPr>
            <p:ph type="subTitle" idx="1"/>
          </p:nvPr>
        </p:nvSpPr>
        <p:spPr>
          <a:xfrm>
            <a:off x="2052925" y="1520950"/>
            <a:ext cx="5037600" cy="1908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sz="28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
        <p:nvSpPr>
          <p:cNvPr id="773" name="Google Shape;773;p83"/>
          <p:cNvSpPr/>
          <p:nvPr/>
        </p:nvSpPr>
        <p:spPr>
          <a:xfrm>
            <a:off x="-727100" y="-456925"/>
            <a:ext cx="3636300" cy="36363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4" name="Google Shape;774;p83"/>
          <p:cNvGrpSpPr/>
          <p:nvPr/>
        </p:nvGrpSpPr>
        <p:grpSpPr>
          <a:xfrm>
            <a:off x="5716150" y="287088"/>
            <a:ext cx="3427850" cy="639375"/>
            <a:chOff x="1298650" y="3255600"/>
            <a:chExt cx="3427850" cy="639375"/>
          </a:xfrm>
        </p:grpSpPr>
        <p:sp>
          <p:nvSpPr>
            <p:cNvPr id="775" name="Google Shape;775;p83"/>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83"/>
            <p:cNvSpPr/>
            <p:nvPr/>
          </p:nvSpPr>
          <p:spPr>
            <a:xfrm>
              <a:off x="1298650" y="3255600"/>
              <a:ext cx="184575" cy="184850"/>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7" name="Google Shape;777;p83"/>
          <p:cNvGrpSpPr/>
          <p:nvPr/>
        </p:nvGrpSpPr>
        <p:grpSpPr>
          <a:xfrm rot="10800000">
            <a:off x="0" y="4217038"/>
            <a:ext cx="3427850" cy="639375"/>
            <a:chOff x="1298650" y="3255600"/>
            <a:chExt cx="3427850" cy="639375"/>
          </a:xfrm>
        </p:grpSpPr>
        <p:sp>
          <p:nvSpPr>
            <p:cNvPr id="778" name="Google Shape;778;p83"/>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83"/>
            <p:cNvSpPr/>
            <p:nvPr/>
          </p:nvSpPr>
          <p:spPr>
            <a:xfrm>
              <a:off x="1298650" y="3255600"/>
              <a:ext cx="184575" cy="184850"/>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0" name="Google Shape;780;p83"/>
          <p:cNvSpPr/>
          <p:nvPr/>
        </p:nvSpPr>
        <p:spPr>
          <a:xfrm>
            <a:off x="5383375" y="1441400"/>
            <a:ext cx="4976400" cy="49764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Section header 1">
  <p:cSld name="SECTION_HEADER_1">
    <p:bg>
      <p:bgPr>
        <a:blipFill>
          <a:blip r:embed="rId2">
            <a:alphaModFix/>
          </a:blip>
          <a:stretch>
            <a:fillRect/>
          </a:stretch>
        </a:blipFill>
        <a:effectLst/>
      </p:bgPr>
    </p:bg>
    <p:spTree>
      <p:nvGrpSpPr>
        <p:cNvPr id="1" name="Shape 781"/>
        <p:cNvGrpSpPr/>
        <p:nvPr/>
      </p:nvGrpSpPr>
      <p:grpSpPr>
        <a:xfrm>
          <a:off x="0" y="0"/>
          <a:ext cx="0" cy="0"/>
          <a:chOff x="0" y="0"/>
          <a:chExt cx="0" cy="0"/>
        </a:xfrm>
      </p:grpSpPr>
      <p:sp>
        <p:nvSpPr>
          <p:cNvPr id="782" name="Google Shape;782;p84"/>
          <p:cNvSpPr/>
          <p:nvPr/>
        </p:nvSpPr>
        <p:spPr>
          <a:xfrm rot="10800000" flipH="1">
            <a:off x="-305525" y="3076225"/>
            <a:ext cx="2711400" cy="27114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84"/>
          <p:cNvSpPr txBox="1">
            <a:spLocks noGrp="1"/>
          </p:cNvSpPr>
          <p:nvPr>
            <p:ph type="title"/>
          </p:nvPr>
        </p:nvSpPr>
        <p:spPr>
          <a:xfrm>
            <a:off x="2246850" y="2489675"/>
            <a:ext cx="4650300" cy="99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84" name="Google Shape;784;p84"/>
          <p:cNvSpPr txBox="1">
            <a:spLocks noGrp="1"/>
          </p:cNvSpPr>
          <p:nvPr>
            <p:ph type="title" idx="2" hasCustomPrompt="1"/>
          </p:nvPr>
        </p:nvSpPr>
        <p:spPr>
          <a:xfrm>
            <a:off x="3752250" y="1392613"/>
            <a:ext cx="1639500" cy="841800"/>
          </a:xfrm>
          <a:prstGeom prst="rect">
            <a:avLst/>
          </a:prstGeom>
          <a:effectLst>
            <a:outerShdw blurRad="142875"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85" name="Google Shape;785;p84"/>
          <p:cNvSpPr txBox="1">
            <a:spLocks noGrp="1"/>
          </p:cNvSpPr>
          <p:nvPr>
            <p:ph type="subTitle" idx="1"/>
          </p:nvPr>
        </p:nvSpPr>
        <p:spPr>
          <a:xfrm>
            <a:off x="2246850" y="3426000"/>
            <a:ext cx="4650300" cy="52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86" name="Google Shape;786;p84"/>
          <p:cNvSpPr/>
          <p:nvPr/>
        </p:nvSpPr>
        <p:spPr>
          <a:xfrm>
            <a:off x="1714725" y="-339442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Quote 1">
  <p:cSld name="BLANK_1_1_1">
    <p:bg>
      <p:bgPr>
        <a:blipFill>
          <a:blip r:embed="rId2">
            <a:alphaModFix/>
          </a:blip>
          <a:stretch>
            <a:fillRect/>
          </a:stretch>
        </a:blipFill>
        <a:effectLst/>
      </p:bgPr>
    </p:bg>
    <p:spTree>
      <p:nvGrpSpPr>
        <p:cNvPr id="1" name="Shape 787"/>
        <p:cNvGrpSpPr/>
        <p:nvPr/>
      </p:nvGrpSpPr>
      <p:grpSpPr>
        <a:xfrm>
          <a:off x="0" y="0"/>
          <a:ext cx="0" cy="0"/>
          <a:chOff x="0" y="0"/>
          <a:chExt cx="0" cy="0"/>
        </a:xfrm>
      </p:grpSpPr>
      <p:sp>
        <p:nvSpPr>
          <p:cNvPr id="788" name="Google Shape;788;p85"/>
          <p:cNvSpPr txBox="1">
            <a:spLocks noGrp="1"/>
          </p:cNvSpPr>
          <p:nvPr>
            <p:ph type="title"/>
          </p:nvPr>
        </p:nvSpPr>
        <p:spPr>
          <a:xfrm>
            <a:off x="1362600" y="3485762"/>
            <a:ext cx="6418800" cy="53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25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789" name="Google Shape;789;p85"/>
          <p:cNvSpPr txBox="1">
            <a:spLocks noGrp="1"/>
          </p:cNvSpPr>
          <p:nvPr>
            <p:ph type="subTitle" idx="1"/>
          </p:nvPr>
        </p:nvSpPr>
        <p:spPr>
          <a:xfrm>
            <a:off x="1362632" y="1125838"/>
            <a:ext cx="6418200" cy="19086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3000"/>
              <a:buNone/>
              <a:defRPr sz="28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
        <p:nvSpPr>
          <p:cNvPr id="790" name="Google Shape;790;p85"/>
          <p:cNvSpPr/>
          <p:nvPr/>
        </p:nvSpPr>
        <p:spPr>
          <a:xfrm>
            <a:off x="5553075" y="-1424375"/>
            <a:ext cx="4976400" cy="49764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91" name="Google Shape;791;p85"/>
          <p:cNvPicPr preferRelativeResize="0"/>
          <p:nvPr/>
        </p:nvPicPr>
        <p:blipFill>
          <a:blip r:embed="rId3">
            <a:alphaModFix/>
          </a:blip>
          <a:stretch>
            <a:fillRect/>
          </a:stretch>
        </p:blipFill>
        <p:spPr>
          <a:xfrm>
            <a:off x="109452" y="3246600"/>
            <a:ext cx="3130200" cy="1896900"/>
          </a:xfrm>
          <a:prstGeom prst="rect">
            <a:avLst/>
          </a:prstGeom>
          <a:noFill/>
          <a:ln>
            <a:noFill/>
          </a:ln>
        </p:spPr>
      </p:pic>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Title and text 1">
  <p:cSld name="CUSTOM">
    <p:bg>
      <p:bgPr>
        <a:blipFill>
          <a:blip r:embed="rId2">
            <a:alphaModFix/>
          </a:blip>
          <a:stretch>
            <a:fillRect/>
          </a:stretch>
        </a:blipFill>
        <a:effectLst/>
      </p:bgPr>
    </p:bg>
    <p:spTree>
      <p:nvGrpSpPr>
        <p:cNvPr id="1" name="Shape 792"/>
        <p:cNvGrpSpPr/>
        <p:nvPr/>
      </p:nvGrpSpPr>
      <p:grpSpPr>
        <a:xfrm>
          <a:off x="0" y="0"/>
          <a:ext cx="0" cy="0"/>
          <a:chOff x="0" y="0"/>
          <a:chExt cx="0" cy="0"/>
        </a:xfrm>
      </p:grpSpPr>
      <p:sp>
        <p:nvSpPr>
          <p:cNvPr id="793" name="Google Shape;793;p86"/>
          <p:cNvSpPr txBox="1">
            <a:spLocks noGrp="1"/>
          </p:cNvSpPr>
          <p:nvPr>
            <p:ph type="title"/>
          </p:nvPr>
        </p:nvSpPr>
        <p:spPr>
          <a:xfrm>
            <a:off x="713100" y="1211300"/>
            <a:ext cx="3661500" cy="18009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94" name="Google Shape;794;p86"/>
          <p:cNvSpPr txBox="1">
            <a:spLocks noGrp="1"/>
          </p:cNvSpPr>
          <p:nvPr>
            <p:ph type="subTitle" idx="1"/>
          </p:nvPr>
        </p:nvSpPr>
        <p:spPr>
          <a:xfrm>
            <a:off x="713100" y="3772800"/>
            <a:ext cx="3661500" cy="83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795" name="Google Shape;795;p86"/>
          <p:cNvPicPr preferRelativeResize="0"/>
          <p:nvPr/>
        </p:nvPicPr>
        <p:blipFill>
          <a:blip r:embed="rId3">
            <a:alphaModFix/>
          </a:blip>
          <a:stretch>
            <a:fillRect/>
          </a:stretch>
        </p:blipFill>
        <p:spPr>
          <a:xfrm>
            <a:off x="109452" y="0"/>
            <a:ext cx="3130200" cy="1896900"/>
          </a:xfrm>
          <a:prstGeom prst="rect">
            <a:avLst/>
          </a:prstGeom>
          <a:noFill/>
          <a:ln>
            <a:noFill/>
          </a:ln>
        </p:spPr>
      </p:pic>
      <p:sp>
        <p:nvSpPr>
          <p:cNvPr id="796" name="Google Shape;796;p86"/>
          <p:cNvSpPr/>
          <p:nvPr/>
        </p:nvSpPr>
        <p:spPr>
          <a:xfrm>
            <a:off x="6314175" y="122925"/>
            <a:ext cx="3130200" cy="31302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Title and text 2">
  <p:cSld name="CUSTOM_4">
    <p:bg>
      <p:bgPr>
        <a:blipFill>
          <a:blip r:embed="rId2">
            <a:alphaModFix/>
          </a:blip>
          <a:stretch>
            <a:fillRect/>
          </a:stretch>
        </a:blipFill>
        <a:effectLst/>
      </p:bgPr>
    </p:bg>
    <p:spTree>
      <p:nvGrpSpPr>
        <p:cNvPr id="1" name="Shape 797"/>
        <p:cNvGrpSpPr/>
        <p:nvPr/>
      </p:nvGrpSpPr>
      <p:grpSpPr>
        <a:xfrm>
          <a:off x="0" y="0"/>
          <a:ext cx="0" cy="0"/>
          <a:chOff x="0" y="0"/>
          <a:chExt cx="0" cy="0"/>
        </a:xfrm>
      </p:grpSpPr>
      <p:sp>
        <p:nvSpPr>
          <p:cNvPr id="798" name="Google Shape;798;p87"/>
          <p:cNvSpPr/>
          <p:nvPr/>
        </p:nvSpPr>
        <p:spPr>
          <a:xfrm rot="10800000" flipH="1">
            <a:off x="6579400" y="-1048150"/>
            <a:ext cx="3308400" cy="33084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87"/>
          <p:cNvSpPr/>
          <p:nvPr/>
        </p:nvSpPr>
        <p:spPr>
          <a:xfrm>
            <a:off x="1597000" y="1616600"/>
            <a:ext cx="4982400" cy="49824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87"/>
          <p:cNvSpPr txBox="1">
            <a:spLocks noGrp="1"/>
          </p:cNvSpPr>
          <p:nvPr>
            <p:ph type="title"/>
          </p:nvPr>
        </p:nvSpPr>
        <p:spPr>
          <a:xfrm>
            <a:off x="842475" y="968900"/>
            <a:ext cx="3506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01" name="Google Shape;801;p87"/>
          <p:cNvSpPr txBox="1">
            <a:spLocks noGrp="1"/>
          </p:cNvSpPr>
          <p:nvPr>
            <p:ph type="subTitle" idx="1"/>
          </p:nvPr>
        </p:nvSpPr>
        <p:spPr>
          <a:xfrm>
            <a:off x="842475" y="1659400"/>
            <a:ext cx="3506400" cy="83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02" name="Google Shape;802;p87"/>
          <p:cNvSpPr/>
          <p:nvPr/>
        </p:nvSpPr>
        <p:spPr>
          <a:xfrm>
            <a:off x="7670175" y="374000"/>
            <a:ext cx="513300" cy="4641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87"/>
          <p:cNvSpPr/>
          <p:nvPr/>
        </p:nvSpPr>
        <p:spPr>
          <a:xfrm>
            <a:off x="8345300" y="374000"/>
            <a:ext cx="513300" cy="4641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4" name="Google Shape;804;p87"/>
          <p:cNvGrpSpPr/>
          <p:nvPr/>
        </p:nvGrpSpPr>
        <p:grpSpPr>
          <a:xfrm>
            <a:off x="5593730" y="574087"/>
            <a:ext cx="1160092" cy="63948"/>
            <a:chOff x="3779200" y="1371600"/>
            <a:chExt cx="1992600" cy="109500"/>
          </a:xfrm>
        </p:grpSpPr>
        <p:sp>
          <p:nvSpPr>
            <p:cNvPr id="805" name="Google Shape;805;p87"/>
            <p:cNvSpPr/>
            <p:nvPr/>
          </p:nvSpPr>
          <p:spPr>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87"/>
            <p:cNvSpPr/>
            <p:nvPr/>
          </p:nvSpPr>
          <p:spPr>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87"/>
            <p:cNvSpPr/>
            <p:nvPr/>
          </p:nvSpPr>
          <p:spPr>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87"/>
            <p:cNvSpPr/>
            <p:nvPr/>
          </p:nvSpPr>
          <p:spPr>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87"/>
            <p:cNvSpPr/>
            <p:nvPr/>
          </p:nvSpPr>
          <p:spPr>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87"/>
            <p:cNvSpPr/>
            <p:nvPr/>
          </p:nvSpPr>
          <p:spPr>
            <a:xfrm>
              <a:off x="56623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11" name="Google Shape;811;p87"/>
          <p:cNvPicPr preferRelativeResize="0"/>
          <p:nvPr/>
        </p:nvPicPr>
        <p:blipFill rotWithShape="1">
          <a:blip r:embed="rId3">
            <a:alphaModFix/>
          </a:blip>
          <a:srcRect b="33936"/>
          <a:stretch/>
        </p:blipFill>
        <p:spPr>
          <a:xfrm>
            <a:off x="108675" y="3803150"/>
            <a:ext cx="3347900" cy="1340349"/>
          </a:xfrm>
          <a:prstGeom prst="rect">
            <a:avLst/>
          </a:prstGeom>
          <a:noFill/>
          <a:ln>
            <a:noFill/>
          </a:ln>
        </p:spPr>
      </p:pic>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Title and text 3">
  <p:cSld name="CUSTOM_4_1">
    <p:bg>
      <p:bgPr>
        <a:blipFill>
          <a:blip r:embed="rId2">
            <a:alphaModFix/>
          </a:blip>
          <a:stretch>
            <a:fillRect/>
          </a:stretch>
        </a:blipFill>
        <a:effectLst/>
      </p:bgPr>
    </p:bg>
    <p:spTree>
      <p:nvGrpSpPr>
        <p:cNvPr id="1" name="Shape 812"/>
        <p:cNvGrpSpPr/>
        <p:nvPr/>
      </p:nvGrpSpPr>
      <p:grpSpPr>
        <a:xfrm>
          <a:off x="0" y="0"/>
          <a:ext cx="0" cy="0"/>
          <a:chOff x="0" y="0"/>
          <a:chExt cx="0" cy="0"/>
        </a:xfrm>
      </p:grpSpPr>
      <p:sp>
        <p:nvSpPr>
          <p:cNvPr id="813" name="Google Shape;813;p88"/>
          <p:cNvSpPr txBox="1">
            <a:spLocks noGrp="1"/>
          </p:cNvSpPr>
          <p:nvPr>
            <p:ph type="title"/>
          </p:nvPr>
        </p:nvSpPr>
        <p:spPr>
          <a:xfrm>
            <a:off x="1039188" y="2248863"/>
            <a:ext cx="2939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14" name="Google Shape;814;p88"/>
          <p:cNvSpPr txBox="1">
            <a:spLocks noGrp="1"/>
          </p:cNvSpPr>
          <p:nvPr>
            <p:ph type="subTitle" idx="1"/>
          </p:nvPr>
        </p:nvSpPr>
        <p:spPr>
          <a:xfrm>
            <a:off x="1039188" y="2902163"/>
            <a:ext cx="2939400" cy="1262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Title and text 4">
  <p:cSld name="CUSTOM_4_1_1">
    <p:bg>
      <p:bgPr>
        <a:blipFill>
          <a:blip r:embed="rId2">
            <a:alphaModFix/>
          </a:blip>
          <a:stretch>
            <a:fillRect/>
          </a:stretch>
        </a:blipFill>
        <a:effectLst/>
      </p:bgPr>
    </p:bg>
    <p:spTree>
      <p:nvGrpSpPr>
        <p:cNvPr id="1" name="Shape 815"/>
        <p:cNvGrpSpPr/>
        <p:nvPr/>
      </p:nvGrpSpPr>
      <p:grpSpPr>
        <a:xfrm>
          <a:off x="0" y="0"/>
          <a:ext cx="0" cy="0"/>
          <a:chOff x="0" y="0"/>
          <a:chExt cx="0" cy="0"/>
        </a:xfrm>
      </p:grpSpPr>
      <p:sp>
        <p:nvSpPr>
          <p:cNvPr id="816" name="Google Shape;816;p89"/>
          <p:cNvSpPr/>
          <p:nvPr/>
        </p:nvSpPr>
        <p:spPr>
          <a:xfrm rot="10800000" flipH="1">
            <a:off x="6430825" y="2057400"/>
            <a:ext cx="3450900" cy="34509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89"/>
          <p:cNvSpPr txBox="1">
            <a:spLocks noGrp="1"/>
          </p:cNvSpPr>
          <p:nvPr>
            <p:ph type="title"/>
          </p:nvPr>
        </p:nvSpPr>
        <p:spPr>
          <a:xfrm>
            <a:off x="5497088" y="1502988"/>
            <a:ext cx="2568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18" name="Google Shape;818;p89"/>
          <p:cNvSpPr txBox="1">
            <a:spLocks noGrp="1"/>
          </p:cNvSpPr>
          <p:nvPr>
            <p:ph type="subTitle" idx="1"/>
          </p:nvPr>
        </p:nvSpPr>
        <p:spPr>
          <a:xfrm>
            <a:off x="5497088" y="2214663"/>
            <a:ext cx="2568000" cy="104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Title and text 5">
  <p:cSld name="CUSTOM_4_1_1_1">
    <p:bg>
      <p:bgPr>
        <a:blipFill>
          <a:blip r:embed="rId2">
            <a:alphaModFix/>
          </a:blip>
          <a:stretch>
            <a:fillRect/>
          </a:stretch>
        </a:blipFill>
        <a:effectLst/>
      </p:bgPr>
    </p:bg>
    <p:spTree>
      <p:nvGrpSpPr>
        <p:cNvPr id="1" name="Shape 819"/>
        <p:cNvGrpSpPr/>
        <p:nvPr/>
      </p:nvGrpSpPr>
      <p:grpSpPr>
        <a:xfrm>
          <a:off x="0" y="0"/>
          <a:ext cx="0" cy="0"/>
          <a:chOff x="0" y="0"/>
          <a:chExt cx="0" cy="0"/>
        </a:xfrm>
      </p:grpSpPr>
      <p:sp>
        <p:nvSpPr>
          <p:cNvPr id="820" name="Google Shape;820;p90"/>
          <p:cNvSpPr/>
          <p:nvPr/>
        </p:nvSpPr>
        <p:spPr>
          <a:xfrm rot="10800000" flipH="1">
            <a:off x="-812075" y="-728325"/>
            <a:ext cx="3450900" cy="34509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90"/>
          <p:cNvSpPr txBox="1">
            <a:spLocks noGrp="1"/>
          </p:cNvSpPr>
          <p:nvPr>
            <p:ph type="title"/>
          </p:nvPr>
        </p:nvSpPr>
        <p:spPr>
          <a:xfrm>
            <a:off x="2281800" y="1417225"/>
            <a:ext cx="4580400" cy="731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sz="4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22" name="Google Shape;822;p90"/>
          <p:cNvSpPr txBox="1">
            <a:spLocks noGrp="1"/>
          </p:cNvSpPr>
          <p:nvPr>
            <p:ph type="subTitle" idx="1"/>
          </p:nvPr>
        </p:nvSpPr>
        <p:spPr>
          <a:xfrm>
            <a:off x="2281800" y="2174075"/>
            <a:ext cx="4580400" cy="162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Title and text 6">
  <p:cSld name="CUSTOM_4_1_1_1_1">
    <p:bg>
      <p:bgPr>
        <a:blipFill>
          <a:blip r:embed="rId2">
            <a:alphaModFix/>
          </a:blip>
          <a:stretch>
            <a:fillRect/>
          </a:stretch>
        </a:blipFill>
        <a:effectLst/>
      </p:bgPr>
    </p:bg>
    <p:spTree>
      <p:nvGrpSpPr>
        <p:cNvPr id="1" name="Shape 823"/>
        <p:cNvGrpSpPr/>
        <p:nvPr/>
      </p:nvGrpSpPr>
      <p:grpSpPr>
        <a:xfrm>
          <a:off x="0" y="0"/>
          <a:ext cx="0" cy="0"/>
          <a:chOff x="0" y="0"/>
          <a:chExt cx="0" cy="0"/>
        </a:xfrm>
      </p:grpSpPr>
      <p:sp>
        <p:nvSpPr>
          <p:cNvPr id="824" name="Google Shape;824;p91"/>
          <p:cNvSpPr/>
          <p:nvPr/>
        </p:nvSpPr>
        <p:spPr>
          <a:xfrm rot="10800000" flipH="1">
            <a:off x="6938500" y="-878200"/>
            <a:ext cx="3450900" cy="34509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91"/>
          <p:cNvSpPr txBox="1">
            <a:spLocks noGrp="1"/>
          </p:cNvSpPr>
          <p:nvPr>
            <p:ph type="title"/>
          </p:nvPr>
        </p:nvSpPr>
        <p:spPr>
          <a:xfrm>
            <a:off x="1372200" y="2465025"/>
            <a:ext cx="6399600" cy="731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sz="4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26" name="Google Shape;826;p91"/>
          <p:cNvSpPr txBox="1">
            <a:spLocks noGrp="1"/>
          </p:cNvSpPr>
          <p:nvPr>
            <p:ph type="subTitle" idx="1"/>
          </p:nvPr>
        </p:nvSpPr>
        <p:spPr>
          <a:xfrm>
            <a:off x="1372200" y="3221875"/>
            <a:ext cx="6399600" cy="130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27" name="Google Shape;827;p91"/>
          <p:cNvSpPr/>
          <p:nvPr/>
        </p:nvSpPr>
        <p:spPr>
          <a:xfrm rot="10800000" flipH="1">
            <a:off x="-1273325" y="-878200"/>
            <a:ext cx="3450900" cy="34509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Title and text 7">
  <p:cSld name="CUSTOM_4_1_1_1_1_1">
    <p:bg>
      <p:bgPr>
        <a:blipFill>
          <a:blip r:embed="rId2">
            <a:alphaModFix/>
          </a:blip>
          <a:stretch>
            <a:fillRect/>
          </a:stretch>
        </a:blipFill>
        <a:effectLst/>
      </p:bgPr>
    </p:bg>
    <p:spTree>
      <p:nvGrpSpPr>
        <p:cNvPr id="1" name="Shape 828"/>
        <p:cNvGrpSpPr/>
        <p:nvPr/>
      </p:nvGrpSpPr>
      <p:grpSpPr>
        <a:xfrm>
          <a:off x="0" y="0"/>
          <a:ext cx="0" cy="0"/>
          <a:chOff x="0" y="0"/>
          <a:chExt cx="0" cy="0"/>
        </a:xfrm>
      </p:grpSpPr>
      <p:sp>
        <p:nvSpPr>
          <p:cNvPr id="829" name="Google Shape;829;p92"/>
          <p:cNvSpPr txBox="1">
            <a:spLocks noGrp="1"/>
          </p:cNvSpPr>
          <p:nvPr>
            <p:ph type="title"/>
          </p:nvPr>
        </p:nvSpPr>
        <p:spPr>
          <a:xfrm>
            <a:off x="4972850" y="799825"/>
            <a:ext cx="3266400" cy="22551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30" name="Google Shape;830;p92"/>
          <p:cNvSpPr txBox="1">
            <a:spLocks noGrp="1"/>
          </p:cNvSpPr>
          <p:nvPr>
            <p:ph type="subTitle" idx="1"/>
          </p:nvPr>
        </p:nvSpPr>
        <p:spPr>
          <a:xfrm>
            <a:off x="4972850" y="3098996"/>
            <a:ext cx="3266400" cy="114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31" name="Google Shape;831;p92"/>
          <p:cNvSpPr/>
          <p:nvPr/>
        </p:nvSpPr>
        <p:spPr>
          <a:xfrm rot="10800000" flipH="1">
            <a:off x="-1273325" y="-878200"/>
            <a:ext cx="3450900" cy="34509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92"/>
          <p:cNvSpPr>
            <a:spLocks noGrp="1"/>
          </p:cNvSpPr>
          <p:nvPr>
            <p:ph type="pic" idx="2"/>
          </p:nvPr>
        </p:nvSpPr>
        <p:spPr>
          <a:xfrm>
            <a:off x="0" y="175"/>
            <a:ext cx="3813000" cy="5143500"/>
          </a:xfrm>
          <a:prstGeom prst="snip2DiagRect">
            <a:avLst>
              <a:gd name="adj1" fmla="val 0"/>
              <a:gd name="adj2" fmla="val 16667"/>
            </a:avLst>
          </a:prstGeom>
          <a:no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Title and text 8">
  <p:cSld name="CUSTOM_4_1_1_2">
    <p:bg>
      <p:bgPr>
        <a:blipFill>
          <a:blip r:embed="rId2">
            <a:alphaModFix/>
          </a:blip>
          <a:stretch>
            <a:fillRect/>
          </a:stretch>
        </a:blipFill>
        <a:effectLst/>
      </p:bgPr>
    </p:bg>
    <p:spTree>
      <p:nvGrpSpPr>
        <p:cNvPr id="1" name="Shape 833"/>
        <p:cNvGrpSpPr/>
        <p:nvPr/>
      </p:nvGrpSpPr>
      <p:grpSpPr>
        <a:xfrm>
          <a:off x="0" y="0"/>
          <a:ext cx="0" cy="0"/>
          <a:chOff x="0" y="0"/>
          <a:chExt cx="0" cy="0"/>
        </a:xfrm>
      </p:grpSpPr>
      <p:sp>
        <p:nvSpPr>
          <p:cNvPr id="834" name="Google Shape;834;p93"/>
          <p:cNvSpPr/>
          <p:nvPr/>
        </p:nvSpPr>
        <p:spPr>
          <a:xfrm rot="10800000" flipH="1">
            <a:off x="6430825" y="2057400"/>
            <a:ext cx="3450900" cy="34509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93"/>
          <p:cNvSpPr txBox="1">
            <a:spLocks noGrp="1"/>
          </p:cNvSpPr>
          <p:nvPr>
            <p:ph type="title"/>
          </p:nvPr>
        </p:nvSpPr>
        <p:spPr>
          <a:xfrm>
            <a:off x="828325" y="1683375"/>
            <a:ext cx="2909100" cy="706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36" name="Google Shape;836;p93"/>
          <p:cNvSpPr txBox="1">
            <a:spLocks noGrp="1"/>
          </p:cNvSpPr>
          <p:nvPr>
            <p:ph type="subTitle" idx="1"/>
          </p:nvPr>
        </p:nvSpPr>
        <p:spPr>
          <a:xfrm>
            <a:off x="828325" y="2357675"/>
            <a:ext cx="2909100" cy="1031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37" name="Google Shape;837;p93"/>
          <p:cNvSpPr>
            <a:spLocks noGrp="1"/>
          </p:cNvSpPr>
          <p:nvPr>
            <p:ph type="pic" idx="2"/>
          </p:nvPr>
        </p:nvSpPr>
        <p:spPr>
          <a:xfrm>
            <a:off x="4560725" y="627150"/>
            <a:ext cx="3889200" cy="3889200"/>
          </a:xfrm>
          <a:prstGeom prst="snip2DiagRect">
            <a:avLst>
              <a:gd name="adj1" fmla="val 0"/>
              <a:gd name="adj2" fmla="val 16667"/>
            </a:avLst>
          </a:prstGeom>
          <a:noFill/>
          <a:ln w="9525" cap="flat" cmpd="sng">
            <a:solidFill>
              <a:schemeClr val="lt1"/>
            </a:solidFill>
            <a:prstDash val="solid"/>
            <a:round/>
            <a:headEnd type="none" w="sm" len="sm"/>
            <a:tailEnd type="none" w="sm" len="sm"/>
          </a:ln>
        </p:spPr>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Title and text 9">
  <p:cSld name="CUSTOM_4_1_1_2_1">
    <p:bg>
      <p:bgPr>
        <a:blipFill>
          <a:blip r:embed="rId2">
            <a:alphaModFix/>
          </a:blip>
          <a:stretch>
            <a:fillRect/>
          </a:stretch>
        </a:blipFill>
        <a:effectLst/>
      </p:bgPr>
    </p:bg>
    <p:spTree>
      <p:nvGrpSpPr>
        <p:cNvPr id="1" name="Shape 838"/>
        <p:cNvGrpSpPr/>
        <p:nvPr/>
      </p:nvGrpSpPr>
      <p:grpSpPr>
        <a:xfrm>
          <a:off x="0" y="0"/>
          <a:ext cx="0" cy="0"/>
          <a:chOff x="0" y="0"/>
          <a:chExt cx="0" cy="0"/>
        </a:xfrm>
      </p:grpSpPr>
      <p:sp>
        <p:nvSpPr>
          <p:cNvPr id="839" name="Google Shape;839;p94"/>
          <p:cNvSpPr/>
          <p:nvPr/>
        </p:nvSpPr>
        <p:spPr>
          <a:xfrm rot="10800000" flipH="1">
            <a:off x="6430825" y="2057400"/>
            <a:ext cx="3450900" cy="34509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94"/>
          <p:cNvSpPr txBox="1">
            <a:spLocks noGrp="1"/>
          </p:cNvSpPr>
          <p:nvPr>
            <p:ph type="subTitle" idx="1"/>
          </p:nvPr>
        </p:nvSpPr>
        <p:spPr>
          <a:xfrm>
            <a:off x="720000" y="1167925"/>
            <a:ext cx="7704000" cy="344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atin typeface="IBM Plex Sans"/>
                <a:ea typeface="IBM Plex Sans"/>
                <a:cs typeface="IBM Plex Sans"/>
                <a:sym typeface="IBM Plex Sans"/>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841" name="Google Shape;841;p94"/>
          <p:cNvSpPr txBox="1">
            <a:spLocks noGrp="1"/>
          </p:cNvSpPr>
          <p:nvPr>
            <p:ph type="title"/>
          </p:nvPr>
        </p:nvSpPr>
        <p:spPr>
          <a:xfrm>
            <a:off x="720000" y="4371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matchingName="Title and text 10">
  <p:cSld name="CUSTOM_4_1_1_2_1_1">
    <p:bg>
      <p:bgPr>
        <a:blipFill>
          <a:blip r:embed="rId2">
            <a:alphaModFix/>
          </a:blip>
          <a:stretch>
            <a:fillRect/>
          </a:stretch>
        </a:blipFill>
        <a:effectLst/>
      </p:bgPr>
    </p:bg>
    <p:spTree>
      <p:nvGrpSpPr>
        <p:cNvPr id="1" name="Shape 842"/>
        <p:cNvGrpSpPr/>
        <p:nvPr/>
      </p:nvGrpSpPr>
      <p:grpSpPr>
        <a:xfrm>
          <a:off x="0" y="0"/>
          <a:ext cx="0" cy="0"/>
          <a:chOff x="0" y="0"/>
          <a:chExt cx="0" cy="0"/>
        </a:xfrm>
      </p:grpSpPr>
      <p:sp>
        <p:nvSpPr>
          <p:cNvPr id="843" name="Google Shape;843;p95"/>
          <p:cNvSpPr/>
          <p:nvPr/>
        </p:nvSpPr>
        <p:spPr>
          <a:xfrm rot="10800000" flipH="1">
            <a:off x="6430825" y="2057400"/>
            <a:ext cx="3450900" cy="34509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95"/>
          <p:cNvSpPr txBox="1">
            <a:spLocks noGrp="1"/>
          </p:cNvSpPr>
          <p:nvPr>
            <p:ph type="title"/>
          </p:nvPr>
        </p:nvSpPr>
        <p:spPr>
          <a:xfrm>
            <a:off x="5085525" y="1683375"/>
            <a:ext cx="2909100" cy="7068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45" name="Google Shape;845;p95"/>
          <p:cNvSpPr txBox="1">
            <a:spLocks noGrp="1"/>
          </p:cNvSpPr>
          <p:nvPr>
            <p:ph type="subTitle" idx="1"/>
          </p:nvPr>
        </p:nvSpPr>
        <p:spPr>
          <a:xfrm>
            <a:off x="5085525" y="2334225"/>
            <a:ext cx="2909100" cy="103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46" name="Google Shape;846;p95"/>
          <p:cNvSpPr>
            <a:spLocks noGrp="1"/>
          </p:cNvSpPr>
          <p:nvPr>
            <p:ph type="pic" idx="2"/>
          </p:nvPr>
        </p:nvSpPr>
        <p:spPr>
          <a:xfrm>
            <a:off x="374375" y="627150"/>
            <a:ext cx="3889200" cy="3889200"/>
          </a:xfrm>
          <a:prstGeom prst="snip2DiagRect">
            <a:avLst>
              <a:gd name="adj1" fmla="val 0"/>
              <a:gd name="adj2" fmla="val 16667"/>
            </a:avLst>
          </a:prstGeom>
          <a:noFill/>
          <a:ln w="9525" cap="flat" cmpd="sng">
            <a:solidFill>
              <a:schemeClr val="lt1"/>
            </a:solidFill>
            <a:prstDash val="solid"/>
            <a:round/>
            <a:headEnd type="none" w="sm" len="sm"/>
            <a:tailEnd type="none" w="sm" len="sm"/>
          </a:ln>
        </p:spPr>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Title and text 11">
  <p:cSld name="CUSTOM_4_1_1_1_1_1_1">
    <p:bg>
      <p:bgPr>
        <a:blipFill>
          <a:blip r:embed="rId2">
            <a:alphaModFix/>
          </a:blip>
          <a:stretch>
            <a:fillRect/>
          </a:stretch>
        </a:blipFill>
        <a:effectLst/>
      </p:bgPr>
    </p:bg>
    <p:spTree>
      <p:nvGrpSpPr>
        <p:cNvPr id="1" name="Shape 847"/>
        <p:cNvGrpSpPr/>
        <p:nvPr/>
      </p:nvGrpSpPr>
      <p:grpSpPr>
        <a:xfrm>
          <a:off x="0" y="0"/>
          <a:ext cx="0" cy="0"/>
          <a:chOff x="0" y="0"/>
          <a:chExt cx="0" cy="0"/>
        </a:xfrm>
      </p:grpSpPr>
      <p:sp>
        <p:nvSpPr>
          <p:cNvPr id="848" name="Google Shape;848;p96"/>
          <p:cNvSpPr txBox="1">
            <a:spLocks noGrp="1"/>
          </p:cNvSpPr>
          <p:nvPr>
            <p:ph type="title"/>
          </p:nvPr>
        </p:nvSpPr>
        <p:spPr>
          <a:xfrm>
            <a:off x="4972850" y="1869325"/>
            <a:ext cx="3266400" cy="7704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49" name="Google Shape;849;p96"/>
          <p:cNvSpPr txBox="1">
            <a:spLocks noGrp="1"/>
          </p:cNvSpPr>
          <p:nvPr>
            <p:ph type="subTitle" idx="1"/>
          </p:nvPr>
        </p:nvSpPr>
        <p:spPr>
          <a:xfrm>
            <a:off x="4972850" y="2683775"/>
            <a:ext cx="3266400" cy="108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50" name="Google Shape;850;p96"/>
          <p:cNvSpPr/>
          <p:nvPr/>
        </p:nvSpPr>
        <p:spPr>
          <a:xfrm rot="10800000" flipH="1">
            <a:off x="-1273325" y="-878200"/>
            <a:ext cx="3450900" cy="34509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matchingName="Title and two columns 1">
  <p:cSld name="CUSTOM_10_1">
    <p:bg>
      <p:bgPr>
        <a:blipFill>
          <a:blip r:embed="rId2">
            <a:alphaModFix/>
          </a:blip>
          <a:stretch>
            <a:fillRect/>
          </a:stretch>
        </a:blipFill>
        <a:effectLst/>
      </p:bgPr>
    </p:bg>
    <p:spTree>
      <p:nvGrpSpPr>
        <p:cNvPr id="1" name="Shape 851"/>
        <p:cNvGrpSpPr/>
        <p:nvPr/>
      </p:nvGrpSpPr>
      <p:grpSpPr>
        <a:xfrm>
          <a:off x="0" y="0"/>
          <a:ext cx="0" cy="0"/>
          <a:chOff x="0" y="0"/>
          <a:chExt cx="0" cy="0"/>
        </a:xfrm>
      </p:grpSpPr>
      <p:sp>
        <p:nvSpPr>
          <p:cNvPr id="852" name="Google Shape;852;p97"/>
          <p:cNvSpPr/>
          <p:nvPr/>
        </p:nvSpPr>
        <p:spPr>
          <a:xfrm>
            <a:off x="533426" y="-1466850"/>
            <a:ext cx="8077200" cy="80772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97"/>
          <p:cNvSpPr txBox="1">
            <a:spLocks noGrp="1"/>
          </p:cNvSpPr>
          <p:nvPr>
            <p:ph type="title"/>
          </p:nvPr>
        </p:nvSpPr>
        <p:spPr>
          <a:xfrm>
            <a:off x="1643638" y="2112963"/>
            <a:ext cx="25056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54" name="Google Shape;854;p97"/>
          <p:cNvSpPr txBox="1">
            <a:spLocks noGrp="1"/>
          </p:cNvSpPr>
          <p:nvPr>
            <p:ph type="title" idx="2"/>
          </p:nvPr>
        </p:nvSpPr>
        <p:spPr>
          <a:xfrm>
            <a:off x="4994750" y="2112963"/>
            <a:ext cx="25056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55" name="Google Shape;855;p97"/>
          <p:cNvSpPr txBox="1">
            <a:spLocks noGrp="1"/>
          </p:cNvSpPr>
          <p:nvPr>
            <p:ph type="subTitle" idx="1"/>
          </p:nvPr>
        </p:nvSpPr>
        <p:spPr>
          <a:xfrm>
            <a:off x="4994747" y="2621735"/>
            <a:ext cx="2505600" cy="1262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856" name="Google Shape;856;p97"/>
          <p:cNvSpPr txBox="1">
            <a:spLocks noGrp="1"/>
          </p:cNvSpPr>
          <p:nvPr>
            <p:ph type="subTitle" idx="3"/>
          </p:nvPr>
        </p:nvSpPr>
        <p:spPr>
          <a:xfrm>
            <a:off x="1643813" y="2621735"/>
            <a:ext cx="2505600" cy="1262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857" name="Google Shape;857;p97"/>
          <p:cNvGrpSpPr/>
          <p:nvPr/>
        </p:nvGrpSpPr>
        <p:grpSpPr>
          <a:xfrm>
            <a:off x="7652602" y="4829929"/>
            <a:ext cx="1163678" cy="63948"/>
            <a:chOff x="3779200" y="1371600"/>
            <a:chExt cx="1992600" cy="109500"/>
          </a:xfrm>
        </p:grpSpPr>
        <p:sp>
          <p:nvSpPr>
            <p:cNvPr id="858" name="Google Shape;858;p97"/>
            <p:cNvSpPr/>
            <p:nvPr/>
          </p:nvSpPr>
          <p:spPr>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97"/>
            <p:cNvSpPr/>
            <p:nvPr/>
          </p:nvSpPr>
          <p:spPr>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97"/>
            <p:cNvSpPr/>
            <p:nvPr/>
          </p:nvSpPr>
          <p:spPr>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97"/>
            <p:cNvSpPr/>
            <p:nvPr/>
          </p:nvSpPr>
          <p:spPr>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97"/>
            <p:cNvSpPr/>
            <p:nvPr/>
          </p:nvSpPr>
          <p:spPr>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97"/>
            <p:cNvSpPr/>
            <p:nvPr/>
          </p:nvSpPr>
          <p:spPr>
            <a:xfrm>
              <a:off x="56623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64" name="Google Shape;864;p97"/>
          <p:cNvPicPr preferRelativeResize="0"/>
          <p:nvPr/>
        </p:nvPicPr>
        <p:blipFill>
          <a:blip r:embed="rId3">
            <a:alphaModFix/>
          </a:blip>
          <a:stretch>
            <a:fillRect/>
          </a:stretch>
        </p:blipFill>
        <p:spPr>
          <a:xfrm>
            <a:off x="89417" y="0"/>
            <a:ext cx="2441750" cy="1479701"/>
          </a:xfrm>
          <a:prstGeom prst="rect">
            <a:avLst/>
          </a:prstGeom>
          <a:noFill/>
          <a:ln>
            <a:noFill/>
          </a:ln>
        </p:spPr>
      </p:pic>
      <p:pic>
        <p:nvPicPr>
          <p:cNvPr id="865" name="Google Shape;865;p97"/>
          <p:cNvPicPr preferRelativeResize="0"/>
          <p:nvPr/>
        </p:nvPicPr>
        <p:blipFill rotWithShape="1">
          <a:blip r:embed="rId3">
            <a:alphaModFix/>
          </a:blip>
          <a:srcRect b="45764"/>
          <a:stretch/>
        </p:blipFill>
        <p:spPr>
          <a:xfrm>
            <a:off x="4417450" y="4340975"/>
            <a:ext cx="2441750" cy="802524"/>
          </a:xfrm>
          <a:prstGeom prst="rect">
            <a:avLst/>
          </a:prstGeom>
          <a:noFill/>
          <a:ln>
            <a:noFill/>
          </a:ln>
        </p:spPr>
      </p:pic>
      <p:grpSp>
        <p:nvGrpSpPr>
          <p:cNvPr id="866" name="Google Shape;866;p97"/>
          <p:cNvGrpSpPr/>
          <p:nvPr/>
        </p:nvGrpSpPr>
        <p:grpSpPr>
          <a:xfrm>
            <a:off x="7451325" y="466663"/>
            <a:ext cx="1154625" cy="430500"/>
            <a:chOff x="4042650" y="642025"/>
            <a:chExt cx="1154625" cy="430500"/>
          </a:xfrm>
        </p:grpSpPr>
        <p:sp>
          <p:nvSpPr>
            <p:cNvPr id="867" name="Google Shape;867;p97"/>
            <p:cNvSpPr/>
            <p:nvPr/>
          </p:nvSpPr>
          <p:spPr>
            <a:xfrm>
              <a:off x="4042650"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97"/>
            <p:cNvSpPr/>
            <p:nvPr/>
          </p:nvSpPr>
          <p:spPr>
            <a:xfrm>
              <a:off x="4699275"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9" name="Google Shape;869;p97"/>
          <p:cNvSpPr/>
          <p:nvPr/>
        </p:nvSpPr>
        <p:spPr>
          <a:xfrm>
            <a:off x="571425" y="4173588"/>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matchingName="Title and two columns 2">
  <p:cSld name="CUSTOM_10_1_1">
    <p:bg>
      <p:bgPr>
        <a:blipFill>
          <a:blip r:embed="rId2">
            <a:alphaModFix/>
          </a:blip>
          <a:stretch>
            <a:fillRect/>
          </a:stretch>
        </a:blipFill>
        <a:effectLst/>
      </p:bgPr>
    </p:bg>
    <p:spTree>
      <p:nvGrpSpPr>
        <p:cNvPr id="1" name="Shape 870"/>
        <p:cNvGrpSpPr/>
        <p:nvPr/>
      </p:nvGrpSpPr>
      <p:grpSpPr>
        <a:xfrm>
          <a:off x="0" y="0"/>
          <a:ext cx="0" cy="0"/>
          <a:chOff x="0" y="0"/>
          <a:chExt cx="0" cy="0"/>
        </a:xfrm>
      </p:grpSpPr>
      <p:sp>
        <p:nvSpPr>
          <p:cNvPr id="871" name="Google Shape;871;p98"/>
          <p:cNvSpPr/>
          <p:nvPr/>
        </p:nvSpPr>
        <p:spPr>
          <a:xfrm>
            <a:off x="-643025" y="1873500"/>
            <a:ext cx="4289400" cy="42894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98"/>
          <p:cNvSpPr/>
          <p:nvPr/>
        </p:nvSpPr>
        <p:spPr>
          <a:xfrm>
            <a:off x="6649225" y="-546862"/>
            <a:ext cx="3093600" cy="30936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98"/>
          <p:cNvSpPr txBox="1">
            <a:spLocks noGrp="1"/>
          </p:cNvSpPr>
          <p:nvPr>
            <p:ph type="title"/>
          </p:nvPr>
        </p:nvSpPr>
        <p:spPr>
          <a:xfrm>
            <a:off x="720000" y="2833207"/>
            <a:ext cx="2250300" cy="558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500"/>
              <a:buNone/>
              <a:defRPr sz="2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74" name="Google Shape;874;p98"/>
          <p:cNvSpPr txBox="1">
            <a:spLocks noGrp="1"/>
          </p:cNvSpPr>
          <p:nvPr>
            <p:ph type="title" idx="2"/>
          </p:nvPr>
        </p:nvSpPr>
        <p:spPr>
          <a:xfrm>
            <a:off x="6174603" y="2833224"/>
            <a:ext cx="2249400" cy="5589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2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75" name="Google Shape;875;p98"/>
          <p:cNvSpPr txBox="1">
            <a:spLocks noGrp="1"/>
          </p:cNvSpPr>
          <p:nvPr>
            <p:ph type="subTitle" idx="1"/>
          </p:nvPr>
        </p:nvSpPr>
        <p:spPr>
          <a:xfrm>
            <a:off x="6174600" y="3341997"/>
            <a:ext cx="2249400" cy="1262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876" name="Google Shape;876;p98"/>
          <p:cNvSpPr txBox="1">
            <a:spLocks noGrp="1"/>
          </p:cNvSpPr>
          <p:nvPr>
            <p:ph type="subTitle" idx="3"/>
          </p:nvPr>
        </p:nvSpPr>
        <p:spPr>
          <a:xfrm>
            <a:off x="720157" y="3341981"/>
            <a:ext cx="2250300" cy="1262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877" name="Google Shape;877;p98"/>
          <p:cNvSpPr txBox="1">
            <a:spLocks noGrp="1"/>
          </p:cNvSpPr>
          <p:nvPr>
            <p:ph type="title" idx="4"/>
          </p:nvPr>
        </p:nvSpPr>
        <p:spPr>
          <a:xfrm>
            <a:off x="720000" y="4371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pic>
        <p:nvPicPr>
          <p:cNvPr id="878" name="Google Shape;878;p98"/>
          <p:cNvPicPr preferRelativeResize="0"/>
          <p:nvPr/>
        </p:nvPicPr>
        <p:blipFill rotWithShape="1">
          <a:blip r:embed="rId3">
            <a:alphaModFix/>
          </a:blip>
          <a:srcRect r="28886" b="34314"/>
          <a:stretch/>
        </p:blipFill>
        <p:spPr>
          <a:xfrm>
            <a:off x="6764225" y="951000"/>
            <a:ext cx="2380825" cy="1332674"/>
          </a:xfrm>
          <a:prstGeom prst="rect">
            <a:avLst/>
          </a:prstGeom>
          <a:noFill/>
          <a:ln>
            <a:noFill/>
          </a:ln>
        </p:spPr>
      </p:pic>
      <p:pic>
        <p:nvPicPr>
          <p:cNvPr id="879" name="Google Shape;879;p98"/>
          <p:cNvPicPr preferRelativeResize="0"/>
          <p:nvPr/>
        </p:nvPicPr>
        <p:blipFill rotWithShape="1">
          <a:blip r:embed="rId3">
            <a:alphaModFix/>
          </a:blip>
          <a:srcRect r="28886" b="34314"/>
          <a:stretch/>
        </p:blipFill>
        <p:spPr>
          <a:xfrm>
            <a:off x="0" y="0"/>
            <a:ext cx="2380825" cy="1332674"/>
          </a:xfrm>
          <a:prstGeom prst="rect">
            <a:avLst/>
          </a:prstGeom>
          <a:noFill/>
          <a:ln>
            <a:noFill/>
          </a:ln>
        </p:spPr>
      </p:pic>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matchingName="Title and two columns 3">
  <p:cSld name="CUSTOM_10_1_1_1">
    <p:bg>
      <p:bgPr>
        <a:blipFill>
          <a:blip r:embed="rId2">
            <a:alphaModFix/>
          </a:blip>
          <a:stretch>
            <a:fillRect/>
          </a:stretch>
        </a:blipFill>
        <a:effectLst/>
      </p:bgPr>
    </p:bg>
    <p:spTree>
      <p:nvGrpSpPr>
        <p:cNvPr id="1" name="Shape 880"/>
        <p:cNvGrpSpPr/>
        <p:nvPr/>
      </p:nvGrpSpPr>
      <p:grpSpPr>
        <a:xfrm>
          <a:off x="0" y="0"/>
          <a:ext cx="0" cy="0"/>
          <a:chOff x="0" y="0"/>
          <a:chExt cx="0" cy="0"/>
        </a:xfrm>
      </p:grpSpPr>
      <p:sp>
        <p:nvSpPr>
          <p:cNvPr id="881" name="Google Shape;881;p99"/>
          <p:cNvSpPr txBox="1">
            <a:spLocks noGrp="1"/>
          </p:cNvSpPr>
          <p:nvPr>
            <p:ph type="title"/>
          </p:nvPr>
        </p:nvSpPr>
        <p:spPr>
          <a:xfrm>
            <a:off x="720000" y="4371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82" name="Google Shape;882;p99"/>
          <p:cNvSpPr txBox="1">
            <a:spLocks noGrp="1"/>
          </p:cNvSpPr>
          <p:nvPr>
            <p:ph type="title" idx="2"/>
          </p:nvPr>
        </p:nvSpPr>
        <p:spPr>
          <a:xfrm>
            <a:off x="3312000" y="1554825"/>
            <a:ext cx="20166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83" name="Google Shape;883;p99"/>
          <p:cNvSpPr txBox="1">
            <a:spLocks noGrp="1"/>
          </p:cNvSpPr>
          <p:nvPr>
            <p:ph type="subTitle" idx="1"/>
          </p:nvPr>
        </p:nvSpPr>
        <p:spPr>
          <a:xfrm>
            <a:off x="3312000" y="1948925"/>
            <a:ext cx="2016600" cy="699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84" name="Google Shape;884;p99"/>
          <p:cNvSpPr txBox="1">
            <a:spLocks noGrp="1"/>
          </p:cNvSpPr>
          <p:nvPr>
            <p:ph type="title" idx="3"/>
          </p:nvPr>
        </p:nvSpPr>
        <p:spPr>
          <a:xfrm>
            <a:off x="3815400" y="3079625"/>
            <a:ext cx="20166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85" name="Google Shape;885;p99"/>
          <p:cNvSpPr txBox="1">
            <a:spLocks noGrp="1"/>
          </p:cNvSpPr>
          <p:nvPr>
            <p:ph type="subTitle" idx="4"/>
          </p:nvPr>
        </p:nvSpPr>
        <p:spPr>
          <a:xfrm>
            <a:off x="3815402" y="3473725"/>
            <a:ext cx="2016600" cy="699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886" name="Google Shape;886;p99"/>
          <p:cNvPicPr preferRelativeResize="0"/>
          <p:nvPr/>
        </p:nvPicPr>
        <p:blipFill>
          <a:blip r:embed="rId3">
            <a:alphaModFix/>
          </a:blip>
          <a:stretch>
            <a:fillRect/>
          </a:stretch>
        </p:blipFill>
        <p:spPr>
          <a:xfrm>
            <a:off x="102817" y="117700"/>
            <a:ext cx="2441750" cy="1479701"/>
          </a:xfrm>
          <a:prstGeom prst="rect">
            <a:avLst/>
          </a:prstGeom>
          <a:noFill/>
          <a:ln>
            <a:noFill/>
          </a:ln>
        </p:spPr>
      </p:pic>
      <p:sp>
        <p:nvSpPr>
          <p:cNvPr id="887" name="Google Shape;887;p99"/>
          <p:cNvSpPr/>
          <p:nvPr/>
        </p:nvSpPr>
        <p:spPr>
          <a:xfrm>
            <a:off x="4908025" y="1597400"/>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matchingName="Title and two columns 4">
  <p:cSld name="CUSTOM_10_1_1_1_1">
    <p:bg>
      <p:bgPr>
        <a:blipFill>
          <a:blip r:embed="rId2">
            <a:alphaModFix/>
          </a:blip>
          <a:stretch>
            <a:fillRect/>
          </a:stretch>
        </a:blipFill>
        <a:effectLst/>
      </p:bgPr>
    </p:bg>
    <p:spTree>
      <p:nvGrpSpPr>
        <p:cNvPr id="1" name="Shape 888"/>
        <p:cNvGrpSpPr/>
        <p:nvPr/>
      </p:nvGrpSpPr>
      <p:grpSpPr>
        <a:xfrm>
          <a:off x="0" y="0"/>
          <a:ext cx="0" cy="0"/>
          <a:chOff x="0" y="0"/>
          <a:chExt cx="0" cy="0"/>
        </a:xfrm>
      </p:grpSpPr>
      <p:sp>
        <p:nvSpPr>
          <p:cNvPr id="889" name="Google Shape;889;p100"/>
          <p:cNvSpPr txBox="1">
            <a:spLocks noGrp="1"/>
          </p:cNvSpPr>
          <p:nvPr>
            <p:ph type="title"/>
          </p:nvPr>
        </p:nvSpPr>
        <p:spPr>
          <a:xfrm>
            <a:off x="3329475" y="1153525"/>
            <a:ext cx="39036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90" name="Google Shape;890;p100"/>
          <p:cNvSpPr txBox="1">
            <a:spLocks noGrp="1"/>
          </p:cNvSpPr>
          <p:nvPr>
            <p:ph type="subTitle" idx="1"/>
          </p:nvPr>
        </p:nvSpPr>
        <p:spPr>
          <a:xfrm>
            <a:off x="3329475" y="1547625"/>
            <a:ext cx="3903600" cy="69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91" name="Google Shape;891;p100"/>
          <p:cNvSpPr txBox="1">
            <a:spLocks noGrp="1"/>
          </p:cNvSpPr>
          <p:nvPr>
            <p:ph type="title" idx="2"/>
          </p:nvPr>
        </p:nvSpPr>
        <p:spPr>
          <a:xfrm>
            <a:off x="3329475" y="2863438"/>
            <a:ext cx="39036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92" name="Google Shape;892;p100"/>
          <p:cNvSpPr txBox="1">
            <a:spLocks noGrp="1"/>
          </p:cNvSpPr>
          <p:nvPr>
            <p:ph type="subTitle" idx="3"/>
          </p:nvPr>
        </p:nvSpPr>
        <p:spPr>
          <a:xfrm>
            <a:off x="3329475" y="3257538"/>
            <a:ext cx="3903600" cy="69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893" name="Google Shape;893;p100"/>
          <p:cNvPicPr preferRelativeResize="0"/>
          <p:nvPr/>
        </p:nvPicPr>
        <p:blipFill>
          <a:blip r:embed="rId3">
            <a:alphaModFix/>
          </a:blip>
          <a:stretch>
            <a:fillRect/>
          </a:stretch>
        </p:blipFill>
        <p:spPr>
          <a:xfrm>
            <a:off x="102817" y="117700"/>
            <a:ext cx="2441750" cy="1479701"/>
          </a:xfrm>
          <a:prstGeom prst="rect">
            <a:avLst/>
          </a:prstGeom>
          <a:noFill/>
          <a:ln>
            <a:noFill/>
          </a:ln>
        </p:spPr>
      </p:pic>
      <p:sp>
        <p:nvSpPr>
          <p:cNvPr id="894" name="Google Shape;894;p100"/>
          <p:cNvSpPr/>
          <p:nvPr/>
        </p:nvSpPr>
        <p:spPr>
          <a:xfrm>
            <a:off x="4908025" y="1597400"/>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5" name="Google Shape;895;p100"/>
          <p:cNvGrpSpPr/>
          <p:nvPr/>
        </p:nvGrpSpPr>
        <p:grpSpPr>
          <a:xfrm>
            <a:off x="8043945" y="229406"/>
            <a:ext cx="882480" cy="329031"/>
            <a:chOff x="4042650" y="642025"/>
            <a:chExt cx="1154625" cy="430500"/>
          </a:xfrm>
        </p:grpSpPr>
        <p:sp>
          <p:nvSpPr>
            <p:cNvPr id="896" name="Google Shape;896;p100"/>
            <p:cNvSpPr/>
            <p:nvPr/>
          </p:nvSpPr>
          <p:spPr>
            <a:xfrm>
              <a:off x="4042650"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00"/>
            <p:cNvSpPr/>
            <p:nvPr/>
          </p:nvSpPr>
          <p:spPr>
            <a:xfrm>
              <a:off x="4699275"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8" name="Google Shape;898;p100"/>
          <p:cNvGrpSpPr/>
          <p:nvPr/>
        </p:nvGrpSpPr>
        <p:grpSpPr>
          <a:xfrm rot="10800000">
            <a:off x="5319164" y="142362"/>
            <a:ext cx="2724785" cy="350705"/>
            <a:chOff x="198225" y="4390550"/>
            <a:chExt cx="3765075" cy="484600"/>
          </a:xfrm>
        </p:grpSpPr>
        <p:sp>
          <p:nvSpPr>
            <p:cNvPr id="899" name="Google Shape;899;p100"/>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00"/>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1" name="Google Shape;901;p100"/>
          <p:cNvGrpSpPr/>
          <p:nvPr/>
        </p:nvGrpSpPr>
        <p:grpSpPr>
          <a:xfrm rot="10800000" flipH="1">
            <a:off x="725914" y="4507924"/>
            <a:ext cx="2724785" cy="350705"/>
            <a:chOff x="198225" y="4390550"/>
            <a:chExt cx="3765075" cy="484600"/>
          </a:xfrm>
        </p:grpSpPr>
        <p:sp>
          <p:nvSpPr>
            <p:cNvPr id="902" name="Google Shape;902;p100"/>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00"/>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4" name="Google Shape;904;p100"/>
          <p:cNvSpPr/>
          <p:nvPr/>
        </p:nvSpPr>
        <p:spPr>
          <a:xfrm>
            <a:off x="227926" y="4468013"/>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matchingName="Title and three columns">
  <p:cSld name="CUSTOM_6_1">
    <p:bg>
      <p:bgPr>
        <a:blipFill>
          <a:blip r:embed="rId2">
            <a:alphaModFix/>
          </a:blip>
          <a:stretch>
            <a:fillRect/>
          </a:stretch>
        </a:blipFill>
        <a:effectLst/>
      </p:bgPr>
    </p:bg>
    <p:spTree>
      <p:nvGrpSpPr>
        <p:cNvPr id="1" name="Shape 905"/>
        <p:cNvGrpSpPr/>
        <p:nvPr/>
      </p:nvGrpSpPr>
      <p:grpSpPr>
        <a:xfrm>
          <a:off x="0" y="0"/>
          <a:ext cx="0" cy="0"/>
          <a:chOff x="0" y="0"/>
          <a:chExt cx="0" cy="0"/>
        </a:xfrm>
      </p:grpSpPr>
      <p:pic>
        <p:nvPicPr>
          <p:cNvPr id="906" name="Google Shape;906;p101"/>
          <p:cNvPicPr preferRelativeResize="0"/>
          <p:nvPr/>
        </p:nvPicPr>
        <p:blipFill>
          <a:blip r:embed="rId3">
            <a:alphaModFix/>
          </a:blip>
          <a:stretch>
            <a:fillRect/>
          </a:stretch>
        </p:blipFill>
        <p:spPr>
          <a:xfrm>
            <a:off x="89428" y="-547688"/>
            <a:ext cx="3235500" cy="1960713"/>
          </a:xfrm>
          <a:prstGeom prst="rect">
            <a:avLst/>
          </a:prstGeom>
          <a:noFill/>
          <a:ln>
            <a:noFill/>
          </a:ln>
        </p:spPr>
      </p:pic>
      <p:sp>
        <p:nvSpPr>
          <p:cNvPr id="907" name="Google Shape;907;p101"/>
          <p:cNvSpPr/>
          <p:nvPr/>
        </p:nvSpPr>
        <p:spPr>
          <a:xfrm>
            <a:off x="-261050" y="1124025"/>
            <a:ext cx="4705200" cy="47052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01"/>
          <p:cNvSpPr/>
          <p:nvPr/>
        </p:nvSpPr>
        <p:spPr>
          <a:xfrm>
            <a:off x="4699850" y="1124025"/>
            <a:ext cx="4705200" cy="47052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09" name="Google Shape;909;p101"/>
          <p:cNvPicPr preferRelativeResize="0"/>
          <p:nvPr/>
        </p:nvPicPr>
        <p:blipFill rotWithShape="1">
          <a:blip r:embed="rId3">
            <a:alphaModFix/>
          </a:blip>
          <a:srcRect b="50206"/>
          <a:stretch/>
        </p:blipFill>
        <p:spPr>
          <a:xfrm>
            <a:off x="5936725" y="4167181"/>
            <a:ext cx="3235500" cy="976325"/>
          </a:xfrm>
          <a:prstGeom prst="rect">
            <a:avLst/>
          </a:prstGeom>
          <a:noFill/>
          <a:ln>
            <a:noFill/>
          </a:ln>
        </p:spPr>
      </p:pic>
      <p:sp>
        <p:nvSpPr>
          <p:cNvPr id="910" name="Google Shape;910;p101"/>
          <p:cNvSpPr txBox="1">
            <a:spLocks noGrp="1"/>
          </p:cNvSpPr>
          <p:nvPr>
            <p:ph type="title"/>
          </p:nvPr>
        </p:nvSpPr>
        <p:spPr>
          <a:xfrm>
            <a:off x="999050" y="2522200"/>
            <a:ext cx="191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11" name="Google Shape;911;p101"/>
          <p:cNvSpPr txBox="1">
            <a:spLocks noGrp="1"/>
          </p:cNvSpPr>
          <p:nvPr>
            <p:ph type="subTitle" idx="1"/>
          </p:nvPr>
        </p:nvSpPr>
        <p:spPr>
          <a:xfrm>
            <a:off x="999050" y="3049900"/>
            <a:ext cx="1915500" cy="104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12" name="Google Shape;912;p101"/>
          <p:cNvSpPr txBox="1">
            <a:spLocks noGrp="1"/>
          </p:cNvSpPr>
          <p:nvPr>
            <p:ph type="title" idx="2"/>
          </p:nvPr>
        </p:nvSpPr>
        <p:spPr>
          <a:xfrm>
            <a:off x="3610850" y="2522225"/>
            <a:ext cx="191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13" name="Google Shape;913;p101"/>
          <p:cNvSpPr txBox="1">
            <a:spLocks noGrp="1"/>
          </p:cNvSpPr>
          <p:nvPr>
            <p:ph type="subTitle" idx="3"/>
          </p:nvPr>
        </p:nvSpPr>
        <p:spPr>
          <a:xfrm>
            <a:off x="3610850" y="3049925"/>
            <a:ext cx="1915500" cy="104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14" name="Google Shape;914;p101"/>
          <p:cNvSpPr txBox="1">
            <a:spLocks noGrp="1"/>
          </p:cNvSpPr>
          <p:nvPr>
            <p:ph type="title" idx="4"/>
          </p:nvPr>
        </p:nvSpPr>
        <p:spPr>
          <a:xfrm>
            <a:off x="6222650" y="2522200"/>
            <a:ext cx="191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15" name="Google Shape;915;p101"/>
          <p:cNvSpPr txBox="1">
            <a:spLocks noGrp="1"/>
          </p:cNvSpPr>
          <p:nvPr>
            <p:ph type="subTitle" idx="5"/>
          </p:nvPr>
        </p:nvSpPr>
        <p:spPr>
          <a:xfrm>
            <a:off x="6222650" y="3049900"/>
            <a:ext cx="1915500" cy="104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16" name="Google Shape;916;p101"/>
          <p:cNvSpPr txBox="1">
            <a:spLocks noGrp="1"/>
          </p:cNvSpPr>
          <p:nvPr>
            <p:ph type="title" idx="6" hasCustomPrompt="1"/>
          </p:nvPr>
        </p:nvSpPr>
        <p:spPr>
          <a:xfrm>
            <a:off x="1294400" y="1702328"/>
            <a:ext cx="1324800" cy="47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2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917" name="Google Shape;917;p101"/>
          <p:cNvSpPr txBox="1">
            <a:spLocks noGrp="1"/>
          </p:cNvSpPr>
          <p:nvPr>
            <p:ph type="title" idx="7" hasCustomPrompt="1"/>
          </p:nvPr>
        </p:nvSpPr>
        <p:spPr>
          <a:xfrm>
            <a:off x="3906201" y="1702340"/>
            <a:ext cx="1324800" cy="47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2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918" name="Google Shape;918;p101"/>
          <p:cNvSpPr txBox="1">
            <a:spLocks noGrp="1"/>
          </p:cNvSpPr>
          <p:nvPr>
            <p:ph type="title" idx="8" hasCustomPrompt="1"/>
          </p:nvPr>
        </p:nvSpPr>
        <p:spPr>
          <a:xfrm>
            <a:off x="6518002" y="1702328"/>
            <a:ext cx="1324800" cy="47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2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919" name="Google Shape;919;p101"/>
          <p:cNvSpPr txBox="1">
            <a:spLocks noGrp="1"/>
          </p:cNvSpPr>
          <p:nvPr>
            <p:ph type="title" idx="9"/>
          </p:nvPr>
        </p:nvSpPr>
        <p:spPr>
          <a:xfrm>
            <a:off x="720000" y="4371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matchingName="Title and three columns 1">
  <p:cSld name="CUSTOM_6_1_1">
    <p:bg>
      <p:bgPr>
        <a:blipFill>
          <a:blip r:embed="rId2">
            <a:alphaModFix/>
          </a:blip>
          <a:stretch>
            <a:fillRect/>
          </a:stretch>
        </a:blipFill>
        <a:effectLst/>
      </p:bgPr>
    </p:bg>
    <p:spTree>
      <p:nvGrpSpPr>
        <p:cNvPr id="1" name="Shape 920"/>
        <p:cNvGrpSpPr/>
        <p:nvPr/>
      </p:nvGrpSpPr>
      <p:grpSpPr>
        <a:xfrm>
          <a:off x="0" y="0"/>
          <a:ext cx="0" cy="0"/>
          <a:chOff x="0" y="0"/>
          <a:chExt cx="0" cy="0"/>
        </a:xfrm>
      </p:grpSpPr>
      <p:sp>
        <p:nvSpPr>
          <p:cNvPr id="921" name="Google Shape;921;p102"/>
          <p:cNvSpPr/>
          <p:nvPr/>
        </p:nvSpPr>
        <p:spPr>
          <a:xfrm>
            <a:off x="4412238" y="-1097250"/>
            <a:ext cx="5489700" cy="54897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0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23" name="Google Shape;923;p102"/>
          <p:cNvSpPr txBox="1">
            <a:spLocks noGrp="1"/>
          </p:cNvSpPr>
          <p:nvPr>
            <p:ph type="title" idx="2"/>
          </p:nvPr>
        </p:nvSpPr>
        <p:spPr>
          <a:xfrm>
            <a:off x="890875" y="2358440"/>
            <a:ext cx="2241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24" name="Google Shape;924;p102"/>
          <p:cNvSpPr txBox="1">
            <a:spLocks noGrp="1"/>
          </p:cNvSpPr>
          <p:nvPr>
            <p:ph type="subTitle" idx="1"/>
          </p:nvPr>
        </p:nvSpPr>
        <p:spPr>
          <a:xfrm>
            <a:off x="890875" y="2886140"/>
            <a:ext cx="2241900" cy="104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25" name="Google Shape;925;p102"/>
          <p:cNvSpPr txBox="1">
            <a:spLocks noGrp="1"/>
          </p:cNvSpPr>
          <p:nvPr>
            <p:ph type="title" idx="3"/>
          </p:nvPr>
        </p:nvSpPr>
        <p:spPr>
          <a:xfrm>
            <a:off x="3439563" y="2358440"/>
            <a:ext cx="2241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26" name="Google Shape;926;p102"/>
          <p:cNvSpPr txBox="1">
            <a:spLocks noGrp="1"/>
          </p:cNvSpPr>
          <p:nvPr>
            <p:ph type="subTitle" idx="4"/>
          </p:nvPr>
        </p:nvSpPr>
        <p:spPr>
          <a:xfrm>
            <a:off x="3439563" y="2886140"/>
            <a:ext cx="2241900" cy="104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27" name="Google Shape;927;p102"/>
          <p:cNvSpPr txBox="1">
            <a:spLocks noGrp="1"/>
          </p:cNvSpPr>
          <p:nvPr>
            <p:ph type="title" idx="5"/>
          </p:nvPr>
        </p:nvSpPr>
        <p:spPr>
          <a:xfrm>
            <a:off x="5988275" y="2358440"/>
            <a:ext cx="2241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28" name="Google Shape;928;p102"/>
          <p:cNvSpPr txBox="1">
            <a:spLocks noGrp="1"/>
          </p:cNvSpPr>
          <p:nvPr>
            <p:ph type="subTitle" idx="6"/>
          </p:nvPr>
        </p:nvSpPr>
        <p:spPr>
          <a:xfrm>
            <a:off x="5988275" y="2886140"/>
            <a:ext cx="2241900" cy="104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929" name="Google Shape;929;p102"/>
          <p:cNvGrpSpPr/>
          <p:nvPr/>
        </p:nvGrpSpPr>
        <p:grpSpPr>
          <a:xfrm>
            <a:off x="8373782" y="4621856"/>
            <a:ext cx="882480" cy="329031"/>
            <a:chOff x="4042650" y="642025"/>
            <a:chExt cx="1154625" cy="430500"/>
          </a:xfrm>
        </p:grpSpPr>
        <p:sp>
          <p:nvSpPr>
            <p:cNvPr id="930" name="Google Shape;930;p102"/>
            <p:cNvSpPr/>
            <p:nvPr/>
          </p:nvSpPr>
          <p:spPr>
            <a:xfrm>
              <a:off x="4042650"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02"/>
            <p:cNvSpPr/>
            <p:nvPr/>
          </p:nvSpPr>
          <p:spPr>
            <a:xfrm>
              <a:off x="4699275"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2" name="Google Shape;932;p102"/>
          <p:cNvGrpSpPr/>
          <p:nvPr/>
        </p:nvGrpSpPr>
        <p:grpSpPr>
          <a:xfrm rot="10800000">
            <a:off x="5649001" y="4534812"/>
            <a:ext cx="2724785" cy="350705"/>
            <a:chOff x="198225" y="4390550"/>
            <a:chExt cx="3765075" cy="484600"/>
          </a:xfrm>
        </p:grpSpPr>
        <p:sp>
          <p:nvSpPr>
            <p:cNvPr id="933" name="Google Shape;933;p102"/>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02"/>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5" name="Google Shape;935;p102"/>
          <p:cNvSpPr/>
          <p:nvPr/>
        </p:nvSpPr>
        <p:spPr>
          <a:xfrm>
            <a:off x="-516031" y="3019200"/>
            <a:ext cx="2707800" cy="27078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36" name="Google Shape;936;p102"/>
          <p:cNvPicPr preferRelativeResize="0"/>
          <p:nvPr/>
        </p:nvPicPr>
        <p:blipFill rotWithShape="1">
          <a:blip r:embed="rId3">
            <a:alphaModFix/>
          </a:blip>
          <a:srcRect b="44478"/>
          <a:stretch/>
        </p:blipFill>
        <p:spPr>
          <a:xfrm>
            <a:off x="70550" y="54126"/>
            <a:ext cx="2502225" cy="8419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slideLayout" Target="../slideLayouts/slideLayout61.xml"/><Relationship Id="rId55" Type="http://schemas.openxmlformats.org/officeDocument/2006/relationships/theme" Target="../theme/theme2.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3" Type="http://schemas.openxmlformats.org/officeDocument/2006/relationships/slideLayout" Target="../slideLayouts/slideLayout64.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52" Type="http://schemas.openxmlformats.org/officeDocument/2006/relationships/slideLayout" Target="../slideLayouts/slideLayout63.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8" Type="http://schemas.openxmlformats.org/officeDocument/2006/relationships/slideLayout" Target="../slideLayouts/slideLayout19.xml"/><Relationship Id="rId51" Type="http://schemas.openxmlformats.org/officeDocument/2006/relationships/slideLayout" Target="../slideLayouts/slideLayout62.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54" Type="http://schemas.openxmlformats.org/officeDocument/2006/relationships/slideLayout" Target="../slideLayouts/slideLayout65.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slideLayout" Target="../slideLayouts/slideLayout60.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8.xml"/><Relationship Id="rId18" Type="http://schemas.openxmlformats.org/officeDocument/2006/relationships/slideLayout" Target="../slideLayouts/slideLayout83.xml"/><Relationship Id="rId26" Type="http://schemas.openxmlformats.org/officeDocument/2006/relationships/slideLayout" Target="../slideLayouts/slideLayout91.xml"/><Relationship Id="rId39" Type="http://schemas.openxmlformats.org/officeDocument/2006/relationships/slideLayout" Target="../slideLayouts/slideLayout104.xml"/><Relationship Id="rId21" Type="http://schemas.openxmlformats.org/officeDocument/2006/relationships/slideLayout" Target="../slideLayouts/slideLayout86.xml"/><Relationship Id="rId34" Type="http://schemas.openxmlformats.org/officeDocument/2006/relationships/slideLayout" Target="../slideLayouts/slideLayout99.xml"/><Relationship Id="rId42" Type="http://schemas.openxmlformats.org/officeDocument/2006/relationships/slideLayout" Target="../slideLayouts/slideLayout107.xml"/><Relationship Id="rId47" Type="http://schemas.openxmlformats.org/officeDocument/2006/relationships/slideLayout" Target="../slideLayouts/slideLayout112.xml"/><Relationship Id="rId50" Type="http://schemas.openxmlformats.org/officeDocument/2006/relationships/slideLayout" Target="../slideLayouts/slideLayout115.xml"/><Relationship Id="rId55" Type="http://schemas.openxmlformats.org/officeDocument/2006/relationships/theme" Target="../theme/theme3.xml"/><Relationship Id="rId7" Type="http://schemas.openxmlformats.org/officeDocument/2006/relationships/slideLayout" Target="../slideLayouts/slideLayout72.xml"/><Relationship Id="rId2" Type="http://schemas.openxmlformats.org/officeDocument/2006/relationships/slideLayout" Target="../slideLayouts/slideLayout67.xml"/><Relationship Id="rId16" Type="http://schemas.openxmlformats.org/officeDocument/2006/relationships/slideLayout" Target="../slideLayouts/slideLayout81.xml"/><Relationship Id="rId29" Type="http://schemas.openxmlformats.org/officeDocument/2006/relationships/slideLayout" Target="../slideLayouts/slideLayout94.xml"/><Relationship Id="rId11" Type="http://schemas.openxmlformats.org/officeDocument/2006/relationships/slideLayout" Target="../slideLayouts/slideLayout76.xml"/><Relationship Id="rId24" Type="http://schemas.openxmlformats.org/officeDocument/2006/relationships/slideLayout" Target="../slideLayouts/slideLayout89.xml"/><Relationship Id="rId32" Type="http://schemas.openxmlformats.org/officeDocument/2006/relationships/slideLayout" Target="../slideLayouts/slideLayout97.xml"/><Relationship Id="rId37" Type="http://schemas.openxmlformats.org/officeDocument/2006/relationships/slideLayout" Target="../slideLayouts/slideLayout102.xml"/><Relationship Id="rId40" Type="http://schemas.openxmlformats.org/officeDocument/2006/relationships/slideLayout" Target="../slideLayouts/slideLayout105.xml"/><Relationship Id="rId45" Type="http://schemas.openxmlformats.org/officeDocument/2006/relationships/slideLayout" Target="../slideLayouts/slideLayout110.xml"/><Relationship Id="rId53" Type="http://schemas.openxmlformats.org/officeDocument/2006/relationships/slideLayout" Target="../slideLayouts/slideLayout118.xml"/><Relationship Id="rId5" Type="http://schemas.openxmlformats.org/officeDocument/2006/relationships/slideLayout" Target="../slideLayouts/slideLayout70.xml"/><Relationship Id="rId10" Type="http://schemas.openxmlformats.org/officeDocument/2006/relationships/slideLayout" Target="../slideLayouts/slideLayout75.xml"/><Relationship Id="rId19" Type="http://schemas.openxmlformats.org/officeDocument/2006/relationships/slideLayout" Target="../slideLayouts/slideLayout84.xml"/><Relationship Id="rId31" Type="http://schemas.openxmlformats.org/officeDocument/2006/relationships/slideLayout" Target="../slideLayouts/slideLayout96.xml"/><Relationship Id="rId44" Type="http://schemas.openxmlformats.org/officeDocument/2006/relationships/slideLayout" Target="../slideLayouts/slideLayout109.xml"/><Relationship Id="rId52" Type="http://schemas.openxmlformats.org/officeDocument/2006/relationships/slideLayout" Target="../slideLayouts/slideLayout117.xml"/><Relationship Id="rId4" Type="http://schemas.openxmlformats.org/officeDocument/2006/relationships/slideLayout" Target="../slideLayouts/slideLayout69.xml"/><Relationship Id="rId9" Type="http://schemas.openxmlformats.org/officeDocument/2006/relationships/slideLayout" Target="../slideLayouts/slideLayout74.xml"/><Relationship Id="rId14" Type="http://schemas.openxmlformats.org/officeDocument/2006/relationships/slideLayout" Target="../slideLayouts/slideLayout79.xml"/><Relationship Id="rId22" Type="http://schemas.openxmlformats.org/officeDocument/2006/relationships/slideLayout" Target="../slideLayouts/slideLayout87.xml"/><Relationship Id="rId27" Type="http://schemas.openxmlformats.org/officeDocument/2006/relationships/slideLayout" Target="../slideLayouts/slideLayout92.xml"/><Relationship Id="rId30" Type="http://schemas.openxmlformats.org/officeDocument/2006/relationships/slideLayout" Target="../slideLayouts/slideLayout95.xml"/><Relationship Id="rId35" Type="http://schemas.openxmlformats.org/officeDocument/2006/relationships/slideLayout" Target="../slideLayouts/slideLayout100.xml"/><Relationship Id="rId43" Type="http://schemas.openxmlformats.org/officeDocument/2006/relationships/slideLayout" Target="../slideLayouts/slideLayout108.xml"/><Relationship Id="rId48" Type="http://schemas.openxmlformats.org/officeDocument/2006/relationships/slideLayout" Target="../slideLayouts/slideLayout113.xml"/><Relationship Id="rId8" Type="http://schemas.openxmlformats.org/officeDocument/2006/relationships/slideLayout" Target="../slideLayouts/slideLayout73.xml"/><Relationship Id="rId51" Type="http://schemas.openxmlformats.org/officeDocument/2006/relationships/slideLayout" Target="../slideLayouts/slideLayout116.xml"/><Relationship Id="rId3" Type="http://schemas.openxmlformats.org/officeDocument/2006/relationships/slideLayout" Target="../slideLayouts/slideLayout68.xml"/><Relationship Id="rId12" Type="http://schemas.openxmlformats.org/officeDocument/2006/relationships/slideLayout" Target="../slideLayouts/slideLayout77.xml"/><Relationship Id="rId17" Type="http://schemas.openxmlformats.org/officeDocument/2006/relationships/slideLayout" Target="../slideLayouts/slideLayout82.xml"/><Relationship Id="rId25" Type="http://schemas.openxmlformats.org/officeDocument/2006/relationships/slideLayout" Target="../slideLayouts/slideLayout90.xml"/><Relationship Id="rId33" Type="http://schemas.openxmlformats.org/officeDocument/2006/relationships/slideLayout" Target="../slideLayouts/slideLayout98.xml"/><Relationship Id="rId38" Type="http://schemas.openxmlformats.org/officeDocument/2006/relationships/slideLayout" Target="../slideLayouts/slideLayout103.xml"/><Relationship Id="rId46" Type="http://schemas.openxmlformats.org/officeDocument/2006/relationships/slideLayout" Target="../slideLayouts/slideLayout111.xml"/><Relationship Id="rId20" Type="http://schemas.openxmlformats.org/officeDocument/2006/relationships/slideLayout" Target="../slideLayouts/slideLayout85.xml"/><Relationship Id="rId41" Type="http://schemas.openxmlformats.org/officeDocument/2006/relationships/slideLayout" Target="../slideLayouts/slideLayout106.xml"/><Relationship Id="rId54" Type="http://schemas.openxmlformats.org/officeDocument/2006/relationships/slideLayout" Target="../slideLayouts/slideLayout119.xml"/><Relationship Id="rId1" Type="http://schemas.openxmlformats.org/officeDocument/2006/relationships/slideLayout" Target="../slideLayouts/slideLayout66.xml"/><Relationship Id="rId6" Type="http://schemas.openxmlformats.org/officeDocument/2006/relationships/slideLayout" Target="../slideLayouts/slideLayout71.xml"/><Relationship Id="rId15" Type="http://schemas.openxmlformats.org/officeDocument/2006/relationships/slideLayout" Target="../slideLayouts/slideLayout80.xml"/><Relationship Id="rId23" Type="http://schemas.openxmlformats.org/officeDocument/2006/relationships/slideLayout" Target="../slideLayouts/slideLayout88.xml"/><Relationship Id="rId28" Type="http://schemas.openxmlformats.org/officeDocument/2006/relationships/slideLayout" Target="../slideLayouts/slideLayout93.xml"/><Relationship Id="rId36" Type="http://schemas.openxmlformats.org/officeDocument/2006/relationships/slideLayout" Target="../slideLayouts/slideLayout101.xml"/><Relationship Id="rId49" Type="http://schemas.openxmlformats.org/officeDocument/2006/relationships/slideLayout" Target="../slideLayouts/slideLayout11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27.xml"/><Relationship Id="rId3" Type="http://schemas.openxmlformats.org/officeDocument/2006/relationships/slideLayout" Target="../slideLayouts/slideLayout122.xml"/><Relationship Id="rId7" Type="http://schemas.openxmlformats.org/officeDocument/2006/relationships/slideLayout" Target="../slideLayouts/slideLayout126.xml"/><Relationship Id="rId12" Type="http://schemas.openxmlformats.org/officeDocument/2006/relationships/theme" Target="../theme/theme4.xml"/><Relationship Id="rId2" Type="http://schemas.openxmlformats.org/officeDocument/2006/relationships/slideLayout" Target="../slideLayouts/slideLayout121.xml"/><Relationship Id="rId1" Type="http://schemas.openxmlformats.org/officeDocument/2006/relationships/slideLayout" Target="../slideLayouts/slideLayout120.xml"/><Relationship Id="rId6" Type="http://schemas.openxmlformats.org/officeDocument/2006/relationships/slideLayout" Target="../slideLayouts/slideLayout125.xml"/><Relationship Id="rId11" Type="http://schemas.openxmlformats.org/officeDocument/2006/relationships/slideLayout" Target="../slideLayouts/slideLayout130.xml"/><Relationship Id="rId5" Type="http://schemas.openxmlformats.org/officeDocument/2006/relationships/slideLayout" Target="../slideLayouts/slideLayout124.xml"/><Relationship Id="rId10" Type="http://schemas.openxmlformats.org/officeDocument/2006/relationships/slideLayout" Target="../slideLayouts/slideLayout129.xml"/><Relationship Id="rId4" Type="http://schemas.openxmlformats.org/officeDocument/2006/relationships/slideLayout" Target="../slideLayouts/slideLayout123.xml"/><Relationship Id="rId9" Type="http://schemas.openxmlformats.org/officeDocument/2006/relationships/slideLayout" Target="../slideLayouts/slideLayout1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713100" y="445025"/>
            <a:ext cx="77178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1pPr>
            <a:lvl2pPr lvl="1"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2pPr>
            <a:lvl3pPr lvl="2"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3pPr>
            <a:lvl4pPr lvl="3"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4pPr>
            <a:lvl5pPr lvl="4"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5pPr>
            <a:lvl6pPr lvl="5"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6pPr>
            <a:lvl7pPr lvl="6"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7pPr>
            <a:lvl8pPr lvl="7"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8pPr>
            <a:lvl9pPr lvl="8"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9pPr>
          </a:lstStyle>
          <a:p>
            <a:endParaRPr/>
          </a:p>
        </p:txBody>
      </p:sp>
      <p:sp>
        <p:nvSpPr>
          <p:cNvPr id="52" name="Google Shape;52;p13"/>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1pPr>
            <a:lvl2pPr marL="914400" lvl="1" indent="-317500" rtl="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2pPr>
            <a:lvl3pPr marL="1371600" lvl="2" indent="-317500" rtl="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3pPr>
            <a:lvl4pPr marL="1828800" lvl="3" indent="-317500" rtl="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4pPr>
            <a:lvl5pPr marL="2286000" lvl="4" indent="-317500" rtl="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5pPr>
            <a:lvl6pPr marL="2743200" lvl="5" indent="-317500" rtl="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6pPr>
            <a:lvl7pPr marL="3200400" lvl="6" indent="-317500" rtl="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7pPr>
            <a:lvl8pPr marL="3657600" lvl="7" indent="-317500" rtl="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8pPr>
            <a:lvl9pPr marL="4114800" lvl="8" indent="-317500" rtl="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 id="2147483704" r:id="rId46"/>
    <p:sldLayoutId id="2147483705" r:id="rId47"/>
    <p:sldLayoutId id="2147483706" r:id="rId48"/>
    <p:sldLayoutId id="2147483707" r:id="rId49"/>
    <p:sldLayoutId id="2147483708" r:id="rId50"/>
    <p:sldLayoutId id="2147483709" r:id="rId51"/>
    <p:sldLayoutId id="2147483710" r:id="rId52"/>
    <p:sldLayoutId id="2147483711" r:id="rId53"/>
    <p:sldLayoutId id="2147483712" r:id="rId5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621"/>
        <p:cNvGrpSpPr/>
        <p:nvPr/>
      </p:nvGrpSpPr>
      <p:grpSpPr>
        <a:xfrm>
          <a:off x="0" y="0"/>
          <a:ext cx="0" cy="0"/>
          <a:chOff x="0" y="0"/>
          <a:chExt cx="0" cy="0"/>
        </a:xfrm>
      </p:grpSpPr>
      <p:sp>
        <p:nvSpPr>
          <p:cNvPr id="622" name="Google Shape;622;p68"/>
          <p:cNvSpPr txBox="1">
            <a:spLocks noGrp="1"/>
          </p:cNvSpPr>
          <p:nvPr>
            <p:ph type="title"/>
          </p:nvPr>
        </p:nvSpPr>
        <p:spPr>
          <a:xfrm>
            <a:off x="713100" y="445025"/>
            <a:ext cx="77178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1pPr>
            <a:lvl2pPr lvl="1"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2pPr>
            <a:lvl3pPr lvl="2"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3pPr>
            <a:lvl4pPr lvl="3"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4pPr>
            <a:lvl5pPr lvl="4"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5pPr>
            <a:lvl6pPr lvl="5"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6pPr>
            <a:lvl7pPr lvl="6"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7pPr>
            <a:lvl8pPr lvl="7"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8pPr>
            <a:lvl9pPr lvl="8"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9pPr>
          </a:lstStyle>
          <a:p>
            <a:endParaRPr/>
          </a:p>
        </p:txBody>
      </p:sp>
      <p:sp>
        <p:nvSpPr>
          <p:cNvPr id="623" name="Google Shape;623;p68"/>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1pPr>
            <a:lvl2pPr marL="914400" lvl="1" indent="-317500" rtl="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2pPr>
            <a:lvl3pPr marL="1371600" lvl="2" indent="-317500" rtl="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3pPr>
            <a:lvl4pPr marL="1828800" lvl="3" indent="-317500" rtl="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4pPr>
            <a:lvl5pPr marL="2286000" lvl="4" indent="-317500" rtl="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5pPr>
            <a:lvl6pPr marL="2743200" lvl="5" indent="-317500" rtl="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6pPr>
            <a:lvl7pPr marL="3200400" lvl="6" indent="-317500" rtl="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7pPr>
            <a:lvl8pPr marL="3657600" lvl="7" indent="-317500" rtl="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8pPr>
            <a:lvl9pPr marL="4114800" lvl="8" indent="-317500" rtl="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9pPr>
          </a:lstStyle>
          <a:p>
            <a:endParaRPr/>
          </a:p>
        </p:txBody>
      </p:sp>
    </p:spTree>
  </p:cSld>
  <p:clrMap bg1="lt1" tx1="dk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 id="2147483730" r:id="rId18"/>
    <p:sldLayoutId id="2147483731" r:id="rId19"/>
    <p:sldLayoutId id="2147483732" r:id="rId20"/>
    <p:sldLayoutId id="2147483733" r:id="rId21"/>
    <p:sldLayoutId id="2147483734" r:id="rId22"/>
    <p:sldLayoutId id="2147483735" r:id="rId23"/>
    <p:sldLayoutId id="2147483736" r:id="rId24"/>
    <p:sldLayoutId id="2147483737" r:id="rId25"/>
    <p:sldLayoutId id="2147483738" r:id="rId26"/>
    <p:sldLayoutId id="2147483739" r:id="rId27"/>
    <p:sldLayoutId id="2147483740" r:id="rId28"/>
    <p:sldLayoutId id="2147483741" r:id="rId29"/>
    <p:sldLayoutId id="2147483742" r:id="rId30"/>
    <p:sldLayoutId id="2147483743" r:id="rId31"/>
    <p:sldLayoutId id="2147483744" r:id="rId32"/>
    <p:sldLayoutId id="2147483745" r:id="rId33"/>
    <p:sldLayoutId id="2147483746" r:id="rId34"/>
    <p:sldLayoutId id="2147483747" r:id="rId35"/>
    <p:sldLayoutId id="2147483748" r:id="rId36"/>
    <p:sldLayoutId id="2147483749" r:id="rId37"/>
    <p:sldLayoutId id="2147483750" r:id="rId38"/>
    <p:sldLayoutId id="2147483751" r:id="rId39"/>
    <p:sldLayoutId id="2147483752" r:id="rId40"/>
    <p:sldLayoutId id="2147483753" r:id="rId41"/>
    <p:sldLayoutId id="2147483754" r:id="rId42"/>
    <p:sldLayoutId id="2147483755" r:id="rId43"/>
    <p:sldLayoutId id="2147483756" r:id="rId44"/>
    <p:sldLayoutId id="2147483757" r:id="rId45"/>
    <p:sldLayoutId id="2147483758" r:id="rId46"/>
    <p:sldLayoutId id="2147483759" r:id="rId47"/>
    <p:sldLayoutId id="2147483760" r:id="rId48"/>
    <p:sldLayoutId id="2147483761" r:id="rId49"/>
    <p:sldLayoutId id="2147483762" r:id="rId50"/>
    <p:sldLayoutId id="2147483763" r:id="rId51"/>
    <p:sldLayoutId id="2147483764" r:id="rId52"/>
    <p:sldLayoutId id="2147483765" r:id="rId53"/>
    <p:sldLayoutId id="2147483766" r:id="rId5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1192"/>
        <p:cNvGrpSpPr/>
        <p:nvPr/>
      </p:nvGrpSpPr>
      <p:grpSpPr>
        <a:xfrm>
          <a:off x="0" y="0"/>
          <a:ext cx="0" cy="0"/>
          <a:chOff x="0" y="0"/>
          <a:chExt cx="0" cy="0"/>
        </a:xfrm>
      </p:grpSpPr>
      <p:sp>
        <p:nvSpPr>
          <p:cNvPr id="1193" name="Google Shape;1193;p1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1194" name="Google Shape;1194;p12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1195" name="Google Shape;1195;p1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2.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96.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2.xml"/></Relationships>
</file>

<file path=ppt/slides/_rels/slide22.xml.rels><?xml version="1.0" encoding="UTF-8" standalone="yes"?>
<Relationships xmlns="http://schemas.openxmlformats.org/package/2006/relationships"><Relationship Id="rId3" Type="http://schemas.openxmlformats.org/officeDocument/2006/relationships/hyperlink" Target="https://quarkus.io/guides/maven-tooling#dev-mode" TargetMode="External"/><Relationship Id="rId2" Type="http://schemas.openxmlformats.org/officeDocument/2006/relationships/notesSlide" Target="../notesSlides/notesSlide22.xml"/><Relationship Id="rId1" Type="http://schemas.openxmlformats.org/officeDocument/2006/relationships/slideLayout" Target="../slideLayouts/slideLayout122.xml"/><Relationship Id="rId6" Type="http://schemas.openxmlformats.org/officeDocument/2006/relationships/hyperlink" Target="https://quarkus.io/guides/config#configuring-quarkus" TargetMode="External"/><Relationship Id="rId5" Type="http://schemas.openxmlformats.org/officeDocument/2006/relationships/hyperlink" Target="https://quarkus.io/guides/lifecycle#the-main-method" TargetMode="External"/><Relationship Id="rId4" Type="http://schemas.openxmlformats.org/officeDocument/2006/relationships/hyperlink" Target="https://quarkus.io/guides/dev-services"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2.xml"/></Relationships>
</file>

<file path=ppt/slides/_rels/slide24.xml.rels><?xml version="1.0" encoding="UTF-8" standalone="yes"?>
<Relationships xmlns="http://schemas.openxmlformats.org/package/2006/relationships"><Relationship Id="rId8" Type="http://schemas.openxmlformats.org/officeDocument/2006/relationships/hyperlink" Target="https://martinfowler.com/eaaCatalog/repository.html" TargetMode="External"/><Relationship Id="rId3" Type="http://schemas.openxmlformats.org/officeDocument/2006/relationships/hyperlink" Target="https://martinfowler.com/eaaCatalog/domainModel.html" TargetMode="External"/><Relationship Id="rId7" Type="http://schemas.openxmlformats.org/officeDocument/2006/relationships/hyperlink" Target="https://quarkus.io/guides/cdi-reference" TargetMode="External"/><Relationship Id="rId2" Type="http://schemas.openxmlformats.org/officeDocument/2006/relationships/notesSlide" Target="../notesSlides/notesSlide24.xml"/><Relationship Id="rId1" Type="http://schemas.openxmlformats.org/officeDocument/2006/relationships/slideLayout" Target="../slideLayouts/slideLayout122.xml"/><Relationship Id="rId6" Type="http://schemas.openxmlformats.org/officeDocument/2006/relationships/hyperlink" Target="https://www.martinfowler.com/articles/injection.html" TargetMode="External"/><Relationship Id="rId5" Type="http://schemas.openxmlformats.org/officeDocument/2006/relationships/hyperlink" Target="https://martinfowler.com/eaaCatalog/serviceLayer.html" TargetMode="External"/><Relationship Id="rId10" Type="http://schemas.openxmlformats.org/officeDocument/2006/relationships/hyperlink" Target="https://martinfowler.com/dslCatalog/constructionBuilder.html" TargetMode="External"/><Relationship Id="rId4" Type="http://schemas.openxmlformats.org/officeDocument/2006/relationships/hyperlink" Target="https://docs.oracle.com/en/java/javase/17/language/records.html" TargetMode="External"/><Relationship Id="rId9" Type="http://schemas.openxmlformats.org/officeDocument/2006/relationships/hyperlink" Target="https://martinfowler.com/eaaCatalog/queryObject.html"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2.xml"/></Relationships>
</file>

<file path=ppt/slides/_rels/slide26.xml.rels><?xml version="1.0" encoding="UTF-8" standalone="yes"?>
<Relationships xmlns="http://schemas.openxmlformats.org/package/2006/relationships"><Relationship Id="rId3" Type="http://schemas.openxmlformats.org/officeDocument/2006/relationships/hyperlink" Target="https://martinfowler.com/eaaCatalog/dataTransferObject.html" TargetMode="External"/><Relationship Id="rId2" Type="http://schemas.openxmlformats.org/officeDocument/2006/relationships/notesSlide" Target="../notesSlides/notesSlide26.xml"/><Relationship Id="rId1" Type="http://schemas.openxmlformats.org/officeDocument/2006/relationships/slideLayout" Target="../slideLayouts/slideLayout122.xml"/><Relationship Id="rId5" Type="http://schemas.openxmlformats.org/officeDocument/2006/relationships/hyperlink" Target="https://quarkus.io/guides/openapi-swaggerui" TargetMode="External"/><Relationship Id="rId4" Type="http://schemas.openxmlformats.org/officeDocument/2006/relationships/hyperlink" Target="https://quarkus.io/guides/resteasy-reactive"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2.xml"/></Relationships>
</file>

<file path=ppt/slides/_rels/slide28.xml.rels><?xml version="1.0" encoding="UTF-8" standalone="yes"?>
<Relationships xmlns="http://schemas.openxmlformats.org/package/2006/relationships"><Relationship Id="rId3" Type="http://schemas.openxmlformats.org/officeDocument/2006/relationships/hyperlink" Target="https://martinfowler.com/articles/evodb.html" TargetMode="External"/><Relationship Id="rId7" Type="http://schemas.openxmlformats.org/officeDocument/2006/relationships/hyperlink" Target="https://quarkus.io/guides/datasource" TargetMode="External"/><Relationship Id="rId2" Type="http://schemas.openxmlformats.org/officeDocument/2006/relationships/notesSlide" Target="../notesSlides/notesSlide28.xml"/><Relationship Id="rId1" Type="http://schemas.openxmlformats.org/officeDocument/2006/relationships/slideLayout" Target="../slideLayouts/slideLayout122.xml"/><Relationship Id="rId6" Type="http://schemas.openxmlformats.org/officeDocument/2006/relationships/hyperlink" Target="https://quarkus.io/guides/hibernate-orm" TargetMode="External"/><Relationship Id="rId5" Type="http://schemas.openxmlformats.org/officeDocument/2006/relationships/hyperlink" Target="https://martinfowler.com/eaaCatalog/dataMapper.html" TargetMode="External"/><Relationship Id="rId4" Type="http://schemas.openxmlformats.org/officeDocument/2006/relationships/hyperlink" Target="https://quarkus.io/guides/databases-dev-services"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2.xml"/></Relationships>
</file>

<file path=ppt/slides/_rels/slide30.xml.rels><?xml version="1.0" encoding="UTF-8" standalone="yes"?>
<Relationships xmlns="http://schemas.openxmlformats.org/package/2006/relationships"><Relationship Id="rId3" Type="http://schemas.openxmlformats.org/officeDocument/2006/relationships/hyperlink" Target="https://quarkus.io/extensions/io.quarkiverse.amazonservices/quarkus-amazon-s3" TargetMode="External"/><Relationship Id="rId7" Type="http://schemas.openxmlformats.org/officeDocument/2006/relationships/hyperlink" Target="https://smallrye.io/smallrye-mutiny" TargetMode="External"/><Relationship Id="rId2" Type="http://schemas.openxmlformats.org/officeDocument/2006/relationships/notesSlide" Target="../notesSlides/notesSlide30.xml"/><Relationship Id="rId1" Type="http://schemas.openxmlformats.org/officeDocument/2006/relationships/slideLayout" Target="../slideLayouts/slideLayout122.xml"/><Relationship Id="rId6" Type="http://schemas.openxmlformats.org/officeDocument/2006/relationships/hyperlink" Target="https://quarkus.io/guides/mutiny-primer" TargetMode="External"/><Relationship Id="rId5" Type="http://schemas.openxmlformats.org/officeDocument/2006/relationships/hyperlink" Target="https://quarkus.io/guides/quarkus-reactive-architecture" TargetMode="External"/><Relationship Id="rId4" Type="http://schemas.openxmlformats.org/officeDocument/2006/relationships/hyperlink" Target="https://quarkus.io/guides/getting-started-reactive"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2.xml"/></Relationships>
</file>

<file path=ppt/slides/_rels/slide32.xml.rels><?xml version="1.0" encoding="UTF-8" standalone="yes"?>
<Relationships xmlns="http://schemas.openxmlformats.org/package/2006/relationships"><Relationship Id="rId3" Type="http://schemas.openxmlformats.org/officeDocument/2006/relationships/hyperlink" Target="https://quarkus.io/guides/rest-client" TargetMode="External"/><Relationship Id="rId2" Type="http://schemas.openxmlformats.org/officeDocument/2006/relationships/notesSlide" Target="../notesSlides/notesSlide32.xml"/><Relationship Id="rId1" Type="http://schemas.openxmlformats.org/officeDocument/2006/relationships/slideLayout" Target="../slideLayouts/slideLayout122.xml"/><Relationship Id="rId4" Type="http://schemas.openxmlformats.org/officeDocument/2006/relationships/hyperlink" Target="https://quarkus.io/guides/rest-client-reactive"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22.xml"/><Relationship Id="rId6" Type="http://schemas.openxmlformats.org/officeDocument/2006/relationships/hyperlink" Target="https://sdkman.io/" TargetMode="External"/><Relationship Id="rId5" Type="http://schemas.openxmlformats.org/officeDocument/2006/relationships/hyperlink" Target="https://whichjdk.com/" TargetMode="Externa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40"/>
        <p:cNvGrpSpPr/>
        <p:nvPr/>
      </p:nvGrpSpPr>
      <p:grpSpPr>
        <a:xfrm>
          <a:off x="0" y="0"/>
          <a:ext cx="0" cy="0"/>
          <a:chOff x="0" y="0"/>
          <a:chExt cx="0" cy="0"/>
        </a:xfrm>
      </p:grpSpPr>
      <p:sp>
        <p:nvSpPr>
          <p:cNvPr id="1241" name="Google Shape;1241;p135"/>
          <p:cNvSpPr/>
          <p:nvPr/>
        </p:nvSpPr>
        <p:spPr>
          <a:xfrm rot="10800000" flipH="1">
            <a:off x="4157408" y="22922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35"/>
          <p:cNvSpPr/>
          <p:nvPr/>
        </p:nvSpPr>
        <p:spPr>
          <a:xfrm>
            <a:off x="301550" y="22922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35"/>
          <p:cNvSpPr txBox="1">
            <a:spLocks noGrp="1"/>
          </p:cNvSpPr>
          <p:nvPr>
            <p:ph type="ctrTitle"/>
          </p:nvPr>
        </p:nvSpPr>
        <p:spPr>
          <a:xfrm>
            <a:off x="4771625" y="834875"/>
            <a:ext cx="4499400" cy="2994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400"/>
              <a:t>Desenvolvendo</a:t>
            </a:r>
            <a:endParaRPr sz="3400"/>
          </a:p>
          <a:p>
            <a:pPr marL="0" lvl="0" indent="0" algn="l" rtl="0">
              <a:spcBef>
                <a:spcPts val="0"/>
              </a:spcBef>
              <a:spcAft>
                <a:spcPts val="0"/>
              </a:spcAft>
              <a:buNone/>
            </a:pPr>
            <a:r>
              <a:rPr lang="en" sz="3400"/>
              <a:t>Microsserviço</a:t>
            </a:r>
            <a:endParaRPr sz="3400"/>
          </a:p>
          <a:p>
            <a:pPr marL="0" lvl="0" indent="0" algn="l" rtl="0">
              <a:spcBef>
                <a:spcPts val="0"/>
              </a:spcBef>
              <a:spcAft>
                <a:spcPts val="0"/>
              </a:spcAft>
              <a:buNone/>
            </a:pPr>
            <a:r>
              <a:rPr lang="en" sz="3400"/>
              <a:t>em Java para Integração com</a:t>
            </a:r>
            <a:endParaRPr sz="3400"/>
          </a:p>
          <a:p>
            <a:pPr marL="0" lvl="0" indent="0" algn="l" rtl="0">
              <a:spcBef>
                <a:spcPts val="0"/>
              </a:spcBef>
              <a:spcAft>
                <a:spcPts val="0"/>
              </a:spcAft>
              <a:buNone/>
            </a:pPr>
            <a:r>
              <a:rPr lang="en" sz="3400"/>
              <a:t>IA Generativa</a:t>
            </a:r>
            <a:endParaRPr sz="2600"/>
          </a:p>
        </p:txBody>
      </p:sp>
      <p:pic>
        <p:nvPicPr>
          <p:cNvPr id="1244" name="Google Shape;1244;p135"/>
          <p:cNvPicPr preferRelativeResize="0"/>
          <p:nvPr/>
        </p:nvPicPr>
        <p:blipFill>
          <a:blip r:embed="rId3">
            <a:alphaModFix/>
          </a:blip>
          <a:stretch>
            <a:fillRect/>
          </a:stretch>
        </p:blipFill>
        <p:spPr>
          <a:xfrm>
            <a:off x="516575" y="425075"/>
            <a:ext cx="4255050" cy="4293345"/>
          </a:xfrm>
          <a:prstGeom prst="rect">
            <a:avLst/>
          </a:prstGeom>
          <a:noFill/>
          <a:ln>
            <a:noFill/>
          </a:ln>
        </p:spPr>
      </p:pic>
      <p:pic>
        <p:nvPicPr>
          <p:cNvPr id="1245" name="Google Shape;1245;p135"/>
          <p:cNvPicPr preferRelativeResize="0"/>
          <p:nvPr/>
        </p:nvPicPr>
        <p:blipFill>
          <a:blip r:embed="rId4">
            <a:alphaModFix/>
          </a:blip>
          <a:stretch>
            <a:fillRect/>
          </a:stretch>
        </p:blipFill>
        <p:spPr>
          <a:xfrm>
            <a:off x="2884117" y="-259000"/>
            <a:ext cx="2441750" cy="1479701"/>
          </a:xfrm>
          <a:prstGeom prst="rect">
            <a:avLst/>
          </a:prstGeom>
          <a:noFill/>
          <a:ln>
            <a:noFill/>
          </a:ln>
        </p:spPr>
      </p:pic>
      <p:pic>
        <p:nvPicPr>
          <p:cNvPr id="1246" name="Google Shape;1246;p135"/>
          <p:cNvPicPr preferRelativeResize="0"/>
          <p:nvPr/>
        </p:nvPicPr>
        <p:blipFill>
          <a:blip r:embed="rId4">
            <a:alphaModFix/>
          </a:blip>
          <a:stretch>
            <a:fillRect/>
          </a:stretch>
        </p:blipFill>
        <p:spPr>
          <a:xfrm>
            <a:off x="243067" y="3469125"/>
            <a:ext cx="2441750" cy="1479701"/>
          </a:xfrm>
          <a:prstGeom prst="rect">
            <a:avLst/>
          </a:prstGeom>
          <a:noFill/>
          <a:ln>
            <a:noFill/>
          </a:ln>
        </p:spPr>
      </p:pic>
      <p:grpSp>
        <p:nvGrpSpPr>
          <p:cNvPr id="1247" name="Google Shape;1247;p135"/>
          <p:cNvGrpSpPr/>
          <p:nvPr/>
        </p:nvGrpSpPr>
        <p:grpSpPr>
          <a:xfrm>
            <a:off x="3663700" y="4429725"/>
            <a:ext cx="3765075" cy="484600"/>
            <a:chOff x="198225" y="4390550"/>
            <a:chExt cx="3765075" cy="484600"/>
          </a:xfrm>
        </p:grpSpPr>
        <p:sp>
          <p:nvSpPr>
            <p:cNvPr id="1248" name="Google Shape;1248;p135"/>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135"/>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0" name="Google Shape;1250;p135"/>
          <p:cNvGrpSpPr/>
          <p:nvPr/>
        </p:nvGrpSpPr>
        <p:grpSpPr>
          <a:xfrm>
            <a:off x="5716150" y="279150"/>
            <a:ext cx="3427850" cy="639375"/>
            <a:chOff x="1298650" y="3255600"/>
            <a:chExt cx="3427850" cy="639375"/>
          </a:xfrm>
        </p:grpSpPr>
        <p:sp>
          <p:nvSpPr>
            <p:cNvPr id="1251" name="Google Shape;1251;p135"/>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135"/>
            <p:cNvSpPr/>
            <p:nvPr/>
          </p:nvSpPr>
          <p:spPr>
            <a:xfrm>
              <a:off x="1298650" y="3255600"/>
              <a:ext cx="184575" cy="184850"/>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3" name="Google Shape;1253;p135"/>
          <p:cNvGrpSpPr/>
          <p:nvPr/>
        </p:nvGrpSpPr>
        <p:grpSpPr>
          <a:xfrm rot="5400000">
            <a:off x="314598" y="741345"/>
            <a:ext cx="871512" cy="467554"/>
            <a:chOff x="773350" y="518000"/>
            <a:chExt cx="2757950" cy="1479600"/>
          </a:xfrm>
        </p:grpSpPr>
        <p:sp>
          <p:nvSpPr>
            <p:cNvPr id="1254" name="Google Shape;1254;p135"/>
            <p:cNvSpPr/>
            <p:nvPr/>
          </p:nvSpPr>
          <p:spPr>
            <a:xfrm>
              <a:off x="258270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35"/>
            <p:cNvSpPr/>
            <p:nvPr/>
          </p:nvSpPr>
          <p:spPr>
            <a:xfrm>
              <a:off x="1678025"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35"/>
            <p:cNvSpPr/>
            <p:nvPr/>
          </p:nvSpPr>
          <p:spPr>
            <a:xfrm>
              <a:off x="77335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67"/>
        <p:cNvGrpSpPr/>
        <p:nvPr/>
      </p:nvGrpSpPr>
      <p:grpSpPr>
        <a:xfrm>
          <a:off x="0" y="0"/>
          <a:ext cx="0" cy="0"/>
          <a:chOff x="0" y="0"/>
          <a:chExt cx="0" cy="0"/>
        </a:xfrm>
      </p:grpSpPr>
      <p:sp>
        <p:nvSpPr>
          <p:cNvPr id="1368" name="Google Shape;1368;p1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6128F6"/>
                </a:solidFill>
                <a:latin typeface="Century Gothic"/>
                <a:ea typeface="Century Gothic"/>
                <a:cs typeface="Century Gothic"/>
                <a:sym typeface="Century Gothic"/>
              </a:rPr>
              <a:t>Planejamento do Escopo</a:t>
            </a:r>
            <a:endParaRPr sz="3000">
              <a:solidFill>
                <a:srgbClr val="6128F6"/>
              </a:solidFill>
              <a:latin typeface="Century Gothic"/>
              <a:ea typeface="Century Gothic"/>
              <a:cs typeface="Century Gothic"/>
              <a:sym typeface="Century Gothic"/>
            </a:endParaRPr>
          </a:p>
          <a:p>
            <a:pPr marL="0" lvl="0" indent="0" algn="l" rtl="0">
              <a:lnSpc>
                <a:spcPct val="50000"/>
              </a:lnSpc>
              <a:spcBef>
                <a:spcPts val="0"/>
              </a:spcBef>
              <a:spcAft>
                <a:spcPts val="0"/>
              </a:spcAft>
              <a:buNone/>
            </a:pPr>
            <a:r>
              <a:rPr lang="en" sz="2400" b="1">
                <a:solidFill>
                  <a:schemeClr val="dk2"/>
                </a:solidFill>
                <a:latin typeface="Calibri"/>
                <a:ea typeface="Calibri"/>
                <a:cs typeface="Calibri"/>
                <a:sym typeface="Calibri"/>
              </a:rPr>
              <a:t>Proposta Técnica - Mapeamento Objeto-Relacional</a:t>
            </a:r>
            <a:endParaRPr sz="2400" b="1">
              <a:solidFill>
                <a:schemeClr val="dk2"/>
              </a:solidFill>
              <a:latin typeface="Calibri"/>
              <a:ea typeface="Calibri"/>
              <a:cs typeface="Calibri"/>
              <a:sym typeface="Calibri"/>
            </a:endParaRPr>
          </a:p>
        </p:txBody>
      </p:sp>
      <p:sp>
        <p:nvSpPr>
          <p:cNvPr id="1369" name="Google Shape;1369;p144"/>
          <p:cNvSpPr txBox="1"/>
          <p:nvPr/>
        </p:nvSpPr>
        <p:spPr>
          <a:xfrm rot="2700000">
            <a:off x="7414529" y="434187"/>
            <a:ext cx="2236720" cy="353836"/>
          </a:xfrm>
          <a:prstGeom prst="rect">
            <a:avLst/>
          </a:prstGeom>
          <a:solidFill>
            <a:srgbClr val="8FD14F"/>
          </a:solidFill>
          <a:ln w="9525" cap="flat" cmpd="sng">
            <a:solidFill>
              <a:schemeClr val="lt2"/>
            </a:solidFill>
            <a:prstDash val="solid"/>
            <a:round/>
            <a:headEnd type="none" w="sm" len="sm"/>
            <a:tailEnd type="none" w="sm" len="sm"/>
          </a:ln>
          <a:effectLst>
            <a:outerShdw blurRad="57150" dist="19050" dir="5400000" algn="bl" rotWithShape="0">
              <a:srgbClr val="000000">
                <a:alpha val="25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1100" b="1">
                <a:solidFill>
                  <a:schemeClr val="lt1"/>
                </a:solidFill>
                <a:latin typeface="Calibri"/>
                <a:ea typeface="Calibri"/>
                <a:cs typeface="Calibri"/>
                <a:sym typeface="Calibri"/>
              </a:rPr>
              <a:t>LEITURA RECOMENDADA</a:t>
            </a:r>
            <a:endParaRPr sz="1100" b="1">
              <a:solidFill>
                <a:schemeClr val="lt1"/>
              </a:solidFill>
              <a:latin typeface="Calibri"/>
              <a:ea typeface="Calibri"/>
              <a:cs typeface="Calibri"/>
              <a:sym typeface="Calibri"/>
            </a:endParaRPr>
          </a:p>
        </p:txBody>
      </p:sp>
      <p:sp>
        <p:nvSpPr>
          <p:cNvPr id="1370" name="Google Shape;1370;p1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b="1">
                <a:solidFill>
                  <a:srgbClr val="6128F6"/>
                </a:solidFill>
                <a:latin typeface="Calibri"/>
                <a:ea typeface="Calibri"/>
                <a:cs typeface="Calibri"/>
                <a:sym typeface="Calibri"/>
              </a:rPr>
              <a:t>Hibernate</a:t>
            </a:r>
            <a:endParaRPr>
              <a:solidFill>
                <a:srgbClr val="6128F6"/>
              </a:solidFill>
              <a:latin typeface="Calibri"/>
              <a:ea typeface="Calibri"/>
              <a:cs typeface="Calibri"/>
              <a:sym typeface="Calibri"/>
            </a:endParaRPr>
          </a:p>
          <a:p>
            <a:pPr marL="0" lvl="0" indent="0" algn="l" rtl="0">
              <a:lnSpc>
                <a:spcPct val="100000"/>
              </a:lnSpc>
              <a:spcBef>
                <a:spcPts val="0"/>
              </a:spcBef>
              <a:spcAft>
                <a:spcPts val="0"/>
              </a:spcAft>
              <a:buNone/>
            </a:pPr>
            <a:endParaRPr sz="1200">
              <a:latin typeface="Calibri"/>
              <a:ea typeface="Calibri"/>
              <a:cs typeface="Calibri"/>
              <a:sym typeface="Calibri"/>
            </a:endParaRPr>
          </a:p>
          <a:p>
            <a:pPr marL="0" lvl="0" indent="0" algn="just" rtl="0">
              <a:lnSpc>
                <a:spcPct val="100000"/>
              </a:lnSpc>
              <a:spcBef>
                <a:spcPts val="0"/>
              </a:spcBef>
              <a:spcAft>
                <a:spcPts val="0"/>
              </a:spcAft>
              <a:buNone/>
            </a:pPr>
            <a:r>
              <a:rPr lang="en" sz="1200">
                <a:latin typeface="Calibri"/>
                <a:ea typeface="Calibri"/>
                <a:cs typeface="Calibri"/>
                <a:sym typeface="Calibri"/>
              </a:rPr>
              <a:t>Hibernate é um framework de </a:t>
            </a:r>
            <a:r>
              <a:rPr lang="en" sz="1200" b="1">
                <a:latin typeface="Calibri"/>
                <a:ea typeface="Calibri"/>
                <a:cs typeface="Calibri"/>
                <a:sym typeface="Calibri"/>
              </a:rPr>
              <a:t>mapeamento objeto-relacional</a:t>
            </a:r>
            <a:r>
              <a:rPr lang="en" sz="1200">
                <a:latin typeface="Calibri"/>
                <a:ea typeface="Calibri"/>
                <a:cs typeface="Calibri"/>
                <a:sym typeface="Calibri"/>
              </a:rPr>
              <a:t> para Java, que facilita o acesso e o gerenciamento de bancos de dados relacionais em aplicativos Java. Ele é uma implementação da especificação Java Persistence API (JPA), que define uma interface padrão para gerenciar objetos em um ambiente de banco de dados relacional.</a:t>
            </a:r>
            <a:endParaRPr sz="1200">
              <a:latin typeface="Calibri"/>
              <a:ea typeface="Calibri"/>
              <a:cs typeface="Calibri"/>
              <a:sym typeface="Calibri"/>
            </a:endParaRPr>
          </a:p>
          <a:p>
            <a:pPr marL="0" lvl="0" indent="0" algn="just" rtl="0">
              <a:lnSpc>
                <a:spcPct val="100000"/>
              </a:lnSpc>
              <a:spcBef>
                <a:spcPts val="0"/>
              </a:spcBef>
              <a:spcAft>
                <a:spcPts val="0"/>
              </a:spcAft>
              <a:buNone/>
            </a:pPr>
            <a:endParaRPr sz="1200">
              <a:latin typeface="Calibri"/>
              <a:ea typeface="Calibri"/>
              <a:cs typeface="Calibri"/>
              <a:sym typeface="Calibri"/>
            </a:endParaRPr>
          </a:p>
          <a:p>
            <a:pPr marL="0" lvl="0" indent="0" algn="just" rtl="0">
              <a:lnSpc>
                <a:spcPct val="100000"/>
              </a:lnSpc>
              <a:spcBef>
                <a:spcPts val="0"/>
              </a:spcBef>
              <a:spcAft>
                <a:spcPts val="0"/>
              </a:spcAft>
              <a:buNone/>
            </a:pPr>
            <a:r>
              <a:rPr lang="en" sz="1200">
                <a:latin typeface="Calibri"/>
                <a:ea typeface="Calibri"/>
                <a:cs typeface="Calibri"/>
                <a:sym typeface="Calibri"/>
              </a:rPr>
              <a:t>O Hibernate permite que os desenvolvedores usem a linguagem Java para interagir com o banco de dados, em vez de ter que escrever SQL diretamente. Ele mapeia as classes Java para as tabelas do banco de dados, e vice-versa, permitindo que as operações de banco de dados sejam realizadas usando objetos Java.</a:t>
            </a:r>
            <a:endParaRPr sz="1200">
              <a:latin typeface="Calibri"/>
              <a:ea typeface="Calibri"/>
              <a:cs typeface="Calibri"/>
              <a:sym typeface="Calibri"/>
            </a:endParaRPr>
          </a:p>
          <a:p>
            <a:pPr marL="0" lvl="0" indent="0" algn="just" rtl="0">
              <a:lnSpc>
                <a:spcPct val="100000"/>
              </a:lnSpc>
              <a:spcBef>
                <a:spcPts val="0"/>
              </a:spcBef>
              <a:spcAft>
                <a:spcPts val="0"/>
              </a:spcAft>
              <a:buNone/>
            </a:pPr>
            <a:endParaRPr sz="1200">
              <a:latin typeface="Calibri"/>
              <a:ea typeface="Calibri"/>
              <a:cs typeface="Calibri"/>
              <a:sym typeface="Calibri"/>
            </a:endParaRPr>
          </a:p>
          <a:p>
            <a:pPr marL="0" lvl="0" indent="0" algn="just" rtl="0">
              <a:lnSpc>
                <a:spcPct val="100000"/>
              </a:lnSpc>
              <a:spcBef>
                <a:spcPts val="0"/>
              </a:spcBef>
              <a:spcAft>
                <a:spcPts val="0"/>
              </a:spcAft>
              <a:buNone/>
            </a:pPr>
            <a:r>
              <a:rPr lang="en" sz="1200">
                <a:latin typeface="Calibri"/>
                <a:ea typeface="Calibri"/>
                <a:cs typeface="Calibri"/>
                <a:sym typeface="Calibri"/>
              </a:rPr>
              <a:t>Além disso, o Hibernate oferece recursos adicionais, como o gerenciamento automático de transações, cache de objetos, otimização de consultas e suporte a vários bancos de dados. Isso torna o desenvolvimento de aplicativos Java que acessam bancos de dados muito mais fácil e produtivo.</a:t>
            </a:r>
            <a:endParaRPr sz="12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74"/>
        <p:cNvGrpSpPr/>
        <p:nvPr/>
      </p:nvGrpSpPr>
      <p:grpSpPr>
        <a:xfrm>
          <a:off x="0" y="0"/>
          <a:ext cx="0" cy="0"/>
          <a:chOff x="0" y="0"/>
          <a:chExt cx="0" cy="0"/>
        </a:xfrm>
      </p:grpSpPr>
      <p:sp>
        <p:nvSpPr>
          <p:cNvPr id="1375" name="Google Shape;1375;p1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6128F6"/>
                </a:solidFill>
                <a:latin typeface="Century Gothic"/>
                <a:ea typeface="Century Gothic"/>
                <a:cs typeface="Century Gothic"/>
                <a:sym typeface="Century Gothic"/>
              </a:rPr>
              <a:t>Planejamento do Escopo</a:t>
            </a:r>
            <a:endParaRPr sz="3000">
              <a:solidFill>
                <a:srgbClr val="6128F6"/>
              </a:solidFill>
              <a:latin typeface="Century Gothic"/>
              <a:ea typeface="Century Gothic"/>
              <a:cs typeface="Century Gothic"/>
              <a:sym typeface="Century Gothic"/>
            </a:endParaRPr>
          </a:p>
          <a:p>
            <a:pPr marL="0" lvl="0" indent="0" algn="l" rtl="0">
              <a:lnSpc>
                <a:spcPct val="50000"/>
              </a:lnSpc>
              <a:spcBef>
                <a:spcPts val="0"/>
              </a:spcBef>
              <a:spcAft>
                <a:spcPts val="0"/>
              </a:spcAft>
              <a:buNone/>
            </a:pPr>
            <a:r>
              <a:rPr lang="en" sz="2400" b="1">
                <a:solidFill>
                  <a:schemeClr val="dk2"/>
                </a:solidFill>
                <a:latin typeface="Calibri"/>
                <a:ea typeface="Calibri"/>
                <a:cs typeface="Calibri"/>
                <a:sym typeface="Calibri"/>
              </a:rPr>
              <a:t>Proposta Técnica - Testabilidade</a:t>
            </a:r>
            <a:endParaRPr sz="2400" b="1">
              <a:solidFill>
                <a:schemeClr val="dk2"/>
              </a:solidFill>
              <a:latin typeface="Calibri"/>
              <a:ea typeface="Calibri"/>
              <a:cs typeface="Calibri"/>
              <a:sym typeface="Calibri"/>
            </a:endParaRPr>
          </a:p>
        </p:txBody>
      </p:sp>
      <p:sp>
        <p:nvSpPr>
          <p:cNvPr id="1376" name="Google Shape;1376;p1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b="1">
                <a:solidFill>
                  <a:srgbClr val="6128F6"/>
                </a:solidFill>
                <a:latin typeface="Calibri"/>
                <a:ea typeface="Calibri"/>
                <a:cs typeface="Calibri"/>
                <a:sym typeface="Calibri"/>
              </a:rPr>
              <a:t>Testcontainers</a:t>
            </a:r>
            <a:endParaRPr>
              <a:solidFill>
                <a:srgbClr val="6128F6"/>
              </a:solidFill>
              <a:latin typeface="Calibri"/>
              <a:ea typeface="Calibri"/>
              <a:cs typeface="Calibri"/>
              <a:sym typeface="Calibri"/>
            </a:endParaRPr>
          </a:p>
          <a:p>
            <a:pPr marL="0" lvl="0" indent="0" algn="l" rtl="0">
              <a:lnSpc>
                <a:spcPct val="100000"/>
              </a:lnSpc>
              <a:spcBef>
                <a:spcPts val="0"/>
              </a:spcBef>
              <a:spcAft>
                <a:spcPts val="0"/>
              </a:spcAft>
              <a:buNone/>
            </a:pPr>
            <a:endParaRPr sz="1200">
              <a:latin typeface="Calibri"/>
              <a:ea typeface="Calibri"/>
              <a:cs typeface="Calibri"/>
              <a:sym typeface="Calibri"/>
            </a:endParaRPr>
          </a:p>
          <a:p>
            <a:pPr marL="0" lvl="0" indent="0" algn="just" rtl="0">
              <a:lnSpc>
                <a:spcPct val="100000"/>
              </a:lnSpc>
              <a:spcBef>
                <a:spcPts val="0"/>
              </a:spcBef>
              <a:spcAft>
                <a:spcPts val="0"/>
              </a:spcAft>
              <a:buNone/>
            </a:pPr>
            <a:r>
              <a:rPr lang="en" sz="1200">
                <a:latin typeface="Calibri"/>
                <a:ea typeface="Calibri"/>
                <a:cs typeface="Calibri"/>
                <a:sym typeface="Calibri"/>
              </a:rPr>
              <a:t>Testcontainers é uma biblioteca de código aberto para</a:t>
            </a:r>
            <a:r>
              <a:rPr lang="en" sz="1200" b="1">
                <a:latin typeface="Calibri"/>
                <a:ea typeface="Calibri"/>
                <a:cs typeface="Calibri"/>
                <a:sym typeface="Calibri"/>
              </a:rPr>
              <a:t> testes de integração que fornece contêineres Docker pré-configurados e escaláveis para testes automatizados</a:t>
            </a:r>
            <a:r>
              <a:rPr lang="en" sz="1200">
                <a:latin typeface="Calibri"/>
                <a:ea typeface="Calibri"/>
                <a:cs typeface="Calibri"/>
                <a:sym typeface="Calibri"/>
              </a:rPr>
              <a:t>. Ele permite que os desenvolvedores escrevam testes de integração em seus aplicativos que dependem de recursos externos, como bancos de dados, serviços web, filas de mensagens e muito mais, sem a necessidade de configurar e gerenciar esses recursos manualmente.</a:t>
            </a:r>
            <a:endParaRPr sz="1200">
              <a:latin typeface="Calibri"/>
              <a:ea typeface="Calibri"/>
              <a:cs typeface="Calibri"/>
              <a:sym typeface="Calibri"/>
            </a:endParaRPr>
          </a:p>
          <a:p>
            <a:pPr marL="0" lvl="0" indent="0" algn="just" rtl="0">
              <a:lnSpc>
                <a:spcPct val="100000"/>
              </a:lnSpc>
              <a:spcBef>
                <a:spcPts val="0"/>
              </a:spcBef>
              <a:spcAft>
                <a:spcPts val="0"/>
              </a:spcAft>
              <a:buNone/>
            </a:pPr>
            <a:endParaRPr sz="1200">
              <a:latin typeface="Calibri"/>
              <a:ea typeface="Calibri"/>
              <a:cs typeface="Calibri"/>
              <a:sym typeface="Calibri"/>
            </a:endParaRPr>
          </a:p>
          <a:p>
            <a:pPr marL="0" lvl="0" indent="0" algn="just" rtl="0">
              <a:lnSpc>
                <a:spcPct val="100000"/>
              </a:lnSpc>
              <a:spcBef>
                <a:spcPts val="0"/>
              </a:spcBef>
              <a:spcAft>
                <a:spcPts val="0"/>
              </a:spcAft>
              <a:buNone/>
            </a:pPr>
            <a:r>
              <a:rPr lang="en" sz="1200">
                <a:latin typeface="Calibri"/>
                <a:ea typeface="Calibri"/>
                <a:cs typeface="Calibri"/>
                <a:sym typeface="Calibri"/>
              </a:rPr>
              <a:t>Com o Testcontainers, os desenvolvedores podem escrever testes mais confiáveis e consistentes, sem se preocupar com o ambiente de teste e a infraestrutura subjacente. Ele oferece uma ampla gama de imagens pré-configuradas do Docker para serviços populares, como MySQL, PostgreSQL, MongoDB, Elasticsearch, Redis, Kafka e muito mais. Além disso, ele permite que os desenvolvedores criem suas próprias imagens personalizadas do Docker para testar seus aplicativos em ambientes específicos.</a:t>
            </a:r>
            <a:endParaRPr sz="1200">
              <a:latin typeface="Calibri"/>
              <a:ea typeface="Calibri"/>
              <a:cs typeface="Calibri"/>
              <a:sym typeface="Calibri"/>
            </a:endParaRPr>
          </a:p>
          <a:p>
            <a:pPr marL="0" lvl="0" indent="0" algn="just" rtl="0">
              <a:lnSpc>
                <a:spcPct val="100000"/>
              </a:lnSpc>
              <a:spcBef>
                <a:spcPts val="0"/>
              </a:spcBef>
              <a:spcAft>
                <a:spcPts val="0"/>
              </a:spcAft>
              <a:buNone/>
            </a:pPr>
            <a:endParaRPr sz="1200">
              <a:latin typeface="Calibri"/>
              <a:ea typeface="Calibri"/>
              <a:cs typeface="Calibri"/>
              <a:sym typeface="Calibri"/>
            </a:endParaRPr>
          </a:p>
          <a:p>
            <a:pPr marL="0" lvl="0" indent="0" algn="just" rtl="0">
              <a:lnSpc>
                <a:spcPct val="100000"/>
              </a:lnSpc>
              <a:spcBef>
                <a:spcPts val="0"/>
              </a:spcBef>
              <a:spcAft>
                <a:spcPts val="0"/>
              </a:spcAft>
              <a:buNone/>
            </a:pPr>
            <a:r>
              <a:rPr lang="en" sz="1200">
                <a:latin typeface="Calibri"/>
                <a:ea typeface="Calibri"/>
                <a:cs typeface="Calibri"/>
                <a:sym typeface="Calibri"/>
              </a:rPr>
              <a:t>O Testcontainers é fácil de usar e pode ser integrado a diferentes frameworks de teste, como JUnit, TestNG e Spock. Ele fornece uma API Java simples e intuitiva para criar, gerenciar e destruir contêineres Docker durante os testes de integração. Além disso, ele pode ser executado localmente ou em um ambiente de integração contínua (CI), como o Jenkins, Travis CI ou GitLab CI.</a:t>
            </a:r>
            <a:endParaRPr sz="1200">
              <a:latin typeface="Calibri"/>
              <a:ea typeface="Calibri"/>
              <a:cs typeface="Calibri"/>
              <a:sym typeface="Calibri"/>
            </a:endParaRPr>
          </a:p>
        </p:txBody>
      </p:sp>
      <p:sp>
        <p:nvSpPr>
          <p:cNvPr id="1377" name="Google Shape;1377;p145"/>
          <p:cNvSpPr txBox="1"/>
          <p:nvPr/>
        </p:nvSpPr>
        <p:spPr>
          <a:xfrm rot="2700000">
            <a:off x="7414529" y="434187"/>
            <a:ext cx="2236720" cy="353836"/>
          </a:xfrm>
          <a:prstGeom prst="rect">
            <a:avLst/>
          </a:prstGeom>
          <a:solidFill>
            <a:srgbClr val="8FD14F"/>
          </a:solidFill>
          <a:ln w="9525" cap="flat" cmpd="sng">
            <a:solidFill>
              <a:schemeClr val="lt2"/>
            </a:solidFill>
            <a:prstDash val="solid"/>
            <a:round/>
            <a:headEnd type="none" w="sm" len="sm"/>
            <a:tailEnd type="none" w="sm" len="sm"/>
          </a:ln>
          <a:effectLst>
            <a:outerShdw blurRad="57150" dist="19050" dir="5400000" algn="bl" rotWithShape="0">
              <a:srgbClr val="000000">
                <a:alpha val="25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1100" b="1">
                <a:solidFill>
                  <a:schemeClr val="lt1"/>
                </a:solidFill>
                <a:latin typeface="Calibri"/>
                <a:ea typeface="Calibri"/>
                <a:cs typeface="Calibri"/>
                <a:sym typeface="Calibri"/>
              </a:rPr>
              <a:t>LEITURA RECOMENDADA</a:t>
            </a:r>
            <a:endParaRPr sz="1100" b="1">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81"/>
        <p:cNvGrpSpPr/>
        <p:nvPr/>
      </p:nvGrpSpPr>
      <p:grpSpPr>
        <a:xfrm>
          <a:off x="0" y="0"/>
          <a:ext cx="0" cy="0"/>
          <a:chOff x="0" y="0"/>
          <a:chExt cx="0" cy="0"/>
        </a:xfrm>
      </p:grpSpPr>
      <p:sp>
        <p:nvSpPr>
          <p:cNvPr id="1382" name="Google Shape;1382;p1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6128F6"/>
                </a:solidFill>
                <a:latin typeface="Century Gothic"/>
                <a:ea typeface="Century Gothic"/>
                <a:cs typeface="Century Gothic"/>
                <a:sym typeface="Century Gothic"/>
              </a:rPr>
              <a:t>Planejamento do Escopo</a:t>
            </a:r>
            <a:endParaRPr sz="3000">
              <a:solidFill>
                <a:srgbClr val="6128F6"/>
              </a:solidFill>
              <a:latin typeface="Century Gothic"/>
              <a:ea typeface="Century Gothic"/>
              <a:cs typeface="Century Gothic"/>
              <a:sym typeface="Century Gothic"/>
            </a:endParaRPr>
          </a:p>
          <a:p>
            <a:pPr marL="0" lvl="0" indent="0" algn="l" rtl="0">
              <a:lnSpc>
                <a:spcPct val="50000"/>
              </a:lnSpc>
              <a:spcBef>
                <a:spcPts val="0"/>
              </a:spcBef>
              <a:spcAft>
                <a:spcPts val="0"/>
              </a:spcAft>
              <a:buNone/>
            </a:pPr>
            <a:r>
              <a:rPr lang="en" sz="2400" b="1">
                <a:solidFill>
                  <a:schemeClr val="dk2"/>
                </a:solidFill>
                <a:latin typeface="Calibri"/>
                <a:ea typeface="Calibri"/>
                <a:cs typeface="Calibri"/>
                <a:sym typeface="Calibri"/>
              </a:rPr>
              <a:t>Proposta Técnica - Armazenamento</a:t>
            </a:r>
            <a:endParaRPr sz="2400" b="1">
              <a:solidFill>
                <a:schemeClr val="dk2"/>
              </a:solidFill>
              <a:latin typeface="Calibri"/>
              <a:ea typeface="Calibri"/>
              <a:cs typeface="Calibri"/>
              <a:sym typeface="Calibri"/>
            </a:endParaRPr>
          </a:p>
        </p:txBody>
      </p:sp>
      <p:sp>
        <p:nvSpPr>
          <p:cNvPr id="1383" name="Google Shape;1383;p14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b="1">
                <a:solidFill>
                  <a:srgbClr val="6128F6"/>
                </a:solidFill>
                <a:latin typeface="Calibri"/>
                <a:ea typeface="Calibri"/>
                <a:cs typeface="Calibri"/>
                <a:sym typeface="Calibri"/>
              </a:rPr>
              <a:t>MariaDB</a:t>
            </a:r>
            <a:endParaRPr>
              <a:solidFill>
                <a:srgbClr val="6128F6"/>
              </a:solidFill>
              <a:latin typeface="Calibri"/>
              <a:ea typeface="Calibri"/>
              <a:cs typeface="Calibri"/>
              <a:sym typeface="Calibri"/>
            </a:endParaRPr>
          </a:p>
          <a:p>
            <a:pPr marL="0" lvl="0" indent="0" algn="l" rtl="0">
              <a:lnSpc>
                <a:spcPct val="100000"/>
              </a:lnSpc>
              <a:spcBef>
                <a:spcPts val="0"/>
              </a:spcBef>
              <a:spcAft>
                <a:spcPts val="0"/>
              </a:spcAft>
              <a:buNone/>
            </a:pPr>
            <a:endParaRPr sz="1200">
              <a:latin typeface="Calibri"/>
              <a:ea typeface="Calibri"/>
              <a:cs typeface="Calibri"/>
              <a:sym typeface="Calibri"/>
            </a:endParaRPr>
          </a:p>
          <a:p>
            <a:pPr marL="0" lvl="0" indent="0" algn="just" rtl="0">
              <a:lnSpc>
                <a:spcPct val="100000"/>
              </a:lnSpc>
              <a:spcBef>
                <a:spcPts val="0"/>
              </a:spcBef>
              <a:spcAft>
                <a:spcPts val="0"/>
              </a:spcAft>
              <a:buNone/>
            </a:pPr>
            <a:r>
              <a:rPr lang="en" sz="1200">
                <a:latin typeface="Calibri"/>
                <a:ea typeface="Calibri"/>
                <a:cs typeface="Calibri"/>
                <a:sym typeface="Calibri"/>
              </a:rPr>
              <a:t>MariaDB é um </a:t>
            </a:r>
            <a:r>
              <a:rPr lang="en" sz="1200" b="1">
                <a:latin typeface="Calibri"/>
                <a:ea typeface="Calibri"/>
                <a:cs typeface="Calibri"/>
                <a:sym typeface="Calibri"/>
              </a:rPr>
              <a:t>sistema de gerenciamento de banco de dados relacional</a:t>
            </a:r>
            <a:r>
              <a:rPr lang="en" sz="1200">
                <a:latin typeface="Calibri"/>
                <a:ea typeface="Calibri"/>
                <a:cs typeface="Calibri"/>
                <a:sym typeface="Calibri"/>
              </a:rPr>
              <a:t> (RDBMS) que foi criado a partir do código-fonte do MySQL, após sua aquisição pela Oracle Corporation em 2009. O nome "MariaDB" vem do nome da filha mais nova do fundador do MySQL, Michael Widenius.</a:t>
            </a:r>
            <a:endParaRPr sz="1200">
              <a:latin typeface="Calibri"/>
              <a:ea typeface="Calibri"/>
              <a:cs typeface="Calibri"/>
              <a:sym typeface="Calibri"/>
            </a:endParaRPr>
          </a:p>
          <a:p>
            <a:pPr marL="0" lvl="0" indent="0" algn="just" rtl="0">
              <a:lnSpc>
                <a:spcPct val="100000"/>
              </a:lnSpc>
              <a:spcBef>
                <a:spcPts val="0"/>
              </a:spcBef>
              <a:spcAft>
                <a:spcPts val="0"/>
              </a:spcAft>
              <a:buNone/>
            </a:pPr>
            <a:endParaRPr sz="1200">
              <a:latin typeface="Calibri"/>
              <a:ea typeface="Calibri"/>
              <a:cs typeface="Calibri"/>
              <a:sym typeface="Calibri"/>
            </a:endParaRPr>
          </a:p>
          <a:p>
            <a:pPr marL="0" lvl="0" indent="0" algn="just" rtl="0">
              <a:lnSpc>
                <a:spcPct val="100000"/>
              </a:lnSpc>
              <a:spcBef>
                <a:spcPts val="0"/>
              </a:spcBef>
              <a:spcAft>
                <a:spcPts val="0"/>
              </a:spcAft>
              <a:buNone/>
            </a:pPr>
            <a:r>
              <a:rPr lang="en" sz="1200">
                <a:latin typeface="Calibri"/>
                <a:ea typeface="Calibri"/>
                <a:cs typeface="Calibri"/>
                <a:sym typeface="Calibri"/>
              </a:rPr>
              <a:t>O MariaDB é compatível com a API do MySQL e oferece recursos adicionais, como suporte para vários motores de armazenamento, incluindo o XtraDB, que é uma versão aprimorada do InnoDB, e o Aria, que é um motor de armazenamento transacional de alto desempenho.</a:t>
            </a:r>
            <a:endParaRPr sz="1200">
              <a:latin typeface="Calibri"/>
              <a:ea typeface="Calibri"/>
              <a:cs typeface="Calibri"/>
              <a:sym typeface="Calibri"/>
            </a:endParaRPr>
          </a:p>
          <a:p>
            <a:pPr marL="0" lvl="0" indent="0" algn="just" rtl="0">
              <a:lnSpc>
                <a:spcPct val="100000"/>
              </a:lnSpc>
              <a:spcBef>
                <a:spcPts val="0"/>
              </a:spcBef>
              <a:spcAft>
                <a:spcPts val="0"/>
              </a:spcAft>
              <a:buNone/>
            </a:pPr>
            <a:endParaRPr sz="1200">
              <a:latin typeface="Calibri"/>
              <a:ea typeface="Calibri"/>
              <a:cs typeface="Calibri"/>
              <a:sym typeface="Calibri"/>
            </a:endParaRPr>
          </a:p>
          <a:p>
            <a:pPr marL="0" lvl="0" indent="0" algn="just" rtl="0">
              <a:lnSpc>
                <a:spcPct val="100000"/>
              </a:lnSpc>
              <a:spcBef>
                <a:spcPts val="0"/>
              </a:spcBef>
              <a:spcAft>
                <a:spcPts val="0"/>
              </a:spcAft>
              <a:buNone/>
            </a:pPr>
            <a:r>
              <a:rPr lang="en" sz="1200">
                <a:latin typeface="Calibri"/>
                <a:ea typeface="Calibri"/>
                <a:cs typeface="Calibri"/>
                <a:sym typeface="Calibri"/>
              </a:rPr>
              <a:t>O MariaDB é distribuído como software livre e de código aberto, sob os termos da licença GPL. Ele é amplamente utilizado por empresas e organizações em todo o mundo, incluindo grandes empresas como Google, Wikipedia, Red Hat e IBM.</a:t>
            </a:r>
            <a:endParaRPr sz="1200">
              <a:latin typeface="Calibri"/>
              <a:ea typeface="Calibri"/>
              <a:cs typeface="Calibri"/>
              <a:sym typeface="Calibri"/>
            </a:endParaRPr>
          </a:p>
          <a:p>
            <a:pPr marL="0" lvl="0" indent="0" algn="just" rtl="0">
              <a:lnSpc>
                <a:spcPct val="100000"/>
              </a:lnSpc>
              <a:spcBef>
                <a:spcPts val="0"/>
              </a:spcBef>
              <a:spcAft>
                <a:spcPts val="0"/>
              </a:spcAft>
              <a:buNone/>
            </a:pPr>
            <a:endParaRPr sz="1200">
              <a:latin typeface="Calibri"/>
              <a:ea typeface="Calibri"/>
              <a:cs typeface="Calibri"/>
              <a:sym typeface="Calibri"/>
            </a:endParaRPr>
          </a:p>
          <a:p>
            <a:pPr marL="0" lvl="0" indent="0" algn="just" rtl="0">
              <a:lnSpc>
                <a:spcPct val="100000"/>
              </a:lnSpc>
              <a:spcBef>
                <a:spcPts val="0"/>
              </a:spcBef>
              <a:spcAft>
                <a:spcPts val="0"/>
              </a:spcAft>
              <a:buNone/>
            </a:pPr>
            <a:r>
              <a:rPr lang="en" sz="1200">
                <a:latin typeface="Calibri"/>
                <a:ea typeface="Calibri"/>
                <a:cs typeface="Calibri"/>
                <a:sym typeface="Calibri"/>
              </a:rPr>
              <a:t>Entre seus recursos, o MariaDB oferece suporte para transações ACID, replicação de banco de dados em tempo real, particionamento de tabela, clustering de banco de dados e muitos outros recursos que tornam o gerenciamento de bancos de dados em escala muito mais fácil e eficiente. Além disso, o MariaDB é altamente escalável e pode ser facilmente implantado em ambientes de nuvem, contêineres e ambientes de alta disponibilidade.</a:t>
            </a:r>
            <a:endParaRPr sz="1200">
              <a:latin typeface="Calibri"/>
              <a:ea typeface="Calibri"/>
              <a:cs typeface="Calibri"/>
              <a:sym typeface="Calibri"/>
            </a:endParaRPr>
          </a:p>
        </p:txBody>
      </p:sp>
      <p:sp>
        <p:nvSpPr>
          <p:cNvPr id="1384" name="Google Shape;1384;p146"/>
          <p:cNvSpPr txBox="1"/>
          <p:nvPr/>
        </p:nvSpPr>
        <p:spPr>
          <a:xfrm rot="2700000">
            <a:off x="7414529" y="434187"/>
            <a:ext cx="2236720" cy="353836"/>
          </a:xfrm>
          <a:prstGeom prst="rect">
            <a:avLst/>
          </a:prstGeom>
          <a:solidFill>
            <a:srgbClr val="8FD14F"/>
          </a:solidFill>
          <a:ln w="9525" cap="flat" cmpd="sng">
            <a:solidFill>
              <a:schemeClr val="lt2"/>
            </a:solidFill>
            <a:prstDash val="solid"/>
            <a:round/>
            <a:headEnd type="none" w="sm" len="sm"/>
            <a:tailEnd type="none" w="sm" len="sm"/>
          </a:ln>
          <a:effectLst>
            <a:outerShdw blurRad="57150" dist="19050" dir="5400000" algn="bl" rotWithShape="0">
              <a:srgbClr val="000000">
                <a:alpha val="25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1100" b="1">
                <a:solidFill>
                  <a:schemeClr val="lt1"/>
                </a:solidFill>
                <a:latin typeface="Calibri"/>
                <a:ea typeface="Calibri"/>
                <a:cs typeface="Calibri"/>
                <a:sym typeface="Calibri"/>
              </a:rPr>
              <a:t>LEITURA RECOMENDADA</a:t>
            </a:r>
            <a:endParaRPr sz="1100" b="1">
              <a:solidFill>
                <a:schemeClr val="lt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88"/>
        <p:cNvGrpSpPr/>
        <p:nvPr/>
      </p:nvGrpSpPr>
      <p:grpSpPr>
        <a:xfrm>
          <a:off x="0" y="0"/>
          <a:ext cx="0" cy="0"/>
          <a:chOff x="0" y="0"/>
          <a:chExt cx="0" cy="0"/>
        </a:xfrm>
      </p:grpSpPr>
      <p:sp>
        <p:nvSpPr>
          <p:cNvPr id="1389" name="Google Shape;1389;p1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6128F6"/>
                </a:solidFill>
                <a:latin typeface="Century Gothic"/>
                <a:ea typeface="Century Gothic"/>
                <a:cs typeface="Century Gothic"/>
                <a:sym typeface="Century Gothic"/>
              </a:rPr>
              <a:t>Planejamento do Escopo</a:t>
            </a:r>
            <a:endParaRPr sz="3000">
              <a:solidFill>
                <a:srgbClr val="6128F6"/>
              </a:solidFill>
              <a:latin typeface="Century Gothic"/>
              <a:ea typeface="Century Gothic"/>
              <a:cs typeface="Century Gothic"/>
              <a:sym typeface="Century Gothic"/>
            </a:endParaRPr>
          </a:p>
          <a:p>
            <a:pPr marL="0" lvl="0" indent="0" algn="l" rtl="0">
              <a:lnSpc>
                <a:spcPct val="50000"/>
              </a:lnSpc>
              <a:spcBef>
                <a:spcPts val="0"/>
              </a:spcBef>
              <a:spcAft>
                <a:spcPts val="0"/>
              </a:spcAft>
              <a:buNone/>
            </a:pPr>
            <a:r>
              <a:rPr lang="en" sz="2400" b="1">
                <a:solidFill>
                  <a:schemeClr val="dk2"/>
                </a:solidFill>
                <a:latin typeface="Calibri"/>
                <a:ea typeface="Calibri"/>
                <a:cs typeface="Calibri"/>
                <a:sym typeface="Calibri"/>
              </a:rPr>
              <a:t>Proposta Técnica - Armazenamento</a:t>
            </a:r>
            <a:endParaRPr sz="2400" b="1">
              <a:solidFill>
                <a:schemeClr val="dk2"/>
              </a:solidFill>
              <a:latin typeface="Calibri"/>
              <a:ea typeface="Calibri"/>
              <a:cs typeface="Calibri"/>
              <a:sym typeface="Calibri"/>
            </a:endParaRPr>
          </a:p>
        </p:txBody>
      </p:sp>
      <p:sp>
        <p:nvSpPr>
          <p:cNvPr id="1390" name="Google Shape;1390;p14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b="1">
                <a:solidFill>
                  <a:srgbClr val="6128F6"/>
                </a:solidFill>
                <a:latin typeface="Calibri"/>
                <a:ea typeface="Calibri"/>
                <a:cs typeface="Calibri"/>
                <a:sym typeface="Calibri"/>
              </a:rPr>
              <a:t>LocalStack</a:t>
            </a:r>
            <a:endParaRPr>
              <a:solidFill>
                <a:srgbClr val="6128F6"/>
              </a:solidFill>
              <a:latin typeface="Calibri"/>
              <a:ea typeface="Calibri"/>
              <a:cs typeface="Calibri"/>
              <a:sym typeface="Calibri"/>
            </a:endParaRPr>
          </a:p>
          <a:p>
            <a:pPr marL="0" lvl="0" indent="0" algn="l" rtl="0">
              <a:lnSpc>
                <a:spcPct val="100000"/>
              </a:lnSpc>
              <a:spcBef>
                <a:spcPts val="0"/>
              </a:spcBef>
              <a:spcAft>
                <a:spcPts val="0"/>
              </a:spcAft>
              <a:buNone/>
            </a:pPr>
            <a:endParaRPr sz="1200">
              <a:latin typeface="Calibri"/>
              <a:ea typeface="Calibri"/>
              <a:cs typeface="Calibri"/>
              <a:sym typeface="Calibri"/>
            </a:endParaRPr>
          </a:p>
          <a:p>
            <a:pPr marL="0" lvl="0" indent="0" algn="just" rtl="0">
              <a:lnSpc>
                <a:spcPct val="100000"/>
              </a:lnSpc>
              <a:spcBef>
                <a:spcPts val="0"/>
              </a:spcBef>
              <a:spcAft>
                <a:spcPts val="0"/>
              </a:spcAft>
              <a:buClr>
                <a:schemeClr val="dk1"/>
              </a:buClr>
              <a:buSzPts val="1100"/>
              <a:buFont typeface="Arial"/>
              <a:buNone/>
            </a:pPr>
            <a:r>
              <a:rPr lang="en" sz="1200">
                <a:latin typeface="Calibri"/>
                <a:ea typeface="Calibri"/>
                <a:cs typeface="Calibri"/>
                <a:sym typeface="Calibri"/>
              </a:rPr>
              <a:t>LocalStack é um software que permite a </a:t>
            </a:r>
            <a:r>
              <a:rPr lang="en" sz="1200" b="1">
                <a:latin typeface="Calibri"/>
                <a:ea typeface="Calibri"/>
                <a:cs typeface="Calibri"/>
                <a:sym typeface="Calibri"/>
              </a:rPr>
              <a:t>simulação de serviços em nuvem no ambiente de desenvolvimento local</a:t>
            </a:r>
            <a:r>
              <a:rPr lang="en" sz="1200">
                <a:latin typeface="Calibri"/>
                <a:ea typeface="Calibri"/>
                <a:cs typeface="Calibri"/>
                <a:sym typeface="Calibri"/>
              </a:rPr>
              <a:t>, emulando várias APIs de serviços da Amazon Web Services em um ambiente de sandbox, o que significa que os desenvolvedores podem construir, testar e depurar aplicativos sem se conectar aos serviços da AWS.</a:t>
            </a:r>
            <a:endParaRPr sz="1200">
              <a:latin typeface="Calibri"/>
              <a:ea typeface="Calibri"/>
              <a:cs typeface="Calibri"/>
              <a:sym typeface="Calibri"/>
            </a:endParaRPr>
          </a:p>
          <a:p>
            <a:pPr marL="0" lvl="0" indent="0" algn="just" rtl="0">
              <a:lnSpc>
                <a:spcPct val="100000"/>
              </a:lnSpc>
              <a:spcBef>
                <a:spcPts val="0"/>
              </a:spcBef>
              <a:spcAft>
                <a:spcPts val="0"/>
              </a:spcAft>
              <a:buClr>
                <a:schemeClr val="dk1"/>
              </a:buClr>
              <a:buSzPts val="1100"/>
              <a:buFont typeface="Arial"/>
              <a:buNone/>
            </a:pPr>
            <a:endParaRPr sz="1200">
              <a:latin typeface="Calibri"/>
              <a:ea typeface="Calibri"/>
              <a:cs typeface="Calibri"/>
              <a:sym typeface="Calibri"/>
            </a:endParaRPr>
          </a:p>
          <a:p>
            <a:pPr marL="0" lvl="0" indent="0" algn="just" rtl="0">
              <a:lnSpc>
                <a:spcPct val="100000"/>
              </a:lnSpc>
              <a:spcBef>
                <a:spcPts val="0"/>
              </a:spcBef>
              <a:spcAft>
                <a:spcPts val="0"/>
              </a:spcAft>
              <a:buNone/>
            </a:pPr>
            <a:r>
              <a:rPr lang="en" sz="1200">
                <a:latin typeface="Calibri"/>
                <a:ea typeface="Calibri"/>
                <a:cs typeface="Calibri"/>
                <a:sym typeface="Calibri"/>
              </a:rPr>
              <a:t>O LocalStack suporta serviços populares da AWS, como S3, DynamoDB, SQS, SNS, SES, entre outros, além de oferecer suporte a outros serviços em nuvem, como Google Cloud e Azure. É uma ferramenta útil para o desenvolvimento e teste de aplicativos que usam serviços em nuvem, permitindo que desenvolvedores trabalhem com esses serviços sem gastar dinheiro em recursos de nuvem, além de evitar problemas de rede e segurança.</a:t>
            </a:r>
            <a:endParaRPr sz="1200">
              <a:latin typeface="Calibri"/>
              <a:ea typeface="Calibri"/>
              <a:cs typeface="Calibri"/>
              <a:sym typeface="Calibri"/>
            </a:endParaRPr>
          </a:p>
          <a:p>
            <a:pPr marL="0" lvl="0" indent="0" algn="just" rtl="0">
              <a:lnSpc>
                <a:spcPct val="100000"/>
              </a:lnSpc>
              <a:spcBef>
                <a:spcPts val="0"/>
              </a:spcBef>
              <a:spcAft>
                <a:spcPts val="0"/>
              </a:spcAft>
              <a:buNone/>
            </a:pPr>
            <a:endParaRPr sz="1200">
              <a:latin typeface="Calibri"/>
              <a:ea typeface="Calibri"/>
              <a:cs typeface="Calibri"/>
              <a:sym typeface="Calibri"/>
            </a:endParaRPr>
          </a:p>
          <a:p>
            <a:pPr marL="0" lvl="0" indent="0" algn="just" rtl="0">
              <a:lnSpc>
                <a:spcPct val="100000"/>
              </a:lnSpc>
              <a:spcBef>
                <a:spcPts val="0"/>
              </a:spcBef>
              <a:spcAft>
                <a:spcPts val="0"/>
              </a:spcAft>
              <a:buNone/>
            </a:pPr>
            <a:r>
              <a:rPr lang="en" b="1">
                <a:solidFill>
                  <a:srgbClr val="6128F6"/>
                </a:solidFill>
                <a:latin typeface="Calibri"/>
                <a:ea typeface="Calibri"/>
                <a:cs typeface="Calibri"/>
                <a:sym typeface="Calibri"/>
              </a:rPr>
              <a:t>Amazon S3</a:t>
            </a:r>
            <a:endParaRPr b="1">
              <a:solidFill>
                <a:srgbClr val="6128F6"/>
              </a:solidFill>
              <a:latin typeface="Calibri"/>
              <a:ea typeface="Calibri"/>
              <a:cs typeface="Calibri"/>
              <a:sym typeface="Calibri"/>
            </a:endParaRPr>
          </a:p>
          <a:p>
            <a:pPr marL="0" lvl="0" indent="0" algn="just" rtl="0">
              <a:lnSpc>
                <a:spcPct val="100000"/>
              </a:lnSpc>
              <a:spcBef>
                <a:spcPts val="0"/>
              </a:spcBef>
              <a:spcAft>
                <a:spcPts val="0"/>
              </a:spcAft>
              <a:buNone/>
            </a:pPr>
            <a:endParaRPr sz="1200">
              <a:latin typeface="Calibri"/>
              <a:ea typeface="Calibri"/>
              <a:cs typeface="Calibri"/>
              <a:sym typeface="Calibri"/>
            </a:endParaRPr>
          </a:p>
          <a:p>
            <a:pPr marL="0" lvl="0" indent="0" algn="just" rtl="0">
              <a:lnSpc>
                <a:spcPct val="100000"/>
              </a:lnSpc>
              <a:spcBef>
                <a:spcPts val="0"/>
              </a:spcBef>
              <a:spcAft>
                <a:spcPts val="0"/>
              </a:spcAft>
              <a:buNone/>
            </a:pPr>
            <a:r>
              <a:rPr lang="en" sz="1200">
                <a:latin typeface="Calibri"/>
                <a:ea typeface="Calibri"/>
                <a:cs typeface="Calibri"/>
                <a:sym typeface="Calibri"/>
              </a:rPr>
              <a:t>O Amazon S3 (Simple Storage Service) é um serviço de </a:t>
            </a:r>
            <a:r>
              <a:rPr lang="en" sz="1200" b="1">
                <a:latin typeface="Calibri"/>
                <a:ea typeface="Calibri"/>
                <a:cs typeface="Calibri"/>
                <a:sym typeface="Calibri"/>
              </a:rPr>
              <a:t>armazenamento em nuvem</a:t>
            </a:r>
            <a:r>
              <a:rPr lang="en" sz="1200">
                <a:latin typeface="Calibri"/>
                <a:ea typeface="Calibri"/>
                <a:cs typeface="Calibri"/>
                <a:sym typeface="Calibri"/>
              </a:rPr>
              <a:t> da Amazon Web Services (AWS), projetado para armazenar e recuperar grandes quantidades de dados, sendo uma solução popular de armazenamento em nuvem devido à sua escalabilidade, durabilidade, segurança, flexibilidade e custo. O Amazon S3 é usado por empresas de todos os tamanhos e setores, para armazenar e distribuir conteúdo de mídia, fazer backup de dados, hospedar sites estáticos, armazenar arquivos de registro e muito mais. </a:t>
            </a:r>
            <a:endParaRPr sz="1200">
              <a:latin typeface="Calibri"/>
              <a:ea typeface="Calibri"/>
              <a:cs typeface="Calibri"/>
              <a:sym typeface="Calibri"/>
            </a:endParaRPr>
          </a:p>
          <a:p>
            <a:pPr marL="0" lvl="0" indent="0" algn="just" rtl="0">
              <a:lnSpc>
                <a:spcPct val="100000"/>
              </a:lnSpc>
              <a:spcBef>
                <a:spcPts val="0"/>
              </a:spcBef>
              <a:spcAft>
                <a:spcPts val="0"/>
              </a:spcAft>
              <a:buNone/>
            </a:pPr>
            <a:endParaRPr sz="1200">
              <a:latin typeface="Calibri"/>
              <a:ea typeface="Calibri"/>
              <a:cs typeface="Calibri"/>
              <a:sym typeface="Calibri"/>
            </a:endParaRPr>
          </a:p>
          <a:p>
            <a:pPr marL="0" lvl="0" indent="0" algn="just" rtl="0">
              <a:lnSpc>
                <a:spcPct val="100000"/>
              </a:lnSpc>
              <a:spcBef>
                <a:spcPts val="0"/>
              </a:spcBef>
              <a:spcAft>
                <a:spcPts val="0"/>
              </a:spcAft>
              <a:buClr>
                <a:schemeClr val="dk1"/>
              </a:buClr>
              <a:buSzPts val="1100"/>
              <a:buFont typeface="Arial"/>
              <a:buNone/>
            </a:pPr>
            <a:endParaRPr sz="1200">
              <a:latin typeface="Calibri"/>
              <a:ea typeface="Calibri"/>
              <a:cs typeface="Calibri"/>
              <a:sym typeface="Calibri"/>
            </a:endParaRPr>
          </a:p>
          <a:p>
            <a:pPr marL="0" lvl="0" indent="0" algn="just" rtl="0">
              <a:lnSpc>
                <a:spcPct val="100000"/>
              </a:lnSpc>
              <a:spcBef>
                <a:spcPts val="0"/>
              </a:spcBef>
              <a:spcAft>
                <a:spcPts val="0"/>
              </a:spcAft>
              <a:buClr>
                <a:srgbClr val="000000"/>
              </a:buClr>
              <a:buSzPts val="1100"/>
              <a:buFont typeface="Arial"/>
              <a:buNone/>
            </a:pPr>
            <a:endParaRPr sz="1200">
              <a:latin typeface="Calibri"/>
              <a:ea typeface="Calibri"/>
              <a:cs typeface="Calibri"/>
              <a:sym typeface="Calibri"/>
            </a:endParaRPr>
          </a:p>
        </p:txBody>
      </p:sp>
      <p:sp>
        <p:nvSpPr>
          <p:cNvPr id="1391" name="Google Shape;1391;p147"/>
          <p:cNvSpPr txBox="1"/>
          <p:nvPr/>
        </p:nvSpPr>
        <p:spPr>
          <a:xfrm rot="2700000">
            <a:off x="7414529" y="434187"/>
            <a:ext cx="2236720" cy="353836"/>
          </a:xfrm>
          <a:prstGeom prst="rect">
            <a:avLst/>
          </a:prstGeom>
          <a:solidFill>
            <a:srgbClr val="8FD14F"/>
          </a:solidFill>
          <a:ln w="9525" cap="flat" cmpd="sng">
            <a:solidFill>
              <a:schemeClr val="lt2"/>
            </a:solidFill>
            <a:prstDash val="solid"/>
            <a:round/>
            <a:headEnd type="none" w="sm" len="sm"/>
            <a:tailEnd type="none" w="sm" len="sm"/>
          </a:ln>
          <a:effectLst>
            <a:outerShdw blurRad="57150" dist="19050" dir="5400000" algn="bl" rotWithShape="0">
              <a:srgbClr val="000000">
                <a:alpha val="25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1100" b="1">
                <a:solidFill>
                  <a:schemeClr val="lt1"/>
                </a:solidFill>
                <a:latin typeface="Calibri"/>
                <a:ea typeface="Calibri"/>
                <a:cs typeface="Calibri"/>
                <a:sym typeface="Calibri"/>
              </a:rPr>
              <a:t>LEITURA RECOMENDADA</a:t>
            </a:r>
            <a:endParaRPr sz="1100" b="1">
              <a:solidFill>
                <a:schemeClr val="lt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95"/>
        <p:cNvGrpSpPr/>
        <p:nvPr/>
      </p:nvGrpSpPr>
      <p:grpSpPr>
        <a:xfrm>
          <a:off x="0" y="0"/>
          <a:ext cx="0" cy="0"/>
          <a:chOff x="0" y="0"/>
          <a:chExt cx="0" cy="0"/>
        </a:xfrm>
      </p:grpSpPr>
      <p:sp>
        <p:nvSpPr>
          <p:cNvPr id="1396" name="Google Shape;1396;p148"/>
          <p:cNvSpPr txBox="1">
            <a:spLocks noGrp="1"/>
          </p:cNvSpPr>
          <p:nvPr>
            <p:ph type="title"/>
          </p:nvPr>
        </p:nvSpPr>
        <p:spPr>
          <a:xfrm>
            <a:off x="311700" y="445025"/>
            <a:ext cx="8930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b="1">
                <a:solidFill>
                  <a:srgbClr val="6128F6"/>
                </a:solidFill>
                <a:latin typeface="Century Gothic"/>
                <a:ea typeface="Century Gothic"/>
                <a:cs typeface="Century Gothic"/>
                <a:sym typeface="Century Gothic"/>
              </a:rPr>
              <a:t>Vídeo 02 - Configuração</a:t>
            </a:r>
            <a:endParaRPr sz="4000" b="1">
              <a:solidFill>
                <a:srgbClr val="6128F6"/>
              </a:solidFill>
              <a:latin typeface="Century Gothic"/>
              <a:ea typeface="Century Gothic"/>
              <a:cs typeface="Century Gothic"/>
              <a:sym typeface="Century Gothic"/>
            </a:endParaRPr>
          </a:p>
          <a:p>
            <a:pPr marL="0" lvl="0" indent="0" algn="l" rtl="0">
              <a:spcBef>
                <a:spcPts val="0"/>
              </a:spcBef>
              <a:spcAft>
                <a:spcPts val="0"/>
              </a:spcAft>
              <a:buNone/>
            </a:pPr>
            <a:r>
              <a:rPr lang="en" sz="3000">
                <a:solidFill>
                  <a:srgbClr val="6128F6"/>
                </a:solidFill>
                <a:latin typeface="Century Gothic"/>
                <a:ea typeface="Century Gothic"/>
                <a:cs typeface="Century Gothic"/>
                <a:sym typeface="Century Gothic"/>
              </a:rPr>
              <a:t> Preparação do ambiente</a:t>
            </a:r>
            <a:endParaRPr sz="3000">
              <a:solidFill>
                <a:srgbClr val="6128F6"/>
              </a:solidFill>
              <a:latin typeface="Century Gothic"/>
              <a:ea typeface="Century Gothic"/>
              <a:cs typeface="Century Gothic"/>
              <a:sym typeface="Century Gothic"/>
            </a:endParaRPr>
          </a:p>
        </p:txBody>
      </p:sp>
      <p:sp>
        <p:nvSpPr>
          <p:cNvPr id="1397" name="Google Shape;1397;p14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endParaRPr sz="2400" b="1">
              <a:latin typeface="Calibri"/>
              <a:ea typeface="Calibri"/>
              <a:cs typeface="Calibri"/>
              <a:sym typeface="Calibri"/>
            </a:endParaRPr>
          </a:p>
          <a:p>
            <a:pPr marL="0" lvl="0" indent="0" algn="l" rtl="0">
              <a:lnSpc>
                <a:spcPct val="100000"/>
              </a:lnSpc>
              <a:spcBef>
                <a:spcPts val="0"/>
              </a:spcBef>
              <a:spcAft>
                <a:spcPts val="0"/>
              </a:spcAft>
              <a:buNone/>
            </a:pPr>
            <a:endParaRPr sz="2400" b="1">
              <a:latin typeface="Calibri"/>
              <a:ea typeface="Calibri"/>
              <a:cs typeface="Calibri"/>
              <a:sym typeface="Calibri"/>
            </a:endParaRPr>
          </a:p>
          <a:p>
            <a:pPr marL="0" lvl="0" indent="0" algn="l" rtl="0">
              <a:lnSpc>
                <a:spcPct val="100000"/>
              </a:lnSpc>
              <a:spcBef>
                <a:spcPts val="0"/>
              </a:spcBef>
              <a:spcAft>
                <a:spcPts val="0"/>
              </a:spcAft>
              <a:buNone/>
            </a:pPr>
            <a:r>
              <a:rPr lang="en" sz="2400" b="1">
                <a:latin typeface="Calibri"/>
                <a:ea typeface="Calibri"/>
                <a:cs typeface="Calibri"/>
                <a:sym typeface="Calibri"/>
              </a:rPr>
              <a:t>   SDKMAN!: Java 17 + GraalVM + Native Image</a:t>
            </a:r>
            <a:endParaRPr sz="2400" b="1">
              <a:latin typeface="Calibri"/>
              <a:ea typeface="Calibri"/>
              <a:cs typeface="Calibri"/>
              <a:sym typeface="Calibri"/>
            </a:endParaRPr>
          </a:p>
          <a:p>
            <a:pPr marL="0" lvl="0" indent="0" algn="l" rtl="0">
              <a:lnSpc>
                <a:spcPct val="100000"/>
              </a:lnSpc>
              <a:spcBef>
                <a:spcPts val="0"/>
              </a:spcBef>
              <a:spcAft>
                <a:spcPts val="0"/>
              </a:spcAft>
              <a:buClr>
                <a:schemeClr val="dk1"/>
              </a:buClr>
              <a:buSzPts val="1100"/>
              <a:buFont typeface="Arial"/>
              <a:buNone/>
            </a:pPr>
            <a:r>
              <a:rPr lang="en">
                <a:latin typeface="Calibri"/>
                <a:ea typeface="Calibri"/>
                <a:cs typeface="Calibri"/>
                <a:sym typeface="Calibri"/>
              </a:rPr>
              <a:t>      quarkus create app</a:t>
            </a:r>
            <a:endParaRPr sz="2400" b="1">
              <a:latin typeface="Calibri"/>
              <a:ea typeface="Calibri"/>
              <a:cs typeface="Calibri"/>
              <a:sym typeface="Calibri"/>
            </a:endParaRPr>
          </a:p>
          <a:p>
            <a:pPr marL="0" lvl="0" indent="0" algn="l" rtl="0">
              <a:lnSpc>
                <a:spcPct val="100000"/>
              </a:lnSpc>
              <a:spcBef>
                <a:spcPts val="0"/>
              </a:spcBef>
              <a:spcAft>
                <a:spcPts val="0"/>
              </a:spcAft>
              <a:buNone/>
            </a:pPr>
            <a:r>
              <a:rPr lang="en" sz="2400" b="1">
                <a:latin typeface="Calibri"/>
                <a:ea typeface="Calibri"/>
                <a:cs typeface="Calibri"/>
                <a:sym typeface="Calibri"/>
              </a:rPr>
              <a:t>   Docker Compose: contêineres</a:t>
            </a:r>
            <a:endParaRPr sz="2400" b="1">
              <a:latin typeface="Calibri"/>
              <a:ea typeface="Calibri"/>
              <a:cs typeface="Calibri"/>
              <a:sym typeface="Calibri"/>
            </a:endParaRPr>
          </a:p>
          <a:p>
            <a:pPr marL="0" lvl="0" indent="0" algn="l" rtl="0">
              <a:lnSpc>
                <a:spcPct val="100000"/>
              </a:lnSpc>
              <a:spcBef>
                <a:spcPts val="0"/>
              </a:spcBef>
              <a:spcAft>
                <a:spcPts val="0"/>
              </a:spcAft>
              <a:buNone/>
            </a:pPr>
            <a:r>
              <a:rPr lang="en" sz="2400" b="1">
                <a:latin typeface="Calibri"/>
                <a:ea typeface="Calibri"/>
                <a:cs typeface="Calibri"/>
                <a:sym typeface="Calibri"/>
              </a:rPr>
              <a:t>   Build e Versionamento</a:t>
            </a:r>
            <a:endParaRPr sz="2400" b="1">
              <a:latin typeface="Calibri"/>
              <a:ea typeface="Calibri"/>
              <a:cs typeface="Calibri"/>
              <a:sym typeface="Calibri"/>
            </a:endParaRPr>
          </a:p>
          <a:p>
            <a:pPr marL="0" lvl="0" indent="0" algn="l" rtl="0">
              <a:lnSpc>
                <a:spcPct val="100000"/>
              </a:lnSpc>
              <a:spcBef>
                <a:spcPts val="0"/>
              </a:spcBef>
              <a:spcAft>
                <a:spcPts val="0"/>
              </a:spcAft>
              <a:buNone/>
            </a:pPr>
            <a:r>
              <a:rPr lang="en" sz="2400" b="1">
                <a:latin typeface="Calibri"/>
                <a:ea typeface="Calibri"/>
                <a:cs typeface="Calibri"/>
                <a:sym typeface="Calibri"/>
              </a:rPr>
              <a:t>   Deployment</a:t>
            </a:r>
            <a:endParaRPr sz="2400" b="1">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01"/>
        <p:cNvGrpSpPr/>
        <p:nvPr/>
      </p:nvGrpSpPr>
      <p:grpSpPr>
        <a:xfrm>
          <a:off x="0" y="0"/>
          <a:ext cx="0" cy="0"/>
          <a:chOff x="0" y="0"/>
          <a:chExt cx="0" cy="0"/>
        </a:xfrm>
      </p:grpSpPr>
      <p:sp>
        <p:nvSpPr>
          <p:cNvPr id="1402" name="Google Shape;1402;p1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6128F6"/>
                </a:solidFill>
                <a:latin typeface="Century Gothic"/>
                <a:ea typeface="Century Gothic"/>
                <a:cs typeface="Century Gothic"/>
                <a:sym typeface="Century Gothic"/>
              </a:rPr>
              <a:t>SDKMAN!</a:t>
            </a:r>
            <a:endParaRPr sz="3000">
              <a:solidFill>
                <a:srgbClr val="6128F6"/>
              </a:solidFill>
              <a:latin typeface="Century Gothic"/>
              <a:ea typeface="Century Gothic"/>
              <a:cs typeface="Century Gothic"/>
              <a:sym typeface="Century Gothic"/>
            </a:endParaRPr>
          </a:p>
          <a:p>
            <a:pPr marL="0" lvl="0" indent="0" algn="l" rtl="0">
              <a:lnSpc>
                <a:spcPct val="50000"/>
              </a:lnSpc>
              <a:spcBef>
                <a:spcPts val="0"/>
              </a:spcBef>
              <a:spcAft>
                <a:spcPts val="0"/>
              </a:spcAft>
              <a:buNone/>
            </a:pPr>
            <a:r>
              <a:rPr lang="en" sz="2400" b="1">
                <a:solidFill>
                  <a:schemeClr val="dk2"/>
                </a:solidFill>
                <a:latin typeface="Calibri"/>
                <a:ea typeface="Calibri"/>
                <a:cs typeface="Calibri"/>
                <a:sym typeface="Calibri"/>
              </a:rPr>
              <a:t>Java 17</a:t>
            </a:r>
            <a:endParaRPr sz="2400" b="1">
              <a:solidFill>
                <a:schemeClr val="dk2"/>
              </a:solidFill>
              <a:latin typeface="Calibri"/>
              <a:ea typeface="Calibri"/>
              <a:cs typeface="Calibri"/>
              <a:sym typeface="Calibri"/>
            </a:endParaRPr>
          </a:p>
        </p:txBody>
      </p:sp>
      <p:sp>
        <p:nvSpPr>
          <p:cNvPr id="1403" name="Google Shape;1403;p149"/>
          <p:cNvSpPr txBox="1">
            <a:spLocks noGrp="1"/>
          </p:cNvSpPr>
          <p:nvPr>
            <p:ph type="body" idx="1"/>
          </p:nvPr>
        </p:nvSpPr>
        <p:spPr>
          <a:xfrm>
            <a:off x="311700" y="1152475"/>
            <a:ext cx="8832300" cy="34164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1200">
                <a:latin typeface="Source Code Pro Light"/>
                <a:ea typeface="Source Code Pro Light"/>
                <a:cs typeface="Source Code Pro Light"/>
                <a:sym typeface="Source Code Pro Light"/>
              </a:rPr>
              <a:t>curl -s "https://get.sdkman.io" | bash</a:t>
            </a:r>
            <a:endParaRPr sz="1200">
              <a:latin typeface="Source Code Pro Light"/>
              <a:ea typeface="Source Code Pro Light"/>
              <a:cs typeface="Source Code Pro Light"/>
              <a:sym typeface="Source Code Pro Light"/>
            </a:endParaRPr>
          </a:p>
          <a:p>
            <a:pPr marL="0" lvl="0" indent="0" algn="l" rtl="0">
              <a:lnSpc>
                <a:spcPct val="100000"/>
              </a:lnSpc>
              <a:spcBef>
                <a:spcPts val="0"/>
              </a:spcBef>
              <a:spcAft>
                <a:spcPts val="0"/>
              </a:spcAft>
              <a:buNone/>
            </a:pPr>
            <a:endParaRPr sz="1200">
              <a:latin typeface="Source Code Pro Light"/>
              <a:ea typeface="Source Code Pro Light"/>
              <a:cs typeface="Source Code Pro Light"/>
              <a:sym typeface="Source Code Pro Light"/>
            </a:endParaRPr>
          </a:p>
          <a:p>
            <a:pPr marL="0" lvl="0" indent="0" algn="l" rtl="0">
              <a:lnSpc>
                <a:spcPct val="100000"/>
              </a:lnSpc>
              <a:spcBef>
                <a:spcPts val="0"/>
              </a:spcBef>
              <a:spcAft>
                <a:spcPts val="0"/>
              </a:spcAft>
              <a:buNone/>
            </a:pPr>
            <a:endParaRPr sz="1200">
              <a:latin typeface="Source Code Pro Light"/>
              <a:ea typeface="Source Code Pro Light"/>
              <a:cs typeface="Source Code Pro Light"/>
              <a:sym typeface="Source Code Pro Light"/>
            </a:endParaRPr>
          </a:p>
          <a:p>
            <a:pPr marL="0" lvl="0" indent="0" algn="l" rtl="0">
              <a:lnSpc>
                <a:spcPct val="100000"/>
              </a:lnSpc>
              <a:spcBef>
                <a:spcPts val="0"/>
              </a:spcBef>
              <a:spcAft>
                <a:spcPts val="0"/>
              </a:spcAft>
              <a:buNone/>
            </a:pPr>
            <a:r>
              <a:rPr lang="en" sz="1200">
                <a:latin typeface="Source Code Pro Light"/>
                <a:ea typeface="Source Code Pro Light"/>
                <a:cs typeface="Source Code Pro Light"/>
                <a:sym typeface="Source Code Pro Light"/>
              </a:rPr>
              <a:t>sdk list java</a:t>
            </a:r>
            <a:endParaRPr sz="1200">
              <a:latin typeface="Source Code Pro Light"/>
              <a:ea typeface="Source Code Pro Light"/>
              <a:cs typeface="Source Code Pro Light"/>
              <a:sym typeface="Source Code Pro Light"/>
            </a:endParaRPr>
          </a:p>
          <a:p>
            <a:pPr marL="0" lvl="0" indent="0" algn="l" rtl="0">
              <a:lnSpc>
                <a:spcPct val="100000"/>
              </a:lnSpc>
              <a:spcBef>
                <a:spcPts val="0"/>
              </a:spcBef>
              <a:spcAft>
                <a:spcPts val="0"/>
              </a:spcAft>
              <a:buNone/>
            </a:pPr>
            <a:r>
              <a:rPr lang="en" sz="1200" b="1">
                <a:latin typeface="Source Code Pro"/>
                <a:ea typeface="Source Code Pro"/>
                <a:cs typeface="Source Code Pro"/>
                <a:sym typeface="Source Code Pro"/>
              </a:rPr>
              <a:t>sdk install java 17.0.7-tem</a:t>
            </a:r>
            <a:endParaRPr sz="1200" b="1">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200">
                <a:latin typeface="Source Code Pro Light"/>
                <a:ea typeface="Source Code Pro Light"/>
                <a:cs typeface="Source Code Pro Light"/>
                <a:sym typeface="Source Code Pro Light"/>
              </a:rPr>
              <a:t>sdk use java 17.0.7-tem</a:t>
            </a:r>
            <a:endParaRPr sz="1200">
              <a:latin typeface="Source Code Pro Light"/>
              <a:ea typeface="Source Code Pro Light"/>
              <a:cs typeface="Source Code Pro Light"/>
              <a:sym typeface="Source Code Pro Light"/>
            </a:endParaRPr>
          </a:p>
          <a:p>
            <a:pPr marL="0" lvl="0" indent="0" algn="l" rtl="0">
              <a:lnSpc>
                <a:spcPct val="100000"/>
              </a:lnSpc>
              <a:spcBef>
                <a:spcPts val="0"/>
              </a:spcBef>
              <a:spcAft>
                <a:spcPts val="0"/>
              </a:spcAft>
              <a:buNone/>
            </a:pPr>
            <a:endParaRPr sz="1200">
              <a:latin typeface="Source Code Pro Light"/>
              <a:ea typeface="Source Code Pro Light"/>
              <a:cs typeface="Source Code Pro Light"/>
              <a:sym typeface="Source Code Pro Light"/>
            </a:endParaRPr>
          </a:p>
          <a:p>
            <a:pPr marL="0" lvl="0" indent="0" algn="l" rtl="0">
              <a:lnSpc>
                <a:spcPct val="100000"/>
              </a:lnSpc>
              <a:spcBef>
                <a:spcPts val="0"/>
              </a:spcBef>
              <a:spcAft>
                <a:spcPts val="0"/>
              </a:spcAft>
              <a:buClr>
                <a:schemeClr val="dk1"/>
              </a:buClr>
              <a:buSzPts val="1100"/>
              <a:buFont typeface="Arial"/>
              <a:buNone/>
            </a:pPr>
            <a:r>
              <a:rPr lang="en" sz="1200">
                <a:latin typeface="Source Code Pro Light"/>
                <a:ea typeface="Source Code Pro Light"/>
                <a:cs typeface="Source Code Pro Light"/>
                <a:sym typeface="Source Code Pro Light"/>
              </a:rPr>
              <a:t>❯ java --version</a:t>
            </a:r>
            <a:endParaRPr sz="1200">
              <a:latin typeface="Source Code Pro Light"/>
              <a:ea typeface="Source Code Pro Light"/>
              <a:cs typeface="Source Code Pro Light"/>
              <a:sym typeface="Source Code Pro Light"/>
            </a:endParaRPr>
          </a:p>
          <a:p>
            <a:pPr marL="0" lvl="0" indent="0" algn="l" rtl="0">
              <a:lnSpc>
                <a:spcPct val="100000"/>
              </a:lnSpc>
              <a:spcBef>
                <a:spcPts val="0"/>
              </a:spcBef>
              <a:spcAft>
                <a:spcPts val="0"/>
              </a:spcAft>
              <a:buNone/>
            </a:pPr>
            <a:r>
              <a:rPr lang="en" sz="1200">
                <a:latin typeface="Source Code Pro Light"/>
                <a:ea typeface="Source Code Pro Light"/>
                <a:cs typeface="Source Code Pro Light"/>
                <a:sym typeface="Source Code Pro Light"/>
              </a:rPr>
              <a:t>openjdk 17.0.7 2023-04-18</a:t>
            </a:r>
            <a:endParaRPr sz="1200">
              <a:latin typeface="Source Code Pro Light"/>
              <a:ea typeface="Source Code Pro Light"/>
              <a:cs typeface="Source Code Pro Light"/>
              <a:sym typeface="Source Code Pro Light"/>
            </a:endParaRPr>
          </a:p>
          <a:p>
            <a:pPr marL="0" lvl="0" indent="0" algn="l" rtl="0">
              <a:lnSpc>
                <a:spcPct val="100000"/>
              </a:lnSpc>
              <a:spcBef>
                <a:spcPts val="0"/>
              </a:spcBef>
              <a:spcAft>
                <a:spcPts val="0"/>
              </a:spcAft>
              <a:buNone/>
            </a:pPr>
            <a:r>
              <a:rPr lang="en" sz="1200">
                <a:latin typeface="Source Code Pro Light"/>
                <a:ea typeface="Source Code Pro Light"/>
                <a:cs typeface="Source Code Pro Light"/>
                <a:sym typeface="Source Code Pro Light"/>
              </a:rPr>
              <a:t>OpenJDK Runtime Environment </a:t>
            </a:r>
            <a:r>
              <a:rPr lang="en" sz="1200" b="1">
                <a:latin typeface="Source Code Pro"/>
                <a:ea typeface="Source Code Pro"/>
                <a:cs typeface="Source Code Pro"/>
                <a:sym typeface="Source Code Pro"/>
              </a:rPr>
              <a:t>Temurin-17.0.7+7</a:t>
            </a:r>
            <a:r>
              <a:rPr lang="en" sz="1200">
                <a:latin typeface="Source Code Pro Light"/>
                <a:ea typeface="Source Code Pro Light"/>
                <a:cs typeface="Source Code Pro Light"/>
                <a:sym typeface="Source Code Pro Light"/>
              </a:rPr>
              <a:t> (build 17.0.7+7)</a:t>
            </a:r>
            <a:endParaRPr sz="1200">
              <a:latin typeface="Source Code Pro Light"/>
              <a:ea typeface="Source Code Pro Light"/>
              <a:cs typeface="Source Code Pro Light"/>
              <a:sym typeface="Source Code Pro Light"/>
            </a:endParaRPr>
          </a:p>
          <a:p>
            <a:pPr marL="0" lvl="0" indent="0" algn="l" rtl="0">
              <a:lnSpc>
                <a:spcPct val="100000"/>
              </a:lnSpc>
              <a:spcBef>
                <a:spcPts val="0"/>
              </a:spcBef>
              <a:spcAft>
                <a:spcPts val="0"/>
              </a:spcAft>
              <a:buNone/>
            </a:pPr>
            <a:r>
              <a:rPr lang="en" sz="1200">
                <a:latin typeface="Source Code Pro Light"/>
                <a:ea typeface="Source Code Pro Light"/>
                <a:cs typeface="Source Code Pro Light"/>
                <a:sym typeface="Source Code Pro Light"/>
              </a:rPr>
              <a:t>OpenJDK 64-Bit Server VM Temurin-17.0.7+7 (build 17.0.7+7, mixed mode, sharing)</a:t>
            </a:r>
            <a:endParaRPr sz="1200">
              <a:latin typeface="Source Code Pro Light"/>
              <a:ea typeface="Source Code Pro Light"/>
              <a:cs typeface="Source Code Pro Light"/>
              <a:sym typeface="Source Code Pro Light"/>
            </a:endParaRPr>
          </a:p>
          <a:p>
            <a:pPr marL="0" lvl="0" indent="0" algn="l" rtl="0">
              <a:lnSpc>
                <a:spcPct val="100000"/>
              </a:lnSpc>
              <a:spcBef>
                <a:spcPts val="0"/>
              </a:spcBef>
              <a:spcAft>
                <a:spcPts val="0"/>
              </a:spcAft>
              <a:buNone/>
            </a:pPr>
            <a:endParaRPr sz="1200">
              <a:latin typeface="Source Code Pro Light"/>
              <a:ea typeface="Source Code Pro Light"/>
              <a:cs typeface="Source Code Pro Light"/>
              <a:sym typeface="Source Code Pro Light"/>
            </a:endParaRPr>
          </a:p>
          <a:p>
            <a:pPr marL="0" lvl="0" indent="0" algn="l" rtl="0">
              <a:lnSpc>
                <a:spcPct val="100000"/>
              </a:lnSpc>
              <a:spcBef>
                <a:spcPts val="0"/>
              </a:spcBef>
              <a:spcAft>
                <a:spcPts val="0"/>
              </a:spcAft>
              <a:buNone/>
            </a:pPr>
            <a:r>
              <a:rPr lang="en" sz="1200">
                <a:latin typeface="Source Code Pro Light"/>
                <a:ea typeface="Source Code Pro Light"/>
                <a:cs typeface="Source Code Pro Light"/>
                <a:sym typeface="Source Code Pro Light"/>
              </a:rPr>
              <a:t>❯ env | grep JAVA_HOME</a:t>
            </a:r>
            <a:endParaRPr sz="1200">
              <a:latin typeface="Source Code Pro Light"/>
              <a:ea typeface="Source Code Pro Light"/>
              <a:cs typeface="Source Code Pro Light"/>
              <a:sym typeface="Source Code Pro Light"/>
            </a:endParaRPr>
          </a:p>
          <a:p>
            <a:pPr marL="0" lvl="0" indent="0" algn="l" rtl="0">
              <a:lnSpc>
                <a:spcPct val="100000"/>
              </a:lnSpc>
              <a:spcBef>
                <a:spcPts val="0"/>
              </a:spcBef>
              <a:spcAft>
                <a:spcPts val="0"/>
              </a:spcAft>
              <a:buNone/>
            </a:pPr>
            <a:r>
              <a:rPr lang="en" sz="1200">
                <a:latin typeface="Source Code Pro Light"/>
                <a:ea typeface="Source Code Pro Light"/>
                <a:cs typeface="Source Code Pro Light"/>
                <a:sym typeface="Source Code Pro Light"/>
              </a:rPr>
              <a:t>JAVA_HOME=/Users/thpoiani/.sdkman/candidates/java/17.0.7-tem</a:t>
            </a:r>
            <a:endParaRPr sz="1200">
              <a:latin typeface="Source Code Pro Light"/>
              <a:ea typeface="Source Code Pro Light"/>
              <a:cs typeface="Source Code Pro Light"/>
              <a:sym typeface="Source Code Pro Light"/>
            </a:endParaRPr>
          </a:p>
          <a:p>
            <a:pPr marL="0" lvl="0" indent="0" algn="l" rtl="0">
              <a:lnSpc>
                <a:spcPct val="100000"/>
              </a:lnSpc>
              <a:spcBef>
                <a:spcPts val="0"/>
              </a:spcBef>
              <a:spcAft>
                <a:spcPts val="0"/>
              </a:spcAft>
              <a:buNone/>
            </a:pPr>
            <a:endParaRPr sz="1200">
              <a:latin typeface="Source Code Pro Light"/>
              <a:ea typeface="Source Code Pro Light"/>
              <a:cs typeface="Source Code Pro Light"/>
              <a:sym typeface="Source Code Pro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07"/>
        <p:cNvGrpSpPr/>
        <p:nvPr/>
      </p:nvGrpSpPr>
      <p:grpSpPr>
        <a:xfrm>
          <a:off x="0" y="0"/>
          <a:ext cx="0" cy="0"/>
          <a:chOff x="0" y="0"/>
          <a:chExt cx="0" cy="0"/>
        </a:xfrm>
      </p:grpSpPr>
      <p:sp>
        <p:nvSpPr>
          <p:cNvPr id="1408" name="Google Shape;1408;p150"/>
          <p:cNvSpPr txBox="1">
            <a:spLocks noGrp="1"/>
          </p:cNvSpPr>
          <p:nvPr>
            <p:ph type="body" idx="1"/>
          </p:nvPr>
        </p:nvSpPr>
        <p:spPr>
          <a:xfrm>
            <a:off x="311700" y="1152475"/>
            <a:ext cx="9195900" cy="34164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endParaRPr sz="1200">
              <a:latin typeface="Source Code Pro Light"/>
              <a:ea typeface="Source Code Pro Light"/>
              <a:cs typeface="Source Code Pro Light"/>
              <a:sym typeface="Source Code Pro Light"/>
            </a:endParaRPr>
          </a:p>
          <a:p>
            <a:pPr marL="0" lvl="0" indent="0" algn="l" rtl="0">
              <a:lnSpc>
                <a:spcPct val="100000"/>
              </a:lnSpc>
              <a:spcBef>
                <a:spcPts val="0"/>
              </a:spcBef>
              <a:spcAft>
                <a:spcPts val="0"/>
              </a:spcAft>
              <a:buNone/>
            </a:pPr>
            <a:r>
              <a:rPr lang="en" sz="1200">
                <a:latin typeface="Source Code Pro Light"/>
                <a:ea typeface="Source Code Pro Light"/>
                <a:cs typeface="Source Code Pro Light"/>
                <a:sym typeface="Source Code Pro Light"/>
              </a:rPr>
              <a:t>sdk list java</a:t>
            </a:r>
            <a:endParaRPr sz="1200">
              <a:latin typeface="Source Code Pro Light"/>
              <a:ea typeface="Source Code Pro Light"/>
              <a:cs typeface="Source Code Pro Light"/>
              <a:sym typeface="Source Code Pro Light"/>
            </a:endParaRPr>
          </a:p>
          <a:p>
            <a:pPr marL="0" lvl="0" indent="0" algn="l" rtl="0">
              <a:lnSpc>
                <a:spcPct val="100000"/>
              </a:lnSpc>
              <a:spcBef>
                <a:spcPts val="0"/>
              </a:spcBef>
              <a:spcAft>
                <a:spcPts val="0"/>
              </a:spcAft>
              <a:buNone/>
            </a:pPr>
            <a:r>
              <a:rPr lang="en" sz="1200" b="1">
                <a:latin typeface="Source Code Pro"/>
                <a:ea typeface="Source Code Pro"/>
                <a:cs typeface="Source Code Pro"/>
                <a:sym typeface="Source Code Pro"/>
              </a:rPr>
              <a:t>sdk install java 22.3.2.r17-grl</a:t>
            </a:r>
            <a:endParaRPr sz="1200" b="1">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200">
                <a:latin typeface="Source Code Pro Light"/>
                <a:ea typeface="Source Code Pro Light"/>
                <a:cs typeface="Source Code Pro Light"/>
                <a:sym typeface="Source Code Pro Light"/>
              </a:rPr>
              <a:t>sdk use java 22.3.2.r17-grl</a:t>
            </a:r>
            <a:endParaRPr sz="1200">
              <a:latin typeface="Source Code Pro Light"/>
              <a:ea typeface="Source Code Pro Light"/>
              <a:cs typeface="Source Code Pro Light"/>
              <a:sym typeface="Source Code Pro Light"/>
            </a:endParaRPr>
          </a:p>
          <a:p>
            <a:pPr marL="0" lvl="0" indent="0" algn="l" rtl="0">
              <a:lnSpc>
                <a:spcPct val="100000"/>
              </a:lnSpc>
              <a:spcBef>
                <a:spcPts val="0"/>
              </a:spcBef>
              <a:spcAft>
                <a:spcPts val="0"/>
              </a:spcAft>
              <a:buNone/>
            </a:pPr>
            <a:endParaRPr sz="1200">
              <a:latin typeface="Source Code Pro Light"/>
              <a:ea typeface="Source Code Pro Light"/>
              <a:cs typeface="Source Code Pro Light"/>
              <a:sym typeface="Source Code Pro Light"/>
            </a:endParaRPr>
          </a:p>
          <a:p>
            <a:pPr marL="0" lvl="0" indent="0" algn="l" rtl="0">
              <a:lnSpc>
                <a:spcPct val="100000"/>
              </a:lnSpc>
              <a:spcBef>
                <a:spcPts val="0"/>
              </a:spcBef>
              <a:spcAft>
                <a:spcPts val="0"/>
              </a:spcAft>
              <a:buNone/>
            </a:pPr>
            <a:r>
              <a:rPr lang="en" sz="1200">
                <a:latin typeface="Source Code Pro Light"/>
                <a:ea typeface="Source Code Pro Light"/>
                <a:cs typeface="Source Code Pro Light"/>
                <a:sym typeface="Source Code Pro Light"/>
              </a:rPr>
              <a:t>❯ java --version</a:t>
            </a:r>
            <a:endParaRPr sz="1200">
              <a:latin typeface="Source Code Pro Light"/>
              <a:ea typeface="Source Code Pro Light"/>
              <a:cs typeface="Source Code Pro Light"/>
              <a:sym typeface="Source Code Pro Light"/>
            </a:endParaRPr>
          </a:p>
          <a:p>
            <a:pPr marL="0" lvl="0" indent="0" algn="l" rtl="0">
              <a:lnSpc>
                <a:spcPct val="100000"/>
              </a:lnSpc>
              <a:spcBef>
                <a:spcPts val="0"/>
              </a:spcBef>
              <a:spcAft>
                <a:spcPts val="0"/>
              </a:spcAft>
              <a:buNone/>
            </a:pPr>
            <a:r>
              <a:rPr lang="en" sz="1200">
                <a:latin typeface="Source Code Pro Light"/>
                <a:ea typeface="Source Code Pro Light"/>
                <a:cs typeface="Source Code Pro Light"/>
                <a:sym typeface="Source Code Pro Light"/>
              </a:rPr>
              <a:t>openjdk 17.0.7 2023-04-18</a:t>
            </a:r>
            <a:endParaRPr sz="1200">
              <a:latin typeface="Source Code Pro Light"/>
              <a:ea typeface="Source Code Pro Light"/>
              <a:cs typeface="Source Code Pro Light"/>
              <a:sym typeface="Source Code Pro Light"/>
            </a:endParaRPr>
          </a:p>
          <a:p>
            <a:pPr marL="0" lvl="0" indent="0" algn="l" rtl="0">
              <a:lnSpc>
                <a:spcPct val="100000"/>
              </a:lnSpc>
              <a:spcBef>
                <a:spcPts val="0"/>
              </a:spcBef>
              <a:spcAft>
                <a:spcPts val="0"/>
              </a:spcAft>
              <a:buNone/>
            </a:pPr>
            <a:r>
              <a:rPr lang="en" sz="1200">
                <a:latin typeface="Source Code Pro Light"/>
                <a:ea typeface="Source Code Pro Light"/>
                <a:cs typeface="Source Code Pro Light"/>
                <a:sym typeface="Source Code Pro Light"/>
              </a:rPr>
              <a:t>OpenJDK Runtime Environment GraalVM CE 22.3.2 (build 17.0.7+7-jvmci-22.3-b18)</a:t>
            </a:r>
            <a:endParaRPr sz="1200">
              <a:latin typeface="Source Code Pro Light"/>
              <a:ea typeface="Source Code Pro Light"/>
              <a:cs typeface="Source Code Pro Light"/>
              <a:sym typeface="Source Code Pro Light"/>
            </a:endParaRPr>
          </a:p>
          <a:p>
            <a:pPr marL="0" lvl="0" indent="0" algn="l" rtl="0">
              <a:lnSpc>
                <a:spcPct val="100000"/>
              </a:lnSpc>
              <a:spcBef>
                <a:spcPts val="0"/>
              </a:spcBef>
              <a:spcAft>
                <a:spcPts val="0"/>
              </a:spcAft>
              <a:buNone/>
            </a:pPr>
            <a:r>
              <a:rPr lang="en" sz="1200">
                <a:latin typeface="Source Code Pro Light"/>
                <a:ea typeface="Source Code Pro Light"/>
                <a:cs typeface="Source Code Pro Light"/>
                <a:sym typeface="Source Code Pro Light"/>
              </a:rPr>
              <a:t>OpenJDK 64-Bit Server VM GraalVM CE 22.3.2 (build 17.0.7+7-jvmci-22.3-b18, mixed mode, sharing)</a:t>
            </a:r>
            <a:endParaRPr sz="1200">
              <a:latin typeface="Source Code Pro Light"/>
              <a:ea typeface="Source Code Pro Light"/>
              <a:cs typeface="Source Code Pro Light"/>
              <a:sym typeface="Source Code Pro Light"/>
            </a:endParaRPr>
          </a:p>
          <a:p>
            <a:pPr marL="0" lvl="0" indent="0" algn="l" rtl="0">
              <a:lnSpc>
                <a:spcPct val="100000"/>
              </a:lnSpc>
              <a:spcBef>
                <a:spcPts val="0"/>
              </a:spcBef>
              <a:spcAft>
                <a:spcPts val="0"/>
              </a:spcAft>
              <a:buNone/>
            </a:pPr>
            <a:endParaRPr sz="1200">
              <a:latin typeface="Source Code Pro Light"/>
              <a:ea typeface="Source Code Pro Light"/>
              <a:cs typeface="Source Code Pro Light"/>
              <a:sym typeface="Source Code Pro Light"/>
            </a:endParaRPr>
          </a:p>
          <a:p>
            <a:pPr marL="0" lvl="0" indent="0" algn="l" rtl="0">
              <a:lnSpc>
                <a:spcPct val="100000"/>
              </a:lnSpc>
              <a:spcBef>
                <a:spcPts val="0"/>
              </a:spcBef>
              <a:spcAft>
                <a:spcPts val="0"/>
              </a:spcAft>
              <a:buNone/>
            </a:pPr>
            <a:r>
              <a:rPr lang="en" sz="1200">
                <a:latin typeface="Source Code Pro Light"/>
                <a:ea typeface="Source Code Pro Light"/>
                <a:cs typeface="Source Code Pro Light"/>
                <a:sym typeface="Source Code Pro Light"/>
              </a:rPr>
              <a:t>❯ env | grep JAVA_HOME</a:t>
            </a:r>
            <a:endParaRPr sz="1200">
              <a:latin typeface="Source Code Pro Light"/>
              <a:ea typeface="Source Code Pro Light"/>
              <a:cs typeface="Source Code Pro Light"/>
              <a:sym typeface="Source Code Pro Light"/>
            </a:endParaRPr>
          </a:p>
          <a:p>
            <a:pPr marL="0" lvl="0" indent="0" algn="l" rtl="0">
              <a:lnSpc>
                <a:spcPct val="100000"/>
              </a:lnSpc>
              <a:spcBef>
                <a:spcPts val="0"/>
              </a:spcBef>
              <a:spcAft>
                <a:spcPts val="0"/>
              </a:spcAft>
              <a:buNone/>
            </a:pPr>
            <a:r>
              <a:rPr lang="en" sz="1200">
                <a:latin typeface="Source Code Pro Light"/>
                <a:ea typeface="Source Code Pro Light"/>
                <a:cs typeface="Source Code Pro Light"/>
                <a:sym typeface="Source Code Pro Light"/>
              </a:rPr>
              <a:t>JAVA_HOME=/Users/thpoiani/.sdkman/candidates/java/22.3.2.r17-grl</a:t>
            </a:r>
            <a:endParaRPr sz="1200">
              <a:latin typeface="Source Code Pro Light"/>
              <a:ea typeface="Source Code Pro Light"/>
              <a:cs typeface="Source Code Pro Light"/>
              <a:sym typeface="Source Code Pro Light"/>
            </a:endParaRPr>
          </a:p>
          <a:p>
            <a:pPr marL="0" lvl="0" indent="0" algn="l" rtl="0">
              <a:lnSpc>
                <a:spcPct val="100000"/>
              </a:lnSpc>
              <a:spcBef>
                <a:spcPts val="0"/>
              </a:spcBef>
              <a:spcAft>
                <a:spcPts val="0"/>
              </a:spcAft>
              <a:buNone/>
            </a:pPr>
            <a:br>
              <a:rPr lang="en" sz="1200">
                <a:latin typeface="Source Code Pro Light"/>
                <a:ea typeface="Source Code Pro Light"/>
                <a:cs typeface="Source Code Pro Light"/>
                <a:sym typeface="Source Code Pro Light"/>
              </a:rPr>
            </a:br>
            <a:r>
              <a:rPr lang="en" sz="1200">
                <a:latin typeface="Source Code Pro Light"/>
                <a:ea typeface="Source Code Pro Light"/>
                <a:cs typeface="Source Code Pro Light"/>
                <a:sym typeface="Source Code Pro Light"/>
              </a:rPr>
              <a:t>❯ env | grep GRAALVM_HOME</a:t>
            </a:r>
            <a:endParaRPr sz="1200">
              <a:latin typeface="Source Code Pro Light"/>
              <a:ea typeface="Source Code Pro Light"/>
              <a:cs typeface="Source Code Pro Light"/>
              <a:sym typeface="Source Code Pro Light"/>
            </a:endParaRPr>
          </a:p>
          <a:p>
            <a:pPr marL="0" lvl="0" indent="0" algn="l" rtl="0">
              <a:lnSpc>
                <a:spcPct val="100000"/>
              </a:lnSpc>
              <a:spcBef>
                <a:spcPts val="0"/>
              </a:spcBef>
              <a:spcAft>
                <a:spcPts val="0"/>
              </a:spcAft>
              <a:buNone/>
            </a:pPr>
            <a:r>
              <a:rPr lang="en" sz="1200">
                <a:latin typeface="Source Code Pro Light"/>
                <a:ea typeface="Source Code Pro Light"/>
                <a:cs typeface="Source Code Pro Light"/>
                <a:sym typeface="Source Code Pro Light"/>
              </a:rPr>
              <a:t>export </a:t>
            </a:r>
            <a:r>
              <a:rPr lang="en" sz="1200" b="1">
                <a:latin typeface="Source Code Pro"/>
                <a:ea typeface="Source Code Pro"/>
                <a:cs typeface="Source Code Pro"/>
                <a:sym typeface="Source Code Pro"/>
              </a:rPr>
              <a:t>GRAALVM_HOME</a:t>
            </a:r>
            <a:r>
              <a:rPr lang="en" sz="1200">
                <a:latin typeface="Source Code Pro Light"/>
                <a:ea typeface="Source Code Pro Light"/>
                <a:cs typeface="Source Code Pro Light"/>
                <a:sym typeface="Source Code Pro Light"/>
              </a:rPr>
              <a:t>=/Users/thpoiani/.sdkman/candidates/java/22.3.2.r17-grl</a:t>
            </a:r>
            <a:endParaRPr sz="1200">
              <a:latin typeface="Source Code Pro Light"/>
              <a:ea typeface="Source Code Pro Light"/>
              <a:cs typeface="Source Code Pro Light"/>
              <a:sym typeface="Source Code Pro Light"/>
            </a:endParaRPr>
          </a:p>
          <a:p>
            <a:pPr marL="0" lvl="0" indent="0" algn="l" rtl="0">
              <a:lnSpc>
                <a:spcPct val="100000"/>
              </a:lnSpc>
              <a:spcBef>
                <a:spcPts val="0"/>
              </a:spcBef>
              <a:spcAft>
                <a:spcPts val="0"/>
              </a:spcAft>
              <a:buNone/>
            </a:pPr>
            <a:endParaRPr sz="1200">
              <a:latin typeface="Source Code Pro Light"/>
              <a:ea typeface="Source Code Pro Light"/>
              <a:cs typeface="Source Code Pro Light"/>
              <a:sym typeface="Source Code Pro Light"/>
            </a:endParaRPr>
          </a:p>
        </p:txBody>
      </p:sp>
      <p:sp>
        <p:nvSpPr>
          <p:cNvPr id="1409" name="Google Shape;1409;p1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6128F6"/>
                </a:solidFill>
                <a:latin typeface="Century Gothic"/>
                <a:ea typeface="Century Gothic"/>
                <a:cs typeface="Century Gothic"/>
                <a:sym typeface="Century Gothic"/>
              </a:rPr>
              <a:t>SDKMAN!</a:t>
            </a:r>
            <a:endParaRPr sz="3000">
              <a:solidFill>
                <a:srgbClr val="6128F6"/>
              </a:solidFill>
              <a:latin typeface="Century Gothic"/>
              <a:ea typeface="Century Gothic"/>
              <a:cs typeface="Century Gothic"/>
              <a:sym typeface="Century Gothic"/>
            </a:endParaRPr>
          </a:p>
          <a:p>
            <a:pPr marL="0" lvl="0" indent="0" algn="l" rtl="0">
              <a:lnSpc>
                <a:spcPct val="50000"/>
              </a:lnSpc>
              <a:spcBef>
                <a:spcPts val="0"/>
              </a:spcBef>
              <a:spcAft>
                <a:spcPts val="0"/>
              </a:spcAft>
              <a:buNone/>
            </a:pPr>
            <a:r>
              <a:rPr lang="en" sz="2400" b="1">
                <a:solidFill>
                  <a:schemeClr val="dk2"/>
                </a:solidFill>
                <a:latin typeface="Calibri"/>
                <a:ea typeface="Calibri"/>
                <a:cs typeface="Calibri"/>
                <a:sym typeface="Calibri"/>
              </a:rPr>
              <a:t>GraalVM 22</a:t>
            </a:r>
            <a:endParaRPr sz="2400" b="1">
              <a:solidFill>
                <a:schemeClr val="dk2"/>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13"/>
        <p:cNvGrpSpPr/>
        <p:nvPr/>
      </p:nvGrpSpPr>
      <p:grpSpPr>
        <a:xfrm>
          <a:off x="0" y="0"/>
          <a:ext cx="0" cy="0"/>
          <a:chOff x="0" y="0"/>
          <a:chExt cx="0" cy="0"/>
        </a:xfrm>
      </p:grpSpPr>
      <p:sp>
        <p:nvSpPr>
          <p:cNvPr id="1414" name="Google Shape;1414;p151"/>
          <p:cNvSpPr txBox="1">
            <a:spLocks noGrp="1"/>
          </p:cNvSpPr>
          <p:nvPr>
            <p:ph type="body" idx="1"/>
          </p:nvPr>
        </p:nvSpPr>
        <p:spPr>
          <a:xfrm>
            <a:off x="311700" y="1152475"/>
            <a:ext cx="9195900" cy="34164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endParaRPr sz="1200">
              <a:latin typeface="Source Code Pro Light"/>
              <a:ea typeface="Source Code Pro Light"/>
              <a:cs typeface="Source Code Pro Light"/>
              <a:sym typeface="Source Code Pro Light"/>
            </a:endParaRPr>
          </a:p>
          <a:p>
            <a:pPr marL="0" lvl="0" indent="0" algn="l" rtl="0">
              <a:lnSpc>
                <a:spcPct val="100000"/>
              </a:lnSpc>
              <a:spcBef>
                <a:spcPts val="0"/>
              </a:spcBef>
              <a:spcAft>
                <a:spcPts val="0"/>
              </a:spcAft>
              <a:buNone/>
            </a:pPr>
            <a:r>
              <a:rPr lang="en" sz="1200">
                <a:latin typeface="Source Code Pro Light"/>
                <a:ea typeface="Source Code Pro Light"/>
                <a:cs typeface="Source Code Pro Light"/>
                <a:sym typeface="Source Code Pro Light"/>
              </a:rPr>
              <a:t>sdk use java 22.3.2.r17-grl</a:t>
            </a:r>
            <a:endParaRPr sz="1200">
              <a:latin typeface="Source Code Pro Light"/>
              <a:ea typeface="Source Code Pro Light"/>
              <a:cs typeface="Source Code Pro Light"/>
              <a:sym typeface="Source Code Pro Light"/>
            </a:endParaRPr>
          </a:p>
          <a:p>
            <a:pPr marL="0" lvl="0" indent="0" algn="l" rtl="0">
              <a:lnSpc>
                <a:spcPct val="100000"/>
              </a:lnSpc>
              <a:spcBef>
                <a:spcPts val="0"/>
              </a:spcBef>
              <a:spcAft>
                <a:spcPts val="0"/>
              </a:spcAft>
              <a:buNone/>
            </a:pPr>
            <a:r>
              <a:rPr lang="en" sz="1200">
                <a:latin typeface="Source Code Pro Light"/>
                <a:ea typeface="Source Code Pro Light"/>
                <a:cs typeface="Source Code Pro Light"/>
                <a:sym typeface="Source Code Pro Light"/>
              </a:rPr>
              <a:t>gu install native-image</a:t>
            </a:r>
            <a:endParaRPr sz="1200">
              <a:latin typeface="Source Code Pro Light"/>
              <a:ea typeface="Source Code Pro Light"/>
              <a:cs typeface="Source Code Pro Light"/>
              <a:sym typeface="Source Code Pro Light"/>
            </a:endParaRPr>
          </a:p>
        </p:txBody>
      </p:sp>
      <p:sp>
        <p:nvSpPr>
          <p:cNvPr id="1415" name="Google Shape;1415;p1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6128F6"/>
                </a:solidFill>
                <a:latin typeface="Century Gothic"/>
                <a:ea typeface="Century Gothic"/>
                <a:cs typeface="Century Gothic"/>
                <a:sym typeface="Century Gothic"/>
              </a:rPr>
              <a:t>SDKMAN!</a:t>
            </a:r>
            <a:endParaRPr sz="3000">
              <a:solidFill>
                <a:srgbClr val="6128F6"/>
              </a:solidFill>
              <a:latin typeface="Century Gothic"/>
              <a:ea typeface="Century Gothic"/>
              <a:cs typeface="Century Gothic"/>
              <a:sym typeface="Century Gothic"/>
            </a:endParaRPr>
          </a:p>
          <a:p>
            <a:pPr marL="0" lvl="0" indent="0" algn="l" rtl="0">
              <a:lnSpc>
                <a:spcPct val="50000"/>
              </a:lnSpc>
              <a:spcBef>
                <a:spcPts val="0"/>
              </a:spcBef>
              <a:spcAft>
                <a:spcPts val="0"/>
              </a:spcAft>
              <a:buNone/>
            </a:pPr>
            <a:r>
              <a:rPr lang="en" sz="2400" b="1">
                <a:solidFill>
                  <a:schemeClr val="dk2"/>
                </a:solidFill>
                <a:latin typeface="Calibri"/>
                <a:ea typeface="Calibri"/>
                <a:cs typeface="Calibri"/>
                <a:sym typeface="Calibri"/>
              </a:rPr>
              <a:t>Native Image</a:t>
            </a:r>
            <a:endParaRPr sz="2400" b="1">
              <a:solidFill>
                <a:schemeClr val="dk2"/>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19"/>
        <p:cNvGrpSpPr/>
        <p:nvPr/>
      </p:nvGrpSpPr>
      <p:grpSpPr>
        <a:xfrm>
          <a:off x="0" y="0"/>
          <a:ext cx="0" cy="0"/>
          <a:chOff x="0" y="0"/>
          <a:chExt cx="0" cy="0"/>
        </a:xfrm>
      </p:grpSpPr>
      <p:sp>
        <p:nvSpPr>
          <p:cNvPr id="1420" name="Google Shape;1420;p152"/>
          <p:cNvSpPr txBox="1">
            <a:spLocks noGrp="1"/>
          </p:cNvSpPr>
          <p:nvPr>
            <p:ph type="body" idx="1"/>
          </p:nvPr>
        </p:nvSpPr>
        <p:spPr>
          <a:xfrm>
            <a:off x="311700" y="1152475"/>
            <a:ext cx="9195900" cy="34164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endParaRPr sz="1200">
              <a:latin typeface="Source Code Pro Light"/>
              <a:ea typeface="Source Code Pro Light"/>
              <a:cs typeface="Source Code Pro Light"/>
              <a:sym typeface="Source Code Pro Light"/>
            </a:endParaRPr>
          </a:p>
          <a:p>
            <a:pPr marL="0" lvl="0" indent="0" algn="l" rtl="0">
              <a:lnSpc>
                <a:spcPct val="100000"/>
              </a:lnSpc>
              <a:spcBef>
                <a:spcPts val="0"/>
              </a:spcBef>
              <a:spcAft>
                <a:spcPts val="0"/>
              </a:spcAft>
              <a:buClr>
                <a:schemeClr val="dk1"/>
              </a:buClr>
              <a:buSzPts val="1100"/>
              <a:buFont typeface="Arial"/>
              <a:buNone/>
            </a:pPr>
            <a:r>
              <a:rPr lang="en" sz="1200">
                <a:latin typeface="Source Code Pro Light"/>
                <a:ea typeface="Source Code Pro Light"/>
                <a:cs typeface="Source Code Pro Light"/>
                <a:sym typeface="Source Code Pro Light"/>
              </a:rPr>
              <a:t>sdk list quarkus</a:t>
            </a:r>
            <a:endParaRPr sz="1200">
              <a:latin typeface="Source Code Pro Light"/>
              <a:ea typeface="Source Code Pro Light"/>
              <a:cs typeface="Source Code Pro Light"/>
              <a:sym typeface="Source Code Pro Light"/>
            </a:endParaRPr>
          </a:p>
          <a:p>
            <a:pPr marL="0" lvl="0" indent="0" algn="l" rtl="0">
              <a:lnSpc>
                <a:spcPct val="100000"/>
              </a:lnSpc>
              <a:spcBef>
                <a:spcPts val="0"/>
              </a:spcBef>
              <a:spcAft>
                <a:spcPts val="0"/>
              </a:spcAft>
              <a:buClr>
                <a:schemeClr val="dk1"/>
              </a:buClr>
              <a:buSzPts val="1100"/>
              <a:buFont typeface="Arial"/>
              <a:buNone/>
            </a:pPr>
            <a:r>
              <a:rPr lang="en" sz="1200" b="1">
                <a:solidFill>
                  <a:srgbClr val="6128F6"/>
                </a:solidFill>
                <a:latin typeface="Source Code Pro"/>
                <a:ea typeface="Source Code Pro"/>
                <a:cs typeface="Source Code Pro"/>
                <a:sym typeface="Source Code Pro"/>
              </a:rPr>
              <a:t>sdk install quarkus 3.0.2.Final</a:t>
            </a:r>
            <a:endParaRPr sz="1200" b="1">
              <a:solidFill>
                <a:srgbClr val="6128F6"/>
              </a:solidFill>
              <a:latin typeface="Source Code Pro"/>
              <a:ea typeface="Source Code Pro"/>
              <a:cs typeface="Source Code Pro"/>
              <a:sym typeface="Source Code Pro"/>
            </a:endParaRPr>
          </a:p>
          <a:p>
            <a:pPr marL="0" lvl="0" indent="0" algn="l" rtl="0">
              <a:lnSpc>
                <a:spcPct val="100000"/>
              </a:lnSpc>
              <a:spcBef>
                <a:spcPts val="0"/>
              </a:spcBef>
              <a:spcAft>
                <a:spcPts val="0"/>
              </a:spcAft>
              <a:buClr>
                <a:schemeClr val="dk1"/>
              </a:buClr>
              <a:buSzPts val="1100"/>
              <a:buFont typeface="Arial"/>
              <a:buNone/>
            </a:pPr>
            <a:endParaRPr sz="1200">
              <a:latin typeface="Source Code Pro Light"/>
              <a:ea typeface="Source Code Pro Light"/>
              <a:cs typeface="Source Code Pro Light"/>
              <a:sym typeface="Source Code Pro Light"/>
            </a:endParaRPr>
          </a:p>
          <a:p>
            <a:pPr marL="0" lvl="0" indent="0" algn="l" rtl="0">
              <a:lnSpc>
                <a:spcPct val="100000"/>
              </a:lnSpc>
              <a:spcBef>
                <a:spcPts val="0"/>
              </a:spcBef>
              <a:spcAft>
                <a:spcPts val="0"/>
              </a:spcAft>
              <a:buClr>
                <a:schemeClr val="dk1"/>
              </a:buClr>
              <a:buSzPts val="1100"/>
              <a:buFont typeface="Arial"/>
              <a:buNone/>
            </a:pPr>
            <a:r>
              <a:rPr lang="en" sz="1200">
                <a:latin typeface="Source Code Pro Light"/>
                <a:ea typeface="Source Code Pro Light"/>
                <a:cs typeface="Source Code Pro Light"/>
                <a:sym typeface="Source Code Pro Light"/>
              </a:rPr>
              <a:t>❯ which quarkus</a:t>
            </a:r>
            <a:endParaRPr sz="1200">
              <a:latin typeface="Source Code Pro Light"/>
              <a:ea typeface="Source Code Pro Light"/>
              <a:cs typeface="Source Code Pro Light"/>
              <a:sym typeface="Source Code Pro Light"/>
            </a:endParaRPr>
          </a:p>
          <a:p>
            <a:pPr marL="0" lvl="0" indent="0" algn="l" rtl="0">
              <a:lnSpc>
                <a:spcPct val="100000"/>
              </a:lnSpc>
              <a:spcBef>
                <a:spcPts val="0"/>
              </a:spcBef>
              <a:spcAft>
                <a:spcPts val="0"/>
              </a:spcAft>
              <a:buClr>
                <a:schemeClr val="dk1"/>
              </a:buClr>
              <a:buSzPts val="1100"/>
              <a:buFont typeface="Arial"/>
              <a:buNone/>
            </a:pPr>
            <a:r>
              <a:rPr lang="en" sz="1200">
                <a:latin typeface="Source Code Pro Light"/>
                <a:ea typeface="Source Code Pro Light"/>
                <a:cs typeface="Source Code Pro Light"/>
                <a:sym typeface="Source Code Pro Light"/>
              </a:rPr>
              <a:t>/Users/thpoiani/.sdkman/candidates/quarkus/current/bin/quarkus</a:t>
            </a:r>
            <a:endParaRPr sz="1200">
              <a:latin typeface="Source Code Pro Light"/>
              <a:ea typeface="Source Code Pro Light"/>
              <a:cs typeface="Source Code Pro Light"/>
              <a:sym typeface="Source Code Pro Light"/>
            </a:endParaRPr>
          </a:p>
          <a:p>
            <a:pPr marL="0" lvl="0" indent="0" algn="l" rtl="0">
              <a:lnSpc>
                <a:spcPct val="100000"/>
              </a:lnSpc>
              <a:spcBef>
                <a:spcPts val="0"/>
              </a:spcBef>
              <a:spcAft>
                <a:spcPts val="0"/>
              </a:spcAft>
              <a:buNone/>
            </a:pPr>
            <a:endParaRPr sz="1200">
              <a:latin typeface="Source Code Pro Light"/>
              <a:ea typeface="Source Code Pro Light"/>
              <a:cs typeface="Source Code Pro Light"/>
              <a:sym typeface="Source Code Pro Light"/>
            </a:endParaRPr>
          </a:p>
          <a:p>
            <a:pPr marL="0" lvl="0" indent="0" algn="l" rtl="0">
              <a:lnSpc>
                <a:spcPct val="100000"/>
              </a:lnSpc>
              <a:spcBef>
                <a:spcPts val="0"/>
              </a:spcBef>
              <a:spcAft>
                <a:spcPts val="0"/>
              </a:spcAft>
              <a:buClr>
                <a:schemeClr val="dk1"/>
              </a:buClr>
              <a:buSzPts val="1100"/>
              <a:buFont typeface="Arial"/>
              <a:buNone/>
            </a:pPr>
            <a:r>
              <a:rPr lang="en" sz="1200">
                <a:latin typeface="Source Code Pro Light"/>
                <a:ea typeface="Source Code Pro Light"/>
                <a:cs typeface="Source Code Pro Light"/>
                <a:sym typeface="Source Code Pro Light"/>
              </a:rPr>
              <a:t>❯ quarkus --version</a:t>
            </a:r>
            <a:endParaRPr sz="1200">
              <a:latin typeface="Source Code Pro Light"/>
              <a:ea typeface="Source Code Pro Light"/>
              <a:cs typeface="Source Code Pro Light"/>
              <a:sym typeface="Source Code Pro Light"/>
            </a:endParaRPr>
          </a:p>
          <a:p>
            <a:pPr marL="0" lvl="0" indent="0" algn="l" rtl="0">
              <a:lnSpc>
                <a:spcPct val="100000"/>
              </a:lnSpc>
              <a:spcBef>
                <a:spcPts val="0"/>
              </a:spcBef>
              <a:spcAft>
                <a:spcPts val="0"/>
              </a:spcAft>
              <a:buClr>
                <a:schemeClr val="dk1"/>
              </a:buClr>
              <a:buSzPts val="1100"/>
              <a:buFont typeface="Arial"/>
              <a:buNone/>
            </a:pPr>
            <a:r>
              <a:rPr lang="en" sz="1200">
                <a:latin typeface="Source Code Pro Light"/>
                <a:ea typeface="Source Code Pro Light"/>
                <a:cs typeface="Source Code Pro Light"/>
                <a:sym typeface="Source Code Pro Light"/>
              </a:rPr>
              <a:t>3.0.2.Final</a:t>
            </a:r>
            <a:endParaRPr sz="1200">
              <a:latin typeface="Source Code Pro Light"/>
              <a:ea typeface="Source Code Pro Light"/>
              <a:cs typeface="Source Code Pro Light"/>
              <a:sym typeface="Source Code Pro Light"/>
            </a:endParaRPr>
          </a:p>
          <a:p>
            <a:pPr marL="0" lvl="0" indent="0" algn="l" rtl="0">
              <a:lnSpc>
                <a:spcPct val="100000"/>
              </a:lnSpc>
              <a:spcBef>
                <a:spcPts val="0"/>
              </a:spcBef>
              <a:spcAft>
                <a:spcPts val="0"/>
              </a:spcAft>
              <a:buNone/>
            </a:pPr>
            <a:endParaRPr sz="1200">
              <a:latin typeface="Source Code Pro Light"/>
              <a:ea typeface="Source Code Pro Light"/>
              <a:cs typeface="Source Code Pro Light"/>
              <a:sym typeface="Source Code Pro Light"/>
            </a:endParaRPr>
          </a:p>
        </p:txBody>
      </p:sp>
      <p:sp>
        <p:nvSpPr>
          <p:cNvPr id="1421" name="Google Shape;1421;p1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6128F6"/>
                </a:solidFill>
                <a:latin typeface="Century Gothic"/>
                <a:ea typeface="Century Gothic"/>
                <a:cs typeface="Century Gothic"/>
                <a:sym typeface="Century Gothic"/>
              </a:rPr>
              <a:t>SDKMAN!</a:t>
            </a:r>
            <a:endParaRPr sz="3000">
              <a:solidFill>
                <a:srgbClr val="6128F6"/>
              </a:solidFill>
              <a:latin typeface="Century Gothic"/>
              <a:ea typeface="Century Gothic"/>
              <a:cs typeface="Century Gothic"/>
              <a:sym typeface="Century Gothic"/>
            </a:endParaRPr>
          </a:p>
          <a:p>
            <a:pPr marL="0" lvl="0" indent="0" algn="l" rtl="0">
              <a:lnSpc>
                <a:spcPct val="50000"/>
              </a:lnSpc>
              <a:spcBef>
                <a:spcPts val="0"/>
              </a:spcBef>
              <a:spcAft>
                <a:spcPts val="0"/>
              </a:spcAft>
              <a:buNone/>
            </a:pPr>
            <a:r>
              <a:rPr lang="en" sz="2400" b="1">
                <a:solidFill>
                  <a:schemeClr val="dk2"/>
                </a:solidFill>
                <a:latin typeface="Calibri"/>
                <a:ea typeface="Calibri"/>
                <a:cs typeface="Calibri"/>
                <a:sym typeface="Calibri"/>
              </a:rPr>
              <a:t>Quarkus</a:t>
            </a:r>
            <a:endParaRPr sz="2400" b="1">
              <a:solidFill>
                <a:schemeClr val="dk2"/>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25"/>
        <p:cNvGrpSpPr/>
        <p:nvPr/>
      </p:nvGrpSpPr>
      <p:grpSpPr>
        <a:xfrm>
          <a:off x="0" y="0"/>
          <a:ext cx="0" cy="0"/>
          <a:chOff x="0" y="0"/>
          <a:chExt cx="0" cy="0"/>
        </a:xfrm>
      </p:grpSpPr>
      <p:sp>
        <p:nvSpPr>
          <p:cNvPr id="1426" name="Google Shape;1426;p153"/>
          <p:cNvSpPr txBox="1">
            <a:spLocks noGrp="1"/>
          </p:cNvSpPr>
          <p:nvPr>
            <p:ph type="body" idx="1"/>
          </p:nvPr>
        </p:nvSpPr>
        <p:spPr>
          <a:xfrm>
            <a:off x="311700" y="1152475"/>
            <a:ext cx="8832300" cy="39435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endParaRPr sz="1200">
              <a:latin typeface="Source Code Pro Light"/>
              <a:ea typeface="Source Code Pro Light"/>
              <a:cs typeface="Source Code Pro Light"/>
              <a:sym typeface="Source Code Pro Light"/>
            </a:endParaRPr>
          </a:p>
          <a:p>
            <a:pPr marL="0" lvl="0" indent="0" algn="l" rtl="0">
              <a:lnSpc>
                <a:spcPct val="100000"/>
              </a:lnSpc>
              <a:spcBef>
                <a:spcPts val="0"/>
              </a:spcBef>
              <a:spcAft>
                <a:spcPts val="0"/>
              </a:spcAft>
              <a:buNone/>
            </a:pPr>
            <a:r>
              <a:rPr lang="en" sz="1200" b="1">
                <a:solidFill>
                  <a:srgbClr val="6128F6"/>
                </a:solidFill>
                <a:latin typeface="Source Code Pro"/>
                <a:ea typeface="Source Code Pro"/>
                <a:cs typeface="Source Code Pro"/>
                <a:sym typeface="Source Code Pro"/>
              </a:rPr>
              <a:t>quarkus create app me.dio:avatar --no-code</a:t>
            </a:r>
            <a:endParaRPr sz="1000" b="1">
              <a:solidFill>
                <a:srgbClr val="6128F6"/>
              </a:solidFill>
              <a:latin typeface="Source Code Pro"/>
              <a:ea typeface="Source Code Pro"/>
              <a:cs typeface="Source Code Pro"/>
              <a:sym typeface="Source Code Pro"/>
            </a:endParaRPr>
          </a:p>
          <a:p>
            <a:pPr marL="0" lvl="0" indent="0" algn="l" rtl="0">
              <a:lnSpc>
                <a:spcPct val="100000"/>
              </a:lnSpc>
              <a:spcBef>
                <a:spcPts val="0"/>
              </a:spcBef>
              <a:spcAft>
                <a:spcPts val="0"/>
              </a:spcAft>
              <a:buNone/>
            </a:pPr>
            <a:endParaRPr sz="1200">
              <a:latin typeface="Source Code Pro Light"/>
              <a:ea typeface="Source Code Pro Light"/>
              <a:cs typeface="Source Code Pro Light"/>
              <a:sym typeface="Source Code Pro Light"/>
            </a:endParaRPr>
          </a:p>
          <a:p>
            <a:pPr marL="0" lvl="0" indent="0" algn="l" rtl="0">
              <a:lnSpc>
                <a:spcPct val="100000"/>
              </a:lnSpc>
              <a:spcBef>
                <a:spcPts val="0"/>
              </a:spcBef>
              <a:spcAft>
                <a:spcPts val="0"/>
              </a:spcAft>
              <a:buNone/>
            </a:pPr>
            <a:r>
              <a:rPr lang="en" sz="1200" b="1">
                <a:latin typeface="Source Code Pro"/>
                <a:ea typeface="Source Code Pro"/>
                <a:cs typeface="Source Code Pro"/>
                <a:sym typeface="Source Code Pro"/>
              </a:rPr>
              <a:t># application.properties</a:t>
            </a:r>
            <a:endParaRPr sz="1200" b="1">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200">
                <a:latin typeface="Source Code Pro Light"/>
                <a:ea typeface="Source Code Pro Light"/>
                <a:cs typeface="Source Code Pro Light"/>
                <a:sym typeface="Source Code Pro Light"/>
              </a:rPr>
              <a:t>quarkus.shutdown.timeout=5S</a:t>
            </a:r>
            <a:endParaRPr sz="1200">
              <a:latin typeface="Source Code Pro Light"/>
              <a:ea typeface="Source Code Pro Light"/>
              <a:cs typeface="Source Code Pro Light"/>
              <a:sym typeface="Source Code Pro Light"/>
            </a:endParaRPr>
          </a:p>
          <a:p>
            <a:pPr marL="0" lvl="0" indent="0" algn="l" rtl="0">
              <a:lnSpc>
                <a:spcPct val="100000"/>
              </a:lnSpc>
              <a:spcBef>
                <a:spcPts val="0"/>
              </a:spcBef>
              <a:spcAft>
                <a:spcPts val="0"/>
              </a:spcAft>
              <a:buNone/>
            </a:pPr>
            <a:endParaRPr sz="1200">
              <a:latin typeface="Source Code Pro Light"/>
              <a:ea typeface="Source Code Pro Light"/>
              <a:cs typeface="Source Code Pro Light"/>
              <a:sym typeface="Source Code Pro Light"/>
            </a:endParaRPr>
          </a:p>
          <a:p>
            <a:pPr marL="0" lvl="0" indent="0" algn="l" rtl="0">
              <a:lnSpc>
                <a:spcPct val="100000"/>
              </a:lnSpc>
              <a:spcBef>
                <a:spcPts val="0"/>
              </a:spcBef>
              <a:spcAft>
                <a:spcPts val="0"/>
              </a:spcAft>
              <a:buNone/>
            </a:pPr>
            <a:r>
              <a:rPr lang="en" sz="1200" b="1">
                <a:solidFill>
                  <a:srgbClr val="6128F6"/>
                </a:solidFill>
                <a:latin typeface="Source Code Pro"/>
                <a:ea typeface="Source Code Pro"/>
                <a:cs typeface="Source Code Pro"/>
                <a:sym typeface="Source Code Pro"/>
              </a:rPr>
              <a:t>quarkus dev</a:t>
            </a:r>
            <a:endParaRPr sz="1200" b="1">
              <a:solidFill>
                <a:srgbClr val="6128F6"/>
              </a:solidFill>
              <a:latin typeface="Source Code Pro"/>
              <a:ea typeface="Source Code Pro"/>
              <a:cs typeface="Source Code Pro"/>
              <a:sym typeface="Source Code Pro"/>
            </a:endParaRPr>
          </a:p>
          <a:p>
            <a:pPr marL="0" lvl="0" indent="0" algn="l" rtl="0">
              <a:lnSpc>
                <a:spcPct val="100000"/>
              </a:lnSpc>
              <a:spcBef>
                <a:spcPts val="0"/>
              </a:spcBef>
              <a:spcAft>
                <a:spcPts val="0"/>
              </a:spcAft>
              <a:buNone/>
            </a:pPr>
            <a:endParaRPr sz="1200" b="1">
              <a:solidFill>
                <a:srgbClr val="6128F6"/>
              </a:solidFill>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200" b="1">
                <a:solidFill>
                  <a:srgbClr val="6128F6"/>
                </a:solidFill>
                <a:latin typeface="Source Code Pro"/>
                <a:ea typeface="Source Code Pro"/>
                <a:cs typeface="Source Code Pro"/>
                <a:sym typeface="Source Code Pro"/>
              </a:rPr>
              <a:t>quarkus extension add quarkus-resteasy-reactive-jackson</a:t>
            </a:r>
            <a:endParaRPr sz="1200" b="1">
              <a:solidFill>
                <a:srgbClr val="6128F6"/>
              </a:solidFill>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200">
                <a:latin typeface="Source Code Pro Light"/>
                <a:ea typeface="Source Code Pro Light"/>
                <a:cs typeface="Source Code Pro Light"/>
                <a:sym typeface="Source Code Pro Light"/>
              </a:rPr>
              <a:t>http://localhost:8080/q/dev-ui</a:t>
            </a:r>
            <a:endParaRPr sz="1200" b="1">
              <a:solidFill>
                <a:srgbClr val="6128F6"/>
              </a:solidFill>
              <a:latin typeface="Source Code Pro"/>
              <a:ea typeface="Source Code Pro"/>
              <a:cs typeface="Source Code Pro"/>
              <a:sym typeface="Source Code Pro"/>
            </a:endParaRPr>
          </a:p>
          <a:p>
            <a:pPr marL="0" lvl="0" indent="0" algn="l" rtl="0">
              <a:lnSpc>
                <a:spcPct val="100000"/>
              </a:lnSpc>
              <a:spcBef>
                <a:spcPts val="0"/>
              </a:spcBef>
              <a:spcAft>
                <a:spcPts val="0"/>
              </a:spcAft>
              <a:buClr>
                <a:schemeClr val="dk1"/>
              </a:buClr>
              <a:buSzPts val="1100"/>
              <a:buFont typeface="Arial"/>
              <a:buNone/>
            </a:pPr>
            <a:endParaRPr sz="1200" b="1">
              <a:solidFill>
                <a:srgbClr val="6128F6"/>
              </a:solidFill>
              <a:latin typeface="Source Code Pro"/>
              <a:ea typeface="Source Code Pro"/>
              <a:cs typeface="Source Code Pro"/>
              <a:sym typeface="Source Code Pro"/>
            </a:endParaRPr>
          </a:p>
        </p:txBody>
      </p:sp>
      <p:sp>
        <p:nvSpPr>
          <p:cNvPr id="1427" name="Google Shape;1427;p15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6128F6"/>
                </a:solidFill>
                <a:latin typeface="Century Gothic"/>
                <a:ea typeface="Century Gothic"/>
                <a:cs typeface="Century Gothic"/>
                <a:sym typeface="Century Gothic"/>
              </a:rPr>
              <a:t>Quarkus</a:t>
            </a:r>
            <a:endParaRPr sz="3000">
              <a:solidFill>
                <a:srgbClr val="6128F6"/>
              </a:solidFill>
              <a:latin typeface="Century Gothic"/>
              <a:ea typeface="Century Gothic"/>
              <a:cs typeface="Century Gothic"/>
              <a:sym typeface="Century Gothic"/>
            </a:endParaRPr>
          </a:p>
          <a:p>
            <a:pPr marL="0" lvl="0" indent="0" algn="l" rtl="0">
              <a:lnSpc>
                <a:spcPct val="50000"/>
              </a:lnSpc>
              <a:spcBef>
                <a:spcPts val="0"/>
              </a:spcBef>
              <a:spcAft>
                <a:spcPts val="0"/>
              </a:spcAft>
              <a:buNone/>
            </a:pPr>
            <a:r>
              <a:rPr lang="en" sz="2400" b="1">
                <a:solidFill>
                  <a:schemeClr val="dk2"/>
                </a:solidFill>
                <a:latin typeface="Calibri"/>
                <a:ea typeface="Calibri"/>
                <a:cs typeface="Calibri"/>
                <a:sym typeface="Calibri"/>
              </a:rPr>
              <a:t>Setup</a:t>
            </a:r>
            <a:endParaRPr sz="3000">
              <a:solidFill>
                <a:srgbClr val="ED4C4D"/>
              </a:solidFill>
              <a:latin typeface="Century Gothic"/>
              <a:ea typeface="Century Gothic"/>
              <a:cs typeface="Century Gothic"/>
              <a:sym typeface="Century Gothic"/>
            </a:endParaRPr>
          </a:p>
          <a:p>
            <a:pPr marL="0" lvl="0" indent="0" algn="l" rtl="0">
              <a:lnSpc>
                <a:spcPct val="50000"/>
              </a:lnSpc>
              <a:spcBef>
                <a:spcPts val="0"/>
              </a:spcBef>
              <a:spcAft>
                <a:spcPts val="0"/>
              </a:spcAft>
              <a:buNone/>
            </a:pPr>
            <a:endParaRPr sz="2400" b="1">
              <a:solidFill>
                <a:schemeClr val="dk2"/>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60"/>
        <p:cNvGrpSpPr/>
        <p:nvPr/>
      </p:nvGrpSpPr>
      <p:grpSpPr>
        <a:xfrm>
          <a:off x="0" y="0"/>
          <a:ext cx="0" cy="0"/>
          <a:chOff x="0" y="0"/>
          <a:chExt cx="0" cy="0"/>
        </a:xfrm>
      </p:grpSpPr>
      <p:pic>
        <p:nvPicPr>
          <p:cNvPr id="1261" name="Google Shape;1261;p136"/>
          <p:cNvPicPr preferRelativeResize="0"/>
          <p:nvPr/>
        </p:nvPicPr>
        <p:blipFill rotWithShape="1">
          <a:blip r:embed="rId3">
            <a:alphaModFix/>
          </a:blip>
          <a:srcRect/>
          <a:stretch/>
        </p:blipFill>
        <p:spPr>
          <a:xfrm>
            <a:off x="906701" y="1162200"/>
            <a:ext cx="2104800" cy="2104800"/>
          </a:xfrm>
          <a:prstGeom prst="snip2DiagRect">
            <a:avLst>
              <a:gd name="adj1" fmla="val 0"/>
              <a:gd name="adj2" fmla="val 16667"/>
            </a:avLst>
          </a:prstGeom>
          <a:noFill/>
          <a:ln w="9525" cap="flat" cmpd="sng">
            <a:solidFill>
              <a:schemeClr val="lt1"/>
            </a:solidFill>
            <a:prstDash val="solid"/>
            <a:round/>
            <a:headEnd type="none" w="sm" len="sm"/>
            <a:tailEnd type="none" w="sm" len="sm"/>
          </a:ln>
        </p:spPr>
      </p:pic>
      <p:sp>
        <p:nvSpPr>
          <p:cNvPr id="1262" name="Google Shape;1262;p136"/>
          <p:cNvSpPr/>
          <p:nvPr/>
        </p:nvSpPr>
        <p:spPr>
          <a:xfrm>
            <a:off x="2861550" y="1510525"/>
            <a:ext cx="2917500" cy="11820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136"/>
          <p:cNvSpPr txBox="1">
            <a:spLocks noGrp="1"/>
          </p:cNvSpPr>
          <p:nvPr>
            <p:ph type="title" idx="2"/>
          </p:nvPr>
        </p:nvSpPr>
        <p:spPr>
          <a:xfrm>
            <a:off x="3312000" y="1554825"/>
            <a:ext cx="24069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Thiago Poiani</a:t>
            </a:r>
            <a:endParaRPr/>
          </a:p>
        </p:txBody>
      </p:sp>
      <p:sp>
        <p:nvSpPr>
          <p:cNvPr id="1264" name="Google Shape;1264;p136"/>
          <p:cNvSpPr txBox="1">
            <a:spLocks noGrp="1"/>
          </p:cNvSpPr>
          <p:nvPr>
            <p:ph type="subTitle" idx="1"/>
          </p:nvPr>
        </p:nvSpPr>
        <p:spPr>
          <a:xfrm>
            <a:off x="3312000" y="1948925"/>
            <a:ext cx="2016600" cy="69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Tech Lead</a:t>
            </a:r>
            <a:endParaRPr/>
          </a:p>
          <a:p>
            <a:pPr marL="0" lvl="0" indent="0" algn="l" rtl="0">
              <a:spcBef>
                <a:spcPts val="0"/>
              </a:spcBef>
              <a:spcAft>
                <a:spcPts val="0"/>
              </a:spcAft>
              <a:buNone/>
            </a:pPr>
            <a:r>
              <a:rPr lang="en"/>
              <a:t>@ </a:t>
            </a:r>
            <a:r>
              <a:rPr lang="en" b="1">
                <a:latin typeface="IBM Plex Sans"/>
                <a:ea typeface="IBM Plex Sans"/>
                <a:cs typeface="IBM Plex Sans"/>
                <a:sym typeface="IBM Plex Sans"/>
              </a:rPr>
              <a:t>SkipTheDishes 🇨🇦</a:t>
            </a:r>
            <a:endParaRPr b="1">
              <a:latin typeface="IBM Plex Sans"/>
              <a:ea typeface="IBM Plex Sans"/>
              <a:cs typeface="IBM Plex Sans"/>
              <a:sym typeface="IBM Plex Sans"/>
            </a:endParaRPr>
          </a:p>
        </p:txBody>
      </p:sp>
      <p:grpSp>
        <p:nvGrpSpPr>
          <p:cNvPr id="1265" name="Google Shape;1265;p136"/>
          <p:cNvGrpSpPr/>
          <p:nvPr/>
        </p:nvGrpSpPr>
        <p:grpSpPr>
          <a:xfrm flipH="1">
            <a:off x="-230" y="3862824"/>
            <a:ext cx="2947684" cy="527672"/>
            <a:chOff x="1358103" y="3291921"/>
            <a:chExt cx="3368397" cy="603054"/>
          </a:xfrm>
        </p:grpSpPr>
        <p:sp>
          <p:nvSpPr>
            <p:cNvPr id="1266" name="Google Shape;1266;p136"/>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36"/>
            <p:cNvSpPr/>
            <p:nvPr/>
          </p:nvSpPr>
          <p:spPr>
            <a:xfrm>
              <a:off x="1358103" y="3291921"/>
              <a:ext cx="125123" cy="125328"/>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8" name="Google Shape;1268;p136"/>
          <p:cNvGrpSpPr/>
          <p:nvPr/>
        </p:nvGrpSpPr>
        <p:grpSpPr>
          <a:xfrm rot="10800000" flipH="1">
            <a:off x="6196320" y="1399361"/>
            <a:ext cx="2947684" cy="527672"/>
            <a:chOff x="1358103" y="3291921"/>
            <a:chExt cx="3368397" cy="603054"/>
          </a:xfrm>
        </p:grpSpPr>
        <p:sp>
          <p:nvSpPr>
            <p:cNvPr id="1269" name="Google Shape;1269;p136"/>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36"/>
            <p:cNvSpPr/>
            <p:nvPr/>
          </p:nvSpPr>
          <p:spPr>
            <a:xfrm>
              <a:off x="1358103" y="3291921"/>
              <a:ext cx="125123" cy="125328"/>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1" name="Google Shape;1271;p136"/>
          <p:cNvGrpSpPr/>
          <p:nvPr/>
        </p:nvGrpSpPr>
        <p:grpSpPr>
          <a:xfrm>
            <a:off x="7827710" y="4530982"/>
            <a:ext cx="943732" cy="306757"/>
            <a:chOff x="7827710" y="4530982"/>
            <a:chExt cx="943732" cy="306757"/>
          </a:xfrm>
        </p:grpSpPr>
        <p:grpSp>
          <p:nvGrpSpPr>
            <p:cNvPr id="1272" name="Google Shape;1272;p136"/>
            <p:cNvGrpSpPr/>
            <p:nvPr/>
          </p:nvGrpSpPr>
          <p:grpSpPr>
            <a:xfrm>
              <a:off x="7827710" y="4530982"/>
              <a:ext cx="943732" cy="63948"/>
              <a:chOff x="3779200" y="1371600"/>
              <a:chExt cx="1615980" cy="109500"/>
            </a:xfrm>
          </p:grpSpPr>
          <p:sp>
            <p:nvSpPr>
              <p:cNvPr id="1273" name="Google Shape;1273;p136"/>
              <p:cNvSpPr/>
              <p:nvPr/>
            </p:nvSpPr>
            <p:spPr>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136"/>
              <p:cNvSpPr/>
              <p:nvPr/>
            </p:nvSpPr>
            <p:spPr>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136"/>
              <p:cNvSpPr/>
              <p:nvPr/>
            </p:nvSpPr>
            <p:spPr>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136"/>
              <p:cNvSpPr/>
              <p:nvPr/>
            </p:nvSpPr>
            <p:spPr>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136"/>
              <p:cNvSpPr/>
              <p:nvPr/>
            </p:nvSpPr>
            <p:spPr>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8" name="Google Shape;1278;p136"/>
            <p:cNvGrpSpPr/>
            <p:nvPr/>
          </p:nvGrpSpPr>
          <p:grpSpPr>
            <a:xfrm>
              <a:off x="7827710" y="4773790"/>
              <a:ext cx="943732" cy="63948"/>
              <a:chOff x="3779200" y="1371600"/>
              <a:chExt cx="1615980" cy="109500"/>
            </a:xfrm>
          </p:grpSpPr>
          <p:sp>
            <p:nvSpPr>
              <p:cNvPr id="1279" name="Google Shape;1279;p136"/>
              <p:cNvSpPr/>
              <p:nvPr/>
            </p:nvSpPr>
            <p:spPr>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136"/>
              <p:cNvSpPr/>
              <p:nvPr/>
            </p:nvSpPr>
            <p:spPr>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136"/>
              <p:cNvSpPr/>
              <p:nvPr/>
            </p:nvSpPr>
            <p:spPr>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136"/>
              <p:cNvSpPr/>
              <p:nvPr/>
            </p:nvSpPr>
            <p:spPr>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136"/>
              <p:cNvSpPr/>
              <p:nvPr/>
            </p:nvSpPr>
            <p:spPr>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84" name="Google Shape;1284;p136"/>
          <p:cNvSpPr/>
          <p:nvPr/>
        </p:nvSpPr>
        <p:spPr>
          <a:xfrm rot="10800000" flipH="1">
            <a:off x="289825" y="2343925"/>
            <a:ext cx="1518900" cy="15189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85" name="Google Shape;1285;p136"/>
          <p:cNvPicPr preferRelativeResize="0"/>
          <p:nvPr/>
        </p:nvPicPr>
        <p:blipFill rotWithShape="1">
          <a:blip r:embed="rId4">
            <a:alphaModFix/>
          </a:blip>
          <a:srcRect/>
          <a:stretch/>
        </p:blipFill>
        <p:spPr>
          <a:xfrm>
            <a:off x="4642309" y="2909488"/>
            <a:ext cx="642000" cy="6420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57150" dist="19050" dir="5400000" algn="bl" rotWithShape="0">
              <a:schemeClr val="lt1">
                <a:alpha val="50000"/>
              </a:schemeClr>
            </a:outerShdw>
          </a:effectLst>
        </p:spPr>
      </p:pic>
      <p:pic>
        <p:nvPicPr>
          <p:cNvPr id="1286" name="Google Shape;1286;p136"/>
          <p:cNvPicPr preferRelativeResize="0"/>
          <p:nvPr/>
        </p:nvPicPr>
        <p:blipFill>
          <a:blip r:embed="rId5">
            <a:alphaModFix/>
          </a:blip>
          <a:stretch>
            <a:fillRect/>
          </a:stretch>
        </p:blipFill>
        <p:spPr>
          <a:xfrm>
            <a:off x="5360527" y="2909463"/>
            <a:ext cx="642000" cy="6420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57150" dist="19050" dir="5400000" algn="bl" rotWithShape="0">
              <a:schemeClr val="lt1">
                <a:alpha val="50000"/>
              </a:schemeClr>
            </a:outerShdw>
          </a:effectLst>
        </p:spPr>
      </p:pic>
      <p:pic>
        <p:nvPicPr>
          <p:cNvPr id="1287" name="Google Shape;1287;p136"/>
          <p:cNvPicPr preferRelativeResize="0"/>
          <p:nvPr/>
        </p:nvPicPr>
        <p:blipFill>
          <a:blip r:embed="rId6">
            <a:alphaModFix/>
          </a:blip>
          <a:stretch>
            <a:fillRect/>
          </a:stretch>
        </p:blipFill>
        <p:spPr>
          <a:xfrm>
            <a:off x="6078745" y="2909488"/>
            <a:ext cx="642000" cy="6420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57150" dist="19050" dir="5400000" algn="bl" rotWithShape="0">
              <a:schemeClr val="lt1">
                <a:alpha val="50000"/>
              </a:schemeClr>
            </a:outerShdw>
          </a:effectLst>
        </p:spPr>
      </p:pic>
      <p:pic>
        <p:nvPicPr>
          <p:cNvPr id="1288" name="Google Shape;1288;p136"/>
          <p:cNvPicPr preferRelativeResize="0"/>
          <p:nvPr/>
        </p:nvPicPr>
        <p:blipFill>
          <a:blip r:embed="rId7">
            <a:alphaModFix/>
          </a:blip>
          <a:stretch>
            <a:fillRect/>
          </a:stretch>
        </p:blipFill>
        <p:spPr>
          <a:xfrm>
            <a:off x="6796972" y="2909475"/>
            <a:ext cx="642000" cy="6420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57150" dist="19050" dir="5400000" algn="bl" rotWithShape="0">
              <a:schemeClr val="lt1">
                <a:alpha val="50000"/>
              </a:schemeClr>
            </a:outerShdw>
          </a:effectLst>
        </p:spPr>
      </p:pic>
      <p:pic>
        <p:nvPicPr>
          <p:cNvPr id="1289" name="Google Shape;1289;p136"/>
          <p:cNvPicPr preferRelativeResize="0"/>
          <p:nvPr/>
        </p:nvPicPr>
        <p:blipFill>
          <a:blip r:embed="rId8">
            <a:alphaModFix/>
          </a:blip>
          <a:stretch>
            <a:fillRect/>
          </a:stretch>
        </p:blipFill>
        <p:spPr>
          <a:xfrm>
            <a:off x="7515190" y="2909463"/>
            <a:ext cx="642000" cy="6420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57150" dist="19050" dir="5400000" algn="bl" rotWithShape="0">
              <a:schemeClr val="lt1">
                <a:alpha val="50000"/>
              </a:schemeClr>
            </a:outerShdw>
          </a:effectLst>
        </p:spPr>
      </p:pic>
      <p:pic>
        <p:nvPicPr>
          <p:cNvPr id="1290" name="Google Shape;1290;p136"/>
          <p:cNvPicPr preferRelativeResize="0"/>
          <p:nvPr/>
        </p:nvPicPr>
        <p:blipFill>
          <a:blip r:embed="rId9">
            <a:alphaModFix/>
          </a:blip>
          <a:stretch>
            <a:fillRect/>
          </a:stretch>
        </p:blipFill>
        <p:spPr>
          <a:xfrm>
            <a:off x="5360511" y="3627688"/>
            <a:ext cx="642000" cy="6420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57150" dist="19050" dir="5400000" algn="bl" rotWithShape="0">
              <a:schemeClr val="lt1">
                <a:alpha val="50000"/>
              </a:schemeClr>
            </a:outerShdw>
          </a:effectLst>
        </p:spPr>
      </p:pic>
      <p:pic>
        <p:nvPicPr>
          <p:cNvPr id="1291" name="Google Shape;1291;p136"/>
          <p:cNvPicPr preferRelativeResize="0"/>
          <p:nvPr/>
        </p:nvPicPr>
        <p:blipFill>
          <a:blip r:embed="rId10">
            <a:alphaModFix/>
          </a:blip>
          <a:stretch>
            <a:fillRect/>
          </a:stretch>
        </p:blipFill>
        <p:spPr>
          <a:xfrm>
            <a:off x="6796961" y="3627688"/>
            <a:ext cx="642000" cy="6420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57150" dist="19050" dir="5400000" algn="bl" rotWithShape="0">
              <a:schemeClr val="lt1">
                <a:alpha val="50000"/>
              </a:schemeClr>
            </a:outerShdw>
          </a:effectLst>
        </p:spPr>
      </p:pic>
      <p:pic>
        <p:nvPicPr>
          <p:cNvPr id="1292" name="Google Shape;1292;p136"/>
          <p:cNvPicPr preferRelativeResize="0"/>
          <p:nvPr/>
        </p:nvPicPr>
        <p:blipFill>
          <a:blip r:embed="rId11">
            <a:alphaModFix/>
          </a:blip>
          <a:stretch>
            <a:fillRect/>
          </a:stretch>
        </p:blipFill>
        <p:spPr>
          <a:xfrm>
            <a:off x="6078736" y="3627688"/>
            <a:ext cx="642000" cy="6420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57150" dist="19050" dir="5400000" algn="bl" rotWithShape="0">
              <a:schemeClr val="lt1">
                <a:alpha val="50000"/>
              </a:schemeClr>
            </a:outerShdw>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31"/>
        <p:cNvGrpSpPr/>
        <p:nvPr/>
      </p:nvGrpSpPr>
      <p:grpSpPr>
        <a:xfrm>
          <a:off x="0" y="0"/>
          <a:ext cx="0" cy="0"/>
          <a:chOff x="0" y="0"/>
          <a:chExt cx="0" cy="0"/>
        </a:xfrm>
      </p:grpSpPr>
      <p:sp>
        <p:nvSpPr>
          <p:cNvPr id="1432" name="Google Shape;1432;p154"/>
          <p:cNvSpPr txBox="1">
            <a:spLocks noGrp="1"/>
          </p:cNvSpPr>
          <p:nvPr>
            <p:ph type="body" idx="1"/>
          </p:nvPr>
        </p:nvSpPr>
        <p:spPr>
          <a:xfrm>
            <a:off x="311700" y="1152475"/>
            <a:ext cx="8832300" cy="39435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endParaRPr sz="1200">
              <a:latin typeface="Source Code Pro Light"/>
              <a:ea typeface="Source Code Pro Light"/>
              <a:cs typeface="Source Code Pro Light"/>
              <a:sym typeface="Source Code Pro Light"/>
            </a:endParaRPr>
          </a:p>
          <a:p>
            <a:pPr marL="0" lvl="0" indent="0" algn="l" rtl="0">
              <a:lnSpc>
                <a:spcPct val="100000"/>
              </a:lnSpc>
              <a:spcBef>
                <a:spcPts val="0"/>
              </a:spcBef>
              <a:spcAft>
                <a:spcPts val="0"/>
              </a:spcAft>
              <a:buNone/>
            </a:pPr>
            <a:r>
              <a:rPr lang="en" sz="1200" b="1">
                <a:latin typeface="Source Code Pro"/>
                <a:ea typeface="Source Code Pro"/>
                <a:cs typeface="Source Code Pro"/>
                <a:sym typeface="Source Code Pro"/>
              </a:rPr>
              <a:t>./mvnw clean package</a:t>
            </a:r>
            <a:endParaRPr sz="1200" b="1">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200" b="1">
                <a:latin typeface="Source Code Pro"/>
                <a:ea typeface="Source Code Pro"/>
                <a:cs typeface="Source Code Pro"/>
                <a:sym typeface="Source Code Pro"/>
              </a:rPr>
              <a:t>java -jar target/quarkus-app/quarkus-run.jar</a:t>
            </a:r>
            <a:endParaRPr sz="1200" b="1">
              <a:latin typeface="Source Code Pro"/>
              <a:ea typeface="Source Code Pro"/>
              <a:cs typeface="Source Code Pro"/>
              <a:sym typeface="Source Code Pro"/>
            </a:endParaRPr>
          </a:p>
          <a:p>
            <a:pPr marL="0" lvl="0" indent="0" algn="l" rtl="0">
              <a:lnSpc>
                <a:spcPct val="100000"/>
              </a:lnSpc>
              <a:spcBef>
                <a:spcPts val="0"/>
              </a:spcBef>
              <a:spcAft>
                <a:spcPts val="0"/>
              </a:spcAft>
              <a:buNone/>
            </a:pPr>
            <a:endParaRPr sz="1200">
              <a:latin typeface="Source Code Pro Light"/>
              <a:ea typeface="Source Code Pro Light"/>
              <a:cs typeface="Source Code Pro Light"/>
              <a:sym typeface="Source Code Pro Light"/>
            </a:endParaRPr>
          </a:p>
          <a:p>
            <a:pPr marL="0" lvl="0" indent="0" algn="l" rtl="0">
              <a:lnSpc>
                <a:spcPct val="100000"/>
              </a:lnSpc>
              <a:spcBef>
                <a:spcPts val="0"/>
              </a:spcBef>
              <a:spcAft>
                <a:spcPts val="0"/>
              </a:spcAft>
              <a:buNone/>
            </a:pPr>
            <a:r>
              <a:rPr lang="en" sz="1200">
                <a:latin typeface="Source Code Pro Light"/>
                <a:ea typeface="Source Code Pro Light"/>
                <a:cs typeface="Source Code Pro Light"/>
                <a:sym typeface="Source Code Pro Light"/>
              </a:rPr>
              <a:t>docker build -f src/main/docker/</a:t>
            </a:r>
            <a:r>
              <a:rPr lang="en" sz="1200" b="1">
                <a:latin typeface="Source Code Pro"/>
                <a:ea typeface="Source Code Pro"/>
                <a:cs typeface="Source Code Pro"/>
                <a:sym typeface="Source Code Pro"/>
              </a:rPr>
              <a:t>Dockerfile.jvm</a:t>
            </a:r>
            <a:r>
              <a:rPr lang="en" sz="1200">
                <a:latin typeface="Source Code Pro Light"/>
                <a:ea typeface="Source Code Pro Light"/>
                <a:cs typeface="Source Code Pro Light"/>
                <a:sym typeface="Source Code Pro Light"/>
              </a:rPr>
              <a:t> -t dio/avatar:jvm .</a:t>
            </a:r>
            <a:endParaRPr sz="1200">
              <a:latin typeface="Source Code Pro Light"/>
              <a:ea typeface="Source Code Pro Light"/>
              <a:cs typeface="Source Code Pro Light"/>
              <a:sym typeface="Source Code Pro Light"/>
            </a:endParaRPr>
          </a:p>
        </p:txBody>
      </p:sp>
      <p:sp>
        <p:nvSpPr>
          <p:cNvPr id="1433" name="Google Shape;143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6128F6"/>
                </a:solidFill>
                <a:latin typeface="Century Gothic"/>
                <a:ea typeface="Century Gothic"/>
                <a:cs typeface="Century Gothic"/>
                <a:sym typeface="Century Gothic"/>
              </a:rPr>
              <a:t>Quarkus</a:t>
            </a:r>
            <a:endParaRPr sz="3000">
              <a:solidFill>
                <a:srgbClr val="6128F6"/>
              </a:solidFill>
              <a:latin typeface="Century Gothic"/>
              <a:ea typeface="Century Gothic"/>
              <a:cs typeface="Century Gothic"/>
              <a:sym typeface="Century Gothic"/>
            </a:endParaRPr>
          </a:p>
          <a:p>
            <a:pPr marL="0" lvl="0" indent="0" algn="l" rtl="0">
              <a:lnSpc>
                <a:spcPct val="50000"/>
              </a:lnSpc>
              <a:spcBef>
                <a:spcPts val="0"/>
              </a:spcBef>
              <a:spcAft>
                <a:spcPts val="0"/>
              </a:spcAft>
              <a:buClr>
                <a:schemeClr val="dk1"/>
              </a:buClr>
              <a:buSzPts val="1100"/>
              <a:buFont typeface="Arial"/>
              <a:buNone/>
            </a:pPr>
            <a:r>
              <a:rPr lang="en" sz="2400" b="1">
                <a:solidFill>
                  <a:schemeClr val="dk2"/>
                </a:solidFill>
                <a:latin typeface="Calibri"/>
                <a:ea typeface="Calibri"/>
                <a:cs typeface="Calibri"/>
                <a:sym typeface="Calibri"/>
              </a:rPr>
              <a:t>JVM Build</a:t>
            </a:r>
            <a:endParaRPr sz="3000">
              <a:solidFill>
                <a:srgbClr val="ED4C4D"/>
              </a:solidFill>
              <a:latin typeface="Century Gothic"/>
              <a:ea typeface="Century Gothic"/>
              <a:cs typeface="Century Gothic"/>
              <a:sym typeface="Century Gothic"/>
            </a:endParaRPr>
          </a:p>
          <a:p>
            <a:pPr marL="0" lvl="0" indent="0" algn="l" rtl="0">
              <a:lnSpc>
                <a:spcPct val="50000"/>
              </a:lnSpc>
              <a:spcBef>
                <a:spcPts val="0"/>
              </a:spcBef>
              <a:spcAft>
                <a:spcPts val="0"/>
              </a:spcAft>
              <a:buNone/>
            </a:pPr>
            <a:endParaRPr sz="2400" b="1">
              <a:solidFill>
                <a:schemeClr val="dk2"/>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37"/>
        <p:cNvGrpSpPr/>
        <p:nvPr/>
      </p:nvGrpSpPr>
      <p:grpSpPr>
        <a:xfrm>
          <a:off x="0" y="0"/>
          <a:ext cx="0" cy="0"/>
          <a:chOff x="0" y="0"/>
          <a:chExt cx="0" cy="0"/>
        </a:xfrm>
      </p:grpSpPr>
      <p:sp>
        <p:nvSpPr>
          <p:cNvPr id="1438" name="Google Shape;1438;p155"/>
          <p:cNvSpPr txBox="1">
            <a:spLocks noGrp="1"/>
          </p:cNvSpPr>
          <p:nvPr>
            <p:ph type="body" idx="1"/>
          </p:nvPr>
        </p:nvSpPr>
        <p:spPr>
          <a:xfrm>
            <a:off x="311700" y="1152475"/>
            <a:ext cx="8832300" cy="39435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endParaRPr sz="1200">
              <a:latin typeface="Source Code Pro Light"/>
              <a:ea typeface="Source Code Pro Light"/>
              <a:cs typeface="Source Code Pro Light"/>
              <a:sym typeface="Source Code Pro Light"/>
            </a:endParaRPr>
          </a:p>
          <a:p>
            <a:pPr marL="0" lvl="0" indent="0" algn="l" rtl="0">
              <a:lnSpc>
                <a:spcPct val="100000"/>
              </a:lnSpc>
              <a:spcBef>
                <a:spcPts val="0"/>
              </a:spcBef>
              <a:spcAft>
                <a:spcPts val="0"/>
              </a:spcAft>
              <a:buNone/>
            </a:pPr>
            <a:r>
              <a:rPr lang="en" sz="1200">
                <a:latin typeface="Source Code Pro Light"/>
                <a:ea typeface="Source Code Pro Light"/>
                <a:cs typeface="Source Code Pro Light"/>
                <a:sym typeface="Source Code Pro Light"/>
              </a:rPr>
              <a:t>./mvnw clean package </a:t>
            </a:r>
            <a:r>
              <a:rPr lang="en" sz="1200" b="1">
                <a:latin typeface="Source Code Pro"/>
                <a:ea typeface="Source Code Pro"/>
                <a:cs typeface="Source Code Pro"/>
                <a:sym typeface="Source Code Pro"/>
              </a:rPr>
              <a:t>-Pnative</a:t>
            </a:r>
            <a:endParaRPr sz="1200">
              <a:latin typeface="Source Code Pro Light"/>
              <a:ea typeface="Source Code Pro Light"/>
              <a:cs typeface="Source Code Pro Light"/>
              <a:sym typeface="Source Code Pro Light"/>
            </a:endParaRPr>
          </a:p>
          <a:p>
            <a:pPr marL="0" lvl="0" indent="0" algn="l" rtl="0">
              <a:lnSpc>
                <a:spcPct val="100000"/>
              </a:lnSpc>
              <a:spcBef>
                <a:spcPts val="0"/>
              </a:spcBef>
              <a:spcAft>
                <a:spcPts val="0"/>
              </a:spcAft>
              <a:buNone/>
            </a:pPr>
            <a:r>
              <a:rPr lang="en" sz="1200" b="1">
                <a:latin typeface="Source Code Pro"/>
                <a:ea typeface="Source Code Pro"/>
                <a:cs typeface="Source Code Pro"/>
                <a:sym typeface="Source Code Pro"/>
              </a:rPr>
              <a:t>./target/avatar-1.0.0-SNAPSHOT-runner</a:t>
            </a:r>
            <a:endParaRPr sz="1200" b="1">
              <a:latin typeface="Source Code Pro"/>
              <a:ea typeface="Source Code Pro"/>
              <a:cs typeface="Source Code Pro"/>
              <a:sym typeface="Source Code Pro"/>
            </a:endParaRPr>
          </a:p>
          <a:p>
            <a:pPr marL="0" lvl="0" indent="0" algn="l" rtl="0">
              <a:lnSpc>
                <a:spcPct val="100000"/>
              </a:lnSpc>
              <a:spcBef>
                <a:spcPts val="0"/>
              </a:spcBef>
              <a:spcAft>
                <a:spcPts val="0"/>
              </a:spcAft>
              <a:buNone/>
            </a:pPr>
            <a:endParaRPr sz="1200">
              <a:latin typeface="Source Code Pro Light"/>
              <a:ea typeface="Source Code Pro Light"/>
              <a:cs typeface="Source Code Pro Light"/>
              <a:sym typeface="Source Code Pro Light"/>
            </a:endParaRPr>
          </a:p>
          <a:p>
            <a:pPr marL="0" lvl="0" indent="0" algn="l" rtl="0">
              <a:lnSpc>
                <a:spcPct val="100000"/>
              </a:lnSpc>
              <a:spcBef>
                <a:spcPts val="0"/>
              </a:spcBef>
              <a:spcAft>
                <a:spcPts val="0"/>
              </a:spcAft>
              <a:buNone/>
            </a:pPr>
            <a:r>
              <a:rPr lang="en" sz="1200">
                <a:latin typeface="Source Code Pro Light"/>
                <a:ea typeface="Source Code Pro Light"/>
                <a:cs typeface="Source Code Pro Light"/>
                <a:sym typeface="Source Code Pro Light"/>
              </a:rPr>
              <a:t>docker build -f src/main/docker/</a:t>
            </a:r>
            <a:r>
              <a:rPr lang="en" sz="1200" b="1">
                <a:latin typeface="Source Code Pro"/>
                <a:ea typeface="Source Code Pro"/>
                <a:cs typeface="Source Code Pro"/>
                <a:sym typeface="Source Code Pro"/>
              </a:rPr>
              <a:t>Dockerfile.native</a:t>
            </a:r>
            <a:r>
              <a:rPr lang="en" sz="1200">
                <a:latin typeface="Source Code Pro Light"/>
                <a:ea typeface="Source Code Pro Light"/>
                <a:cs typeface="Source Code Pro Light"/>
                <a:sym typeface="Source Code Pro Light"/>
              </a:rPr>
              <a:t> -t dio/avatar:native .</a:t>
            </a:r>
            <a:endParaRPr sz="1200" b="1">
              <a:solidFill>
                <a:srgbClr val="ED4C4D"/>
              </a:solidFill>
              <a:latin typeface="Source Code Pro"/>
              <a:ea typeface="Source Code Pro"/>
              <a:cs typeface="Source Code Pro"/>
              <a:sym typeface="Source Code Pro"/>
            </a:endParaRPr>
          </a:p>
        </p:txBody>
      </p:sp>
      <p:sp>
        <p:nvSpPr>
          <p:cNvPr id="1439" name="Google Shape;1439;p15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6128F6"/>
                </a:solidFill>
                <a:latin typeface="Century Gothic"/>
                <a:ea typeface="Century Gothic"/>
                <a:cs typeface="Century Gothic"/>
                <a:sym typeface="Century Gothic"/>
              </a:rPr>
              <a:t>Quarkus</a:t>
            </a:r>
            <a:endParaRPr sz="3000">
              <a:solidFill>
                <a:srgbClr val="6128F6"/>
              </a:solidFill>
              <a:latin typeface="Century Gothic"/>
              <a:ea typeface="Century Gothic"/>
              <a:cs typeface="Century Gothic"/>
              <a:sym typeface="Century Gothic"/>
            </a:endParaRPr>
          </a:p>
          <a:p>
            <a:pPr marL="0" lvl="0" indent="0" algn="l" rtl="0">
              <a:lnSpc>
                <a:spcPct val="50000"/>
              </a:lnSpc>
              <a:spcBef>
                <a:spcPts val="0"/>
              </a:spcBef>
              <a:spcAft>
                <a:spcPts val="0"/>
              </a:spcAft>
              <a:buClr>
                <a:schemeClr val="dk1"/>
              </a:buClr>
              <a:buSzPts val="1100"/>
              <a:buFont typeface="Arial"/>
              <a:buNone/>
            </a:pPr>
            <a:r>
              <a:rPr lang="en" sz="2400" b="1">
                <a:solidFill>
                  <a:schemeClr val="dk2"/>
                </a:solidFill>
                <a:latin typeface="Calibri"/>
                <a:ea typeface="Calibri"/>
                <a:cs typeface="Calibri"/>
                <a:sym typeface="Calibri"/>
              </a:rPr>
              <a:t>Native Image Build</a:t>
            </a:r>
            <a:endParaRPr sz="3000">
              <a:solidFill>
                <a:srgbClr val="ED4C4D"/>
              </a:solidFill>
              <a:latin typeface="Century Gothic"/>
              <a:ea typeface="Century Gothic"/>
              <a:cs typeface="Century Gothic"/>
              <a:sym typeface="Century Gothic"/>
            </a:endParaRPr>
          </a:p>
          <a:p>
            <a:pPr marL="0" lvl="0" indent="0" algn="l" rtl="0">
              <a:lnSpc>
                <a:spcPct val="50000"/>
              </a:lnSpc>
              <a:spcBef>
                <a:spcPts val="0"/>
              </a:spcBef>
              <a:spcAft>
                <a:spcPts val="0"/>
              </a:spcAft>
              <a:buNone/>
            </a:pPr>
            <a:endParaRPr sz="2400" b="1">
              <a:solidFill>
                <a:schemeClr val="dk2"/>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43"/>
        <p:cNvGrpSpPr/>
        <p:nvPr/>
      </p:nvGrpSpPr>
      <p:grpSpPr>
        <a:xfrm>
          <a:off x="0" y="0"/>
          <a:ext cx="0" cy="0"/>
          <a:chOff x="0" y="0"/>
          <a:chExt cx="0" cy="0"/>
        </a:xfrm>
      </p:grpSpPr>
      <p:sp>
        <p:nvSpPr>
          <p:cNvPr id="1444" name="Google Shape;1444;p15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endParaRPr sz="1200">
              <a:solidFill>
                <a:srgbClr val="6128F6"/>
              </a:solidFill>
              <a:latin typeface="Calibri"/>
              <a:ea typeface="Calibri"/>
              <a:cs typeface="Calibri"/>
              <a:sym typeface="Calibri"/>
            </a:endParaRPr>
          </a:p>
          <a:p>
            <a:pPr marL="0" lvl="0" indent="0" algn="just" rtl="0">
              <a:lnSpc>
                <a:spcPct val="100000"/>
              </a:lnSpc>
              <a:spcBef>
                <a:spcPts val="0"/>
              </a:spcBef>
              <a:spcAft>
                <a:spcPts val="0"/>
              </a:spcAft>
              <a:buNone/>
            </a:pPr>
            <a:r>
              <a:rPr lang="en" sz="1200" u="sng">
                <a:solidFill>
                  <a:srgbClr val="6128F6"/>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https://quarkus.io/guides/</a:t>
            </a:r>
            <a:r>
              <a:rPr lang="en" sz="1200" b="1" u="sng">
                <a:solidFill>
                  <a:srgbClr val="6128F6"/>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maven-tooling</a:t>
            </a:r>
            <a:r>
              <a:rPr lang="en" sz="1200" u="sng">
                <a:solidFill>
                  <a:srgbClr val="6128F6"/>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#dev-mode</a:t>
            </a:r>
            <a:endParaRPr sz="1200">
              <a:solidFill>
                <a:srgbClr val="6128F6"/>
              </a:solidFill>
              <a:latin typeface="Calibri"/>
              <a:ea typeface="Calibri"/>
              <a:cs typeface="Calibri"/>
              <a:sym typeface="Calibri"/>
            </a:endParaRPr>
          </a:p>
          <a:p>
            <a:pPr marL="0" lvl="0" indent="0" algn="just" rtl="0">
              <a:lnSpc>
                <a:spcPct val="100000"/>
              </a:lnSpc>
              <a:spcBef>
                <a:spcPts val="0"/>
              </a:spcBef>
              <a:spcAft>
                <a:spcPts val="0"/>
              </a:spcAft>
              <a:buNone/>
            </a:pPr>
            <a:endParaRPr sz="1200">
              <a:solidFill>
                <a:srgbClr val="6128F6"/>
              </a:solidFill>
              <a:latin typeface="Calibri"/>
              <a:ea typeface="Calibri"/>
              <a:cs typeface="Calibri"/>
              <a:sym typeface="Calibri"/>
            </a:endParaRPr>
          </a:p>
          <a:p>
            <a:pPr marL="0" lvl="0" indent="0" algn="just" rtl="0">
              <a:lnSpc>
                <a:spcPct val="100000"/>
              </a:lnSpc>
              <a:spcBef>
                <a:spcPts val="0"/>
              </a:spcBef>
              <a:spcAft>
                <a:spcPts val="0"/>
              </a:spcAft>
              <a:buNone/>
            </a:pPr>
            <a:r>
              <a:rPr lang="en" sz="1200" u="sng">
                <a:solidFill>
                  <a:srgbClr val="6128F6"/>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https://quarkus.io/guides/</a:t>
            </a:r>
            <a:r>
              <a:rPr lang="en" sz="1200" b="1" u="sng">
                <a:solidFill>
                  <a:srgbClr val="6128F6"/>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dev-services</a:t>
            </a:r>
            <a:endParaRPr sz="1200" b="1">
              <a:solidFill>
                <a:srgbClr val="6128F6"/>
              </a:solidFill>
              <a:latin typeface="Calibri"/>
              <a:ea typeface="Calibri"/>
              <a:cs typeface="Calibri"/>
              <a:sym typeface="Calibri"/>
            </a:endParaRPr>
          </a:p>
          <a:p>
            <a:pPr marL="0" lvl="0" indent="0" algn="just" rtl="0">
              <a:lnSpc>
                <a:spcPct val="100000"/>
              </a:lnSpc>
              <a:spcBef>
                <a:spcPts val="0"/>
              </a:spcBef>
              <a:spcAft>
                <a:spcPts val="0"/>
              </a:spcAft>
              <a:buNone/>
            </a:pPr>
            <a:endParaRPr sz="1200">
              <a:solidFill>
                <a:srgbClr val="6128F6"/>
              </a:solidFill>
              <a:latin typeface="Calibri"/>
              <a:ea typeface="Calibri"/>
              <a:cs typeface="Calibri"/>
              <a:sym typeface="Calibri"/>
            </a:endParaRPr>
          </a:p>
          <a:p>
            <a:pPr marL="0" lvl="0" indent="0" algn="just" rtl="0">
              <a:lnSpc>
                <a:spcPct val="100000"/>
              </a:lnSpc>
              <a:spcBef>
                <a:spcPts val="0"/>
              </a:spcBef>
              <a:spcAft>
                <a:spcPts val="0"/>
              </a:spcAft>
              <a:buNone/>
            </a:pPr>
            <a:r>
              <a:rPr lang="en" sz="1200" u="sng">
                <a:solidFill>
                  <a:srgbClr val="6128F6"/>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https://quarkus.io/guides/</a:t>
            </a:r>
            <a:r>
              <a:rPr lang="en" sz="1200" b="1" u="sng">
                <a:solidFill>
                  <a:srgbClr val="6128F6"/>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lifecycle</a:t>
            </a:r>
            <a:r>
              <a:rPr lang="en" sz="1200" u="sng">
                <a:solidFill>
                  <a:srgbClr val="6128F6"/>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#the-main-method</a:t>
            </a:r>
            <a:endParaRPr sz="1200">
              <a:solidFill>
                <a:srgbClr val="6128F6"/>
              </a:solidFill>
              <a:latin typeface="Calibri"/>
              <a:ea typeface="Calibri"/>
              <a:cs typeface="Calibri"/>
              <a:sym typeface="Calibri"/>
            </a:endParaRPr>
          </a:p>
          <a:p>
            <a:pPr marL="0" lvl="0" indent="0" algn="just" rtl="0">
              <a:lnSpc>
                <a:spcPct val="100000"/>
              </a:lnSpc>
              <a:spcBef>
                <a:spcPts val="0"/>
              </a:spcBef>
              <a:spcAft>
                <a:spcPts val="0"/>
              </a:spcAft>
              <a:buNone/>
            </a:pPr>
            <a:endParaRPr sz="1200">
              <a:solidFill>
                <a:srgbClr val="6128F6"/>
              </a:solidFill>
              <a:latin typeface="Calibri"/>
              <a:ea typeface="Calibri"/>
              <a:cs typeface="Calibri"/>
              <a:sym typeface="Calibri"/>
            </a:endParaRPr>
          </a:p>
          <a:p>
            <a:pPr marL="0" lvl="0" indent="0" algn="just" rtl="0">
              <a:lnSpc>
                <a:spcPct val="100000"/>
              </a:lnSpc>
              <a:spcBef>
                <a:spcPts val="0"/>
              </a:spcBef>
              <a:spcAft>
                <a:spcPts val="0"/>
              </a:spcAft>
              <a:buNone/>
            </a:pPr>
            <a:r>
              <a:rPr lang="en" sz="1200" u="sng">
                <a:solidFill>
                  <a:srgbClr val="6128F6"/>
                </a:solidFill>
                <a:latin typeface="Calibri"/>
                <a:ea typeface="Calibri"/>
                <a:cs typeface="Calibri"/>
                <a:sym typeface="Calibri"/>
                <a:hlinkClick r:id="rId6">
                  <a:extLst>
                    <a:ext uri="{A12FA001-AC4F-418D-AE19-62706E023703}">
                      <ahyp:hlinkClr xmlns:ahyp="http://schemas.microsoft.com/office/drawing/2018/hyperlinkcolor" val="tx"/>
                    </a:ext>
                  </a:extLst>
                </a:hlinkClick>
              </a:rPr>
              <a:t>https://quarkus.io/guides/</a:t>
            </a:r>
            <a:r>
              <a:rPr lang="en" sz="1200" b="1" u="sng">
                <a:solidFill>
                  <a:srgbClr val="6128F6"/>
                </a:solidFill>
                <a:latin typeface="Calibri"/>
                <a:ea typeface="Calibri"/>
                <a:cs typeface="Calibri"/>
                <a:sym typeface="Calibri"/>
                <a:hlinkClick r:id="rId6">
                  <a:extLst>
                    <a:ext uri="{A12FA001-AC4F-418D-AE19-62706E023703}">
                      <ahyp:hlinkClr xmlns:ahyp="http://schemas.microsoft.com/office/drawing/2018/hyperlinkcolor" val="tx"/>
                    </a:ext>
                  </a:extLst>
                </a:hlinkClick>
              </a:rPr>
              <a:t>config</a:t>
            </a:r>
            <a:r>
              <a:rPr lang="en" sz="1200" u="sng">
                <a:solidFill>
                  <a:srgbClr val="6128F6"/>
                </a:solidFill>
                <a:latin typeface="Calibri"/>
                <a:ea typeface="Calibri"/>
                <a:cs typeface="Calibri"/>
                <a:sym typeface="Calibri"/>
                <a:hlinkClick r:id="rId6">
                  <a:extLst>
                    <a:ext uri="{A12FA001-AC4F-418D-AE19-62706E023703}">
                      <ahyp:hlinkClr xmlns:ahyp="http://schemas.microsoft.com/office/drawing/2018/hyperlinkcolor" val="tx"/>
                    </a:ext>
                  </a:extLst>
                </a:hlinkClick>
              </a:rPr>
              <a:t>#configuring-quarkus</a:t>
            </a:r>
            <a:endParaRPr sz="1200">
              <a:solidFill>
                <a:srgbClr val="6128F6"/>
              </a:solidFill>
              <a:latin typeface="Calibri"/>
              <a:ea typeface="Calibri"/>
              <a:cs typeface="Calibri"/>
              <a:sym typeface="Calibri"/>
            </a:endParaRPr>
          </a:p>
          <a:p>
            <a:pPr marL="0" lvl="0" indent="0" algn="just" rtl="0">
              <a:lnSpc>
                <a:spcPct val="100000"/>
              </a:lnSpc>
              <a:spcBef>
                <a:spcPts val="0"/>
              </a:spcBef>
              <a:spcAft>
                <a:spcPts val="0"/>
              </a:spcAft>
              <a:buNone/>
            </a:pPr>
            <a:endParaRPr sz="1200">
              <a:solidFill>
                <a:srgbClr val="6128F6"/>
              </a:solidFill>
              <a:latin typeface="Calibri"/>
              <a:ea typeface="Calibri"/>
              <a:cs typeface="Calibri"/>
              <a:sym typeface="Calibri"/>
            </a:endParaRPr>
          </a:p>
          <a:p>
            <a:pPr marL="0" lvl="0" indent="0" algn="just" rtl="0">
              <a:lnSpc>
                <a:spcPct val="100000"/>
              </a:lnSpc>
              <a:spcBef>
                <a:spcPts val="0"/>
              </a:spcBef>
              <a:spcAft>
                <a:spcPts val="0"/>
              </a:spcAft>
              <a:buNone/>
            </a:pPr>
            <a:endParaRPr sz="1200">
              <a:solidFill>
                <a:srgbClr val="6128F6"/>
              </a:solidFill>
              <a:latin typeface="Calibri"/>
              <a:ea typeface="Calibri"/>
              <a:cs typeface="Calibri"/>
              <a:sym typeface="Calibri"/>
            </a:endParaRPr>
          </a:p>
        </p:txBody>
      </p:sp>
      <p:sp>
        <p:nvSpPr>
          <p:cNvPr id="1445" name="Google Shape;1445;p1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6128F6"/>
                </a:solidFill>
                <a:latin typeface="Century Gothic"/>
                <a:ea typeface="Century Gothic"/>
                <a:cs typeface="Century Gothic"/>
                <a:sym typeface="Century Gothic"/>
              </a:rPr>
              <a:t>Referências</a:t>
            </a:r>
            <a:endParaRPr sz="2400" b="1">
              <a:solidFill>
                <a:srgbClr val="6128F6"/>
              </a:solidFill>
              <a:latin typeface="Calibri"/>
              <a:ea typeface="Calibri"/>
              <a:cs typeface="Calibri"/>
              <a:sym typeface="Calibri"/>
            </a:endParaRPr>
          </a:p>
        </p:txBody>
      </p:sp>
      <p:sp>
        <p:nvSpPr>
          <p:cNvPr id="1446" name="Google Shape;1446;p156"/>
          <p:cNvSpPr txBox="1"/>
          <p:nvPr/>
        </p:nvSpPr>
        <p:spPr>
          <a:xfrm rot="2700000">
            <a:off x="7414529" y="434187"/>
            <a:ext cx="2236720" cy="353836"/>
          </a:xfrm>
          <a:prstGeom prst="rect">
            <a:avLst/>
          </a:prstGeom>
          <a:solidFill>
            <a:srgbClr val="8FD14F"/>
          </a:solidFill>
          <a:ln w="9525" cap="flat" cmpd="sng">
            <a:solidFill>
              <a:schemeClr val="lt2"/>
            </a:solidFill>
            <a:prstDash val="solid"/>
            <a:round/>
            <a:headEnd type="none" w="sm" len="sm"/>
            <a:tailEnd type="none" w="sm" len="sm"/>
          </a:ln>
          <a:effectLst>
            <a:outerShdw blurRad="57150" dist="19050" dir="5400000" algn="bl" rotWithShape="0">
              <a:srgbClr val="000000">
                <a:alpha val="25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1100" b="1">
                <a:solidFill>
                  <a:schemeClr val="lt1"/>
                </a:solidFill>
                <a:latin typeface="Calibri"/>
                <a:ea typeface="Calibri"/>
                <a:cs typeface="Calibri"/>
                <a:sym typeface="Calibri"/>
              </a:rPr>
              <a:t>LEITURA RECOMENDADA</a:t>
            </a:r>
            <a:endParaRPr sz="1100" b="1">
              <a:solidFill>
                <a:schemeClr val="lt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50"/>
        <p:cNvGrpSpPr/>
        <p:nvPr/>
      </p:nvGrpSpPr>
      <p:grpSpPr>
        <a:xfrm>
          <a:off x="0" y="0"/>
          <a:ext cx="0" cy="0"/>
          <a:chOff x="0" y="0"/>
          <a:chExt cx="0" cy="0"/>
        </a:xfrm>
      </p:grpSpPr>
      <p:sp>
        <p:nvSpPr>
          <p:cNvPr id="1451" name="Google Shape;1451;p157"/>
          <p:cNvSpPr txBox="1">
            <a:spLocks noGrp="1"/>
          </p:cNvSpPr>
          <p:nvPr>
            <p:ph type="title"/>
          </p:nvPr>
        </p:nvSpPr>
        <p:spPr>
          <a:xfrm>
            <a:off x="311700" y="445025"/>
            <a:ext cx="8930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b="1">
                <a:solidFill>
                  <a:srgbClr val="6128F6"/>
                </a:solidFill>
                <a:latin typeface="Century Gothic"/>
                <a:ea typeface="Century Gothic"/>
                <a:cs typeface="Century Gothic"/>
                <a:sym typeface="Century Gothic"/>
              </a:rPr>
              <a:t>Vídeo 03 - Estrutura do Projeto e Domínio</a:t>
            </a:r>
            <a:endParaRPr sz="4000" b="1">
              <a:solidFill>
                <a:srgbClr val="6128F6"/>
              </a:solidFill>
              <a:latin typeface="Century Gothic"/>
              <a:ea typeface="Century Gothic"/>
              <a:cs typeface="Century Gothic"/>
              <a:sym typeface="Century Gothic"/>
            </a:endParaRPr>
          </a:p>
          <a:p>
            <a:pPr marL="0" lvl="0" indent="0" algn="l" rtl="0">
              <a:spcBef>
                <a:spcPts val="0"/>
              </a:spcBef>
              <a:spcAft>
                <a:spcPts val="0"/>
              </a:spcAft>
              <a:buNone/>
            </a:pPr>
            <a:endParaRPr sz="3000">
              <a:solidFill>
                <a:srgbClr val="6128F6"/>
              </a:solidFill>
              <a:latin typeface="Century Gothic"/>
              <a:ea typeface="Century Gothic"/>
              <a:cs typeface="Century Gothic"/>
              <a:sym typeface="Century Gothic"/>
            </a:endParaRPr>
          </a:p>
        </p:txBody>
      </p:sp>
      <p:sp>
        <p:nvSpPr>
          <p:cNvPr id="1452" name="Google Shape;1452;p15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sz="2400" b="1">
              <a:latin typeface="Calibri"/>
              <a:ea typeface="Calibri"/>
              <a:cs typeface="Calibri"/>
              <a:sym typeface="Calibri"/>
            </a:endParaRPr>
          </a:p>
          <a:p>
            <a:pPr marL="0" lvl="0" indent="0" algn="l" rtl="0">
              <a:lnSpc>
                <a:spcPct val="100000"/>
              </a:lnSpc>
              <a:spcBef>
                <a:spcPts val="0"/>
              </a:spcBef>
              <a:spcAft>
                <a:spcPts val="0"/>
              </a:spcAft>
              <a:buClr>
                <a:schemeClr val="dk1"/>
              </a:buClr>
              <a:buSzPts val="1100"/>
              <a:buFont typeface="Arial"/>
              <a:buNone/>
            </a:pPr>
            <a:endParaRPr sz="2400" b="1">
              <a:latin typeface="Calibri"/>
              <a:ea typeface="Calibri"/>
              <a:cs typeface="Calibri"/>
              <a:sym typeface="Calibri"/>
            </a:endParaRPr>
          </a:p>
          <a:p>
            <a:pPr marL="0" lvl="0" indent="0" algn="l" rtl="0">
              <a:lnSpc>
                <a:spcPct val="100000"/>
              </a:lnSpc>
              <a:spcBef>
                <a:spcPts val="0"/>
              </a:spcBef>
              <a:spcAft>
                <a:spcPts val="0"/>
              </a:spcAft>
              <a:buClr>
                <a:schemeClr val="dk1"/>
              </a:buClr>
              <a:buSzPts val="1100"/>
              <a:buFont typeface="Arial"/>
              <a:buNone/>
            </a:pPr>
            <a:r>
              <a:rPr lang="en" sz="2400" b="1">
                <a:latin typeface="Calibri"/>
                <a:ea typeface="Calibri"/>
                <a:cs typeface="Calibri"/>
                <a:sym typeface="Calibri"/>
              </a:rPr>
              <a:t>   Domain Model</a:t>
            </a:r>
            <a:endParaRPr sz="2400" b="1">
              <a:latin typeface="Calibri"/>
              <a:ea typeface="Calibri"/>
              <a:cs typeface="Calibri"/>
              <a:sym typeface="Calibri"/>
            </a:endParaRPr>
          </a:p>
          <a:p>
            <a:pPr marL="0" lvl="0" indent="0" algn="l" rtl="0">
              <a:lnSpc>
                <a:spcPct val="100000"/>
              </a:lnSpc>
              <a:spcBef>
                <a:spcPts val="0"/>
              </a:spcBef>
              <a:spcAft>
                <a:spcPts val="0"/>
              </a:spcAft>
              <a:buClr>
                <a:schemeClr val="dk1"/>
              </a:buClr>
              <a:buSzPts val="1100"/>
              <a:buFont typeface="Arial"/>
              <a:buNone/>
            </a:pPr>
            <a:r>
              <a:rPr lang="en">
                <a:latin typeface="Calibri"/>
                <a:ea typeface="Calibri"/>
                <a:cs typeface="Calibri"/>
                <a:sym typeface="Calibri"/>
              </a:rPr>
              <a:t>      Java Record</a:t>
            </a:r>
            <a:endParaRPr sz="2400" b="1">
              <a:latin typeface="Calibri"/>
              <a:ea typeface="Calibri"/>
              <a:cs typeface="Calibri"/>
              <a:sym typeface="Calibri"/>
            </a:endParaRPr>
          </a:p>
          <a:p>
            <a:pPr marL="0" lvl="0" indent="0" algn="l" rtl="0">
              <a:lnSpc>
                <a:spcPct val="100000"/>
              </a:lnSpc>
              <a:spcBef>
                <a:spcPts val="0"/>
              </a:spcBef>
              <a:spcAft>
                <a:spcPts val="0"/>
              </a:spcAft>
              <a:buClr>
                <a:schemeClr val="dk1"/>
              </a:buClr>
              <a:buSzPts val="1100"/>
              <a:buFont typeface="Arial"/>
              <a:buNone/>
            </a:pPr>
            <a:r>
              <a:rPr lang="en" sz="2400" b="1">
                <a:latin typeface="Calibri"/>
                <a:ea typeface="Calibri"/>
                <a:cs typeface="Calibri"/>
                <a:sym typeface="Calibri"/>
              </a:rPr>
              <a:t>   Domain Service Layer</a:t>
            </a:r>
            <a:endParaRPr sz="2400" b="1">
              <a:latin typeface="Calibri"/>
              <a:ea typeface="Calibri"/>
              <a:cs typeface="Calibri"/>
              <a:sym typeface="Calibri"/>
            </a:endParaRPr>
          </a:p>
          <a:p>
            <a:pPr marL="0" lvl="0" indent="0" algn="l" rtl="0">
              <a:lnSpc>
                <a:spcPct val="100000"/>
              </a:lnSpc>
              <a:spcBef>
                <a:spcPts val="0"/>
              </a:spcBef>
              <a:spcAft>
                <a:spcPts val="0"/>
              </a:spcAft>
              <a:buClr>
                <a:schemeClr val="dk1"/>
              </a:buClr>
              <a:buSzPts val="1100"/>
              <a:buFont typeface="Arial"/>
              <a:buNone/>
            </a:pPr>
            <a:r>
              <a:rPr lang="en">
                <a:latin typeface="Calibri"/>
                <a:ea typeface="Calibri"/>
                <a:cs typeface="Calibri"/>
                <a:sym typeface="Calibri"/>
              </a:rPr>
              <a:t>      Dependency Injection</a:t>
            </a:r>
            <a:endParaRPr>
              <a:latin typeface="Calibri"/>
              <a:ea typeface="Calibri"/>
              <a:cs typeface="Calibri"/>
              <a:sym typeface="Calibri"/>
            </a:endParaRPr>
          </a:p>
          <a:p>
            <a:pPr marL="0" lvl="0" indent="0" algn="l" rtl="0">
              <a:lnSpc>
                <a:spcPct val="100000"/>
              </a:lnSpc>
              <a:spcBef>
                <a:spcPts val="0"/>
              </a:spcBef>
              <a:spcAft>
                <a:spcPts val="0"/>
              </a:spcAft>
              <a:buClr>
                <a:schemeClr val="dk1"/>
              </a:buClr>
              <a:buSzPts val="1100"/>
              <a:buFont typeface="Arial"/>
              <a:buNone/>
            </a:pPr>
            <a:r>
              <a:rPr lang="en" sz="2400" b="1">
                <a:latin typeface="Calibri"/>
                <a:ea typeface="Calibri"/>
                <a:cs typeface="Calibri"/>
                <a:sym typeface="Calibri"/>
              </a:rPr>
              <a:t>   Repository</a:t>
            </a:r>
            <a:endParaRPr sz="2400" b="1">
              <a:latin typeface="Calibri"/>
              <a:ea typeface="Calibri"/>
              <a:cs typeface="Calibri"/>
              <a:sym typeface="Calibri"/>
            </a:endParaRPr>
          </a:p>
          <a:p>
            <a:pPr marL="0" lvl="0" indent="0" algn="l" rtl="0">
              <a:lnSpc>
                <a:spcPct val="100000"/>
              </a:lnSpc>
              <a:spcBef>
                <a:spcPts val="0"/>
              </a:spcBef>
              <a:spcAft>
                <a:spcPts val="0"/>
              </a:spcAft>
              <a:buClr>
                <a:schemeClr val="dk1"/>
              </a:buClr>
              <a:buSzPts val="1100"/>
              <a:buFont typeface="Arial"/>
              <a:buNone/>
            </a:pPr>
            <a:r>
              <a:rPr lang="en" sz="2400" b="1">
                <a:latin typeface="Calibri"/>
                <a:ea typeface="Calibri"/>
                <a:cs typeface="Calibri"/>
                <a:sym typeface="Calibri"/>
              </a:rPr>
              <a:t>   Query Object</a:t>
            </a:r>
            <a:endParaRPr sz="2400">
              <a:latin typeface="Calibri"/>
              <a:ea typeface="Calibri"/>
              <a:cs typeface="Calibri"/>
              <a:sym typeface="Calibri"/>
            </a:endParaRPr>
          </a:p>
          <a:p>
            <a:pPr marL="0" lvl="0" indent="0" algn="l" rtl="0">
              <a:lnSpc>
                <a:spcPct val="100000"/>
              </a:lnSpc>
              <a:spcBef>
                <a:spcPts val="0"/>
              </a:spcBef>
              <a:spcAft>
                <a:spcPts val="0"/>
              </a:spcAft>
              <a:buClr>
                <a:schemeClr val="dk1"/>
              </a:buClr>
              <a:buSzPts val="1100"/>
              <a:buFont typeface="Arial"/>
              <a:buNone/>
            </a:pPr>
            <a:r>
              <a:rPr lang="en">
                <a:latin typeface="Calibri"/>
                <a:ea typeface="Calibri"/>
                <a:cs typeface="Calibri"/>
                <a:sym typeface="Calibri"/>
              </a:rPr>
              <a:t>      Builder Pattern</a:t>
            </a:r>
            <a:endParaRPr sz="2400" b="1">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56"/>
        <p:cNvGrpSpPr/>
        <p:nvPr/>
      </p:nvGrpSpPr>
      <p:grpSpPr>
        <a:xfrm>
          <a:off x="0" y="0"/>
          <a:ext cx="0" cy="0"/>
          <a:chOff x="0" y="0"/>
          <a:chExt cx="0" cy="0"/>
        </a:xfrm>
      </p:grpSpPr>
      <p:sp>
        <p:nvSpPr>
          <p:cNvPr id="1457" name="Google Shape;1457;p15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 sz="1200" b="1">
                <a:solidFill>
                  <a:srgbClr val="6128F6"/>
                </a:solidFill>
                <a:latin typeface="Calibri"/>
                <a:ea typeface="Calibri"/>
                <a:cs typeface="Calibri"/>
                <a:sym typeface="Calibri"/>
              </a:rPr>
              <a:t>Domain Model</a:t>
            </a:r>
            <a:endParaRPr sz="1200" b="1">
              <a:solidFill>
                <a:srgbClr val="6128F6"/>
              </a:solidFill>
              <a:latin typeface="Calibri"/>
              <a:ea typeface="Calibri"/>
              <a:cs typeface="Calibri"/>
              <a:sym typeface="Calibri"/>
            </a:endParaRPr>
          </a:p>
          <a:p>
            <a:pPr marL="0" lvl="0" indent="0" algn="just" rtl="0">
              <a:lnSpc>
                <a:spcPct val="100000"/>
              </a:lnSpc>
              <a:spcBef>
                <a:spcPts val="0"/>
              </a:spcBef>
              <a:spcAft>
                <a:spcPts val="0"/>
              </a:spcAft>
              <a:buNone/>
            </a:pPr>
            <a:r>
              <a:rPr lang="en" sz="1200" u="sng">
                <a:solidFill>
                  <a:srgbClr val="6128F6"/>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https://martinfowler.com/eaaCatalog/</a:t>
            </a:r>
            <a:r>
              <a:rPr lang="en" sz="1200" b="1" u="sng">
                <a:solidFill>
                  <a:srgbClr val="6128F6"/>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domainModel</a:t>
            </a:r>
            <a:r>
              <a:rPr lang="en" sz="1200" u="sng">
                <a:solidFill>
                  <a:srgbClr val="6128F6"/>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.html</a:t>
            </a:r>
            <a:endParaRPr sz="1200">
              <a:solidFill>
                <a:srgbClr val="6128F6"/>
              </a:solidFill>
              <a:latin typeface="Calibri"/>
              <a:ea typeface="Calibri"/>
              <a:cs typeface="Calibri"/>
              <a:sym typeface="Calibri"/>
            </a:endParaRPr>
          </a:p>
          <a:p>
            <a:pPr marL="0" lvl="0" indent="0" algn="just" rtl="0">
              <a:lnSpc>
                <a:spcPct val="100000"/>
              </a:lnSpc>
              <a:spcBef>
                <a:spcPts val="0"/>
              </a:spcBef>
              <a:spcAft>
                <a:spcPts val="0"/>
              </a:spcAft>
              <a:buNone/>
            </a:pPr>
            <a:r>
              <a:rPr lang="en" sz="1200" u="sng">
                <a:solidFill>
                  <a:srgbClr val="6128F6"/>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https://docs.oracle.com/en/java/javase/17/language/</a:t>
            </a:r>
            <a:r>
              <a:rPr lang="en" sz="1200" b="1" u="sng">
                <a:solidFill>
                  <a:srgbClr val="6128F6"/>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records</a:t>
            </a:r>
            <a:r>
              <a:rPr lang="en" sz="1200" u="sng">
                <a:solidFill>
                  <a:srgbClr val="6128F6"/>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.html</a:t>
            </a:r>
            <a:endParaRPr sz="1200">
              <a:solidFill>
                <a:srgbClr val="6128F6"/>
              </a:solidFill>
              <a:latin typeface="Calibri"/>
              <a:ea typeface="Calibri"/>
              <a:cs typeface="Calibri"/>
              <a:sym typeface="Calibri"/>
            </a:endParaRPr>
          </a:p>
          <a:p>
            <a:pPr marL="0" lvl="0" indent="0" algn="just" rtl="0">
              <a:lnSpc>
                <a:spcPct val="100000"/>
              </a:lnSpc>
              <a:spcBef>
                <a:spcPts val="0"/>
              </a:spcBef>
              <a:spcAft>
                <a:spcPts val="0"/>
              </a:spcAft>
              <a:buNone/>
            </a:pPr>
            <a:endParaRPr sz="1200">
              <a:solidFill>
                <a:srgbClr val="6128F6"/>
              </a:solidFill>
              <a:latin typeface="Calibri"/>
              <a:ea typeface="Calibri"/>
              <a:cs typeface="Calibri"/>
              <a:sym typeface="Calibri"/>
            </a:endParaRPr>
          </a:p>
          <a:p>
            <a:pPr marL="0" lvl="0" indent="0" algn="just" rtl="0">
              <a:lnSpc>
                <a:spcPct val="100000"/>
              </a:lnSpc>
              <a:spcBef>
                <a:spcPts val="0"/>
              </a:spcBef>
              <a:spcAft>
                <a:spcPts val="0"/>
              </a:spcAft>
              <a:buNone/>
            </a:pPr>
            <a:r>
              <a:rPr lang="en" sz="1200" b="1">
                <a:solidFill>
                  <a:srgbClr val="6128F6"/>
                </a:solidFill>
                <a:latin typeface="Calibri"/>
                <a:ea typeface="Calibri"/>
                <a:cs typeface="Calibri"/>
                <a:sym typeface="Calibri"/>
              </a:rPr>
              <a:t>Service Layer</a:t>
            </a:r>
            <a:endParaRPr sz="1200" b="1">
              <a:solidFill>
                <a:srgbClr val="6128F6"/>
              </a:solidFill>
              <a:latin typeface="Calibri"/>
              <a:ea typeface="Calibri"/>
              <a:cs typeface="Calibri"/>
              <a:sym typeface="Calibri"/>
            </a:endParaRPr>
          </a:p>
          <a:p>
            <a:pPr marL="0" lvl="0" indent="0" algn="just" rtl="0">
              <a:lnSpc>
                <a:spcPct val="100000"/>
              </a:lnSpc>
              <a:spcBef>
                <a:spcPts val="0"/>
              </a:spcBef>
              <a:spcAft>
                <a:spcPts val="0"/>
              </a:spcAft>
              <a:buNone/>
            </a:pPr>
            <a:r>
              <a:rPr lang="en" sz="1200" u="sng">
                <a:solidFill>
                  <a:srgbClr val="6128F6"/>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https://martinfowler.com/eaaCatalog/</a:t>
            </a:r>
            <a:r>
              <a:rPr lang="en" sz="1200" b="1" u="sng">
                <a:solidFill>
                  <a:srgbClr val="6128F6"/>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serviceLayer</a:t>
            </a:r>
            <a:r>
              <a:rPr lang="en" sz="1200" u="sng">
                <a:solidFill>
                  <a:srgbClr val="6128F6"/>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.html</a:t>
            </a:r>
            <a:endParaRPr sz="1200">
              <a:solidFill>
                <a:srgbClr val="6128F6"/>
              </a:solidFill>
              <a:latin typeface="Calibri"/>
              <a:ea typeface="Calibri"/>
              <a:cs typeface="Calibri"/>
              <a:sym typeface="Calibri"/>
            </a:endParaRPr>
          </a:p>
          <a:p>
            <a:pPr marL="0" lvl="0" indent="0" algn="just" rtl="0">
              <a:lnSpc>
                <a:spcPct val="100000"/>
              </a:lnSpc>
              <a:spcBef>
                <a:spcPts val="0"/>
              </a:spcBef>
              <a:spcAft>
                <a:spcPts val="0"/>
              </a:spcAft>
              <a:buNone/>
            </a:pPr>
            <a:r>
              <a:rPr lang="en" sz="1200" u="sng">
                <a:solidFill>
                  <a:srgbClr val="6128F6"/>
                </a:solidFill>
                <a:latin typeface="Calibri"/>
                <a:ea typeface="Calibri"/>
                <a:cs typeface="Calibri"/>
                <a:sym typeface="Calibri"/>
                <a:hlinkClick r:id="rId6">
                  <a:extLst>
                    <a:ext uri="{A12FA001-AC4F-418D-AE19-62706E023703}">
                      <ahyp:hlinkClr xmlns:ahyp="http://schemas.microsoft.com/office/drawing/2018/hyperlinkcolor" val="tx"/>
                    </a:ext>
                  </a:extLst>
                </a:hlinkClick>
              </a:rPr>
              <a:t>https://www.martinfowler.com/articles/</a:t>
            </a:r>
            <a:r>
              <a:rPr lang="en" sz="1200" b="1" u="sng">
                <a:solidFill>
                  <a:srgbClr val="6128F6"/>
                </a:solidFill>
                <a:latin typeface="Calibri"/>
                <a:ea typeface="Calibri"/>
                <a:cs typeface="Calibri"/>
                <a:sym typeface="Calibri"/>
                <a:hlinkClick r:id="rId6">
                  <a:extLst>
                    <a:ext uri="{A12FA001-AC4F-418D-AE19-62706E023703}">
                      <ahyp:hlinkClr xmlns:ahyp="http://schemas.microsoft.com/office/drawing/2018/hyperlinkcolor" val="tx"/>
                    </a:ext>
                  </a:extLst>
                </a:hlinkClick>
              </a:rPr>
              <a:t>injection</a:t>
            </a:r>
            <a:r>
              <a:rPr lang="en" sz="1200" u="sng">
                <a:solidFill>
                  <a:srgbClr val="6128F6"/>
                </a:solidFill>
                <a:latin typeface="Calibri"/>
                <a:ea typeface="Calibri"/>
                <a:cs typeface="Calibri"/>
                <a:sym typeface="Calibri"/>
                <a:hlinkClick r:id="rId6">
                  <a:extLst>
                    <a:ext uri="{A12FA001-AC4F-418D-AE19-62706E023703}">
                      <ahyp:hlinkClr xmlns:ahyp="http://schemas.microsoft.com/office/drawing/2018/hyperlinkcolor" val="tx"/>
                    </a:ext>
                  </a:extLst>
                </a:hlinkClick>
              </a:rPr>
              <a:t>.html</a:t>
            </a:r>
            <a:endParaRPr sz="1200">
              <a:solidFill>
                <a:srgbClr val="6128F6"/>
              </a:solidFill>
              <a:latin typeface="Calibri"/>
              <a:ea typeface="Calibri"/>
              <a:cs typeface="Calibri"/>
              <a:sym typeface="Calibri"/>
            </a:endParaRPr>
          </a:p>
          <a:p>
            <a:pPr marL="0" lvl="0" indent="0" algn="just" rtl="0">
              <a:lnSpc>
                <a:spcPct val="100000"/>
              </a:lnSpc>
              <a:spcBef>
                <a:spcPts val="0"/>
              </a:spcBef>
              <a:spcAft>
                <a:spcPts val="0"/>
              </a:spcAft>
              <a:buNone/>
            </a:pPr>
            <a:r>
              <a:rPr lang="en" sz="1200" u="sng">
                <a:solidFill>
                  <a:srgbClr val="6128F6"/>
                </a:solidFill>
                <a:latin typeface="Calibri"/>
                <a:ea typeface="Calibri"/>
                <a:cs typeface="Calibri"/>
                <a:sym typeface="Calibri"/>
                <a:hlinkClick r:id="rId7">
                  <a:extLst>
                    <a:ext uri="{A12FA001-AC4F-418D-AE19-62706E023703}">
                      <ahyp:hlinkClr xmlns:ahyp="http://schemas.microsoft.com/office/drawing/2018/hyperlinkcolor" val="tx"/>
                    </a:ext>
                  </a:extLst>
                </a:hlinkClick>
              </a:rPr>
              <a:t>https://quarkus.io/guides/</a:t>
            </a:r>
            <a:r>
              <a:rPr lang="en" sz="1200" b="1" u="sng">
                <a:solidFill>
                  <a:srgbClr val="6128F6"/>
                </a:solidFill>
                <a:latin typeface="Calibri"/>
                <a:ea typeface="Calibri"/>
                <a:cs typeface="Calibri"/>
                <a:sym typeface="Calibri"/>
                <a:hlinkClick r:id="rId7">
                  <a:extLst>
                    <a:ext uri="{A12FA001-AC4F-418D-AE19-62706E023703}">
                      <ahyp:hlinkClr xmlns:ahyp="http://schemas.microsoft.com/office/drawing/2018/hyperlinkcolor" val="tx"/>
                    </a:ext>
                  </a:extLst>
                </a:hlinkClick>
              </a:rPr>
              <a:t>cdi-reference</a:t>
            </a:r>
            <a:endParaRPr sz="1200" b="1">
              <a:solidFill>
                <a:srgbClr val="6128F6"/>
              </a:solidFill>
              <a:latin typeface="Calibri"/>
              <a:ea typeface="Calibri"/>
              <a:cs typeface="Calibri"/>
              <a:sym typeface="Calibri"/>
            </a:endParaRPr>
          </a:p>
          <a:p>
            <a:pPr marL="0" lvl="0" indent="0" algn="just" rtl="0">
              <a:lnSpc>
                <a:spcPct val="100000"/>
              </a:lnSpc>
              <a:spcBef>
                <a:spcPts val="0"/>
              </a:spcBef>
              <a:spcAft>
                <a:spcPts val="0"/>
              </a:spcAft>
              <a:buNone/>
            </a:pPr>
            <a:endParaRPr sz="1200">
              <a:solidFill>
                <a:srgbClr val="6128F6"/>
              </a:solidFill>
              <a:latin typeface="Calibri"/>
              <a:ea typeface="Calibri"/>
              <a:cs typeface="Calibri"/>
              <a:sym typeface="Calibri"/>
            </a:endParaRPr>
          </a:p>
          <a:p>
            <a:pPr marL="0" lvl="0" indent="0" algn="just" rtl="0">
              <a:lnSpc>
                <a:spcPct val="100000"/>
              </a:lnSpc>
              <a:spcBef>
                <a:spcPts val="0"/>
              </a:spcBef>
              <a:spcAft>
                <a:spcPts val="0"/>
              </a:spcAft>
              <a:buNone/>
            </a:pPr>
            <a:r>
              <a:rPr lang="en" sz="1200" b="1">
                <a:solidFill>
                  <a:srgbClr val="6128F6"/>
                </a:solidFill>
                <a:latin typeface="Calibri"/>
                <a:ea typeface="Calibri"/>
                <a:cs typeface="Calibri"/>
                <a:sym typeface="Calibri"/>
              </a:rPr>
              <a:t>Repository</a:t>
            </a:r>
            <a:endParaRPr sz="1200" b="1">
              <a:solidFill>
                <a:srgbClr val="6128F6"/>
              </a:solidFill>
              <a:latin typeface="Calibri"/>
              <a:ea typeface="Calibri"/>
              <a:cs typeface="Calibri"/>
              <a:sym typeface="Calibri"/>
            </a:endParaRPr>
          </a:p>
          <a:p>
            <a:pPr marL="0" lvl="0" indent="0" algn="just" rtl="0">
              <a:lnSpc>
                <a:spcPct val="100000"/>
              </a:lnSpc>
              <a:spcBef>
                <a:spcPts val="0"/>
              </a:spcBef>
              <a:spcAft>
                <a:spcPts val="0"/>
              </a:spcAft>
              <a:buNone/>
            </a:pPr>
            <a:r>
              <a:rPr lang="en" sz="1200" u="sng">
                <a:solidFill>
                  <a:srgbClr val="6128F6"/>
                </a:solidFill>
                <a:latin typeface="Calibri"/>
                <a:ea typeface="Calibri"/>
                <a:cs typeface="Calibri"/>
                <a:sym typeface="Calibri"/>
                <a:hlinkClick r:id="rId8">
                  <a:extLst>
                    <a:ext uri="{A12FA001-AC4F-418D-AE19-62706E023703}">
                      <ahyp:hlinkClr xmlns:ahyp="http://schemas.microsoft.com/office/drawing/2018/hyperlinkcolor" val="tx"/>
                    </a:ext>
                  </a:extLst>
                </a:hlinkClick>
              </a:rPr>
              <a:t>https://martinfowler.com/eaaCatalog/</a:t>
            </a:r>
            <a:r>
              <a:rPr lang="en" sz="1200" b="1" u="sng">
                <a:solidFill>
                  <a:srgbClr val="6128F6"/>
                </a:solidFill>
                <a:latin typeface="Calibri"/>
                <a:ea typeface="Calibri"/>
                <a:cs typeface="Calibri"/>
                <a:sym typeface="Calibri"/>
                <a:hlinkClick r:id="rId8">
                  <a:extLst>
                    <a:ext uri="{A12FA001-AC4F-418D-AE19-62706E023703}">
                      <ahyp:hlinkClr xmlns:ahyp="http://schemas.microsoft.com/office/drawing/2018/hyperlinkcolor" val="tx"/>
                    </a:ext>
                  </a:extLst>
                </a:hlinkClick>
              </a:rPr>
              <a:t>repository</a:t>
            </a:r>
            <a:r>
              <a:rPr lang="en" sz="1200" u="sng">
                <a:solidFill>
                  <a:srgbClr val="6128F6"/>
                </a:solidFill>
                <a:latin typeface="Calibri"/>
                <a:ea typeface="Calibri"/>
                <a:cs typeface="Calibri"/>
                <a:sym typeface="Calibri"/>
                <a:hlinkClick r:id="rId8">
                  <a:extLst>
                    <a:ext uri="{A12FA001-AC4F-418D-AE19-62706E023703}">
                      <ahyp:hlinkClr xmlns:ahyp="http://schemas.microsoft.com/office/drawing/2018/hyperlinkcolor" val="tx"/>
                    </a:ext>
                  </a:extLst>
                </a:hlinkClick>
              </a:rPr>
              <a:t>.html</a:t>
            </a:r>
            <a:endParaRPr sz="1200">
              <a:solidFill>
                <a:srgbClr val="6128F6"/>
              </a:solidFill>
              <a:latin typeface="Calibri"/>
              <a:ea typeface="Calibri"/>
              <a:cs typeface="Calibri"/>
              <a:sym typeface="Calibri"/>
            </a:endParaRPr>
          </a:p>
          <a:p>
            <a:pPr marL="0" lvl="0" indent="0" algn="just" rtl="0">
              <a:lnSpc>
                <a:spcPct val="100000"/>
              </a:lnSpc>
              <a:spcBef>
                <a:spcPts val="0"/>
              </a:spcBef>
              <a:spcAft>
                <a:spcPts val="0"/>
              </a:spcAft>
              <a:buNone/>
            </a:pPr>
            <a:r>
              <a:rPr lang="en" sz="1200" u="sng">
                <a:solidFill>
                  <a:srgbClr val="6128F6"/>
                </a:solidFill>
                <a:latin typeface="Calibri"/>
                <a:ea typeface="Calibri"/>
                <a:cs typeface="Calibri"/>
                <a:sym typeface="Calibri"/>
                <a:hlinkClick r:id="rId9">
                  <a:extLst>
                    <a:ext uri="{A12FA001-AC4F-418D-AE19-62706E023703}">
                      <ahyp:hlinkClr xmlns:ahyp="http://schemas.microsoft.com/office/drawing/2018/hyperlinkcolor" val="tx"/>
                    </a:ext>
                  </a:extLst>
                </a:hlinkClick>
              </a:rPr>
              <a:t>https://martinfowler.com/eaaCatalog/</a:t>
            </a:r>
            <a:r>
              <a:rPr lang="en" sz="1200" b="1" u="sng">
                <a:solidFill>
                  <a:srgbClr val="6128F6"/>
                </a:solidFill>
                <a:latin typeface="Calibri"/>
                <a:ea typeface="Calibri"/>
                <a:cs typeface="Calibri"/>
                <a:sym typeface="Calibri"/>
                <a:hlinkClick r:id="rId9">
                  <a:extLst>
                    <a:ext uri="{A12FA001-AC4F-418D-AE19-62706E023703}">
                      <ahyp:hlinkClr xmlns:ahyp="http://schemas.microsoft.com/office/drawing/2018/hyperlinkcolor" val="tx"/>
                    </a:ext>
                  </a:extLst>
                </a:hlinkClick>
              </a:rPr>
              <a:t>queryObject</a:t>
            </a:r>
            <a:r>
              <a:rPr lang="en" sz="1200" u="sng">
                <a:solidFill>
                  <a:srgbClr val="6128F6"/>
                </a:solidFill>
                <a:latin typeface="Calibri"/>
                <a:ea typeface="Calibri"/>
                <a:cs typeface="Calibri"/>
                <a:sym typeface="Calibri"/>
                <a:hlinkClick r:id="rId9">
                  <a:extLst>
                    <a:ext uri="{A12FA001-AC4F-418D-AE19-62706E023703}">
                      <ahyp:hlinkClr xmlns:ahyp="http://schemas.microsoft.com/office/drawing/2018/hyperlinkcolor" val="tx"/>
                    </a:ext>
                  </a:extLst>
                </a:hlinkClick>
              </a:rPr>
              <a:t>.html</a:t>
            </a:r>
            <a:endParaRPr sz="1200">
              <a:solidFill>
                <a:srgbClr val="6128F6"/>
              </a:solidFill>
              <a:latin typeface="Calibri"/>
              <a:ea typeface="Calibri"/>
              <a:cs typeface="Calibri"/>
              <a:sym typeface="Calibri"/>
            </a:endParaRPr>
          </a:p>
          <a:p>
            <a:pPr marL="0" lvl="0" indent="0" algn="just" rtl="0">
              <a:lnSpc>
                <a:spcPct val="100000"/>
              </a:lnSpc>
              <a:spcBef>
                <a:spcPts val="0"/>
              </a:spcBef>
              <a:spcAft>
                <a:spcPts val="0"/>
              </a:spcAft>
              <a:buNone/>
            </a:pPr>
            <a:r>
              <a:rPr lang="en" sz="1200" u="sng">
                <a:solidFill>
                  <a:srgbClr val="6128F6"/>
                </a:solidFill>
                <a:latin typeface="Calibri"/>
                <a:ea typeface="Calibri"/>
                <a:cs typeface="Calibri"/>
                <a:sym typeface="Calibri"/>
                <a:hlinkClick r:id="rId10">
                  <a:extLst>
                    <a:ext uri="{A12FA001-AC4F-418D-AE19-62706E023703}">
                      <ahyp:hlinkClr xmlns:ahyp="http://schemas.microsoft.com/office/drawing/2018/hyperlinkcolor" val="tx"/>
                    </a:ext>
                  </a:extLst>
                </a:hlinkClick>
              </a:rPr>
              <a:t>https://martinfowler.com/dslCatalog/</a:t>
            </a:r>
            <a:r>
              <a:rPr lang="en" sz="1200" b="1" u="sng">
                <a:solidFill>
                  <a:srgbClr val="6128F6"/>
                </a:solidFill>
                <a:latin typeface="Calibri"/>
                <a:ea typeface="Calibri"/>
                <a:cs typeface="Calibri"/>
                <a:sym typeface="Calibri"/>
                <a:hlinkClick r:id="rId10">
                  <a:extLst>
                    <a:ext uri="{A12FA001-AC4F-418D-AE19-62706E023703}">
                      <ahyp:hlinkClr xmlns:ahyp="http://schemas.microsoft.com/office/drawing/2018/hyperlinkcolor" val="tx"/>
                    </a:ext>
                  </a:extLst>
                </a:hlinkClick>
              </a:rPr>
              <a:t>constructionBuilder</a:t>
            </a:r>
            <a:r>
              <a:rPr lang="en" sz="1200" u="sng">
                <a:solidFill>
                  <a:srgbClr val="6128F6"/>
                </a:solidFill>
                <a:latin typeface="Calibri"/>
                <a:ea typeface="Calibri"/>
                <a:cs typeface="Calibri"/>
                <a:sym typeface="Calibri"/>
                <a:hlinkClick r:id="rId10">
                  <a:extLst>
                    <a:ext uri="{A12FA001-AC4F-418D-AE19-62706E023703}">
                      <ahyp:hlinkClr xmlns:ahyp="http://schemas.microsoft.com/office/drawing/2018/hyperlinkcolor" val="tx"/>
                    </a:ext>
                  </a:extLst>
                </a:hlinkClick>
              </a:rPr>
              <a:t>.html</a:t>
            </a:r>
            <a:endParaRPr sz="1200">
              <a:solidFill>
                <a:srgbClr val="6128F6"/>
              </a:solidFill>
              <a:latin typeface="Calibri"/>
              <a:ea typeface="Calibri"/>
              <a:cs typeface="Calibri"/>
              <a:sym typeface="Calibri"/>
            </a:endParaRPr>
          </a:p>
        </p:txBody>
      </p:sp>
      <p:sp>
        <p:nvSpPr>
          <p:cNvPr id="1458" name="Google Shape;1458;p15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6128F6"/>
                </a:solidFill>
                <a:latin typeface="Century Gothic"/>
                <a:ea typeface="Century Gothic"/>
                <a:cs typeface="Century Gothic"/>
                <a:sym typeface="Century Gothic"/>
              </a:rPr>
              <a:t>Referências</a:t>
            </a:r>
            <a:endParaRPr sz="2400" b="1">
              <a:solidFill>
                <a:srgbClr val="6128F6"/>
              </a:solidFill>
              <a:latin typeface="Calibri"/>
              <a:ea typeface="Calibri"/>
              <a:cs typeface="Calibri"/>
              <a:sym typeface="Calibri"/>
            </a:endParaRPr>
          </a:p>
        </p:txBody>
      </p:sp>
      <p:sp>
        <p:nvSpPr>
          <p:cNvPr id="1459" name="Google Shape;1459;p158"/>
          <p:cNvSpPr txBox="1"/>
          <p:nvPr/>
        </p:nvSpPr>
        <p:spPr>
          <a:xfrm rot="2700000">
            <a:off x="7414529" y="434187"/>
            <a:ext cx="2236720" cy="353836"/>
          </a:xfrm>
          <a:prstGeom prst="rect">
            <a:avLst/>
          </a:prstGeom>
          <a:solidFill>
            <a:srgbClr val="8FD14F"/>
          </a:solidFill>
          <a:ln w="9525" cap="flat" cmpd="sng">
            <a:solidFill>
              <a:schemeClr val="lt2"/>
            </a:solidFill>
            <a:prstDash val="solid"/>
            <a:round/>
            <a:headEnd type="none" w="sm" len="sm"/>
            <a:tailEnd type="none" w="sm" len="sm"/>
          </a:ln>
          <a:effectLst>
            <a:outerShdw blurRad="57150" dist="19050" dir="5400000" algn="bl" rotWithShape="0">
              <a:srgbClr val="000000">
                <a:alpha val="25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1100" b="1">
                <a:solidFill>
                  <a:schemeClr val="lt1"/>
                </a:solidFill>
                <a:latin typeface="Calibri"/>
                <a:ea typeface="Calibri"/>
                <a:cs typeface="Calibri"/>
                <a:sym typeface="Calibri"/>
              </a:rPr>
              <a:t>LEITURA RECOMENDADA</a:t>
            </a:r>
            <a:endParaRPr sz="1100" b="1">
              <a:solidFill>
                <a:schemeClr val="lt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63"/>
        <p:cNvGrpSpPr/>
        <p:nvPr/>
      </p:nvGrpSpPr>
      <p:grpSpPr>
        <a:xfrm>
          <a:off x="0" y="0"/>
          <a:ext cx="0" cy="0"/>
          <a:chOff x="0" y="0"/>
          <a:chExt cx="0" cy="0"/>
        </a:xfrm>
      </p:grpSpPr>
      <p:sp>
        <p:nvSpPr>
          <p:cNvPr id="1464" name="Google Shape;1464;p159"/>
          <p:cNvSpPr txBox="1">
            <a:spLocks noGrp="1"/>
          </p:cNvSpPr>
          <p:nvPr>
            <p:ph type="title"/>
          </p:nvPr>
        </p:nvSpPr>
        <p:spPr>
          <a:xfrm>
            <a:off x="311700" y="445025"/>
            <a:ext cx="8930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b="1">
                <a:solidFill>
                  <a:srgbClr val="6128F6"/>
                </a:solidFill>
                <a:latin typeface="Century Gothic"/>
                <a:ea typeface="Century Gothic"/>
                <a:cs typeface="Century Gothic"/>
                <a:sym typeface="Century Gothic"/>
              </a:rPr>
              <a:t>Vídeo 04 - Criação da API REST </a:t>
            </a:r>
            <a:endParaRPr sz="4000" b="1">
              <a:solidFill>
                <a:srgbClr val="6128F6"/>
              </a:solidFill>
              <a:latin typeface="Century Gothic"/>
              <a:ea typeface="Century Gothic"/>
              <a:cs typeface="Century Gothic"/>
              <a:sym typeface="Century Gothic"/>
            </a:endParaRPr>
          </a:p>
          <a:p>
            <a:pPr marL="0" lvl="0" indent="0" algn="l" rtl="0">
              <a:spcBef>
                <a:spcPts val="0"/>
              </a:spcBef>
              <a:spcAft>
                <a:spcPts val="0"/>
              </a:spcAft>
              <a:buNone/>
            </a:pPr>
            <a:endParaRPr sz="3000">
              <a:solidFill>
                <a:srgbClr val="6128F6"/>
              </a:solidFill>
              <a:latin typeface="Century Gothic"/>
              <a:ea typeface="Century Gothic"/>
              <a:cs typeface="Century Gothic"/>
              <a:sym typeface="Century Gothic"/>
            </a:endParaRPr>
          </a:p>
        </p:txBody>
      </p:sp>
      <p:sp>
        <p:nvSpPr>
          <p:cNvPr id="1465" name="Google Shape;1465;p15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sz="2400" b="1">
              <a:latin typeface="Calibri"/>
              <a:ea typeface="Calibri"/>
              <a:cs typeface="Calibri"/>
              <a:sym typeface="Calibri"/>
            </a:endParaRPr>
          </a:p>
          <a:p>
            <a:pPr marL="0" lvl="0" indent="0" algn="l" rtl="0">
              <a:lnSpc>
                <a:spcPct val="100000"/>
              </a:lnSpc>
              <a:spcBef>
                <a:spcPts val="0"/>
              </a:spcBef>
              <a:spcAft>
                <a:spcPts val="0"/>
              </a:spcAft>
              <a:buNone/>
            </a:pPr>
            <a:endParaRPr sz="2400" b="1">
              <a:latin typeface="Calibri"/>
              <a:ea typeface="Calibri"/>
              <a:cs typeface="Calibri"/>
              <a:sym typeface="Calibri"/>
            </a:endParaRPr>
          </a:p>
          <a:p>
            <a:pPr marL="0" lvl="0" indent="0" algn="l" rtl="0">
              <a:lnSpc>
                <a:spcPct val="100000"/>
              </a:lnSpc>
              <a:spcBef>
                <a:spcPts val="0"/>
              </a:spcBef>
              <a:spcAft>
                <a:spcPts val="0"/>
              </a:spcAft>
              <a:buNone/>
            </a:pPr>
            <a:r>
              <a:rPr lang="en" sz="2400" b="1">
                <a:latin typeface="Calibri"/>
                <a:ea typeface="Calibri"/>
                <a:cs typeface="Calibri"/>
                <a:sym typeface="Calibri"/>
              </a:rPr>
              <a:t>  Application Service Layer</a:t>
            </a:r>
            <a:endParaRPr sz="2400" b="1">
              <a:latin typeface="Calibri"/>
              <a:ea typeface="Calibri"/>
              <a:cs typeface="Calibri"/>
              <a:sym typeface="Calibri"/>
            </a:endParaRPr>
          </a:p>
          <a:p>
            <a:pPr marL="0" lvl="0" indent="0" algn="l" rtl="0">
              <a:lnSpc>
                <a:spcPct val="100000"/>
              </a:lnSpc>
              <a:spcBef>
                <a:spcPts val="0"/>
              </a:spcBef>
              <a:spcAft>
                <a:spcPts val="0"/>
              </a:spcAft>
              <a:buNone/>
            </a:pPr>
            <a:r>
              <a:rPr lang="en">
                <a:latin typeface="Calibri"/>
                <a:ea typeface="Calibri"/>
                <a:cs typeface="Calibri"/>
                <a:sym typeface="Calibri"/>
              </a:rPr>
              <a:t>      Data Transfer Object</a:t>
            </a:r>
            <a:endParaRPr>
              <a:latin typeface="Calibri"/>
              <a:ea typeface="Calibri"/>
              <a:cs typeface="Calibri"/>
              <a:sym typeface="Calibri"/>
            </a:endParaRPr>
          </a:p>
          <a:p>
            <a:pPr marL="0" lvl="0" indent="0" algn="l" rtl="0">
              <a:lnSpc>
                <a:spcPct val="100000"/>
              </a:lnSpc>
              <a:spcBef>
                <a:spcPts val="0"/>
              </a:spcBef>
              <a:spcAft>
                <a:spcPts val="0"/>
              </a:spcAft>
              <a:buClr>
                <a:schemeClr val="dk1"/>
              </a:buClr>
              <a:buSzPts val="1100"/>
              <a:buFont typeface="Arial"/>
              <a:buNone/>
            </a:pPr>
            <a:r>
              <a:rPr lang="en" sz="2400" b="1">
                <a:latin typeface="Calibri"/>
                <a:ea typeface="Calibri"/>
                <a:cs typeface="Calibri"/>
                <a:sym typeface="Calibri"/>
              </a:rPr>
              <a:t>  REST Resource</a:t>
            </a:r>
            <a:endParaRPr sz="2400" b="1">
              <a:latin typeface="Calibri"/>
              <a:ea typeface="Calibri"/>
              <a:cs typeface="Calibri"/>
              <a:sym typeface="Calibri"/>
            </a:endParaRPr>
          </a:p>
          <a:p>
            <a:pPr marL="0" lvl="0" indent="0" algn="l" rtl="0">
              <a:lnSpc>
                <a:spcPct val="100000"/>
              </a:lnSpc>
              <a:spcBef>
                <a:spcPts val="0"/>
              </a:spcBef>
              <a:spcAft>
                <a:spcPts val="0"/>
              </a:spcAft>
              <a:buNone/>
            </a:pPr>
            <a:r>
              <a:rPr lang="en">
                <a:latin typeface="Calibri"/>
                <a:ea typeface="Calibri"/>
                <a:cs typeface="Calibri"/>
                <a:sym typeface="Calibri"/>
              </a:rPr>
              <a:t>      Swagger</a:t>
            </a:r>
            <a:endParaRPr>
              <a:latin typeface="Calibri"/>
              <a:ea typeface="Calibri"/>
              <a:cs typeface="Calibri"/>
              <a:sym typeface="Calibri"/>
            </a:endParaRPr>
          </a:p>
          <a:p>
            <a:pPr marL="0" lvl="0" indent="0" algn="l" rtl="0">
              <a:lnSpc>
                <a:spcPct val="100000"/>
              </a:lnSpc>
              <a:spcBef>
                <a:spcPts val="0"/>
              </a:spcBef>
              <a:spcAft>
                <a:spcPts val="0"/>
              </a:spcAft>
              <a:buClr>
                <a:schemeClr val="dk1"/>
              </a:buClr>
              <a:buSzPts val="1100"/>
              <a:buFont typeface="Arial"/>
              <a:buNone/>
            </a:pPr>
            <a:r>
              <a:rPr lang="en">
                <a:latin typeface="Calibri"/>
                <a:ea typeface="Calibri"/>
                <a:cs typeface="Calibri"/>
                <a:sym typeface="Calibri"/>
              </a:rPr>
              <a:t>      OpenAPI</a:t>
            </a:r>
            <a:endParaRPr>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69"/>
        <p:cNvGrpSpPr/>
        <p:nvPr/>
      </p:nvGrpSpPr>
      <p:grpSpPr>
        <a:xfrm>
          <a:off x="0" y="0"/>
          <a:ext cx="0" cy="0"/>
          <a:chOff x="0" y="0"/>
          <a:chExt cx="0" cy="0"/>
        </a:xfrm>
      </p:grpSpPr>
      <p:sp>
        <p:nvSpPr>
          <p:cNvPr id="1470" name="Google Shape;1470;p16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Clr>
                <a:schemeClr val="dk1"/>
              </a:buClr>
              <a:buSzPts val="1100"/>
              <a:buFont typeface="Arial"/>
              <a:buNone/>
            </a:pPr>
            <a:r>
              <a:rPr lang="en" sz="1200" b="1">
                <a:solidFill>
                  <a:srgbClr val="6128F6"/>
                </a:solidFill>
                <a:latin typeface="Calibri"/>
                <a:ea typeface="Calibri"/>
                <a:cs typeface="Calibri"/>
                <a:sym typeface="Calibri"/>
              </a:rPr>
              <a:t>Data Transfer Object</a:t>
            </a:r>
            <a:endParaRPr sz="1200" b="1">
              <a:solidFill>
                <a:srgbClr val="6128F6"/>
              </a:solidFill>
              <a:latin typeface="Calibri"/>
              <a:ea typeface="Calibri"/>
              <a:cs typeface="Calibri"/>
              <a:sym typeface="Calibri"/>
            </a:endParaRPr>
          </a:p>
          <a:p>
            <a:pPr marL="0" lvl="0" indent="0" algn="just" rtl="0">
              <a:lnSpc>
                <a:spcPct val="100000"/>
              </a:lnSpc>
              <a:spcBef>
                <a:spcPts val="0"/>
              </a:spcBef>
              <a:spcAft>
                <a:spcPts val="0"/>
              </a:spcAft>
              <a:buClr>
                <a:schemeClr val="dk1"/>
              </a:buClr>
              <a:buSzPts val="1100"/>
              <a:buFont typeface="Arial"/>
              <a:buNone/>
            </a:pPr>
            <a:r>
              <a:rPr lang="en" sz="1200" u="sng">
                <a:solidFill>
                  <a:srgbClr val="6128F6"/>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https://martinfowler.com/eaaCatalog/</a:t>
            </a:r>
            <a:r>
              <a:rPr lang="en" sz="1200" b="1" u="sng">
                <a:solidFill>
                  <a:srgbClr val="6128F6"/>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dataTransferObject</a:t>
            </a:r>
            <a:r>
              <a:rPr lang="en" sz="1200" u="sng">
                <a:solidFill>
                  <a:srgbClr val="6128F6"/>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.html</a:t>
            </a:r>
            <a:endParaRPr sz="1200">
              <a:solidFill>
                <a:srgbClr val="6128F6"/>
              </a:solidFill>
              <a:latin typeface="Calibri"/>
              <a:ea typeface="Calibri"/>
              <a:cs typeface="Calibri"/>
              <a:sym typeface="Calibri"/>
            </a:endParaRPr>
          </a:p>
          <a:p>
            <a:pPr marL="0" lvl="0" indent="0" algn="just" rtl="0">
              <a:lnSpc>
                <a:spcPct val="100000"/>
              </a:lnSpc>
              <a:spcBef>
                <a:spcPts val="0"/>
              </a:spcBef>
              <a:spcAft>
                <a:spcPts val="0"/>
              </a:spcAft>
              <a:buNone/>
            </a:pPr>
            <a:endParaRPr sz="1200">
              <a:solidFill>
                <a:srgbClr val="6128F6"/>
              </a:solidFill>
              <a:latin typeface="Calibri"/>
              <a:ea typeface="Calibri"/>
              <a:cs typeface="Calibri"/>
              <a:sym typeface="Calibri"/>
            </a:endParaRPr>
          </a:p>
          <a:p>
            <a:pPr marL="0" lvl="0" indent="0" algn="just" rtl="0">
              <a:lnSpc>
                <a:spcPct val="100000"/>
              </a:lnSpc>
              <a:spcBef>
                <a:spcPts val="0"/>
              </a:spcBef>
              <a:spcAft>
                <a:spcPts val="0"/>
              </a:spcAft>
              <a:buClr>
                <a:schemeClr val="dk1"/>
              </a:buClr>
              <a:buSzPts val="1100"/>
              <a:buFont typeface="Arial"/>
              <a:buNone/>
            </a:pPr>
            <a:r>
              <a:rPr lang="en" sz="1200" b="1">
                <a:solidFill>
                  <a:srgbClr val="6128F6"/>
                </a:solidFill>
                <a:latin typeface="Calibri"/>
                <a:ea typeface="Calibri"/>
                <a:cs typeface="Calibri"/>
                <a:sym typeface="Calibri"/>
              </a:rPr>
              <a:t>API</a:t>
            </a:r>
            <a:endParaRPr sz="1200" b="1">
              <a:solidFill>
                <a:srgbClr val="6128F6"/>
              </a:solidFill>
              <a:latin typeface="Calibri"/>
              <a:ea typeface="Calibri"/>
              <a:cs typeface="Calibri"/>
              <a:sym typeface="Calibri"/>
            </a:endParaRPr>
          </a:p>
          <a:p>
            <a:pPr marL="0" lvl="0" indent="0" algn="just" rtl="0">
              <a:lnSpc>
                <a:spcPct val="100000"/>
              </a:lnSpc>
              <a:spcBef>
                <a:spcPts val="0"/>
              </a:spcBef>
              <a:spcAft>
                <a:spcPts val="0"/>
              </a:spcAft>
              <a:buNone/>
            </a:pPr>
            <a:r>
              <a:rPr lang="en" sz="1200" u="sng">
                <a:solidFill>
                  <a:srgbClr val="6128F6"/>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https://quarkus.io/guides/</a:t>
            </a:r>
            <a:r>
              <a:rPr lang="en" sz="1200" b="1" u="sng">
                <a:solidFill>
                  <a:srgbClr val="6128F6"/>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resteasy-reactive</a:t>
            </a:r>
            <a:endParaRPr sz="1200" b="1">
              <a:solidFill>
                <a:srgbClr val="6128F6"/>
              </a:solidFill>
              <a:latin typeface="Calibri"/>
              <a:ea typeface="Calibri"/>
              <a:cs typeface="Calibri"/>
              <a:sym typeface="Calibri"/>
            </a:endParaRPr>
          </a:p>
          <a:p>
            <a:pPr marL="0" lvl="0" indent="0" algn="just" rtl="0">
              <a:lnSpc>
                <a:spcPct val="100000"/>
              </a:lnSpc>
              <a:spcBef>
                <a:spcPts val="0"/>
              </a:spcBef>
              <a:spcAft>
                <a:spcPts val="0"/>
              </a:spcAft>
              <a:buNone/>
            </a:pPr>
            <a:r>
              <a:rPr lang="en" sz="1200" u="sng">
                <a:solidFill>
                  <a:srgbClr val="6128F6"/>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https://quarkus.io/guides/</a:t>
            </a:r>
            <a:r>
              <a:rPr lang="en" sz="1200" b="1" u="sng">
                <a:solidFill>
                  <a:srgbClr val="6128F6"/>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openapi-swaggerui</a:t>
            </a:r>
            <a:endParaRPr sz="1200">
              <a:solidFill>
                <a:srgbClr val="6128F6"/>
              </a:solidFill>
              <a:latin typeface="Calibri"/>
              <a:ea typeface="Calibri"/>
              <a:cs typeface="Calibri"/>
              <a:sym typeface="Calibri"/>
            </a:endParaRPr>
          </a:p>
        </p:txBody>
      </p:sp>
      <p:sp>
        <p:nvSpPr>
          <p:cNvPr id="1471" name="Google Shape;1471;p16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6128F6"/>
                </a:solidFill>
                <a:latin typeface="Century Gothic"/>
                <a:ea typeface="Century Gothic"/>
                <a:cs typeface="Century Gothic"/>
                <a:sym typeface="Century Gothic"/>
              </a:rPr>
              <a:t>Referências</a:t>
            </a:r>
            <a:endParaRPr sz="2400" b="1">
              <a:solidFill>
                <a:srgbClr val="6128F6"/>
              </a:solidFill>
              <a:latin typeface="Calibri"/>
              <a:ea typeface="Calibri"/>
              <a:cs typeface="Calibri"/>
              <a:sym typeface="Calibri"/>
            </a:endParaRPr>
          </a:p>
        </p:txBody>
      </p:sp>
      <p:sp>
        <p:nvSpPr>
          <p:cNvPr id="1472" name="Google Shape;1472;p160"/>
          <p:cNvSpPr txBox="1"/>
          <p:nvPr/>
        </p:nvSpPr>
        <p:spPr>
          <a:xfrm rot="2700000">
            <a:off x="7414529" y="434187"/>
            <a:ext cx="2236720" cy="353836"/>
          </a:xfrm>
          <a:prstGeom prst="rect">
            <a:avLst/>
          </a:prstGeom>
          <a:solidFill>
            <a:srgbClr val="8FD14F"/>
          </a:solidFill>
          <a:ln w="9525" cap="flat" cmpd="sng">
            <a:solidFill>
              <a:schemeClr val="lt2"/>
            </a:solidFill>
            <a:prstDash val="solid"/>
            <a:round/>
            <a:headEnd type="none" w="sm" len="sm"/>
            <a:tailEnd type="none" w="sm" len="sm"/>
          </a:ln>
          <a:effectLst>
            <a:outerShdw blurRad="57150" dist="19050" dir="5400000" algn="bl" rotWithShape="0">
              <a:srgbClr val="000000">
                <a:alpha val="25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1100" b="1">
                <a:solidFill>
                  <a:schemeClr val="lt1"/>
                </a:solidFill>
                <a:latin typeface="Calibri"/>
                <a:ea typeface="Calibri"/>
                <a:cs typeface="Calibri"/>
                <a:sym typeface="Calibri"/>
              </a:rPr>
              <a:t>LEITURA RECOMENDADA</a:t>
            </a:r>
            <a:endParaRPr sz="1100" b="1">
              <a:solidFill>
                <a:schemeClr val="lt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76"/>
        <p:cNvGrpSpPr/>
        <p:nvPr/>
      </p:nvGrpSpPr>
      <p:grpSpPr>
        <a:xfrm>
          <a:off x="0" y="0"/>
          <a:ext cx="0" cy="0"/>
          <a:chOff x="0" y="0"/>
          <a:chExt cx="0" cy="0"/>
        </a:xfrm>
      </p:grpSpPr>
      <p:sp>
        <p:nvSpPr>
          <p:cNvPr id="1477" name="Google Shape;1477;p161"/>
          <p:cNvSpPr txBox="1">
            <a:spLocks noGrp="1"/>
          </p:cNvSpPr>
          <p:nvPr>
            <p:ph type="title"/>
          </p:nvPr>
        </p:nvSpPr>
        <p:spPr>
          <a:xfrm>
            <a:off x="311700" y="445025"/>
            <a:ext cx="8930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b="1">
                <a:solidFill>
                  <a:srgbClr val="6128F6"/>
                </a:solidFill>
                <a:latin typeface="Century Gothic"/>
                <a:ea typeface="Century Gothic"/>
                <a:cs typeface="Century Gothic"/>
                <a:sym typeface="Century Gothic"/>
              </a:rPr>
              <a:t>Vídeo 05 - Conexão com o Banco de Dados </a:t>
            </a:r>
            <a:endParaRPr sz="4000" b="1">
              <a:solidFill>
                <a:srgbClr val="6128F6"/>
              </a:solidFill>
              <a:latin typeface="Century Gothic"/>
              <a:ea typeface="Century Gothic"/>
              <a:cs typeface="Century Gothic"/>
              <a:sym typeface="Century Gothic"/>
            </a:endParaRPr>
          </a:p>
          <a:p>
            <a:pPr marL="0" lvl="0" indent="0" algn="l" rtl="0">
              <a:spcBef>
                <a:spcPts val="0"/>
              </a:spcBef>
              <a:spcAft>
                <a:spcPts val="0"/>
              </a:spcAft>
              <a:buNone/>
            </a:pPr>
            <a:endParaRPr sz="3000">
              <a:solidFill>
                <a:srgbClr val="6128F6"/>
              </a:solidFill>
              <a:latin typeface="Century Gothic"/>
              <a:ea typeface="Century Gothic"/>
              <a:cs typeface="Century Gothic"/>
              <a:sym typeface="Century Gothic"/>
            </a:endParaRPr>
          </a:p>
        </p:txBody>
      </p:sp>
      <p:sp>
        <p:nvSpPr>
          <p:cNvPr id="1478" name="Google Shape;1478;p16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sz="2400" b="1">
              <a:latin typeface="Calibri"/>
              <a:ea typeface="Calibri"/>
              <a:cs typeface="Calibri"/>
              <a:sym typeface="Calibri"/>
            </a:endParaRPr>
          </a:p>
          <a:p>
            <a:pPr marL="0" lvl="0" indent="0" algn="l" rtl="0">
              <a:lnSpc>
                <a:spcPct val="100000"/>
              </a:lnSpc>
              <a:spcBef>
                <a:spcPts val="0"/>
              </a:spcBef>
              <a:spcAft>
                <a:spcPts val="0"/>
              </a:spcAft>
              <a:buNone/>
            </a:pPr>
            <a:endParaRPr sz="2400" b="1">
              <a:latin typeface="Calibri"/>
              <a:ea typeface="Calibri"/>
              <a:cs typeface="Calibri"/>
              <a:sym typeface="Calibri"/>
            </a:endParaRPr>
          </a:p>
          <a:p>
            <a:pPr marL="0" lvl="0" indent="0" algn="l" rtl="0">
              <a:lnSpc>
                <a:spcPct val="100000"/>
              </a:lnSpc>
              <a:spcBef>
                <a:spcPts val="0"/>
              </a:spcBef>
              <a:spcAft>
                <a:spcPts val="0"/>
              </a:spcAft>
              <a:buNone/>
            </a:pPr>
            <a:r>
              <a:rPr lang="en" sz="2400" b="1">
                <a:latin typeface="Calibri"/>
                <a:ea typeface="Calibri"/>
                <a:cs typeface="Calibri"/>
                <a:sym typeface="Calibri"/>
              </a:rPr>
              <a:t>   Testcontainers</a:t>
            </a:r>
            <a:endParaRPr sz="2400" b="1">
              <a:latin typeface="Calibri"/>
              <a:ea typeface="Calibri"/>
              <a:cs typeface="Calibri"/>
              <a:sym typeface="Calibri"/>
            </a:endParaRPr>
          </a:p>
          <a:p>
            <a:pPr marL="0" lvl="0" indent="0" algn="l" rtl="0">
              <a:lnSpc>
                <a:spcPct val="100000"/>
              </a:lnSpc>
              <a:spcBef>
                <a:spcPts val="0"/>
              </a:spcBef>
              <a:spcAft>
                <a:spcPts val="0"/>
              </a:spcAft>
              <a:buClr>
                <a:schemeClr val="dk1"/>
              </a:buClr>
              <a:buSzPts val="1100"/>
              <a:buFont typeface="Arial"/>
              <a:buNone/>
            </a:pPr>
            <a:r>
              <a:rPr lang="en" sz="2400" b="1">
                <a:latin typeface="Calibri"/>
                <a:ea typeface="Calibri"/>
                <a:cs typeface="Calibri"/>
                <a:sym typeface="Calibri"/>
              </a:rPr>
              <a:t>   Data Mapper</a:t>
            </a:r>
            <a:endParaRPr sz="2400" b="1">
              <a:latin typeface="Calibri"/>
              <a:ea typeface="Calibri"/>
              <a:cs typeface="Calibri"/>
              <a:sym typeface="Calibri"/>
            </a:endParaRPr>
          </a:p>
          <a:p>
            <a:pPr marL="0" lvl="0" indent="0" algn="l" rtl="0">
              <a:lnSpc>
                <a:spcPct val="100000"/>
              </a:lnSpc>
              <a:spcBef>
                <a:spcPts val="0"/>
              </a:spcBef>
              <a:spcAft>
                <a:spcPts val="0"/>
              </a:spcAft>
              <a:buClr>
                <a:srgbClr val="000000"/>
              </a:buClr>
              <a:buSzPts val="1100"/>
              <a:buFont typeface="Arial"/>
              <a:buNone/>
            </a:pPr>
            <a:r>
              <a:rPr lang="en" sz="2400" b="1">
                <a:latin typeface="Calibri"/>
                <a:ea typeface="Calibri"/>
                <a:cs typeface="Calibri"/>
                <a:sym typeface="Calibri"/>
              </a:rPr>
              <a:t>      </a:t>
            </a:r>
            <a:r>
              <a:rPr lang="en">
                <a:latin typeface="Calibri"/>
                <a:ea typeface="Calibri"/>
                <a:cs typeface="Calibri"/>
                <a:sym typeface="Calibri"/>
              </a:rPr>
              <a:t>Hibernate ORM</a:t>
            </a:r>
            <a:endParaRPr sz="2400" b="1">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82"/>
        <p:cNvGrpSpPr/>
        <p:nvPr/>
      </p:nvGrpSpPr>
      <p:grpSpPr>
        <a:xfrm>
          <a:off x="0" y="0"/>
          <a:ext cx="0" cy="0"/>
          <a:chOff x="0" y="0"/>
          <a:chExt cx="0" cy="0"/>
        </a:xfrm>
      </p:grpSpPr>
      <p:sp>
        <p:nvSpPr>
          <p:cNvPr id="1483" name="Google Shape;1483;p16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 sz="1200" b="1">
                <a:solidFill>
                  <a:srgbClr val="6128F6"/>
                </a:solidFill>
                <a:latin typeface="Calibri"/>
                <a:ea typeface="Calibri"/>
                <a:cs typeface="Calibri"/>
                <a:sym typeface="Calibri"/>
              </a:rPr>
              <a:t>Migration</a:t>
            </a:r>
            <a:endParaRPr sz="1200" b="1">
              <a:solidFill>
                <a:srgbClr val="6128F6"/>
              </a:solidFill>
              <a:latin typeface="Calibri"/>
              <a:ea typeface="Calibri"/>
              <a:cs typeface="Calibri"/>
              <a:sym typeface="Calibri"/>
            </a:endParaRPr>
          </a:p>
          <a:p>
            <a:pPr marL="0" lvl="0" indent="0" algn="just" rtl="0">
              <a:lnSpc>
                <a:spcPct val="100000"/>
              </a:lnSpc>
              <a:spcBef>
                <a:spcPts val="0"/>
              </a:spcBef>
              <a:spcAft>
                <a:spcPts val="0"/>
              </a:spcAft>
              <a:buNone/>
            </a:pPr>
            <a:r>
              <a:rPr lang="en" sz="1200" u="sng">
                <a:solidFill>
                  <a:srgbClr val="6128F6"/>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https://martinfowler.com/articles/</a:t>
            </a:r>
            <a:r>
              <a:rPr lang="en" sz="1200" b="1" u="sng">
                <a:solidFill>
                  <a:srgbClr val="6128F6"/>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evodb</a:t>
            </a:r>
            <a:r>
              <a:rPr lang="en" sz="1200" u="sng">
                <a:solidFill>
                  <a:srgbClr val="6128F6"/>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.html</a:t>
            </a:r>
            <a:endParaRPr sz="1200">
              <a:solidFill>
                <a:srgbClr val="6128F6"/>
              </a:solidFill>
              <a:latin typeface="Calibri"/>
              <a:ea typeface="Calibri"/>
              <a:cs typeface="Calibri"/>
              <a:sym typeface="Calibri"/>
            </a:endParaRPr>
          </a:p>
          <a:p>
            <a:pPr marL="0" lvl="0" indent="0" algn="just" rtl="0">
              <a:lnSpc>
                <a:spcPct val="100000"/>
              </a:lnSpc>
              <a:spcBef>
                <a:spcPts val="0"/>
              </a:spcBef>
              <a:spcAft>
                <a:spcPts val="0"/>
              </a:spcAft>
              <a:buNone/>
            </a:pPr>
            <a:r>
              <a:rPr lang="en" sz="1200" u="sng">
                <a:solidFill>
                  <a:srgbClr val="6128F6"/>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https://quarkus.io/guides/</a:t>
            </a:r>
            <a:r>
              <a:rPr lang="en" sz="1200" b="1" u="sng">
                <a:solidFill>
                  <a:srgbClr val="6128F6"/>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databases-dev-services</a:t>
            </a:r>
            <a:endParaRPr sz="1200" b="1">
              <a:solidFill>
                <a:srgbClr val="6128F6"/>
              </a:solidFill>
              <a:latin typeface="Calibri"/>
              <a:ea typeface="Calibri"/>
              <a:cs typeface="Calibri"/>
              <a:sym typeface="Calibri"/>
            </a:endParaRPr>
          </a:p>
          <a:p>
            <a:pPr marL="0" lvl="0" indent="0" algn="just" rtl="0">
              <a:lnSpc>
                <a:spcPct val="100000"/>
              </a:lnSpc>
              <a:spcBef>
                <a:spcPts val="0"/>
              </a:spcBef>
              <a:spcAft>
                <a:spcPts val="0"/>
              </a:spcAft>
              <a:buNone/>
            </a:pPr>
            <a:endParaRPr sz="1200">
              <a:solidFill>
                <a:srgbClr val="6128F6"/>
              </a:solidFill>
              <a:latin typeface="Calibri"/>
              <a:ea typeface="Calibri"/>
              <a:cs typeface="Calibri"/>
              <a:sym typeface="Calibri"/>
            </a:endParaRPr>
          </a:p>
          <a:p>
            <a:pPr marL="0" lvl="0" indent="0" algn="just" rtl="0">
              <a:lnSpc>
                <a:spcPct val="100000"/>
              </a:lnSpc>
              <a:spcBef>
                <a:spcPts val="0"/>
              </a:spcBef>
              <a:spcAft>
                <a:spcPts val="0"/>
              </a:spcAft>
              <a:buNone/>
            </a:pPr>
            <a:r>
              <a:rPr lang="en" sz="1200" b="1">
                <a:solidFill>
                  <a:srgbClr val="6128F6"/>
                </a:solidFill>
                <a:latin typeface="Calibri"/>
                <a:ea typeface="Calibri"/>
                <a:cs typeface="Calibri"/>
                <a:sym typeface="Calibri"/>
              </a:rPr>
              <a:t>Data Mapper</a:t>
            </a:r>
            <a:endParaRPr sz="1200" b="1">
              <a:solidFill>
                <a:srgbClr val="6128F6"/>
              </a:solidFill>
              <a:latin typeface="Calibri"/>
              <a:ea typeface="Calibri"/>
              <a:cs typeface="Calibri"/>
              <a:sym typeface="Calibri"/>
            </a:endParaRPr>
          </a:p>
          <a:p>
            <a:pPr marL="0" lvl="0" indent="0" algn="just" rtl="0">
              <a:lnSpc>
                <a:spcPct val="100000"/>
              </a:lnSpc>
              <a:spcBef>
                <a:spcPts val="0"/>
              </a:spcBef>
              <a:spcAft>
                <a:spcPts val="0"/>
              </a:spcAft>
              <a:buNone/>
            </a:pPr>
            <a:r>
              <a:rPr lang="en" sz="1200" u="sng">
                <a:solidFill>
                  <a:srgbClr val="6128F6"/>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https://martinfowler.com/eaaCatalog/</a:t>
            </a:r>
            <a:r>
              <a:rPr lang="en" sz="1200" b="1" u="sng">
                <a:solidFill>
                  <a:srgbClr val="6128F6"/>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dataMapper</a:t>
            </a:r>
            <a:r>
              <a:rPr lang="en" sz="1200" u="sng">
                <a:solidFill>
                  <a:srgbClr val="6128F6"/>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.html</a:t>
            </a:r>
            <a:endParaRPr sz="1200">
              <a:solidFill>
                <a:srgbClr val="6128F6"/>
              </a:solidFill>
              <a:latin typeface="Calibri"/>
              <a:ea typeface="Calibri"/>
              <a:cs typeface="Calibri"/>
              <a:sym typeface="Calibri"/>
            </a:endParaRPr>
          </a:p>
          <a:p>
            <a:pPr marL="0" lvl="0" indent="0" algn="just" rtl="0">
              <a:lnSpc>
                <a:spcPct val="100000"/>
              </a:lnSpc>
              <a:spcBef>
                <a:spcPts val="0"/>
              </a:spcBef>
              <a:spcAft>
                <a:spcPts val="0"/>
              </a:spcAft>
              <a:buNone/>
            </a:pPr>
            <a:r>
              <a:rPr lang="en" sz="1200" u="sng">
                <a:solidFill>
                  <a:srgbClr val="6128F6"/>
                </a:solidFill>
                <a:latin typeface="Calibri"/>
                <a:ea typeface="Calibri"/>
                <a:cs typeface="Calibri"/>
                <a:sym typeface="Calibri"/>
                <a:hlinkClick r:id="rId6">
                  <a:extLst>
                    <a:ext uri="{A12FA001-AC4F-418D-AE19-62706E023703}">
                      <ahyp:hlinkClr xmlns:ahyp="http://schemas.microsoft.com/office/drawing/2018/hyperlinkcolor" val="tx"/>
                    </a:ext>
                  </a:extLst>
                </a:hlinkClick>
              </a:rPr>
              <a:t>https://quarkus.io/guides/</a:t>
            </a:r>
            <a:r>
              <a:rPr lang="en" sz="1200" b="1" u="sng">
                <a:solidFill>
                  <a:srgbClr val="6128F6"/>
                </a:solidFill>
                <a:latin typeface="Calibri"/>
                <a:ea typeface="Calibri"/>
                <a:cs typeface="Calibri"/>
                <a:sym typeface="Calibri"/>
                <a:hlinkClick r:id="rId6">
                  <a:extLst>
                    <a:ext uri="{A12FA001-AC4F-418D-AE19-62706E023703}">
                      <ahyp:hlinkClr xmlns:ahyp="http://schemas.microsoft.com/office/drawing/2018/hyperlinkcolor" val="tx"/>
                    </a:ext>
                  </a:extLst>
                </a:hlinkClick>
              </a:rPr>
              <a:t>hibernate-orm</a:t>
            </a:r>
            <a:endParaRPr sz="1200" b="1">
              <a:solidFill>
                <a:srgbClr val="6128F6"/>
              </a:solidFill>
              <a:latin typeface="Calibri"/>
              <a:ea typeface="Calibri"/>
              <a:cs typeface="Calibri"/>
              <a:sym typeface="Calibri"/>
            </a:endParaRPr>
          </a:p>
          <a:p>
            <a:pPr marL="0" lvl="0" indent="0" algn="just" rtl="0">
              <a:lnSpc>
                <a:spcPct val="100000"/>
              </a:lnSpc>
              <a:spcBef>
                <a:spcPts val="0"/>
              </a:spcBef>
              <a:spcAft>
                <a:spcPts val="0"/>
              </a:spcAft>
              <a:buNone/>
            </a:pPr>
            <a:r>
              <a:rPr lang="en" sz="1200" u="sng">
                <a:solidFill>
                  <a:srgbClr val="6128F6"/>
                </a:solidFill>
                <a:latin typeface="Calibri"/>
                <a:ea typeface="Calibri"/>
                <a:cs typeface="Calibri"/>
                <a:sym typeface="Calibri"/>
                <a:hlinkClick r:id="rId7">
                  <a:extLst>
                    <a:ext uri="{A12FA001-AC4F-418D-AE19-62706E023703}">
                      <ahyp:hlinkClr xmlns:ahyp="http://schemas.microsoft.com/office/drawing/2018/hyperlinkcolor" val="tx"/>
                    </a:ext>
                  </a:extLst>
                </a:hlinkClick>
              </a:rPr>
              <a:t>https://quarkus.io/guides/</a:t>
            </a:r>
            <a:r>
              <a:rPr lang="en" sz="1200" b="1" u="sng">
                <a:solidFill>
                  <a:srgbClr val="6128F6"/>
                </a:solidFill>
                <a:latin typeface="Calibri"/>
                <a:ea typeface="Calibri"/>
                <a:cs typeface="Calibri"/>
                <a:sym typeface="Calibri"/>
                <a:hlinkClick r:id="rId7">
                  <a:extLst>
                    <a:ext uri="{A12FA001-AC4F-418D-AE19-62706E023703}">
                      <ahyp:hlinkClr xmlns:ahyp="http://schemas.microsoft.com/office/drawing/2018/hyperlinkcolor" val="tx"/>
                    </a:ext>
                  </a:extLst>
                </a:hlinkClick>
              </a:rPr>
              <a:t>datasource</a:t>
            </a:r>
            <a:endParaRPr sz="1200" b="1">
              <a:solidFill>
                <a:srgbClr val="6128F6"/>
              </a:solidFill>
              <a:latin typeface="Calibri"/>
              <a:ea typeface="Calibri"/>
              <a:cs typeface="Calibri"/>
              <a:sym typeface="Calibri"/>
            </a:endParaRPr>
          </a:p>
          <a:p>
            <a:pPr marL="0" lvl="0" indent="0" algn="just" rtl="0">
              <a:lnSpc>
                <a:spcPct val="100000"/>
              </a:lnSpc>
              <a:spcBef>
                <a:spcPts val="0"/>
              </a:spcBef>
              <a:spcAft>
                <a:spcPts val="0"/>
              </a:spcAft>
              <a:buNone/>
            </a:pPr>
            <a:endParaRPr sz="1200">
              <a:solidFill>
                <a:srgbClr val="6128F6"/>
              </a:solidFill>
              <a:latin typeface="Calibri"/>
              <a:ea typeface="Calibri"/>
              <a:cs typeface="Calibri"/>
              <a:sym typeface="Calibri"/>
            </a:endParaRPr>
          </a:p>
        </p:txBody>
      </p:sp>
      <p:sp>
        <p:nvSpPr>
          <p:cNvPr id="1484" name="Google Shape;1484;p16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6128F6"/>
                </a:solidFill>
                <a:latin typeface="Century Gothic"/>
                <a:ea typeface="Century Gothic"/>
                <a:cs typeface="Century Gothic"/>
                <a:sym typeface="Century Gothic"/>
              </a:rPr>
              <a:t>Referências</a:t>
            </a:r>
            <a:endParaRPr sz="2400" b="1">
              <a:solidFill>
                <a:srgbClr val="6128F6"/>
              </a:solidFill>
              <a:latin typeface="Calibri"/>
              <a:ea typeface="Calibri"/>
              <a:cs typeface="Calibri"/>
              <a:sym typeface="Calibri"/>
            </a:endParaRPr>
          </a:p>
        </p:txBody>
      </p:sp>
      <p:sp>
        <p:nvSpPr>
          <p:cNvPr id="1485" name="Google Shape;1485;p162"/>
          <p:cNvSpPr txBox="1"/>
          <p:nvPr/>
        </p:nvSpPr>
        <p:spPr>
          <a:xfrm rot="2700000">
            <a:off x="7414529" y="434187"/>
            <a:ext cx="2236720" cy="353836"/>
          </a:xfrm>
          <a:prstGeom prst="rect">
            <a:avLst/>
          </a:prstGeom>
          <a:solidFill>
            <a:srgbClr val="8FD14F"/>
          </a:solidFill>
          <a:ln w="9525" cap="flat" cmpd="sng">
            <a:solidFill>
              <a:schemeClr val="lt2"/>
            </a:solidFill>
            <a:prstDash val="solid"/>
            <a:round/>
            <a:headEnd type="none" w="sm" len="sm"/>
            <a:tailEnd type="none" w="sm" len="sm"/>
          </a:ln>
          <a:effectLst>
            <a:outerShdw blurRad="57150" dist="19050" dir="5400000" algn="bl" rotWithShape="0">
              <a:srgbClr val="000000">
                <a:alpha val="25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1100" b="1">
                <a:solidFill>
                  <a:schemeClr val="lt1"/>
                </a:solidFill>
                <a:latin typeface="Calibri"/>
                <a:ea typeface="Calibri"/>
                <a:cs typeface="Calibri"/>
                <a:sym typeface="Calibri"/>
              </a:rPr>
              <a:t>LEITURA RECOMENDADA</a:t>
            </a:r>
            <a:endParaRPr sz="1100" b="1">
              <a:solidFill>
                <a:schemeClr val="lt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89"/>
        <p:cNvGrpSpPr/>
        <p:nvPr/>
      </p:nvGrpSpPr>
      <p:grpSpPr>
        <a:xfrm>
          <a:off x="0" y="0"/>
          <a:ext cx="0" cy="0"/>
          <a:chOff x="0" y="0"/>
          <a:chExt cx="0" cy="0"/>
        </a:xfrm>
      </p:grpSpPr>
      <p:sp>
        <p:nvSpPr>
          <p:cNvPr id="1490" name="Google Shape;1490;p163"/>
          <p:cNvSpPr txBox="1">
            <a:spLocks noGrp="1"/>
          </p:cNvSpPr>
          <p:nvPr>
            <p:ph type="title"/>
          </p:nvPr>
        </p:nvSpPr>
        <p:spPr>
          <a:xfrm>
            <a:off x="311700" y="445025"/>
            <a:ext cx="8930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b="1">
                <a:solidFill>
                  <a:srgbClr val="6128F6"/>
                </a:solidFill>
                <a:latin typeface="Century Gothic"/>
                <a:ea typeface="Century Gothic"/>
                <a:cs typeface="Century Gothic"/>
                <a:sym typeface="Century Gothic"/>
              </a:rPr>
              <a:t>Vídeo 06 - Armazenamento de Arquivos</a:t>
            </a:r>
            <a:endParaRPr sz="4000" b="1">
              <a:solidFill>
                <a:srgbClr val="6128F6"/>
              </a:solidFill>
              <a:latin typeface="Century Gothic"/>
              <a:ea typeface="Century Gothic"/>
              <a:cs typeface="Century Gothic"/>
              <a:sym typeface="Century Gothic"/>
            </a:endParaRPr>
          </a:p>
          <a:p>
            <a:pPr marL="0" lvl="0" indent="0" algn="l" rtl="0">
              <a:spcBef>
                <a:spcPts val="0"/>
              </a:spcBef>
              <a:spcAft>
                <a:spcPts val="0"/>
              </a:spcAft>
              <a:buNone/>
            </a:pPr>
            <a:endParaRPr sz="3000">
              <a:solidFill>
                <a:srgbClr val="6128F6"/>
              </a:solidFill>
              <a:latin typeface="Century Gothic"/>
              <a:ea typeface="Century Gothic"/>
              <a:cs typeface="Century Gothic"/>
              <a:sym typeface="Century Gothic"/>
            </a:endParaRPr>
          </a:p>
        </p:txBody>
      </p:sp>
      <p:sp>
        <p:nvSpPr>
          <p:cNvPr id="1491" name="Google Shape;1491;p16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sz="2400" b="1">
              <a:latin typeface="Calibri"/>
              <a:ea typeface="Calibri"/>
              <a:cs typeface="Calibri"/>
              <a:sym typeface="Calibri"/>
            </a:endParaRPr>
          </a:p>
          <a:p>
            <a:pPr marL="0" lvl="0" indent="0" algn="l" rtl="0">
              <a:lnSpc>
                <a:spcPct val="100000"/>
              </a:lnSpc>
              <a:spcBef>
                <a:spcPts val="0"/>
              </a:spcBef>
              <a:spcAft>
                <a:spcPts val="0"/>
              </a:spcAft>
              <a:buNone/>
            </a:pPr>
            <a:endParaRPr sz="2400" b="1">
              <a:latin typeface="Calibri"/>
              <a:ea typeface="Calibri"/>
              <a:cs typeface="Calibri"/>
              <a:sym typeface="Calibri"/>
            </a:endParaRPr>
          </a:p>
          <a:p>
            <a:pPr marL="0" lvl="0" indent="0" algn="l" rtl="0">
              <a:lnSpc>
                <a:spcPct val="100000"/>
              </a:lnSpc>
              <a:spcBef>
                <a:spcPts val="0"/>
              </a:spcBef>
              <a:spcAft>
                <a:spcPts val="0"/>
              </a:spcAft>
              <a:buClr>
                <a:schemeClr val="dk1"/>
              </a:buClr>
              <a:buSzPts val="1100"/>
              <a:buFont typeface="Arial"/>
              <a:buNone/>
            </a:pPr>
            <a:r>
              <a:rPr lang="en" sz="2400" b="1">
                <a:latin typeface="Calibri"/>
                <a:ea typeface="Calibri"/>
                <a:cs typeface="Calibri"/>
                <a:sym typeface="Calibri"/>
              </a:rPr>
              <a:t>   LocalStack</a:t>
            </a:r>
            <a:endParaRPr sz="2400" b="1">
              <a:latin typeface="Calibri"/>
              <a:ea typeface="Calibri"/>
              <a:cs typeface="Calibri"/>
              <a:sym typeface="Calibri"/>
            </a:endParaRPr>
          </a:p>
          <a:p>
            <a:pPr marL="0" lvl="0" indent="0" algn="l" rtl="0">
              <a:lnSpc>
                <a:spcPct val="100000"/>
              </a:lnSpc>
              <a:spcBef>
                <a:spcPts val="0"/>
              </a:spcBef>
              <a:spcAft>
                <a:spcPts val="0"/>
              </a:spcAft>
              <a:buNone/>
            </a:pPr>
            <a:r>
              <a:rPr lang="en">
                <a:latin typeface="Calibri"/>
                <a:ea typeface="Calibri"/>
                <a:cs typeface="Calibri"/>
                <a:sym typeface="Calibri"/>
              </a:rPr>
              <a:t>      S3</a:t>
            </a:r>
            <a:endParaRPr>
              <a:latin typeface="Calibri"/>
              <a:ea typeface="Calibri"/>
              <a:cs typeface="Calibri"/>
              <a:sym typeface="Calibri"/>
            </a:endParaRPr>
          </a:p>
          <a:p>
            <a:pPr marL="0" lvl="0" indent="0" algn="l" rtl="0">
              <a:lnSpc>
                <a:spcPct val="100000"/>
              </a:lnSpc>
              <a:spcBef>
                <a:spcPts val="0"/>
              </a:spcBef>
              <a:spcAft>
                <a:spcPts val="0"/>
              </a:spcAft>
              <a:buNone/>
            </a:pPr>
            <a:r>
              <a:rPr lang="en" sz="2400" b="1">
                <a:latin typeface="Calibri"/>
                <a:ea typeface="Calibri"/>
                <a:cs typeface="Calibri"/>
                <a:sym typeface="Calibri"/>
              </a:rPr>
              <a:t>   Reactive Programming</a:t>
            </a:r>
            <a:endParaRPr sz="2400" b="1">
              <a:latin typeface="Calibri"/>
              <a:ea typeface="Calibri"/>
              <a:cs typeface="Calibri"/>
              <a:sym typeface="Calibri"/>
            </a:endParaRPr>
          </a:p>
          <a:p>
            <a:pPr marL="0" lvl="0" indent="0" algn="l" rtl="0">
              <a:lnSpc>
                <a:spcPct val="100000"/>
              </a:lnSpc>
              <a:spcBef>
                <a:spcPts val="0"/>
              </a:spcBef>
              <a:spcAft>
                <a:spcPts val="0"/>
              </a:spcAft>
              <a:buNone/>
            </a:pPr>
            <a:r>
              <a:rPr lang="en">
                <a:latin typeface="Calibri"/>
                <a:ea typeface="Calibri"/>
                <a:cs typeface="Calibri"/>
                <a:sym typeface="Calibri"/>
              </a:rPr>
              <a:t>      SmallRye Mutiny</a:t>
            </a:r>
            <a:endParaRPr sz="2400" b="1">
              <a:latin typeface="Calibri"/>
              <a:ea typeface="Calibri"/>
              <a:cs typeface="Calibri"/>
              <a:sym typeface="Calibri"/>
            </a:endParaRPr>
          </a:p>
          <a:p>
            <a:pPr marL="0" lvl="0" indent="0" algn="l" rtl="0">
              <a:lnSpc>
                <a:spcPct val="100000"/>
              </a:lnSpc>
              <a:spcBef>
                <a:spcPts val="0"/>
              </a:spcBef>
              <a:spcAft>
                <a:spcPts val="0"/>
              </a:spcAft>
              <a:buNone/>
            </a:pPr>
            <a:r>
              <a:rPr lang="en" sz="2400" b="1">
                <a:latin typeface="Calibri"/>
                <a:ea typeface="Calibri"/>
                <a:cs typeface="Calibri"/>
                <a:sym typeface="Calibri"/>
              </a:rPr>
              <a:t>   Unit of Work</a:t>
            </a:r>
            <a:endParaRPr sz="2400" b="1">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96"/>
        <p:cNvGrpSpPr/>
        <p:nvPr/>
      </p:nvGrpSpPr>
      <p:grpSpPr>
        <a:xfrm>
          <a:off x="0" y="0"/>
          <a:ext cx="0" cy="0"/>
          <a:chOff x="0" y="0"/>
          <a:chExt cx="0" cy="0"/>
        </a:xfrm>
      </p:grpSpPr>
      <p:sp>
        <p:nvSpPr>
          <p:cNvPr id="1297" name="Google Shape;1297;p1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b="1">
                <a:solidFill>
                  <a:srgbClr val="6128F6"/>
                </a:solidFill>
                <a:latin typeface="Century Gothic"/>
                <a:ea typeface="Century Gothic"/>
                <a:cs typeface="Century Gothic"/>
                <a:sym typeface="Century Gothic"/>
              </a:rPr>
              <a:t>Vídeo 01 - Orientações Gerais</a:t>
            </a:r>
            <a:endParaRPr sz="4000" b="1">
              <a:solidFill>
                <a:srgbClr val="6128F6"/>
              </a:solidFill>
              <a:latin typeface="Century Gothic"/>
              <a:ea typeface="Century Gothic"/>
              <a:cs typeface="Century Gothic"/>
              <a:sym typeface="Century Gothic"/>
            </a:endParaRPr>
          </a:p>
          <a:p>
            <a:pPr marL="0" lvl="0" indent="0" algn="l" rtl="0">
              <a:spcBef>
                <a:spcPts val="0"/>
              </a:spcBef>
              <a:spcAft>
                <a:spcPts val="0"/>
              </a:spcAft>
              <a:buNone/>
            </a:pPr>
            <a:r>
              <a:rPr lang="en" sz="3000">
                <a:solidFill>
                  <a:srgbClr val="6128F6"/>
                </a:solidFill>
                <a:latin typeface="Century Gothic"/>
                <a:ea typeface="Century Gothic"/>
                <a:cs typeface="Century Gothic"/>
                <a:sym typeface="Century Gothic"/>
              </a:rPr>
              <a:t> Visão Geral e Expectativas da Aula </a:t>
            </a:r>
            <a:endParaRPr sz="3000">
              <a:solidFill>
                <a:srgbClr val="6128F6"/>
              </a:solidFill>
              <a:latin typeface="Century Gothic"/>
              <a:ea typeface="Century Gothic"/>
              <a:cs typeface="Century Gothic"/>
              <a:sym typeface="Century Gothic"/>
            </a:endParaRPr>
          </a:p>
        </p:txBody>
      </p:sp>
      <p:sp>
        <p:nvSpPr>
          <p:cNvPr id="1298" name="Google Shape;1298;p1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endParaRPr sz="2400" b="1">
              <a:latin typeface="Calibri"/>
              <a:ea typeface="Calibri"/>
              <a:cs typeface="Calibri"/>
              <a:sym typeface="Calibri"/>
            </a:endParaRPr>
          </a:p>
          <a:p>
            <a:pPr marL="0" lvl="0" indent="0" algn="l" rtl="0">
              <a:lnSpc>
                <a:spcPct val="100000"/>
              </a:lnSpc>
              <a:spcBef>
                <a:spcPts val="0"/>
              </a:spcBef>
              <a:spcAft>
                <a:spcPts val="0"/>
              </a:spcAft>
              <a:buNone/>
            </a:pPr>
            <a:endParaRPr sz="2400" b="1">
              <a:latin typeface="Calibri"/>
              <a:ea typeface="Calibri"/>
              <a:cs typeface="Calibri"/>
              <a:sym typeface="Calibri"/>
            </a:endParaRPr>
          </a:p>
          <a:p>
            <a:pPr marL="0" lvl="0" indent="0" algn="l" rtl="0">
              <a:lnSpc>
                <a:spcPct val="100000"/>
              </a:lnSpc>
              <a:spcBef>
                <a:spcPts val="0"/>
              </a:spcBef>
              <a:spcAft>
                <a:spcPts val="0"/>
              </a:spcAft>
              <a:buNone/>
            </a:pPr>
            <a:r>
              <a:rPr lang="en" sz="2400" b="1">
                <a:solidFill>
                  <a:srgbClr val="6128F6"/>
                </a:solidFill>
                <a:latin typeface="Calibri"/>
                <a:ea typeface="Calibri"/>
                <a:cs typeface="Calibri"/>
                <a:sym typeface="Calibri"/>
              </a:rPr>
              <a:t>   Planejamento do Escopo</a:t>
            </a:r>
            <a:endParaRPr sz="2400" b="1">
              <a:solidFill>
                <a:srgbClr val="6128F6"/>
              </a:solidFill>
              <a:latin typeface="Calibri"/>
              <a:ea typeface="Calibri"/>
              <a:cs typeface="Calibri"/>
              <a:sym typeface="Calibri"/>
            </a:endParaRPr>
          </a:p>
          <a:p>
            <a:pPr marL="0" lvl="0" indent="0" algn="l" rtl="0">
              <a:lnSpc>
                <a:spcPct val="100000"/>
              </a:lnSpc>
              <a:spcBef>
                <a:spcPts val="0"/>
              </a:spcBef>
              <a:spcAft>
                <a:spcPts val="0"/>
              </a:spcAft>
              <a:buNone/>
            </a:pPr>
            <a:r>
              <a:rPr lang="en">
                <a:latin typeface="Calibri"/>
                <a:ea typeface="Calibri"/>
                <a:cs typeface="Calibri"/>
                <a:sym typeface="Calibri"/>
              </a:rPr>
              <a:t>      Problema, Proposta de Solução, Proposta Técnica</a:t>
            </a:r>
            <a:endParaRPr>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95"/>
        <p:cNvGrpSpPr/>
        <p:nvPr/>
      </p:nvGrpSpPr>
      <p:grpSpPr>
        <a:xfrm>
          <a:off x="0" y="0"/>
          <a:ext cx="0" cy="0"/>
          <a:chOff x="0" y="0"/>
          <a:chExt cx="0" cy="0"/>
        </a:xfrm>
      </p:grpSpPr>
      <p:sp>
        <p:nvSpPr>
          <p:cNvPr id="1496" name="Google Shape;1496;p16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 sz="1200" b="1">
                <a:solidFill>
                  <a:srgbClr val="6128F6"/>
                </a:solidFill>
                <a:latin typeface="Calibri"/>
                <a:ea typeface="Calibri"/>
                <a:cs typeface="Calibri"/>
                <a:sym typeface="Calibri"/>
              </a:rPr>
              <a:t>LocalStack</a:t>
            </a:r>
            <a:endParaRPr sz="1200" b="1">
              <a:solidFill>
                <a:srgbClr val="6128F6"/>
              </a:solidFill>
              <a:latin typeface="Calibri"/>
              <a:ea typeface="Calibri"/>
              <a:cs typeface="Calibri"/>
              <a:sym typeface="Calibri"/>
            </a:endParaRPr>
          </a:p>
          <a:p>
            <a:pPr marL="0" lvl="0" indent="0" algn="just" rtl="0">
              <a:lnSpc>
                <a:spcPct val="100000"/>
              </a:lnSpc>
              <a:spcBef>
                <a:spcPts val="0"/>
              </a:spcBef>
              <a:spcAft>
                <a:spcPts val="0"/>
              </a:spcAft>
              <a:buNone/>
            </a:pPr>
            <a:r>
              <a:rPr lang="en" sz="1200" u="sng">
                <a:solidFill>
                  <a:srgbClr val="6128F6"/>
                </a:solidFill>
                <a:latin typeface="Calibri"/>
                <a:ea typeface="Calibri"/>
                <a:cs typeface="Calibri"/>
                <a:sym typeface="Calibri"/>
              </a:rPr>
              <a:t>https://localstack.cloud/</a:t>
            </a:r>
            <a:endParaRPr sz="1200" u="sng">
              <a:solidFill>
                <a:srgbClr val="6128F6"/>
              </a:solidFill>
              <a:latin typeface="Calibri"/>
              <a:ea typeface="Calibri"/>
              <a:cs typeface="Calibri"/>
              <a:sym typeface="Calibri"/>
            </a:endParaRPr>
          </a:p>
          <a:p>
            <a:pPr marL="0" lvl="0" indent="0" algn="just" rtl="0">
              <a:lnSpc>
                <a:spcPct val="100000"/>
              </a:lnSpc>
              <a:spcBef>
                <a:spcPts val="0"/>
              </a:spcBef>
              <a:spcAft>
                <a:spcPts val="0"/>
              </a:spcAft>
              <a:buNone/>
            </a:pPr>
            <a:endParaRPr sz="1200" u="sng">
              <a:solidFill>
                <a:srgbClr val="6128F6"/>
              </a:solidFill>
              <a:latin typeface="Calibri"/>
              <a:ea typeface="Calibri"/>
              <a:cs typeface="Calibri"/>
              <a:sym typeface="Calibri"/>
            </a:endParaRPr>
          </a:p>
          <a:p>
            <a:pPr marL="0" lvl="0" indent="0" algn="just" rtl="0">
              <a:lnSpc>
                <a:spcPct val="100000"/>
              </a:lnSpc>
              <a:spcBef>
                <a:spcPts val="0"/>
              </a:spcBef>
              <a:spcAft>
                <a:spcPts val="0"/>
              </a:spcAft>
              <a:buNone/>
            </a:pPr>
            <a:r>
              <a:rPr lang="en" sz="1200" b="1">
                <a:solidFill>
                  <a:srgbClr val="6128F6"/>
                </a:solidFill>
                <a:latin typeface="Calibri"/>
                <a:ea typeface="Calibri"/>
                <a:cs typeface="Calibri"/>
                <a:sym typeface="Calibri"/>
              </a:rPr>
              <a:t>S3</a:t>
            </a:r>
            <a:endParaRPr sz="1200" b="1">
              <a:solidFill>
                <a:srgbClr val="6128F6"/>
              </a:solidFill>
              <a:latin typeface="Calibri"/>
              <a:ea typeface="Calibri"/>
              <a:cs typeface="Calibri"/>
              <a:sym typeface="Calibri"/>
            </a:endParaRPr>
          </a:p>
          <a:p>
            <a:pPr marL="0" lvl="0" indent="0" algn="just" rtl="0">
              <a:lnSpc>
                <a:spcPct val="100000"/>
              </a:lnSpc>
              <a:spcBef>
                <a:spcPts val="0"/>
              </a:spcBef>
              <a:spcAft>
                <a:spcPts val="0"/>
              </a:spcAft>
              <a:buNone/>
            </a:pPr>
            <a:r>
              <a:rPr lang="en" sz="1200" u="sng">
                <a:solidFill>
                  <a:srgbClr val="6128F6"/>
                </a:solidFill>
                <a:latin typeface="Calibri"/>
                <a:ea typeface="Calibri"/>
                <a:cs typeface="Calibri"/>
                <a:sym typeface="Calibri"/>
              </a:rPr>
              <a:t>https://docs.aws.amazon.com/AmazonS3/latest/userguide/Welcome.html</a:t>
            </a:r>
            <a:endParaRPr sz="1200" u="sng">
              <a:solidFill>
                <a:srgbClr val="6128F6"/>
              </a:solidFill>
              <a:latin typeface="Calibri"/>
              <a:ea typeface="Calibri"/>
              <a:cs typeface="Calibri"/>
              <a:sym typeface="Calibri"/>
            </a:endParaRPr>
          </a:p>
          <a:p>
            <a:pPr marL="0" lvl="0" indent="0" algn="just" rtl="0">
              <a:lnSpc>
                <a:spcPct val="100000"/>
              </a:lnSpc>
              <a:spcBef>
                <a:spcPts val="0"/>
              </a:spcBef>
              <a:spcAft>
                <a:spcPts val="0"/>
              </a:spcAft>
              <a:buNone/>
            </a:pPr>
            <a:r>
              <a:rPr lang="en" sz="1200" u="sng">
                <a:solidFill>
                  <a:srgbClr val="6128F6"/>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https://quarkus.io/extensions/io.quarkiverse.amazonservices/quarkus-amazon-s3</a:t>
            </a:r>
            <a:endParaRPr sz="1200" u="sng">
              <a:solidFill>
                <a:srgbClr val="6128F6"/>
              </a:solidFill>
              <a:latin typeface="Calibri"/>
              <a:ea typeface="Calibri"/>
              <a:cs typeface="Calibri"/>
              <a:sym typeface="Calibri"/>
            </a:endParaRPr>
          </a:p>
          <a:p>
            <a:pPr marL="0" lvl="0" indent="0" algn="just" rtl="0">
              <a:lnSpc>
                <a:spcPct val="100000"/>
              </a:lnSpc>
              <a:spcBef>
                <a:spcPts val="0"/>
              </a:spcBef>
              <a:spcAft>
                <a:spcPts val="0"/>
              </a:spcAft>
              <a:buNone/>
            </a:pPr>
            <a:endParaRPr sz="1200" u="sng">
              <a:solidFill>
                <a:srgbClr val="6128F6"/>
              </a:solidFill>
              <a:latin typeface="Calibri"/>
              <a:ea typeface="Calibri"/>
              <a:cs typeface="Calibri"/>
              <a:sym typeface="Calibri"/>
            </a:endParaRPr>
          </a:p>
          <a:p>
            <a:pPr marL="0" lvl="0" indent="0" algn="just" rtl="0">
              <a:lnSpc>
                <a:spcPct val="100000"/>
              </a:lnSpc>
              <a:spcBef>
                <a:spcPts val="0"/>
              </a:spcBef>
              <a:spcAft>
                <a:spcPts val="0"/>
              </a:spcAft>
              <a:buClr>
                <a:schemeClr val="dk1"/>
              </a:buClr>
              <a:buSzPts val="1100"/>
              <a:buFont typeface="Arial"/>
              <a:buNone/>
            </a:pPr>
            <a:r>
              <a:rPr lang="en" sz="1200" b="1">
                <a:solidFill>
                  <a:srgbClr val="6128F6"/>
                </a:solidFill>
                <a:latin typeface="Calibri"/>
                <a:ea typeface="Calibri"/>
                <a:cs typeface="Calibri"/>
                <a:sym typeface="Calibri"/>
              </a:rPr>
              <a:t>Reactive</a:t>
            </a:r>
            <a:endParaRPr sz="1200" b="1">
              <a:solidFill>
                <a:srgbClr val="6128F6"/>
              </a:solidFill>
              <a:latin typeface="Calibri"/>
              <a:ea typeface="Calibri"/>
              <a:cs typeface="Calibri"/>
              <a:sym typeface="Calibri"/>
            </a:endParaRPr>
          </a:p>
          <a:p>
            <a:pPr marL="0" lvl="0" indent="0" algn="just" rtl="0">
              <a:lnSpc>
                <a:spcPct val="100000"/>
              </a:lnSpc>
              <a:spcBef>
                <a:spcPts val="0"/>
              </a:spcBef>
              <a:spcAft>
                <a:spcPts val="0"/>
              </a:spcAft>
              <a:buClr>
                <a:schemeClr val="dk1"/>
              </a:buClr>
              <a:buSzPts val="1100"/>
              <a:buFont typeface="Arial"/>
              <a:buNone/>
            </a:pPr>
            <a:r>
              <a:rPr lang="en" sz="1200" u="sng">
                <a:solidFill>
                  <a:srgbClr val="6128F6"/>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https://quarkus.io/guides/</a:t>
            </a:r>
            <a:r>
              <a:rPr lang="en" sz="1200" b="1" u="sng">
                <a:solidFill>
                  <a:srgbClr val="6128F6"/>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getting-started-reactive</a:t>
            </a:r>
            <a:endParaRPr sz="1200" b="1">
              <a:solidFill>
                <a:srgbClr val="6128F6"/>
              </a:solidFill>
              <a:latin typeface="Calibri"/>
              <a:ea typeface="Calibri"/>
              <a:cs typeface="Calibri"/>
              <a:sym typeface="Calibri"/>
            </a:endParaRPr>
          </a:p>
          <a:p>
            <a:pPr marL="0" lvl="0" indent="0" algn="just" rtl="0">
              <a:lnSpc>
                <a:spcPct val="100000"/>
              </a:lnSpc>
              <a:spcBef>
                <a:spcPts val="0"/>
              </a:spcBef>
              <a:spcAft>
                <a:spcPts val="0"/>
              </a:spcAft>
              <a:buClr>
                <a:schemeClr val="dk1"/>
              </a:buClr>
              <a:buSzPts val="1100"/>
              <a:buFont typeface="Arial"/>
              <a:buNone/>
            </a:pPr>
            <a:r>
              <a:rPr lang="en" sz="1200" u="sng">
                <a:solidFill>
                  <a:srgbClr val="6128F6"/>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https://quarkus.io/guides/</a:t>
            </a:r>
            <a:r>
              <a:rPr lang="en" sz="1200" b="1" u="sng">
                <a:solidFill>
                  <a:srgbClr val="6128F6"/>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quarkus-reactive-architecture</a:t>
            </a:r>
            <a:endParaRPr sz="1200" b="1">
              <a:solidFill>
                <a:srgbClr val="6128F6"/>
              </a:solidFill>
              <a:latin typeface="Calibri"/>
              <a:ea typeface="Calibri"/>
              <a:cs typeface="Calibri"/>
              <a:sym typeface="Calibri"/>
            </a:endParaRPr>
          </a:p>
          <a:p>
            <a:pPr marL="0" lvl="0" indent="0" algn="just" rtl="0">
              <a:lnSpc>
                <a:spcPct val="100000"/>
              </a:lnSpc>
              <a:spcBef>
                <a:spcPts val="0"/>
              </a:spcBef>
              <a:spcAft>
                <a:spcPts val="0"/>
              </a:spcAft>
              <a:buClr>
                <a:schemeClr val="dk1"/>
              </a:buClr>
              <a:buSzPts val="1100"/>
              <a:buFont typeface="Arial"/>
              <a:buNone/>
            </a:pPr>
            <a:r>
              <a:rPr lang="en" sz="1200" u="sng">
                <a:solidFill>
                  <a:srgbClr val="6128F6"/>
                </a:solidFill>
                <a:latin typeface="Calibri"/>
                <a:ea typeface="Calibri"/>
                <a:cs typeface="Calibri"/>
                <a:sym typeface="Calibri"/>
                <a:hlinkClick r:id="rId6">
                  <a:extLst>
                    <a:ext uri="{A12FA001-AC4F-418D-AE19-62706E023703}">
                      <ahyp:hlinkClr xmlns:ahyp="http://schemas.microsoft.com/office/drawing/2018/hyperlinkcolor" val="tx"/>
                    </a:ext>
                  </a:extLst>
                </a:hlinkClick>
              </a:rPr>
              <a:t>https://quarkus.io/guides/</a:t>
            </a:r>
            <a:r>
              <a:rPr lang="en" sz="1200" b="1" u="sng">
                <a:solidFill>
                  <a:srgbClr val="6128F6"/>
                </a:solidFill>
                <a:latin typeface="Calibri"/>
                <a:ea typeface="Calibri"/>
                <a:cs typeface="Calibri"/>
                <a:sym typeface="Calibri"/>
                <a:hlinkClick r:id="rId6">
                  <a:extLst>
                    <a:ext uri="{A12FA001-AC4F-418D-AE19-62706E023703}">
                      <ahyp:hlinkClr xmlns:ahyp="http://schemas.microsoft.com/office/drawing/2018/hyperlinkcolor" val="tx"/>
                    </a:ext>
                  </a:extLst>
                </a:hlinkClick>
              </a:rPr>
              <a:t>mutiny-primer</a:t>
            </a:r>
            <a:endParaRPr sz="1200" b="1">
              <a:solidFill>
                <a:srgbClr val="6128F6"/>
              </a:solidFill>
              <a:latin typeface="Calibri"/>
              <a:ea typeface="Calibri"/>
              <a:cs typeface="Calibri"/>
              <a:sym typeface="Calibri"/>
            </a:endParaRPr>
          </a:p>
          <a:p>
            <a:pPr marL="0" lvl="0" indent="0" algn="just" rtl="0">
              <a:lnSpc>
                <a:spcPct val="100000"/>
              </a:lnSpc>
              <a:spcBef>
                <a:spcPts val="0"/>
              </a:spcBef>
              <a:spcAft>
                <a:spcPts val="0"/>
              </a:spcAft>
              <a:buNone/>
            </a:pPr>
            <a:r>
              <a:rPr lang="en" sz="1200" u="sng">
                <a:solidFill>
                  <a:srgbClr val="6128F6"/>
                </a:solidFill>
                <a:latin typeface="Calibri"/>
                <a:ea typeface="Calibri"/>
                <a:cs typeface="Calibri"/>
                <a:sym typeface="Calibri"/>
                <a:hlinkClick r:id="rId7">
                  <a:extLst>
                    <a:ext uri="{A12FA001-AC4F-418D-AE19-62706E023703}">
                      <ahyp:hlinkClr xmlns:ahyp="http://schemas.microsoft.com/office/drawing/2018/hyperlinkcolor" val="tx"/>
                    </a:ext>
                  </a:extLst>
                </a:hlinkClick>
              </a:rPr>
              <a:t>https://smallrye.io/</a:t>
            </a:r>
            <a:r>
              <a:rPr lang="en" sz="1200" b="1" u="sng">
                <a:solidFill>
                  <a:srgbClr val="6128F6"/>
                </a:solidFill>
                <a:latin typeface="Calibri"/>
                <a:ea typeface="Calibri"/>
                <a:cs typeface="Calibri"/>
                <a:sym typeface="Calibri"/>
                <a:hlinkClick r:id="rId7">
                  <a:extLst>
                    <a:ext uri="{A12FA001-AC4F-418D-AE19-62706E023703}">
                      <ahyp:hlinkClr xmlns:ahyp="http://schemas.microsoft.com/office/drawing/2018/hyperlinkcolor" val="tx"/>
                    </a:ext>
                  </a:extLst>
                </a:hlinkClick>
              </a:rPr>
              <a:t>smallrye-mutiny</a:t>
            </a:r>
            <a:endParaRPr sz="1200" u="sng">
              <a:solidFill>
                <a:srgbClr val="6128F6"/>
              </a:solidFill>
              <a:latin typeface="Calibri"/>
              <a:ea typeface="Calibri"/>
              <a:cs typeface="Calibri"/>
              <a:sym typeface="Calibri"/>
            </a:endParaRPr>
          </a:p>
          <a:p>
            <a:pPr marL="0" lvl="0" indent="0" algn="just" rtl="0">
              <a:lnSpc>
                <a:spcPct val="100000"/>
              </a:lnSpc>
              <a:spcBef>
                <a:spcPts val="0"/>
              </a:spcBef>
              <a:spcAft>
                <a:spcPts val="0"/>
              </a:spcAft>
              <a:buNone/>
            </a:pPr>
            <a:endParaRPr sz="1200">
              <a:solidFill>
                <a:srgbClr val="6128F6"/>
              </a:solidFill>
              <a:latin typeface="Calibri"/>
              <a:ea typeface="Calibri"/>
              <a:cs typeface="Calibri"/>
              <a:sym typeface="Calibri"/>
            </a:endParaRPr>
          </a:p>
          <a:p>
            <a:pPr marL="0" lvl="0" indent="0" algn="just" rtl="0">
              <a:lnSpc>
                <a:spcPct val="100000"/>
              </a:lnSpc>
              <a:spcBef>
                <a:spcPts val="0"/>
              </a:spcBef>
              <a:spcAft>
                <a:spcPts val="0"/>
              </a:spcAft>
              <a:buNone/>
            </a:pPr>
            <a:r>
              <a:rPr lang="en" sz="1200" b="1">
                <a:solidFill>
                  <a:srgbClr val="6128F6"/>
                </a:solidFill>
                <a:latin typeface="Calibri"/>
                <a:ea typeface="Calibri"/>
                <a:cs typeface="Calibri"/>
                <a:sym typeface="Calibri"/>
              </a:rPr>
              <a:t>Unit of Work</a:t>
            </a:r>
            <a:endParaRPr sz="1200" b="1">
              <a:solidFill>
                <a:srgbClr val="6128F6"/>
              </a:solidFill>
              <a:latin typeface="Calibri"/>
              <a:ea typeface="Calibri"/>
              <a:cs typeface="Calibri"/>
              <a:sym typeface="Calibri"/>
            </a:endParaRPr>
          </a:p>
          <a:p>
            <a:pPr marL="0" lvl="0" indent="0" algn="just" rtl="0">
              <a:lnSpc>
                <a:spcPct val="100000"/>
              </a:lnSpc>
              <a:spcBef>
                <a:spcPts val="0"/>
              </a:spcBef>
              <a:spcAft>
                <a:spcPts val="0"/>
              </a:spcAft>
              <a:buNone/>
            </a:pPr>
            <a:r>
              <a:rPr lang="en" sz="1200" u="sng">
                <a:solidFill>
                  <a:srgbClr val="6128F6"/>
                </a:solidFill>
                <a:latin typeface="Calibri"/>
                <a:ea typeface="Calibri"/>
                <a:cs typeface="Calibri"/>
                <a:sym typeface="Calibri"/>
              </a:rPr>
              <a:t>https://martinfowler.com/eaaCatalog/</a:t>
            </a:r>
            <a:r>
              <a:rPr lang="en" sz="1200" b="1" u="sng">
                <a:solidFill>
                  <a:srgbClr val="6128F6"/>
                </a:solidFill>
                <a:latin typeface="Calibri"/>
                <a:ea typeface="Calibri"/>
                <a:cs typeface="Calibri"/>
                <a:sym typeface="Calibri"/>
              </a:rPr>
              <a:t>unitOfWork</a:t>
            </a:r>
            <a:r>
              <a:rPr lang="en" sz="1200" u="sng">
                <a:solidFill>
                  <a:srgbClr val="6128F6"/>
                </a:solidFill>
                <a:latin typeface="Calibri"/>
                <a:ea typeface="Calibri"/>
                <a:cs typeface="Calibri"/>
                <a:sym typeface="Calibri"/>
              </a:rPr>
              <a:t>.html</a:t>
            </a:r>
            <a:endParaRPr sz="1200" b="1" u="sng">
              <a:solidFill>
                <a:srgbClr val="6128F6"/>
              </a:solidFill>
              <a:latin typeface="Calibri"/>
              <a:ea typeface="Calibri"/>
              <a:cs typeface="Calibri"/>
              <a:sym typeface="Calibri"/>
            </a:endParaRPr>
          </a:p>
          <a:p>
            <a:pPr marL="0" lvl="0" indent="0" algn="just" rtl="0">
              <a:lnSpc>
                <a:spcPct val="100000"/>
              </a:lnSpc>
              <a:spcBef>
                <a:spcPts val="0"/>
              </a:spcBef>
              <a:spcAft>
                <a:spcPts val="0"/>
              </a:spcAft>
              <a:buNone/>
            </a:pPr>
            <a:endParaRPr sz="1200">
              <a:solidFill>
                <a:srgbClr val="6128F6"/>
              </a:solidFill>
              <a:latin typeface="Calibri"/>
              <a:ea typeface="Calibri"/>
              <a:cs typeface="Calibri"/>
              <a:sym typeface="Calibri"/>
            </a:endParaRPr>
          </a:p>
        </p:txBody>
      </p:sp>
      <p:sp>
        <p:nvSpPr>
          <p:cNvPr id="1497" name="Google Shape;1497;p16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6128F6"/>
                </a:solidFill>
                <a:latin typeface="Century Gothic"/>
                <a:ea typeface="Century Gothic"/>
                <a:cs typeface="Century Gothic"/>
                <a:sym typeface="Century Gothic"/>
              </a:rPr>
              <a:t>Referências</a:t>
            </a:r>
            <a:endParaRPr sz="2400" b="1">
              <a:solidFill>
                <a:srgbClr val="6128F6"/>
              </a:solidFill>
              <a:latin typeface="Calibri"/>
              <a:ea typeface="Calibri"/>
              <a:cs typeface="Calibri"/>
              <a:sym typeface="Calibri"/>
            </a:endParaRPr>
          </a:p>
        </p:txBody>
      </p:sp>
      <p:sp>
        <p:nvSpPr>
          <p:cNvPr id="1498" name="Google Shape;1498;p164"/>
          <p:cNvSpPr txBox="1"/>
          <p:nvPr/>
        </p:nvSpPr>
        <p:spPr>
          <a:xfrm rot="2700000">
            <a:off x="7414529" y="434187"/>
            <a:ext cx="2236720" cy="353836"/>
          </a:xfrm>
          <a:prstGeom prst="rect">
            <a:avLst/>
          </a:prstGeom>
          <a:solidFill>
            <a:srgbClr val="8FD14F"/>
          </a:solidFill>
          <a:ln w="9525" cap="flat" cmpd="sng">
            <a:solidFill>
              <a:schemeClr val="lt2"/>
            </a:solidFill>
            <a:prstDash val="solid"/>
            <a:round/>
            <a:headEnd type="none" w="sm" len="sm"/>
            <a:tailEnd type="none" w="sm" len="sm"/>
          </a:ln>
          <a:effectLst>
            <a:outerShdw blurRad="57150" dist="19050" dir="5400000" algn="bl" rotWithShape="0">
              <a:srgbClr val="000000">
                <a:alpha val="25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1100" b="1">
                <a:solidFill>
                  <a:schemeClr val="lt1"/>
                </a:solidFill>
                <a:latin typeface="Calibri"/>
                <a:ea typeface="Calibri"/>
                <a:cs typeface="Calibri"/>
                <a:sym typeface="Calibri"/>
              </a:rPr>
              <a:t>LEITURA RECOMENDADA</a:t>
            </a:r>
            <a:endParaRPr sz="1100" b="1">
              <a:solidFill>
                <a:schemeClr val="lt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02"/>
        <p:cNvGrpSpPr/>
        <p:nvPr/>
      </p:nvGrpSpPr>
      <p:grpSpPr>
        <a:xfrm>
          <a:off x="0" y="0"/>
          <a:ext cx="0" cy="0"/>
          <a:chOff x="0" y="0"/>
          <a:chExt cx="0" cy="0"/>
        </a:xfrm>
      </p:grpSpPr>
      <p:sp>
        <p:nvSpPr>
          <p:cNvPr id="1503" name="Google Shape;1503;p165"/>
          <p:cNvSpPr txBox="1">
            <a:spLocks noGrp="1"/>
          </p:cNvSpPr>
          <p:nvPr>
            <p:ph type="title"/>
          </p:nvPr>
        </p:nvSpPr>
        <p:spPr>
          <a:xfrm>
            <a:off x="311700" y="445025"/>
            <a:ext cx="8930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b="1">
                <a:solidFill>
                  <a:srgbClr val="6128F6"/>
                </a:solidFill>
                <a:latin typeface="Century Gothic"/>
                <a:ea typeface="Century Gothic"/>
                <a:cs typeface="Century Gothic"/>
                <a:sym typeface="Century Gothic"/>
              </a:rPr>
              <a:t>Vídeo 07 - Consumindo um Serviço de IA via REST Client</a:t>
            </a:r>
            <a:endParaRPr sz="4000" b="1">
              <a:solidFill>
                <a:srgbClr val="6128F6"/>
              </a:solidFill>
              <a:latin typeface="Century Gothic"/>
              <a:ea typeface="Century Gothic"/>
              <a:cs typeface="Century Gothic"/>
              <a:sym typeface="Century Gothic"/>
            </a:endParaRPr>
          </a:p>
          <a:p>
            <a:pPr marL="0" lvl="0" indent="0" algn="l" rtl="0">
              <a:spcBef>
                <a:spcPts val="0"/>
              </a:spcBef>
              <a:spcAft>
                <a:spcPts val="0"/>
              </a:spcAft>
              <a:buNone/>
            </a:pPr>
            <a:endParaRPr sz="3000">
              <a:solidFill>
                <a:srgbClr val="6128F6"/>
              </a:solidFill>
              <a:latin typeface="Century Gothic"/>
              <a:ea typeface="Century Gothic"/>
              <a:cs typeface="Century Gothic"/>
              <a:sym typeface="Century Gothic"/>
            </a:endParaRPr>
          </a:p>
        </p:txBody>
      </p:sp>
      <p:sp>
        <p:nvSpPr>
          <p:cNvPr id="1504" name="Google Shape;1504;p16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sz="2400" b="1">
              <a:latin typeface="Calibri"/>
              <a:ea typeface="Calibri"/>
              <a:cs typeface="Calibri"/>
              <a:sym typeface="Calibri"/>
            </a:endParaRPr>
          </a:p>
          <a:p>
            <a:pPr marL="0" lvl="0" indent="0" algn="l" rtl="0">
              <a:lnSpc>
                <a:spcPct val="100000"/>
              </a:lnSpc>
              <a:spcBef>
                <a:spcPts val="0"/>
              </a:spcBef>
              <a:spcAft>
                <a:spcPts val="0"/>
              </a:spcAft>
              <a:buNone/>
            </a:pPr>
            <a:endParaRPr sz="2400" b="1">
              <a:latin typeface="Calibri"/>
              <a:ea typeface="Calibri"/>
              <a:cs typeface="Calibri"/>
              <a:sym typeface="Calibri"/>
            </a:endParaRPr>
          </a:p>
          <a:p>
            <a:pPr marL="0" lvl="0" indent="0" algn="l" rtl="0">
              <a:lnSpc>
                <a:spcPct val="100000"/>
              </a:lnSpc>
              <a:spcBef>
                <a:spcPts val="0"/>
              </a:spcBef>
              <a:spcAft>
                <a:spcPts val="0"/>
              </a:spcAft>
              <a:buNone/>
            </a:pPr>
            <a:r>
              <a:rPr lang="en" sz="2400" b="1">
                <a:latin typeface="Calibri"/>
                <a:ea typeface="Calibri"/>
                <a:cs typeface="Calibri"/>
                <a:sym typeface="Calibri"/>
              </a:rPr>
              <a:t>   REST Client</a:t>
            </a:r>
            <a:endParaRPr sz="2400" b="1">
              <a:latin typeface="Calibri"/>
              <a:ea typeface="Calibri"/>
              <a:cs typeface="Calibri"/>
              <a:sym typeface="Calibri"/>
            </a:endParaRPr>
          </a:p>
          <a:p>
            <a:pPr marL="0" lvl="0" indent="0" algn="l" rtl="0">
              <a:lnSpc>
                <a:spcPct val="100000"/>
              </a:lnSpc>
              <a:spcBef>
                <a:spcPts val="0"/>
              </a:spcBef>
              <a:spcAft>
                <a:spcPts val="0"/>
              </a:spcAft>
              <a:buNone/>
            </a:pPr>
            <a:r>
              <a:rPr lang="en">
                <a:latin typeface="Calibri"/>
                <a:ea typeface="Calibri"/>
                <a:cs typeface="Calibri"/>
                <a:sym typeface="Calibri"/>
              </a:rPr>
              <a:t>      Stable Diffusion Web UI API</a:t>
            </a:r>
            <a:endParaRPr>
              <a:latin typeface="Calibri"/>
              <a:ea typeface="Calibri"/>
              <a:cs typeface="Calibri"/>
              <a:sym typeface="Calibri"/>
            </a:endParaRPr>
          </a:p>
          <a:p>
            <a:pPr marL="0" lvl="0" indent="0" algn="l" rtl="0">
              <a:lnSpc>
                <a:spcPct val="100000"/>
              </a:lnSpc>
              <a:spcBef>
                <a:spcPts val="0"/>
              </a:spcBef>
              <a:spcAft>
                <a:spcPts val="0"/>
              </a:spcAft>
              <a:buNone/>
            </a:pPr>
            <a:endParaRPr sz="2400" b="1">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08"/>
        <p:cNvGrpSpPr/>
        <p:nvPr/>
      </p:nvGrpSpPr>
      <p:grpSpPr>
        <a:xfrm>
          <a:off x="0" y="0"/>
          <a:ext cx="0" cy="0"/>
          <a:chOff x="0" y="0"/>
          <a:chExt cx="0" cy="0"/>
        </a:xfrm>
      </p:grpSpPr>
      <p:sp>
        <p:nvSpPr>
          <p:cNvPr id="1509" name="Google Shape;1509;p16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6128F6"/>
                </a:solidFill>
                <a:latin typeface="Century Gothic"/>
                <a:ea typeface="Century Gothic"/>
                <a:cs typeface="Century Gothic"/>
                <a:sym typeface="Century Gothic"/>
              </a:rPr>
              <a:t>Referências</a:t>
            </a:r>
            <a:endParaRPr sz="2400" b="1">
              <a:solidFill>
                <a:srgbClr val="6128F6"/>
              </a:solidFill>
              <a:latin typeface="Calibri"/>
              <a:ea typeface="Calibri"/>
              <a:cs typeface="Calibri"/>
              <a:sym typeface="Calibri"/>
            </a:endParaRPr>
          </a:p>
        </p:txBody>
      </p:sp>
      <p:sp>
        <p:nvSpPr>
          <p:cNvPr id="1510" name="Google Shape;1510;p166"/>
          <p:cNvSpPr txBox="1"/>
          <p:nvPr/>
        </p:nvSpPr>
        <p:spPr>
          <a:xfrm rot="2700000">
            <a:off x="7414529" y="434187"/>
            <a:ext cx="2236720" cy="353836"/>
          </a:xfrm>
          <a:prstGeom prst="rect">
            <a:avLst/>
          </a:prstGeom>
          <a:solidFill>
            <a:srgbClr val="8FD14F"/>
          </a:solidFill>
          <a:ln w="9525" cap="flat" cmpd="sng">
            <a:solidFill>
              <a:schemeClr val="lt2"/>
            </a:solidFill>
            <a:prstDash val="solid"/>
            <a:round/>
            <a:headEnd type="none" w="sm" len="sm"/>
            <a:tailEnd type="none" w="sm" len="sm"/>
          </a:ln>
          <a:effectLst>
            <a:outerShdw blurRad="57150" dist="19050" dir="5400000" algn="bl" rotWithShape="0">
              <a:srgbClr val="000000">
                <a:alpha val="25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1100" b="1">
                <a:solidFill>
                  <a:schemeClr val="lt1"/>
                </a:solidFill>
                <a:latin typeface="Calibri"/>
                <a:ea typeface="Calibri"/>
                <a:cs typeface="Calibri"/>
                <a:sym typeface="Calibri"/>
              </a:rPr>
              <a:t>LEITURA RECOMENDADA</a:t>
            </a:r>
            <a:endParaRPr sz="1100" b="1">
              <a:solidFill>
                <a:schemeClr val="lt1"/>
              </a:solidFill>
              <a:latin typeface="Calibri"/>
              <a:ea typeface="Calibri"/>
              <a:cs typeface="Calibri"/>
              <a:sym typeface="Calibri"/>
            </a:endParaRPr>
          </a:p>
        </p:txBody>
      </p:sp>
      <p:sp>
        <p:nvSpPr>
          <p:cNvPr id="1511" name="Google Shape;1511;p16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 sz="1200">
                <a:solidFill>
                  <a:srgbClr val="6128F6"/>
                </a:solidFill>
                <a:latin typeface="Calibri"/>
                <a:ea typeface="Calibri"/>
                <a:cs typeface="Calibri"/>
                <a:sym typeface="Calibri"/>
              </a:rPr>
              <a:t>Rest Client</a:t>
            </a:r>
            <a:endParaRPr sz="1200">
              <a:solidFill>
                <a:srgbClr val="6128F6"/>
              </a:solidFill>
              <a:latin typeface="Calibri"/>
              <a:ea typeface="Calibri"/>
              <a:cs typeface="Calibri"/>
              <a:sym typeface="Calibri"/>
            </a:endParaRPr>
          </a:p>
          <a:p>
            <a:pPr marL="0" lvl="0" indent="0" algn="just" rtl="0">
              <a:lnSpc>
                <a:spcPct val="100000"/>
              </a:lnSpc>
              <a:spcBef>
                <a:spcPts val="0"/>
              </a:spcBef>
              <a:spcAft>
                <a:spcPts val="0"/>
              </a:spcAft>
              <a:buNone/>
            </a:pPr>
            <a:r>
              <a:rPr lang="en" sz="1200" u="sng">
                <a:solidFill>
                  <a:srgbClr val="6128F6"/>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https://quarkus.io/guides/</a:t>
            </a:r>
            <a:r>
              <a:rPr lang="en" sz="1200" b="1" u="sng">
                <a:solidFill>
                  <a:srgbClr val="6128F6"/>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rest-client</a:t>
            </a:r>
            <a:endParaRPr sz="1200" b="1">
              <a:solidFill>
                <a:srgbClr val="6128F6"/>
              </a:solidFill>
              <a:latin typeface="Calibri"/>
              <a:ea typeface="Calibri"/>
              <a:cs typeface="Calibri"/>
              <a:sym typeface="Calibri"/>
            </a:endParaRPr>
          </a:p>
          <a:p>
            <a:pPr marL="0" lvl="0" indent="0" algn="just" rtl="0">
              <a:lnSpc>
                <a:spcPct val="100000"/>
              </a:lnSpc>
              <a:spcBef>
                <a:spcPts val="0"/>
              </a:spcBef>
              <a:spcAft>
                <a:spcPts val="0"/>
              </a:spcAft>
              <a:buNone/>
            </a:pPr>
            <a:r>
              <a:rPr lang="en" sz="1200" u="sng">
                <a:solidFill>
                  <a:srgbClr val="6128F6"/>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https://quarkus.io/guides/</a:t>
            </a:r>
            <a:r>
              <a:rPr lang="en" sz="1200" b="1" u="sng">
                <a:solidFill>
                  <a:srgbClr val="6128F6"/>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rest-client-reactive</a:t>
            </a:r>
            <a:endParaRPr sz="1200">
              <a:solidFill>
                <a:srgbClr val="6128F6"/>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15"/>
        <p:cNvGrpSpPr/>
        <p:nvPr/>
      </p:nvGrpSpPr>
      <p:grpSpPr>
        <a:xfrm>
          <a:off x="0" y="0"/>
          <a:ext cx="0" cy="0"/>
          <a:chOff x="0" y="0"/>
          <a:chExt cx="0" cy="0"/>
        </a:xfrm>
      </p:grpSpPr>
      <p:sp>
        <p:nvSpPr>
          <p:cNvPr id="1516" name="Google Shape;1516;p16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endParaRPr sz="2400">
              <a:latin typeface="Calibri"/>
              <a:ea typeface="Calibri"/>
              <a:cs typeface="Calibri"/>
              <a:sym typeface="Calibri"/>
            </a:endParaRPr>
          </a:p>
          <a:p>
            <a:pPr marL="0" lvl="0" indent="0" algn="l" rtl="0">
              <a:lnSpc>
                <a:spcPct val="100000"/>
              </a:lnSpc>
              <a:spcBef>
                <a:spcPts val="1200"/>
              </a:spcBef>
              <a:spcAft>
                <a:spcPts val="0"/>
              </a:spcAft>
              <a:buClr>
                <a:schemeClr val="dk1"/>
              </a:buClr>
              <a:buSzPts val="1100"/>
              <a:buFont typeface="Arial"/>
              <a:buNone/>
            </a:pPr>
            <a:r>
              <a:rPr lang="en" sz="2400" b="1">
                <a:latin typeface="Calibri"/>
                <a:ea typeface="Calibri"/>
                <a:cs typeface="Calibri"/>
                <a:sym typeface="Calibri"/>
              </a:rPr>
              <a:t>   Demonstração</a:t>
            </a:r>
            <a:endParaRPr sz="2400" b="1">
              <a:latin typeface="Calibri"/>
              <a:ea typeface="Calibri"/>
              <a:cs typeface="Calibri"/>
              <a:sym typeface="Calibri"/>
            </a:endParaRPr>
          </a:p>
          <a:p>
            <a:pPr marL="0" lvl="0" indent="0" algn="l" rtl="0">
              <a:spcBef>
                <a:spcPts val="0"/>
              </a:spcBef>
              <a:spcAft>
                <a:spcPts val="1200"/>
              </a:spcAft>
              <a:buNone/>
            </a:pPr>
            <a:endParaRPr sz="2400">
              <a:latin typeface="Calibri"/>
              <a:ea typeface="Calibri"/>
              <a:cs typeface="Calibri"/>
              <a:sym typeface="Calibri"/>
            </a:endParaRPr>
          </a:p>
        </p:txBody>
      </p:sp>
      <p:sp>
        <p:nvSpPr>
          <p:cNvPr id="1517" name="Google Shape;1517;p16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b="1">
                <a:solidFill>
                  <a:srgbClr val="6128F6"/>
                </a:solidFill>
                <a:latin typeface="Century Gothic"/>
                <a:ea typeface="Century Gothic"/>
                <a:cs typeface="Century Gothic"/>
                <a:sym typeface="Century Gothic"/>
              </a:rPr>
              <a:t>Vídeo 08 - Demonstração</a:t>
            </a:r>
            <a:endParaRPr sz="4000">
              <a:solidFill>
                <a:srgbClr val="6128F6"/>
              </a:solidFill>
              <a:latin typeface="Century Gothic"/>
              <a:ea typeface="Century Gothic"/>
              <a:cs typeface="Century Gothic"/>
              <a:sym typeface="Century Gothic"/>
            </a:endParaRPr>
          </a:p>
          <a:p>
            <a:pPr marL="0" lvl="0" indent="0" algn="l" rtl="0">
              <a:spcBef>
                <a:spcPts val="0"/>
              </a:spcBef>
              <a:spcAft>
                <a:spcPts val="0"/>
              </a:spcAft>
              <a:buNone/>
            </a:pPr>
            <a:r>
              <a:rPr lang="en" sz="3000">
                <a:solidFill>
                  <a:srgbClr val="6128F6"/>
                </a:solidFill>
                <a:latin typeface="Century Gothic"/>
                <a:ea typeface="Century Gothic"/>
                <a:cs typeface="Century Gothic"/>
                <a:sym typeface="Century Gothic"/>
              </a:rPr>
              <a:t> Encerramento e Proposta de Desafios</a:t>
            </a:r>
            <a:endParaRPr sz="3000" b="1">
              <a:solidFill>
                <a:srgbClr val="6128F6"/>
              </a:solidFill>
              <a:latin typeface="Century Gothic"/>
              <a:ea typeface="Century Gothic"/>
              <a:cs typeface="Century Gothic"/>
              <a:sym typeface="Century Gothic"/>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21"/>
        <p:cNvGrpSpPr/>
        <p:nvPr/>
      </p:nvGrpSpPr>
      <p:grpSpPr>
        <a:xfrm>
          <a:off x="0" y="0"/>
          <a:ext cx="0" cy="0"/>
          <a:chOff x="0" y="0"/>
          <a:chExt cx="0" cy="0"/>
        </a:xfrm>
      </p:grpSpPr>
      <p:sp>
        <p:nvSpPr>
          <p:cNvPr id="1522" name="Google Shape;1522;p16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b="1">
                <a:solidFill>
                  <a:srgbClr val="6128F6"/>
                </a:solidFill>
                <a:latin typeface="Century Gothic"/>
                <a:ea typeface="Century Gothic"/>
                <a:cs typeface="Century Gothic"/>
                <a:sym typeface="Century Gothic"/>
              </a:rPr>
              <a:t>Desafio</a:t>
            </a:r>
            <a:r>
              <a:rPr lang="en" sz="3000">
                <a:solidFill>
                  <a:srgbClr val="6128F6"/>
                </a:solidFill>
                <a:latin typeface="Century Gothic"/>
                <a:ea typeface="Century Gothic"/>
                <a:cs typeface="Century Gothic"/>
                <a:sym typeface="Century Gothic"/>
              </a:rPr>
              <a:t> Comunicação Assíncrona</a:t>
            </a:r>
            <a:endParaRPr sz="2400" b="1">
              <a:solidFill>
                <a:srgbClr val="6128F6"/>
              </a:solidFill>
              <a:latin typeface="Calibri"/>
              <a:ea typeface="Calibri"/>
              <a:cs typeface="Calibri"/>
              <a:sym typeface="Calibri"/>
            </a:endParaRPr>
          </a:p>
        </p:txBody>
      </p:sp>
      <p:sp>
        <p:nvSpPr>
          <p:cNvPr id="1523" name="Google Shape;1523;p168"/>
          <p:cNvSpPr txBox="1">
            <a:spLocks noGrp="1"/>
          </p:cNvSpPr>
          <p:nvPr>
            <p:ph type="body" idx="1"/>
          </p:nvPr>
        </p:nvSpPr>
        <p:spPr>
          <a:xfrm>
            <a:off x="311700" y="923875"/>
            <a:ext cx="8832300" cy="34164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endParaRPr sz="2400">
              <a:solidFill>
                <a:srgbClr val="6128F6"/>
              </a:solidFill>
              <a:latin typeface="Calibri"/>
              <a:ea typeface="Calibri"/>
              <a:cs typeface="Calibri"/>
              <a:sym typeface="Calibri"/>
            </a:endParaRPr>
          </a:p>
          <a:p>
            <a:pPr marL="457200" lvl="0" indent="-355600" algn="just" rtl="0">
              <a:lnSpc>
                <a:spcPct val="100000"/>
              </a:lnSpc>
              <a:spcBef>
                <a:spcPts val="0"/>
              </a:spcBef>
              <a:spcAft>
                <a:spcPts val="0"/>
              </a:spcAft>
              <a:buClr>
                <a:srgbClr val="6128F6"/>
              </a:buClr>
              <a:buSzPts val="2000"/>
              <a:buFont typeface="Calibri"/>
              <a:buChar char="-"/>
            </a:pPr>
            <a:r>
              <a:rPr lang="en" sz="2000">
                <a:solidFill>
                  <a:srgbClr val="6128F6"/>
                </a:solidFill>
                <a:latin typeface="Calibri"/>
                <a:ea typeface="Calibri"/>
                <a:cs typeface="Calibri"/>
                <a:sym typeface="Calibri"/>
              </a:rPr>
              <a:t>Responda com </a:t>
            </a:r>
            <a:r>
              <a:rPr lang="en" sz="2000" b="1">
                <a:solidFill>
                  <a:srgbClr val="6128F6"/>
                </a:solidFill>
                <a:latin typeface="Calibri"/>
                <a:ea typeface="Calibri"/>
                <a:cs typeface="Calibri"/>
                <a:sym typeface="Calibri"/>
              </a:rPr>
              <a:t>(HTTP) 202 Accepted</a:t>
            </a:r>
            <a:r>
              <a:rPr lang="en" sz="2000">
                <a:solidFill>
                  <a:srgbClr val="6128F6"/>
                </a:solidFill>
                <a:latin typeface="Calibri"/>
                <a:ea typeface="Calibri"/>
                <a:cs typeface="Calibri"/>
                <a:sym typeface="Calibri"/>
              </a:rPr>
              <a:t> ao receber uma foto</a:t>
            </a:r>
            <a:endParaRPr sz="2000">
              <a:solidFill>
                <a:srgbClr val="6128F6"/>
              </a:solidFill>
              <a:latin typeface="Calibri"/>
              <a:ea typeface="Calibri"/>
              <a:cs typeface="Calibri"/>
              <a:sym typeface="Calibri"/>
            </a:endParaRPr>
          </a:p>
          <a:p>
            <a:pPr marL="457200" lvl="0" indent="-355600" algn="just" rtl="0">
              <a:lnSpc>
                <a:spcPct val="100000"/>
              </a:lnSpc>
              <a:spcBef>
                <a:spcPts val="0"/>
              </a:spcBef>
              <a:spcAft>
                <a:spcPts val="0"/>
              </a:spcAft>
              <a:buClr>
                <a:srgbClr val="6128F6"/>
              </a:buClr>
              <a:buSzPts val="2000"/>
              <a:buFont typeface="Calibri"/>
              <a:buChar char="-"/>
            </a:pPr>
            <a:r>
              <a:rPr lang="en" sz="2000">
                <a:solidFill>
                  <a:srgbClr val="6128F6"/>
                </a:solidFill>
                <a:latin typeface="Calibri"/>
                <a:ea typeface="Calibri"/>
                <a:cs typeface="Calibri"/>
                <a:sym typeface="Calibri"/>
              </a:rPr>
              <a:t>Disponibilize um endpoint para verificação do processamento da foto de perfil</a:t>
            </a:r>
            <a:endParaRPr sz="2000">
              <a:solidFill>
                <a:srgbClr val="6128F6"/>
              </a:solidFill>
              <a:latin typeface="Calibri"/>
              <a:ea typeface="Calibri"/>
              <a:cs typeface="Calibri"/>
              <a:sym typeface="Calibri"/>
            </a:endParaRPr>
          </a:p>
          <a:p>
            <a:pPr marL="914400" lvl="1" indent="-355600" algn="just" rtl="0">
              <a:lnSpc>
                <a:spcPct val="100000"/>
              </a:lnSpc>
              <a:spcBef>
                <a:spcPts val="0"/>
              </a:spcBef>
              <a:spcAft>
                <a:spcPts val="0"/>
              </a:spcAft>
              <a:buClr>
                <a:srgbClr val="6128F6"/>
              </a:buClr>
              <a:buSzPts val="2000"/>
              <a:buFont typeface="Calibri"/>
              <a:buChar char="-"/>
            </a:pPr>
            <a:r>
              <a:rPr lang="en" sz="2000">
                <a:solidFill>
                  <a:srgbClr val="6128F6"/>
                </a:solidFill>
                <a:latin typeface="Calibri"/>
                <a:ea typeface="Calibri"/>
                <a:cs typeface="Calibri"/>
                <a:sym typeface="Calibri"/>
              </a:rPr>
              <a:t>Long Polling</a:t>
            </a:r>
            <a:endParaRPr sz="2000">
              <a:solidFill>
                <a:srgbClr val="6128F6"/>
              </a:solidFill>
              <a:latin typeface="Calibri"/>
              <a:ea typeface="Calibri"/>
              <a:cs typeface="Calibri"/>
              <a:sym typeface="Calibri"/>
            </a:endParaRPr>
          </a:p>
          <a:p>
            <a:pPr marL="457200" lvl="0" indent="-355600" algn="just" rtl="0">
              <a:lnSpc>
                <a:spcPct val="100000"/>
              </a:lnSpc>
              <a:spcBef>
                <a:spcPts val="0"/>
              </a:spcBef>
              <a:spcAft>
                <a:spcPts val="0"/>
              </a:spcAft>
              <a:buClr>
                <a:srgbClr val="6128F6"/>
              </a:buClr>
              <a:buSzPts val="2000"/>
              <a:buFont typeface="Calibri"/>
              <a:buChar char="-"/>
            </a:pPr>
            <a:r>
              <a:rPr lang="en" sz="2000">
                <a:solidFill>
                  <a:srgbClr val="6128F6"/>
                </a:solidFill>
                <a:latin typeface="Calibri"/>
                <a:ea typeface="Calibri"/>
                <a:cs typeface="Calibri"/>
                <a:sym typeface="Calibri"/>
              </a:rPr>
              <a:t>Discuta sobre padrões para notificação assíncrona</a:t>
            </a:r>
            <a:endParaRPr sz="2000">
              <a:solidFill>
                <a:srgbClr val="6128F6"/>
              </a:solidFill>
              <a:latin typeface="Calibri"/>
              <a:ea typeface="Calibri"/>
              <a:cs typeface="Calibri"/>
              <a:sym typeface="Calibri"/>
            </a:endParaRPr>
          </a:p>
          <a:p>
            <a:pPr marL="914400" lvl="1" indent="-355600" algn="just" rtl="0">
              <a:lnSpc>
                <a:spcPct val="100000"/>
              </a:lnSpc>
              <a:spcBef>
                <a:spcPts val="0"/>
              </a:spcBef>
              <a:spcAft>
                <a:spcPts val="0"/>
              </a:spcAft>
              <a:buClr>
                <a:srgbClr val="6128F6"/>
              </a:buClr>
              <a:buSzPts val="2000"/>
              <a:buFont typeface="Calibri"/>
              <a:buChar char="-"/>
            </a:pPr>
            <a:r>
              <a:rPr lang="en" sz="2000">
                <a:solidFill>
                  <a:srgbClr val="6128F6"/>
                </a:solidFill>
                <a:latin typeface="Calibri"/>
                <a:ea typeface="Calibri"/>
                <a:cs typeface="Calibri"/>
                <a:sym typeface="Calibri"/>
              </a:rPr>
              <a:t>Asynchronous Request-Reply pattern</a:t>
            </a:r>
            <a:endParaRPr sz="2000">
              <a:solidFill>
                <a:srgbClr val="6128F6"/>
              </a:solidFill>
              <a:latin typeface="Calibri"/>
              <a:ea typeface="Calibri"/>
              <a:cs typeface="Calibri"/>
              <a:sym typeface="Calibri"/>
            </a:endParaRPr>
          </a:p>
          <a:p>
            <a:pPr marL="914400" lvl="1" indent="-355600" algn="just" rtl="0">
              <a:lnSpc>
                <a:spcPct val="100000"/>
              </a:lnSpc>
              <a:spcBef>
                <a:spcPts val="0"/>
              </a:spcBef>
              <a:spcAft>
                <a:spcPts val="0"/>
              </a:spcAft>
              <a:buClr>
                <a:srgbClr val="6128F6"/>
              </a:buClr>
              <a:buSzPts val="2000"/>
              <a:buFont typeface="Calibri"/>
              <a:buChar char="-"/>
            </a:pPr>
            <a:r>
              <a:rPr lang="en" sz="2000">
                <a:solidFill>
                  <a:srgbClr val="6128F6"/>
                </a:solidFill>
                <a:latin typeface="Calibri"/>
                <a:ea typeface="Calibri"/>
                <a:cs typeface="Calibri"/>
                <a:sym typeface="Calibri"/>
              </a:rPr>
              <a:t>Server-Sent Events</a:t>
            </a:r>
            <a:endParaRPr sz="2000">
              <a:solidFill>
                <a:srgbClr val="6128F6"/>
              </a:solidFill>
              <a:latin typeface="Calibri"/>
              <a:ea typeface="Calibri"/>
              <a:cs typeface="Calibri"/>
              <a:sym typeface="Calibri"/>
            </a:endParaRPr>
          </a:p>
          <a:p>
            <a:pPr marL="914400" lvl="1" indent="-355600" algn="just" rtl="0">
              <a:lnSpc>
                <a:spcPct val="100000"/>
              </a:lnSpc>
              <a:spcBef>
                <a:spcPts val="0"/>
              </a:spcBef>
              <a:spcAft>
                <a:spcPts val="0"/>
              </a:spcAft>
              <a:buClr>
                <a:srgbClr val="6128F6"/>
              </a:buClr>
              <a:buSzPts val="2000"/>
              <a:buFont typeface="Calibri"/>
              <a:buChar char="-"/>
            </a:pPr>
            <a:r>
              <a:rPr lang="en" sz="2000">
                <a:solidFill>
                  <a:srgbClr val="6128F6"/>
                </a:solidFill>
                <a:latin typeface="Calibri"/>
                <a:ea typeface="Calibri"/>
                <a:cs typeface="Calibri"/>
                <a:sym typeface="Calibri"/>
              </a:rPr>
              <a:t>gRPC</a:t>
            </a:r>
            <a:endParaRPr sz="2000">
              <a:solidFill>
                <a:srgbClr val="6128F6"/>
              </a:solidFill>
              <a:latin typeface="Calibri"/>
              <a:ea typeface="Calibri"/>
              <a:cs typeface="Calibri"/>
              <a:sym typeface="Calibri"/>
            </a:endParaRPr>
          </a:p>
          <a:p>
            <a:pPr marL="457200" lvl="0" indent="0" algn="just" rtl="0">
              <a:lnSpc>
                <a:spcPct val="100000"/>
              </a:lnSpc>
              <a:spcBef>
                <a:spcPts val="0"/>
              </a:spcBef>
              <a:spcAft>
                <a:spcPts val="0"/>
              </a:spcAft>
              <a:buNone/>
            </a:pPr>
            <a:endParaRPr sz="2000" b="1">
              <a:solidFill>
                <a:srgbClr val="6128F6"/>
              </a:solidFill>
              <a:latin typeface="Calibri"/>
              <a:ea typeface="Calibri"/>
              <a:cs typeface="Calibri"/>
              <a:sym typeface="Calibri"/>
            </a:endParaRPr>
          </a:p>
          <a:p>
            <a:pPr marL="0" lvl="0" indent="0" algn="just" rtl="0">
              <a:lnSpc>
                <a:spcPct val="100000"/>
              </a:lnSpc>
              <a:spcBef>
                <a:spcPts val="0"/>
              </a:spcBef>
              <a:spcAft>
                <a:spcPts val="0"/>
              </a:spcAft>
              <a:buNone/>
            </a:pPr>
            <a:r>
              <a:rPr lang="en" sz="2000" b="1">
                <a:solidFill>
                  <a:srgbClr val="6128F6"/>
                </a:solidFill>
                <a:latin typeface="Calibri"/>
                <a:ea typeface="Calibri"/>
                <a:cs typeface="Calibri"/>
                <a:sym typeface="Calibri"/>
              </a:rPr>
              <a:t>https://www.uber.com/en-CA/blog/ubers-next-gen-push-platform-on-grpc/</a:t>
            </a:r>
            <a:endParaRPr sz="2000" b="1">
              <a:solidFill>
                <a:srgbClr val="6128F6"/>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527"/>
        <p:cNvGrpSpPr/>
        <p:nvPr/>
      </p:nvGrpSpPr>
      <p:grpSpPr>
        <a:xfrm>
          <a:off x="0" y="0"/>
          <a:ext cx="0" cy="0"/>
          <a:chOff x="0" y="0"/>
          <a:chExt cx="0" cy="0"/>
        </a:xfrm>
      </p:grpSpPr>
      <p:sp>
        <p:nvSpPr>
          <p:cNvPr id="1528" name="Google Shape;1528;p169"/>
          <p:cNvSpPr/>
          <p:nvPr/>
        </p:nvSpPr>
        <p:spPr>
          <a:xfrm rot="10800000" flipH="1">
            <a:off x="4157408" y="22922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169"/>
          <p:cNvSpPr/>
          <p:nvPr/>
        </p:nvSpPr>
        <p:spPr>
          <a:xfrm>
            <a:off x="301550" y="22922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30" name="Google Shape;1530;p169"/>
          <p:cNvPicPr preferRelativeResize="0"/>
          <p:nvPr/>
        </p:nvPicPr>
        <p:blipFill>
          <a:blip r:embed="rId3">
            <a:alphaModFix/>
          </a:blip>
          <a:stretch>
            <a:fillRect/>
          </a:stretch>
        </p:blipFill>
        <p:spPr>
          <a:xfrm>
            <a:off x="516575" y="425075"/>
            <a:ext cx="4255050" cy="4293345"/>
          </a:xfrm>
          <a:prstGeom prst="rect">
            <a:avLst/>
          </a:prstGeom>
          <a:noFill/>
          <a:ln>
            <a:noFill/>
          </a:ln>
        </p:spPr>
      </p:pic>
      <p:pic>
        <p:nvPicPr>
          <p:cNvPr id="1531" name="Google Shape;1531;p169"/>
          <p:cNvPicPr preferRelativeResize="0"/>
          <p:nvPr/>
        </p:nvPicPr>
        <p:blipFill>
          <a:blip r:embed="rId4">
            <a:alphaModFix/>
          </a:blip>
          <a:stretch>
            <a:fillRect/>
          </a:stretch>
        </p:blipFill>
        <p:spPr>
          <a:xfrm>
            <a:off x="2884117" y="-259000"/>
            <a:ext cx="2441750" cy="1479701"/>
          </a:xfrm>
          <a:prstGeom prst="rect">
            <a:avLst/>
          </a:prstGeom>
          <a:noFill/>
          <a:ln>
            <a:noFill/>
          </a:ln>
        </p:spPr>
      </p:pic>
      <p:pic>
        <p:nvPicPr>
          <p:cNvPr id="1532" name="Google Shape;1532;p169"/>
          <p:cNvPicPr preferRelativeResize="0"/>
          <p:nvPr/>
        </p:nvPicPr>
        <p:blipFill>
          <a:blip r:embed="rId4">
            <a:alphaModFix/>
          </a:blip>
          <a:stretch>
            <a:fillRect/>
          </a:stretch>
        </p:blipFill>
        <p:spPr>
          <a:xfrm>
            <a:off x="243067" y="3469125"/>
            <a:ext cx="2441750" cy="1479701"/>
          </a:xfrm>
          <a:prstGeom prst="rect">
            <a:avLst/>
          </a:prstGeom>
          <a:noFill/>
          <a:ln>
            <a:noFill/>
          </a:ln>
        </p:spPr>
      </p:pic>
      <p:grpSp>
        <p:nvGrpSpPr>
          <p:cNvPr id="1533" name="Google Shape;1533;p169"/>
          <p:cNvGrpSpPr/>
          <p:nvPr/>
        </p:nvGrpSpPr>
        <p:grpSpPr>
          <a:xfrm>
            <a:off x="3663700" y="4429725"/>
            <a:ext cx="3765075" cy="484600"/>
            <a:chOff x="198225" y="4390550"/>
            <a:chExt cx="3765075" cy="484600"/>
          </a:xfrm>
        </p:grpSpPr>
        <p:sp>
          <p:nvSpPr>
            <p:cNvPr id="1534" name="Google Shape;1534;p169"/>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169"/>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6" name="Google Shape;1536;p169"/>
          <p:cNvGrpSpPr/>
          <p:nvPr/>
        </p:nvGrpSpPr>
        <p:grpSpPr>
          <a:xfrm>
            <a:off x="5716150" y="279150"/>
            <a:ext cx="3427850" cy="639375"/>
            <a:chOff x="1298650" y="3255600"/>
            <a:chExt cx="3427850" cy="639375"/>
          </a:xfrm>
        </p:grpSpPr>
        <p:sp>
          <p:nvSpPr>
            <p:cNvPr id="1537" name="Google Shape;1537;p169"/>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169"/>
            <p:cNvSpPr/>
            <p:nvPr/>
          </p:nvSpPr>
          <p:spPr>
            <a:xfrm>
              <a:off x="1298650" y="3255600"/>
              <a:ext cx="184575" cy="184850"/>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9" name="Google Shape;1539;p169"/>
          <p:cNvGrpSpPr/>
          <p:nvPr/>
        </p:nvGrpSpPr>
        <p:grpSpPr>
          <a:xfrm rot="5400000">
            <a:off x="314598" y="741345"/>
            <a:ext cx="871512" cy="467554"/>
            <a:chOff x="773350" y="518000"/>
            <a:chExt cx="2757950" cy="1479600"/>
          </a:xfrm>
        </p:grpSpPr>
        <p:sp>
          <p:nvSpPr>
            <p:cNvPr id="1540" name="Google Shape;1540;p169"/>
            <p:cNvSpPr/>
            <p:nvPr/>
          </p:nvSpPr>
          <p:spPr>
            <a:xfrm>
              <a:off x="258270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169"/>
            <p:cNvSpPr/>
            <p:nvPr/>
          </p:nvSpPr>
          <p:spPr>
            <a:xfrm>
              <a:off x="1678025"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169"/>
            <p:cNvSpPr/>
            <p:nvPr/>
          </p:nvSpPr>
          <p:spPr>
            <a:xfrm>
              <a:off x="77335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169"/>
          <p:cNvSpPr txBox="1">
            <a:spLocks noGrp="1"/>
          </p:cNvSpPr>
          <p:nvPr>
            <p:ph type="title" idx="4294967295"/>
          </p:nvPr>
        </p:nvSpPr>
        <p:spPr>
          <a:xfrm>
            <a:off x="4739475" y="984875"/>
            <a:ext cx="3434700" cy="87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Obrigado!</a:t>
            </a:r>
            <a:endParaRPr/>
          </a:p>
        </p:txBody>
      </p:sp>
      <p:sp>
        <p:nvSpPr>
          <p:cNvPr id="1544" name="Google Shape;1544;p169"/>
          <p:cNvSpPr txBox="1">
            <a:spLocks noGrp="1"/>
          </p:cNvSpPr>
          <p:nvPr>
            <p:ph type="subTitle" idx="4294967295"/>
          </p:nvPr>
        </p:nvSpPr>
        <p:spPr>
          <a:xfrm>
            <a:off x="4732575" y="1876425"/>
            <a:ext cx="3973800" cy="142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Entre em contato</a:t>
            </a:r>
            <a:endParaRPr sz="1600"/>
          </a:p>
          <a:p>
            <a:pPr marL="0" lvl="0" indent="0" algn="l" rtl="0">
              <a:spcBef>
                <a:spcPts val="0"/>
              </a:spcBef>
              <a:spcAft>
                <a:spcPts val="0"/>
              </a:spcAft>
              <a:buNone/>
            </a:pPr>
            <a:r>
              <a:rPr lang="en" sz="2400"/>
              <a:t>linkedin.com/in/</a:t>
            </a:r>
            <a:r>
              <a:rPr lang="en" sz="2400" b="1">
                <a:latin typeface="IBM Plex Sans"/>
                <a:ea typeface="IBM Plex Sans"/>
                <a:cs typeface="IBM Plex Sans"/>
                <a:sym typeface="IBM Plex Sans"/>
              </a:rPr>
              <a:t>thpoiani</a:t>
            </a:r>
            <a:endParaRPr sz="2400" b="1">
              <a:latin typeface="IBM Plex Sans"/>
              <a:ea typeface="IBM Plex Sans"/>
              <a:cs typeface="IBM Plex Sans"/>
              <a:sym typeface="IBM Plex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2"/>
        <p:cNvGrpSpPr/>
        <p:nvPr/>
      </p:nvGrpSpPr>
      <p:grpSpPr>
        <a:xfrm>
          <a:off x="0" y="0"/>
          <a:ext cx="0" cy="0"/>
          <a:chOff x="0" y="0"/>
          <a:chExt cx="0" cy="0"/>
        </a:xfrm>
      </p:grpSpPr>
      <p:sp>
        <p:nvSpPr>
          <p:cNvPr id="1303" name="Google Shape;1303;p138"/>
          <p:cNvSpPr txBox="1">
            <a:spLocks noGrp="1"/>
          </p:cNvSpPr>
          <p:nvPr>
            <p:ph type="body" idx="1"/>
          </p:nvPr>
        </p:nvSpPr>
        <p:spPr>
          <a:xfrm>
            <a:off x="311700" y="1152475"/>
            <a:ext cx="8832300" cy="34164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b="1">
                <a:solidFill>
                  <a:srgbClr val="6128F6"/>
                </a:solidFill>
                <a:latin typeface="Calibri"/>
                <a:ea typeface="Calibri"/>
                <a:cs typeface="Calibri"/>
                <a:sym typeface="Calibri"/>
              </a:rPr>
              <a:t>Problema:</a:t>
            </a:r>
            <a:r>
              <a:rPr lang="en" b="1">
                <a:latin typeface="Calibri"/>
                <a:ea typeface="Calibri"/>
                <a:cs typeface="Calibri"/>
                <a:sym typeface="Calibri"/>
              </a:rPr>
              <a:t> </a:t>
            </a:r>
            <a:r>
              <a:rPr lang="en">
                <a:latin typeface="Calibri"/>
                <a:ea typeface="Calibri"/>
                <a:cs typeface="Calibri"/>
                <a:sym typeface="Calibri"/>
              </a:rPr>
              <a:t>Usuários têm dificuldade em encontrar uma imagem personalizada que representa sua identidade em aplicativos que requerem fotos de perfil</a:t>
            </a:r>
            <a:endParaRPr>
              <a:latin typeface="Calibri"/>
              <a:ea typeface="Calibri"/>
              <a:cs typeface="Calibri"/>
              <a:sym typeface="Calibri"/>
            </a:endParaRPr>
          </a:p>
          <a:p>
            <a:pPr marL="0" lvl="0" indent="0" algn="l" rtl="0">
              <a:lnSpc>
                <a:spcPct val="100000"/>
              </a:lnSpc>
              <a:spcBef>
                <a:spcPts val="0"/>
              </a:spcBef>
              <a:spcAft>
                <a:spcPts val="0"/>
              </a:spcAft>
              <a:buNone/>
            </a:pPr>
            <a:endParaRPr>
              <a:latin typeface="Calibri"/>
              <a:ea typeface="Calibri"/>
              <a:cs typeface="Calibri"/>
              <a:sym typeface="Calibri"/>
            </a:endParaRPr>
          </a:p>
          <a:p>
            <a:pPr marL="0" lvl="0" indent="0" algn="l" rtl="0">
              <a:lnSpc>
                <a:spcPct val="100000"/>
              </a:lnSpc>
              <a:spcBef>
                <a:spcPts val="0"/>
              </a:spcBef>
              <a:spcAft>
                <a:spcPts val="0"/>
              </a:spcAft>
              <a:buNone/>
            </a:pPr>
            <a:r>
              <a:rPr lang="en" b="1">
                <a:solidFill>
                  <a:srgbClr val="6128F6"/>
                </a:solidFill>
                <a:latin typeface="Calibri"/>
                <a:ea typeface="Calibri"/>
                <a:cs typeface="Calibri"/>
                <a:sym typeface="Calibri"/>
              </a:rPr>
              <a:t>Proposta de Solução:</a:t>
            </a:r>
            <a:endParaRPr b="1">
              <a:solidFill>
                <a:srgbClr val="6128F6"/>
              </a:solidFill>
              <a:latin typeface="Calibri"/>
              <a:ea typeface="Calibri"/>
              <a:cs typeface="Calibri"/>
              <a:sym typeface="Calibri"/>
            </a:endParaRPr>
          </a:p>
        </p:txBody>
      </p:sp>
      <p:sp>
        <p:nvSpPr>
          <p:cNvPr id="1304" name="Google Shape;1304;p1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6128F6"/>
                </a:solidFill>
                <a:latin typeface="Century Gothic"/>
                <a:ea typeface="Century Gothic"/>
                <a:cs typeface="Century Gothic"/>
                <a:sym typeface="Century Gothic"/>
              </a:rPr>
              <a:t>Planejamento do Escopo</a:t>
            </a:r>
            <a:endParaRPr sz="2400" b="1">
              <a:solidFill>
                <a:schemeClr val="dk2"/>
              </a:solidFill>
              <a:latin typeface="Calibri"/>
              <a:ea typeface="Calibri"/>
              <a:cs typeface="Calibri"/>
              <a:sym typeface="Calibri"/>
            </a:endParaRPr>
          </a:p>
        </p:txBody>
      </p:sp>
      <p:sp>
        <p:nvSpPr>
          <p:cNvPr id="1305" name="Google Shape;1305;p138"/>
          <p:cNvSpPr txBox="1">
            <a:spLocks noGrp="1"/>
          </p:cNvSpPr>
          <p:nvPr>
            <p:ph type="subTitle" idx="4294967295"/>
          </p:nvPr>
        </p:nvSpPr>
        <p:spPr>
          <a:xfrm>
            <a:off x="382100" y="4027775"/>
            <a:ext cx="2969400" cy="1262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endParaRPr sz="300" b="1">
              <a:latin typeface="Calibri"/>
              <a:ea typeface="Calibri"/>
              <a:cs typeface="Calibri"/>
              <a:sym typeface="Calibri"/>
            </a:endParaRPr>
          </a:p>
          <a:p>
            <a:pPr marL="0" lvl="0" indent="0" algn="r" rtl="0">
              <a:spcBef>
                <a:spcPts val="1200"/>
              </a:spcBef>
              <a:spcAft>
                <a:spcPts val="0"/>
              </a:spcAft>
              <a:buNone/>
            </a:pPr>
            <a:r>
              <a:rPr lang="en" sz="1400" b="1">
                <a:latin typeface="Calibri"/>
                <a:ea typeface="Calibri"/>
                <a:cs typeface="Calibri"/>
                <a:sym typeface="Calibri"/>
              </a:rPr>
              <a:t>Microsserviço para geração de imagens de perfil integrado com uma API de inteligência artificial </a:t>
            </a:r>
            <a:endParaRPr sz="1400" b="1">
              <a:latin typeface="Calibri"/>
              <a:ea typeface="Calibri"/>
              <a:cs typeface="Calibri"/>
              <a:sym typeface="Calibri"/>
            </a:endParaRPr>
          </a:p>
          <a:p>
            <a:pPr marL="0" lvl="0" indent="0" algn="r" rtl="0">
              <a:spcBef>
                <a:spcPts val="1200"/>
              </a:spcBef>
              <a:spcAft>
                <a:spcPts val="0"/>
              </a:spcAft>
              <a:buNone/>
            </a:pPr>
            <a:endParaRPr sz="1400" b="1">
              <a:latin typeface="Calibri"/>
              <a:ea typeface="Calibri"/>
              <a:cs typeface="Calibri"/>
              <a:sym typeface="Calibri"/>
            </a:endParaRPr>
          </a:p>
          <a:p>
            <a:pPr marL="0" lvl="0" indent="0" algn="r" rtl="0">
              <a:spcBef>
                <a:spcPts val="1200"/>
              </a:spcBef>
              <a:spcAft>
                <a:spcPts val="0"/>
              </a:spcAft>
              <a:buNone/>
            </a:pPr>
            <a:endParaRPr sz="1400" b="1">
              <a:latin typeface="Calibri"/>
              <a:ea typeface="Calibri"/>
              <a:cs typeface="Calibri"/>
              <a:sym typeface="Calibri"/>
            </a:endParaRPr>
          </a:p>
          <a:p>
            <a:pPr marL="0" lvl="0" indent="0" algn="r" rtl="0">
              <a:spcBef>
                <a:spcPts val="1200"/>
              </a:spcBef>
              <a:spcAft>
                <a:spcPts val="0"/>
              </a:spcAft>
              <a:buNone/>
            </a:pPr>
            <a:endParaRPr sz="1400" b="1">
              <a:latin typeface="Calibri"/>
              <a:ea typeface="Calibri"/>
              <a:cs typeface="Calibri"/>
              <a:sym typeface="Calibri"/>
            </a:endParaRPr>
          </a:p>
          <a:p>
            <a:pPr marL="0" lvl="0" indent="0" algn="r" rtl="0">
              <a:spcBef>
                <a:spcPts val="1200"/>
              </a:spcBef>
              <a:spcAft>
                <a:spcPts val="1200"/>
              </a:spcAft>
              <a:buNone/>
            </a:pPr>
            <a:endParaRPr sz="1400" b="1">
              <a:latin typeface="Calibri"/>
              <a:ea typeface="Calibri"/>
              <a:cs typeface="Calibri"/>
              <a:sym typeface="Calibri"/>
            </a:endParaRPr>
          </a:p>
        </p:txBody>
      </p:sp>
      <p:sp>
        <p:nvSpPr>
          <p:cNvPr id="1306" name="Google Shape;1306;p138"/>
          <p:cNvSpPr txBox="1">
            <a:spLocks noGrp="1"/>
          </p:cNvSpPr>
          <p:nvPr>
            <p:ph type="title" idx="4294967295"/>
          </p:nvPr>
        </p:nvSpPr>
        <p:spPr>
          <a:xfrm>
            <a:off x="5793600" y="3519025"/>
            <a:ext cx="2771100" cy="558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1800" b="0">
                <a:solidFill>
                  <a:srgbClr val="6128F6"/>
                </a:solidFill>
              </a:rPr>
              <a:t>Generative AI</a:t>
            </a:r>
            <a:endParaRPr sz="1800" b="0">
              <a:solidFill>
                <a:srgbClr val="6128F6"/>
              </a:solidFill>
            </a:endParaRPr>
          </a:p>
          <a:p>
            <a:pPr marL="0" lvl="0" indent="0" algn="l" rtl="0">
              <a:spcBef>
                <a:spcPts val="0"/>
              </a:spcBef>
              <a:spcAft>
                <a:spcPts val="0"/>
              </a:spcAft>
              <a:buNone/>
            </a:pPr>
            <a:r>
              <a:rPr lang="en">
                <a:solidFill>
                  <a:srgbClr val="6128F6"/>
                </a:solidFill>
              </a:rPr>
              <a:t>Stable Diffusion</a:t>
            </a:r>
            <a:endParaRPr>
              <a:solidFill>
                <a:srgbClr val="6128F6"/>
              </a:solidFill>
            </a:endParaRPr>
          </a:p>
        </p:txBody>
      </p:sp>
      <p:sp>
        <p:nvSpPr>
          <p:cNvPr id="1307" name="Google Shape;1307;p138"/>
          <p:cNvSpPr txBox="1">
            <a:spLocks noGrp="1"/>
          </p:cNvSpPr>
          <p:nvPr>
            <p:ph type="subTitle" idx="4294967295"/>
          </p:nvPr>
        </p:nvSpPr>
        <p:spPr>
          <a:xfrm>
            <a:off x="5793600" y="4027800"/>
            <a:ext cx="2969400" cy="1262100"/>
          </a:xfrm>
          <a:prstGeom prst="rect">
            <a:avLst/>
          </a:prstGeom>
        </p:spPr>
        <p:txBody>
          <a:bodyPr spcFirstLastPara="1" wrap="square" lIns="91425" tIns="91425" rIns="91425" bIns="91425" anchor="t" anchorCtr="0">
            <a:normAutofit/>
          </a:bodyPr>
          <a:lstStyle/>
          <a:p>
            <a:pPr marL="0" lvl="0" indent="0" algn="l" rtl="0">
              <a:lnSpc>
                <a:spcPct val="95000"/>
              </a:lnSpc>
              <a:spcBef>
                <a:spcPts val="0"/>
              </a:spcBef>
              <a:spcAft>
                <a:spcPts val="0"/>
              </a:spcAft>
              <a:buSzPts val="935"/>
              <a:buNone/>
            </a:pPr>
            <a:endParaRPr sz="300" b="1">
              <a:latin typeface="Calibri"/>
              <a:ea typeface="Calibri"/>
              <a:cs typeface="Calibri"/>
              <a:sym typeface="Calibri"/>
            </a:endParaRPr>
          </a:p>
          <a:p>
            <a:pPr marL="0" lvl="0" indent="0" algn="l" rtl="0">
              <a:lnSpc>
                <a:spcPct val="95000"/>
              </a:lnSpc>
              <a:spcBef>
                <a:spcPts val="1200"/>
              </a:spcBef>
              <a:spcAft>
                <a:spcPts val="1200"/>
              </a:spcAft>
              <a:buSzPts val="935"/>
              <a:buNone/>
            </a:pPr>
            <a:r>
              <a:rPr lang="en" sz="1430" b="1">
                <a:latin typeface="Calibri"/>
                <a:ea typeface="Calibri"/>
                <a:cs typeface="Calibri"/>
                <a:sym typeface="Calibri"/>
              </a:rPr>
              <a:t>Inteligência artificial generativa com modelo de difusão predefinido</a:t>
            </a:r>
            <a:endParaRPr sz="1430" b="1">
              <a:latin typeface="Calibri"/>
              <a:ea typeface="Calibri"/>
              <a:cs typeface="Calibri"/>
              <a:sym typeface="Calibri"/>
            </a:endParaRPr>
          </a:p>
        </p:txBody>
      </p:sp>
      <p:grpSp>
        <p:nvGrpSpPr>
          <p:cNvPr id="1308" name="Google Shape;1308;p138"/>
          <p:cNvGrpSpPr/>
          <p:nvPr/>
        </p:nvGrpSpPr>
        <p:grpSpPr>
          <a:xfrm>
            <a:off x="2595450" y="2468450"/>
            <a:ext cx="1123050" cy="1127525"/>
            <a:chOff x="2601750" y="1612625"/>
            <a:chExt cx="1123050" cy="1127525"/>
          </a:xfrm>
        </p:grpSpPr>
        <p:sp>
          <p:nvSpPr>
            <p:cNvPr id="1309" name="Google Shape;1309;p138"/>
            <p:cNvSpPr/>
            <p:nvPr/>
          </p:nvSpPr>
          <p:spPr>
            <a:xfrm>
              <a:off x="2601750" y="1612625"/>
              <a:ext cx="1033200" cy="1030200"/>
            </a:xfrm>
            <a:prstGeom prst="snip2DiagRect">
              <a:avLst>
                <a:gd name="adj1" fmla="val 0"/>
                <a:gd name="adj2" fmla="val 16667"/>
              </a:avLst>
            </a:prstGeom>
            <a:solidFill>
              <a:schemeClr val="dk1">
                <a:alpha val="37990"/>
              </a:schemeClr>
            </a:solidFill>
            <a:ln w="9525" cap="flat" cmpd="sng">
              <a:solidFill>
                <a:srgbClr val="6128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138"/>
            <p:cNvSpPr/>
            <p:nvPr/>
          </p:nvSpPr>
          <p:spPr>
            <a:xfrm>
              <a:off x="2691600" y="1709950"/>
              <a:ext cx="1033200" cy="1030200"/>
            </a:xfrm>
            <a:prstGeom prst="snip2DiagRect">
              <a:avLst>
                <a:gd name="adj1" fmla="val 0"/>
                <a:gd name="adj2" fmla="val 16667"/>
              </a:avLst>
            </a:prstGeom>
            <a:noFill/>
            <a:ln w="9525" cap="flat" cmpd="sng">
              <a:solidFill>
                <a:srgbClr val="6128F6"/>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1" name="Google Shape;1311;p138"/>
          <p:cNvGrpSpPr/>
          <p:nvPr/>
        </p:nvGrpSpPr>
        <p:grpSpPr>
          <a:xfrm>
            <a:off x="5425500" y="2468450"/>
            <a:ext cx="1123050" cy="1127525"/>
            <a:chOff x="2601750" y="1612625"/>
            <a:chExt cx="1123050" cy="1127525"/>
          </a:xfrm>
        </p:grpSpPr>
        <p:sp>
          <p:nvSpPr>
            <p:cNvPr id="1312" name="Google Shape;1312;p138"/>
            <p:cNvSpPr/>
            <p:nvPr/>
          </p:nvSpPr>
          <p:spPr>
            <a:xfrm>
              <a:off x="2601750" y="1612625"/>
              <a:ext cx="1033200" cy="1030200"/>
            </a:xfrm>
            <a:prstGeom prst="snip2DiagRect">
              <a:avLst>
                <a:gd name="adj1" fmla="val 0"/>
                <a:gd name="adj2" fmla="val 16667"/>
              </a:avLst>
            </a:prstGeom>
            <a:solidFill>
              <a:schemeClr val="dk1">
                <a:alpha val="37990"/>
              </a:schemeClr>
            </a:solidFill>
            <a:ln w="9525" cap="flat" cmpd="sng">
              <a:solidFill>
                <a:srgbClr val="6128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128F6"/>
                </a:solidFill>
              </a:endParaRPr>
            </a:p>
          </p:txBody>
        </p:sp>
        <p:sp>
          <p:nvSpPr>
            <p:cNvPr id="1313" name="Google Shape;1313;p138"/>
            <p:cNvSpPr/>
            <p:nvPr/>
          </p:nvSpPr>
          <p:spPr>
            <a:xfrm>
              <a:off x="2691600" y="1709950"/>
              <a:ext cx="1033200" cy="1030200"/>
            </a:xfrm>
            <a:prstGeom prst="snip2DiagRect">
              <a:avLst>
                <a:gd name="adj1" fmla="val 0"/>
                <a:gd name="adj2" fmla="val 16667"/>
              </a:avLst>
            </a:prstGeom>
            <a:noFill/>
            <a:ln w="9525" cap="flat" cmpd="sng">
              <a:solidFill>
                <a:srgbClr val="6128F6"/>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128F6"/>
                </a:solidFill>
              </a:endParaRPr>
            </a:p>
          </p:txBody>
        </p:sp>
      </p:grpSp>
      <p:grpSp>
        <p:nvGrpSpPr>
          <p:cNvPr id="1314" name="Google Shape;1314;p138"/>
          <p:cNvGrpSpPr/>
          <p:nvPr/>
        </p:nvGrpSpPr>
        <p:grpSpPr>
          <a:xfrm rot="10800000">
            <a:off x="3718652" y="2878314"/>
            <a:ext cx="1703641" cy="327360"/>
            <a:chOff x="1298650" y="3255600"/>
            <a:chExt cx="3427850" cy="639375"/>
          </a:xfrm>
        </p:grpSpPr>
        <p:sp>
          <p:nvSpPr>
            <p:cNvPr id="1315" name="Google Shape;1315;p138"/>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rgbClr val="6128F6"/>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6128F6"/>
                </a:highlight>
              </a:endParaRPr>
            </a:p>
          </p:txBody>
        </p:sp>
        <p:sp>
          <p:nvSpPr>
            <p:cNvPr id="1316" name="Google Shape;1316;p138"/>
            <p:cNvSpPr/>
            <p:nvPr/>
          </p:nvSpPr>
          <p:spPr>
            <a:xfrm>
              <a:off x="1298650" y="3255600"/>
              <a:ext cx="184575" cy="184850"/>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rgbClr val="6128F6"/>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6128F6"/>
                </a:highlight>
              </a:endParaRPr>
            </a:p>
          </p:txBody>
        </p:sp>
      </p:grpSp>
      <p:grpSp>
        <p:nvGrpSpPr>
          <p:cNvPr id="1317" name="Google Shape;1317;p138"/>
          <p:cNvGrpSpPr/>
          <p:nvPr/>
        </p:nvGrpSpPr>
        <p:grpSpPr>
          <a:xfrm>
            <a:off x="5632136" y="2712035"/>
            <a:ext cx="709783" cy="640361"/>
            <a:chOff x="974425" y="886500"/>
            <a:chExt cx="514000" cy="513975"/>
          </a:xfrm>
        </p:grpSpPr>
        <p:sp>
          <p:nvSpPr>
            <p:cNvPr id="1318" name="Google Shape;1318;p138"/>
            <p:cNvSpPr/>
            <p:nvPr/>
          </p:nvSpPr>
          <p:spPr>
            <a:xfrm>
              <a:off x="1167350" y="1099000"/>
              <a:ext cx="85175" cy="89850"/>
            </a:xfrm>
            <a:custGeom>
              <a:avLst/>
              <a:gdLst/>
              <a:ahLst/>
              <a:cxnLst/>
              <a:rect l="l" t="t" r="r" b="b"/>
              <a:pathLst>
                <a:path w="3407" h="3594" extrusionOk="0">
                  <a:moveTo>
                    <a:pt x="1689" y="1387"/>
                  </a:moveTo>
                  <a:lnTo>
                    <a:pt x="2019" y="2082"/>
                  </a:lnTo>
                  <a:lnTo>
                    <a:pt x="1388" y="2082"/>
                  </a:lnTo>
                  <a:lnTo>
                    <a:pt x="1689" y="1387"/>
                  </a:lnTo>
                  <a:close/>
                  <a:moveTo>
                    <a:pt x="1689" y="1"/>
                  </a:moveTo>
                  <a:cubicBezTo>
                    <a:pt x="1537" y="1"/>
                    <a:pt x="1388" y="121"/>
                    <a:pt x="1327" y="242"/>
                  </a:cubicBezTo>
                  <a:lnTo>
                    <a:pt x="90" y="3015"/>
                  </a:lnTo>
                  <a:cubicBezTo>
                    <a:pt x="1" y="3228"/>
                    <a:pt x="90" y="3469"/>
                    <a:pt x="302" y="3558"/>
                  </a:cubicBezTo>
                  <a:cubicBezTo>
                    <a:pt x="350" y="3582"/>
                    <a:pt x="401" y="3593"/>
                    <a:pt x="453" y="3593"/>
                  </a:cubicBezTo>
                  <a:cubicBezTo>
                    <a:pt x="599" y="3593"/>
                    <a:pt x="748" y="3503"/>
                    <a:pt x="814" y="3348"/>
                  </a:cubicBezTo>
                  <a:lnTo>
                    <a:pt x="1026" y="2895"/>
                  </a:lnTo>
                  <a:lnTo>
                    <a:pt x="2381" y="2895"/>
                  </a:lnTo>
                  <a:lnTo>
                    <a:pt x="2593" y="3348"/>
                  </a:lnTo>
                  <a:cubicBezTo>
                    <a:pt x="2654" y="3498"/>
                    <a:pt x="2803" y="3589"/>
                    <a:pt x="2955" y="3589"/>
                  </a:cubicBezTo>
                  <a:cubicBezTo>
                    <a:pt x="3015" y="3589"/>
                    <a:pt x="3044" y="3589"/>
                    <a:pt x="3105" y="3558"/>
                  </a:cubicBezTo>
                  <a:cubicBezTo>
                    <a:pt x="3317" y="3469"/>
                    <a:pt x="3406" y="3228"/>
                    <a:pt x="3317" y="3015"/>
                  </a:cubicBezTo>
                  <a:lnTo>
                    <a:pt x="2080" y="242"/>
                  </a:lnTo>
                  <a:cubicBezTo>
                    <a:pt x="1990" y="121"/>
                    <a:pt x="1870" y="1"/>
                    <a:pt x="16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138"/>
            <p:cNvSpPr/>
            <p:nvPr/>
          </p:nvSpPr>
          <p:spPr>
            <a:xfrm>
              <a:off x="1268350" y="1099000"/>
              <a:ext cx="19625" cy="89750"/>
            </a:xfrm>
            <a:custGeom>
              <a:avLst/>
              <a:gdLst/>
              <a:ahLst/>
              <a:cxnLst/>
              <a:rect l="l" t="t" r="r" b="b"/>
              <a:pathLst>
                <a:path w="785" h="3590" extrusionOk="0">
                  <a:moveTo>
                    <a:pt x="391" y="1"/>
                  </a:moveTo>
                  <a:cubicBezTo>
                    <a:pt x="181" y="1"/>
                    <a:pt x="0" y="182"/>
                    <a:pt x="0" y="423"/>
                  </a:cubicBezTo>
                  <a:lnTo>
                    <a:pt x="0" y="3196"/>
                  </a:lnTo>
                  <a:cubicBezTo>
                    <a:pt x="0" y="3408"/>
                    <a:pt x="181" y="3589"/>
                    <a:pt x="391" y="3589"/>
                  </a:cubicBezTo>
                  <a:cubicBezTo>
                    <a:pt x="603" y="3589"/>
                    <a:pt x="784" y="3408"/>
                    <a:pt x="784" y="3196"/>
                  </a:cubicBezTo>
                  <a:lnTo>
                    <a:pt x="784" y="423"/>
                  </a:lnTo>
                  <a:cubicBezTo>
                    <a:pt x="784" y="182"/>
                    <a:pt x="603" y="1"/>
                    <a:pt x="3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138"/>
            <p:cNvSpPr/>
            <p:nvPr/>
          </p:nvSpPr>
          <p:spPr>
            <a:xfrm>
              <a:off x="1118350" y="1030450"/>
              <a:ext cx="226100" cy="226125"/>
            </a:xfrm>
            <a:custGeom>
              <a:avLst/>
              <a:gdLst/>
              <a:ahLst/>
              <a:cxnLst/>
              <a:rect l="l" t="t" r="r" b="b"/>
              <a:pathLst>
                <a:path w="9044" h="9045" extrusionOk="0">
                  <a:moveTo>
                    <a:pt x="422" y="1"/>
                  </a:moveTo>
                  <a:cubicBezTo>
                    <a:pt x="181" y="1"/>
                    <a:pt x="0" y="182"/>
                    <a:pt x="0" y="423"/>
                  </a:cubicBezTo>
                  <a:lnTo>
                    <a:pt x="0" y="8622"/>
                  </a:lnTo>
                  <a:cubicBezTo>
                    <a:pt x="0" y="8863"/>
                    <a:pt x="181" y="9044"/>
                    <a:pt x="422" y="9044"/>
                  </a:cubicBezTo>
                  <a:lnTo>
                    <a:pt x="8622" y="9044"/>
                  </a:lnTo>
                  <a:cubicBezTo>
                    <a:pt x="8863" y="9044"/>
                    <a:pt x="9044" y="8863"/>
                    <a:pt x="9044" y="8622"/>
                  </a:cubicBezTo>
                  <a:lnTo>
                    <a:pt x="9044" y="423"/>
                  </a:lnTo>
                  <a:cubicBezTo>
                    <a:pt x="9044" y="182"/>
                    <a:pt x="8863" y="1"/>
                    <a:pt x="8622" y="1"/>
                  </a:cubicBezTo>
                  <a:lnTo>
                    <a:pt x="6331" y="1"/>
                  </a:lnTo>
                  <a:cubicBezTo>
                    <a:pt x="6090" y="1"/>
                    <a:pt x="5909" y="182"/>
                    <a:pt x="5909" y="423"/>
                  </a:cubicBezTo>
                  <a:cubicBezTo>
                    <a:pt x="5909" y="633"/>
                    <a:pt x="6090" y="814"/>
                    <a:pt x="6331" y="814"/>
                  </a:cubicBezTo>
                  <a:lnTo>
                    <a:pt x="8231" y="814"/>
                  </a:lnTo>
                  <a:lnTo>
                    <a:pt x="8231" y="8229"/>
                  </a:lnTo>
                  <a:lnTo>
                    <a:pt x="815" y="8229"/>
                  </a:lnTo>
                  <a:lnTo>
                    <a:pt x="815" y="814"/>
                  </a:lnTo>
                  <a:lnTo>
                    <a:pt x="2713" y="814"/>
                  </a:lnTo>
                  <a:cubicBezTo>
                    <a:pt x="2926" y="814"/>
                    <a:pt x="3106" y="633"/>
                    <a:pt x="3106" y="423"/>
                  </a:cubicBezTo>
                  <a:cubicBezTo>
                    <a:pt x="3106" y="182"/>
                    <a:pt x="2926" y="1"/>
                    <a:pt x="27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138"/>
            <p:cNvSpPr/>
            <p:nvPr/>
          </p:nvSpPr>
          <p:spPr>
            <a:xfrm>
              <a:off x="974425" y="886500"/>
              <a:ext cx="514000" cy="513975"/>
            </a:xfrm>
            <a:custGeom>
              <a:avLst/>
              <a:gdLst/>
              <a:ahLst/>
              <a:cxnLst/>
              <a:rect l="l" t="t" r="r" b="b"/>
              <a:pathLst>
                <a:path w="20560" h="20559" extrusionOk="0">
                  <a:moveTo>
                    <a:pt x="14832" y="2865"/>
                  </a:moveTo>
                  <a:lnTo>
                    <a:pt x="14832" y="3738"/>
                  </a:lnTo>
                  <a:lnTo>
                    <a:pt x="5728" y="3738"/>
                  </a:lnTo>
                  <a:lnTo>
                    <a:pt x="5728" y="2865"/>
                  </a:lnTo>
                  <a:close/>
                  <a:moveTo>
                    <a:pt x="3739" y="5728"/>
                  </a:moveTo>
                  <a:lnTo>
                    <a:pt x="3739" y="14831"/>
                  </a:lnTo>
                  <a:lnTo>
                    <a:pt x="2863" y="14831"/>
                  </a:lnTo>
                  <a:lnTo>
                    <a:pt x="2863" y="5728"/>
                  </a:lnTo>
                  <a:close/>
                  <a:moveTo>
                    <a:pt x="17695" y="5728"/>
                  </a:moveTo>
                  <a:lnTo>
                    <a:pt x="17695" y="14831"/>
                  </a:lnTo>
                  <a:lnTo>
                    <a:pt x="16822" y="14831"/>
                  </a:lnTo>
                  <a:lnTo>
                    <a:pt x="16822" y="5728"/>
                  </a:lnTo>
                  <a:close/>
                  <a:moveTo>
                    <a:pt x="15073" y="4522"/>
                  </a:moveTo>
                  <a:lnTo>
                    <a:pt x="16038" y="5486"/>
                  </a:lnTo>
                  <a:lnTo>
                    <a:pt x="16038" y="15072"/>
                  </a:lnTo>
                  <a:lnTo>
                    <a:pt x="15073" y="16037"/>
                  </a:lnTo>
                  <a:lnTo>
                    <a:pt x="5487" y="16037"/>
                  </a:lnTo>
                  <a:lnTo>
                    <a:pt x="4523" y="15072"/>
                  </a:lnTo>
                  <a:lnTo>
                    <a:pt x="4523" y="5486"/>
                  </a:lnTo>
                  <a:lnTo>
                    <a:pt x="5487" y="4522"/>
                  </a:lnTo>
                  <a:close/>
                  <a:moveTo>
                    <a:pt x="14832" y="16821"/>
                  </a:moveTo>
                  <a:lnTo>
                    <a:pt x="14832" y="17696"/>
                  </a:lnTo>
                  <a:lnTo>
                    <a:pt x="5728" y="17696"/>
                  </a:lnTo>
                  <a:lnTo>
                    <a:pt x="5728" y="16821"/>
                  </a:lnTo>
                  <a:close/>
                  <a:moveTo>
                    <a:pt x="6420" y="0"/>
                  </a:moveTo>
                  <a:cubicBezTo>
                    <a:pt x="6179" y="0"/>
                    <a:pt x="5998" y="181"/>
                    <a:pt x="5998" y="393"/>
                  </a:cubicBezTo>
                  <a:lnTo>
                    <a:pt x="5998" y="2050"/>
                  </a:lnTo>
                  <a:lnTo>
                    <a:pt x="5306" y="2050"/>
                  </a:lnTo>
                  <a:cubicBezTo>
                    <a:pt x="5094" y="2050"/>
                    <a:pt x="4913" y="2231"/>
                    <a:pt x="4913" y="2443"/>
                  </a:cubicBezTo>
                  <a:lnTo>
                    <a:pt x="4913" y="3950"/>
                  </a:lnTo>
                  <a:lnTo>
                    <a:pt x="3949" y="4915"/>
                  </a:lnTo>
                  <a:lnTo>
                    <a:pt x="2441" y="4915"/>
                  </a:lnTo>
                  <a:cubicBezTo>
                    <a:pt x="2232" y="4915"/>
                    <a:pt x="2051" y="5096"/>
                    <a:pt x="2051" y="5305"/>
                  </a:cubicBezTo>
                  <a:lnTo>
                    <a:pt x="2051" y="6029"/>
                  </a:lnTo>
                  <a:lnTo>
                    <a:pt x="392" y="6029"/>
                  </a:lnTo>
                  <a:cubicBezTo>
                    <a:pt x="182" y="6029"/>
                    <a:pt x="1" y="6181"/>
                    <a:pt x="1" y="6422"/>
                  </a:cubicBezTo>
                  <a:cubicBezTo>
                    <a:pt x="1" y="6632"/>
                    <a:pt x="182" y="6813"/>
                    <a:pt x="392" y="6813"/>
                  </a:cubicBezTo>
                  <a:lnTo>
                    <a:pt x="2051" y="6813"/>
                  </a:lnTo>
                  <a:lnTo>
                    <a:pt x="2051" y="7958"/>
                  </a:lnTo>
                  <a:lnTo>
                    <a:pt x="392" y="7958"/>
                  </a:lnTo>
                  <a:cubicBezTo>
                    <a:pt x="182" y="7958"/>
                    <a:pt x="1" y="8139"/>
                    <a:pt x="1" y="8351"/>
                  </a:cubicBezTo>
                  <a:cubicBezTo>
                    <a:pt x="1" y="8561"/>
                    <a:pt x="182" y="8742"/>
                    <a:pt x="392" y="8742"/>
                  </a:cubicBezTo>
                  <a:lnTo>
                    <a:pt x="2051" y="8742"/>
                  </a:lnTo>
                  <a:lnTo>
                    <a:pt x="2051" y="9887"/>
                  </a:lnTo>
                  <a:lnTo>
                    <a:pt x="392" y="9887"/>
                  </a:lnTo>
                  <a:cubicBezTo>
                    <a:pt x="182" y="9887"/>
                    <a:pt x="1" y="10068"/>
                    <a:pt x="1" y="10281"/>
                  </a:cubicBezTo>
                  <a:cubicBezTo>
                    <a:pt x="1" y="10490"/>
                    <a:pt x="182" y="10671"/>
                    <a:pt x="392" y="10671"/>
                  </a:cubicBezTo>
                  <a:lnTo>
                    <a:pt x="2051" y="10671"/>
                  </a:lnTo>
                  <a:lnTo>
                    <a:pt x="2051" y="11817"/>
                  </a:lnTo>
                  <a:lnTo>
                    <a:pt x="392" y="11817"/>
                  </a:lnTo>
                  <a:cubicBezTo>
                    <a:pt x="182" y="11817"/>
                    <a:pt x="1" y="11998"/>
                    <a:pt x="1" y="12210"/>
                  </a:cubicBezTo>
                  <a:cubicBezTo>
                    <a:pt x="1" y="12420"/>
                    <a:pt x="182" y="12601"/>
                    <a:pt x="392" y="12601"/>
                  </a:cubicBezTo>
                  <a:lnTo>
                    <a:pt x="2051" y="12601"/>
                  </a:lnTo>
                  <a:lnTo>
                    <a:pt x="2051" y="13746"/>
                  </a:lnTo>
                  <a:lnTo>
                    <a:pt x="392" y="13746"/>
                  </a:lnTo>
                  <a:cubicBezTo>
                    <a:pt x="182" y="13746"/>
                    <a:pt x="1" y="13927"/>
                    <a:pt x="1" y="14139"/>
                  </a:cubicBezTo>
                  <a:cubicBezTo>
                    <a:pt x="1" y="14349"/>
                    <a:pt x="182" y="14530"/>
                    <a:pt x="392" y="14530"/>
                  </a:cubicBezTo>
                  <a:lnTo>
                    <a:pt x="2051" y="14530"/>
                  </a:lnTo>
                  <a:lnTo>
                    <a:pt x="2051" y="15253"/>
                  </a:lnTo>
                  <a:cubicBezTo>
                    <a:pt x="2051" y="15465"/>
                    <a:pt x="2232" y="15646"/>
                    <a:pt x="2441" y="15646"/>
                  </a:cubicBezTo>
                  <a:lnTo>
                    <a:pt x="3949" y="15646"/>
                  </a:lnTo>
                  <a:lnTo>
                    <a:pt x="4913" y="16611"/>
                  </a:lnTo>
                  <a:lnTo>
                    <a:pt x="4913" y="18118"/>
                  </a:lnTo>
                  <a:cubicBezTo>
                    <a:pt x="4913" y="18328"/>
                    <a:pt x="5094" y="18509"/>
                    <a:pt x="5306" y="18509"/>
                  </a:cubicBezTo>
                  <a:lnTo>
                    <a:pt x="5998" y="18509"/>
                  </a:lnTo>
                  <a:lnTo>
                    <a:pt x="5998" y="20168"/>
                  </a:lnTo>
                  <a:cubicBezTo>
                    <a:pt x="5998" y="20378"/>
                    <a:pt x="6179" y="20559"/>
                    <a:pt x="6420" y="20559"/>
                  </a:cubicBezTo>
                  <a:cubicBezTo>
                    <a:pt x="6633" y="20559"/>
                    <a:pt x="6814" y="20378"/>
                    <a:pt x="6814" y="20168"/>
                  </a:cubicBezTo>
                  <a:lnTo>
                    <a:pt x="6814" y="18509"/>
                  </a:lnTo>
                  <a:lnTo>
                    <a:pt x="7959" y="18509"/>
                  </a:lnTo>
                  <a:lnTo>
                    <a:pt x="7959" y="20168"/>
                  </a:lnTo>
                  <a:cubicBezTo>
                    <a:pt x="7959" y="20378"/>
                    <a:pt x="8140" y="20559"/>
                    <a:pt x="8350" y="20559"/>
                  </a:cubicBezTo>
                  <a:cubicBezTo>
                    <a:pt x="8562" y="20559"/>
                    <a:pt x="8743" y="20378"/>
                    <a:pt x="8743" y="20168"/>
                  </a:cubicBezTo>
                  <a:lnTo>
                    <a:pt x="8743" y="18509"/>
                  </a:lnTo>
                  <a:lnTo>
                    <a:pt x="9888" y="18509"/>
                  </a:lnTo>
                  <a:lnTo>
                    <a:pt x="9888" y="20168"/>
                  </a:lnTo>
                  <a:cubicBezTo>
                    <a:pt x="9888" y="20378"/>
                    <a:pt x="10069" y="20559"/>
                    <a:pt x="10279" y="20559"/>
                  </a:cubicBezTo>
                  <a:cubicBezTo>
                    <a:pt x="10491" y="20559"/>
                    <a:pt x="10672" y="20378"/>
                    <a:pt x="10672" y="20168"/>
                  </a:cubicBezTo>
                  <a:lnTo>
                    <a:pt x="10672" y="18509"/>
                  </a:lnTo>
                  <a:lnTo>
                    <a:pt x="11818" y="18509"/>
                  </a:lnTo>
                  <a:lnTo>
                    <a:pt x="11818" y="20168"/>
                  </a:lnTo>
                  <a:cubicBezTo>
                    <a:pt x="11818" y="20378"/>
                    <a:pt x="11999" y="20559"/>
                    <a:pt x="12208" y="20559"/>
                  </a:cubicBezTo>
                  <a:cubicBezTo>
                    <a:pt x="12421" y="20559"/>
                    <a:pt x="12601" y="20378"/>
                    <a:pt x="12601" y="20168"/>
                  </a:cubicBezTo>
                  <a:lnTo>
                    <a:pt x="12601" y="18509"/>
                  </a:lnTo>
                  <a:lnTo>
                    <a:pt x="13747" y="18509"/>
                  </a:lnTo>
                  <a:lnTo>
                    <a:pt x="13747" y="20168"/>
                  </a:lnTo>
                  <a:cubicBezTo>
                    <a:pt x="13747" y="20378"/>
                    <a:pt x="13928" y="20559"/>
                    <a:pt x="14138" y="20559"/>
                  </a:cubicBezTo>
                  <a:cubicBezTo>
                    <a:pt x="14350" y="20559"/>
                    <a:pt x="14531" y="20378"/>
                    <a:pt x="14531" y="20168"/>
                  </a:cubicBezTo>
                  <a:lnTo>
                    <a:pt x="14531" y="18509"/>
                  </a:lnTo>
                  <a:lnTo>
                    <a:pt x="15254" y="18509"/>
                  </a:lnTo>
                  <a:cubicBezTo>
                    <a:pt x="15464" y="18509"/>
                    <a:pt x="15645" y="18328"/>
                    <a:pt x="15645" y="18118"/>
                  </a:cubicBezTo>
                  <a:lnTo>
                    <a:pt x="15645" y="16611"/>
                  </a:lnTo>
                  <a:lnTo>
                    <a:pt x="16609" y="15646"/>
                  </a:lnTo>
                  <a:lnTo>
                    <a:pt x="18088" y="15646"/>
                  </a:lnTo>
                  <a:cubicBezTo>
                    <a:pt x="18329" y="15646"/>
                    <a:pt x="18510" y="15465"/>
                    <a:pt x="18510" y="15253"/>
                  </a:cubicBezTo>
                  <a:lnTo>
                    <a:pt x="18510" y="14530"/>
                  </a:lnTo>
                  <a:lnTo>
                    <a:pt x="20167" y="14530"/>
                  </a:lnTo>
                  <a:cubicBezTo>
                    <a:pt x="20379" y="14530"/>
                    <a:pt x="20560" y="14349"/>
                    <a:pt x="20560" y="14139"/>
                  </a:cubicBezTo>
                  <a:cubicBezTo>
                    <a:pt x="20560" y="13927"/>
                    <a:pt x="20379" y="13746"/>
                    <a:pt x="20167" y="13746"/>
                  </a:cubicBezTo>
                  <a:lnTo>
                    <a:pt x="18510" y="13746"/>
                  </a:lnTo>
                  <a:lnTo>
                    <a:pt x="18510" y="12601"/>
                  </a:lnTo>
                  <a:lnTo>
                    <a:pt x="20167" y="12601"/>
                  </a:lnTo>
                  <a:cubicBezTo>
                    <a:pt x="20379" y="12601"/>
                    <a:pt x="20560" y="12420"/>
                    <a:pt x="20560" y="12210"/>
                  </a:cubicBezTo>
                  <a:cubicBezTo>
                    <a:pt x="20560" y="11998"/>
                    <a:pt x="20379" y="11817"/>
                    <a:pt x="20167" y="11817"/>
                  </a:cubicBezTo>
                  <a:lnTo>
                    <a:pt x="18510" y="11817"/>
                  </a:lnTo>
                  <a:lnTo>
                    <a:pt x="18510" y="10671"/>
                  </a:lnTo>
                  <a:lnTo>
                    <a:pt x="20167" y="10671"/>
                  </a:lnTo>
                  <a:cubicBezTo>
                    <a:pt x="20379" y="10671"/>
                    <a:pt x="20560" y="10490"/>
                    <a:pt x="20560" y="10281"/>
                  </a:cubicBezTo>
                  <a:cubicBezTo>
                    <a:pt x="20560" y="10068"/>
                    <a:pt x="20379" y="9887"/>
                    <a:pt x="20167" y="9887"/>
                  </a:cubicBezTo>
                  <a:lnTo>
                    <a:pt x="18510" y="9887"/>
                  </a:lnTo>
                  <a:lnTo>
                    <a:pt x="18510" y="8742"/>
                  </a:lnTo>
                  <a:lnTo>
                    <a:pt x="20167" y="8742"/>
                  </a:lnTo>
                  <a:cubicBezTo>
                    <a:pt x="20379" y="8742"/>
                    <a:pt x="20560" y="8561"/>
                    <a:pt x="20560" y="8351"/>
                  </a:cubicBezTo>
                  <a:cubicBezTo>
                    <a:pt x="20560" y="8139"/>
                    <a:pt x="20379" y="7958"/>
                    <a:pt x="20167" y="7958"/>
                  </a:cubicBezTo>
                  <a:lnTo>
                    <a:pt x="18510" y="7958"/>
                  </a:lnTo>
                  <a:lnTo>
                    <a:pt x="18510" y="6813"/>
                  </a:lnTo>
                  <a:lnTo>
                    <a:pt x="20167" y="6813"/>
                  </a:lnTo>
                  <a:cubicBezTo>
                    <a:pt x="20379" y="6813"/>
                    <a:pt x="20560" y="6632"/>
                    <a:pt x="20560" y="6422"/>
                  </a:cubicBezTo>
                  <a:cubicBezTo>
                    <a:pt x="20560" y="6181"/>
                    <a:pt x="20379" y="6029"/>
                    <a:pt x="20167" y="6029"/>
                  </a:cubicBezTo>
                  <a:lnTo>
                    <a:pt x="18510" y="6029"/>
                  </a:lnTo>
                  <a:lnTo>
                    <a:pt x="18510" y="5305"/>
                  </a:lnTo>
                  <a:cubicBezTo>
                    <a:pt x="18510" y="5096"/>
                    <a:pt x="18329" y="4915"/>
                    <a:pt x="18088" y="4915"/>
                  </a:cubicBezTo>
                  <a:lnTo>
                    <a:pt x="16609" y="4915"/>
                  </a:lnTo>
                  <a:lnTo>
                    <a:pt x="15645" y="3950"/>
                  </a:lnTo>
                  <a:lnTo>
                    <a:pt x="15645" y="2443"/>
                  </a:lnTo>
                  <a:cubicBezTo>
                    <a:pt x="15645" y="2231"/>
                    <a:pt x="15464" y="2050"/>
                    <a:pt x="15254" y="2050"/>
                  </a:cubicBezTo>
                  <a:lnTo>
                    <a:pt x="14531" y="2050"/>
                  </a:lnTo>
                  <a:lnTo>
                    <a:pt x="14531" y="393"/>
                  </a:lnTo>
                  <a:cubicBezTo>
                    <a:pt x="14531" y="181"/>
                    <a:pt x="14350" y="0"/>
                    <a:pt x="14138" y="0"/>
                  </a:cubicBezTo>
                  <a:cubicBezTo>
                    <a:pt x="13928" y="0"/>
                    <a:pt x="13747" y="181"/>
                    <a:pt x="13747" y="393"/>
                  </a:cubicBezTo>
                  <a:lnTo>
                    <a:pt x="13747" y="2050"/>
                  </a:lnTo>
                  <a:lnTo>
                    <a:pt x="12601" y="2050"/>
                  </a:lnTo>
                  <a:lnTo>
                    <a:pt x="12601" y="393"/>
                  </a:lnTo>
                  <a:cubicBezTo>
                    <a:pt x="12601" y="181"/>
                    <a:pt x="12421" y="0"/>
                    <a:pt x="12208" y="0"/>
                  </a:cubicBezTo>
                  <a:cubicBezTo>
                    <a:pt x="11999" y="0"/>
                    <a:pt x="11818" y="181"/>
                    <a:pt x="11818" y="393"/>
                  </a:cubicBezTo>
                  <a:lnTo>
                    <a:pt x="11818" y="2050"/>
                  </a:lnTo>
                  <a:lnTo>
                    <a:pt x="10672" y="2050"/>
                  </a:lnTo>
                  <a:lnTo>
                    <a:pt x="10672" y="393"/>
                  </a:lnTo>
                  <a:cubicBezTo>
                    <a:pt x="10672" y="181"/>
                    <a:pt x="10491" y="0"/>
                    <a:pt x="10279" y="0"/>
                  </a:cubicBezTo>
                  <a:cubicBezTo>
                    <a:pt x="10069" y="0"/>
                    <a:pt x="9888" y="181"/>
                    <a:pt x="9888" y="393"/>
                  </a:cubicBezTo>
                  <a:lnTo>
                    <a:pt x="9888" y="2050"/>
                  </a:lnTo>
                  <a:lnTo>
                    <a:pt x="8743" y="2050"/>
                  </a:lnTo>
                  <a:lnTo>
                    <a:pt x="8743" y="393"/>
                  </a:lnTo>
                  <a:cubicBezTo>
                    <a:pt x="8743" y="181"/>
                    <a:pt x="8562" y="0"/>
                    <a:pt x="8350" y="0"/>
                  </a:cubicBezTo>
                  <a:cubicBezTo>
                    <a:pt x="8140" y="0"/>
                    <a:pt x="7959" y="181"/>
                    <a:pt x="7959" y="393"/>
                  </a:cubicBezTo>
                  <a:lnTo>
                    <a:pt x="7959" y="2050"/>
                  </a:lnTo>
                  <a:lnTo>
                    <a:pt x="6814" y="2050"/>
                  </a:lnTo>
                  <a:lnTo>
                    <a:pt x="6814" y="393"/>
                  </a:lnTo>
                  <a:cubicBezTo>
                    <a:pt x="6814" y="181"/>
                    <a:pt x="6633" y="0"/>
                    <a:pt x="6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2" name="Google Shape;1322;p138"/>
          <p:cNvSpPr/>
          <p:nvPr/>
        </p:nvSpPr>
        <p:spPr>
          <a:xfrm>
            <a:off x="5974536" y="2891351"/>
            <a:ext cx="27100" cy="25354"/>
          </a:xfrm>
          <a:custGeom>
            <a:avLst/>
            <a:gdLst/>
            <a:ahLst/>
            <a:cxnLst/>
            <a:rect l="l" t="t" r="r" b="b"/>
            <a:pathLst>
              <a:path w="785" h="814" extrusionOk="0">
                <a:moveTo>
                  <a:pt x="391" y="1"/>
                </a:moveTo>
                <a:cubicBezTo>
                  <a:pt x="181" y="1"/>
                  <a:pt x="0" y="182"/>
                  <a:pt x="0" y="423"/>
                </a:cubicBezTo>
                <a:cubicBezTo>
                  <a:pt x="0" y="633"/>
                  <a:pt x="181" y="814"/>
                  <a:pt x="391" y="814"/>
                </a:cubicBezTo>
                <a:cubicBezTo>
                  <a:pt x="603" y="814"/>
                  <a:pt x="784" y="633"/>
                  <a:pt x="784" y="423"/>
                </a:cubicBezTo>
                <a:cubicBezTo>
                  <a:pt x="784" y="182"/>
                  <a:pt x="603" y="1"/>
                  <a:pt x="3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23" name="Google Shape;1323;p138"/>
          <p:cNvPicPr preferRelativeResize="0"/>
          <p:nvPr/>
        </p:nvPicPr>
        <p:blipFill>
          <a:blip r:embed="rId3">
            <a:alphaModFix/>
          </a:blip>
          <a:stretch>
            <a:fillRect/>
          </a:stretch>
        </p:blipFill>
        <p:spPr>
          <a:xfrm>
            <a:off x="2836788" y="2712025"/>
            <a:ext cx="640375" cy="640375"/>
          </a:xfrm>
          <a:prstGeom prst="rect">
            <a:avLst/>
          </a:prstGeom>
          <a:noFill/>
          <a:ln>
            <a:noFill/>
          </a:ln>
        </p:spPr>
      </p:pic>
      <p:sp>
        <p:nvSpPr>
          <p:cNvPr id="1324" name="Google Shape;1324;p138"/>
          <p:cNvSpPr txBox="1">
            <a:spLocks noGrp="1"/>
          </p:cNvSpPr>
          <p:nvPr>
            <p:ph type="title" idx="4294967295"/>
          </p:nvPr>
        </p:nvSpPr>
        <p:spPr>
          <a:xfrm>
            <a:off x="535800" y="3519025"/>
            <a:ext cx="2771100" cy="558900"/>
          </a:xfrm>
          <a:prstGeom prst="rect">
            <a:avLst/>
          </a:prstGeom>
        </p:spPr>
        <p:txBody>
          <a:bodyPr spcFirstLastPara="1" wrap="square" lIns="91425" tIns="91425" rIns="91425" bIns="91425" anchor="t" anchorCtr="0">
            <a:normAutofit fontScale="90000"/>
          </a:bodyPr>
          <a:lstStyle/>
          <a:p>
            <a:pPr marL="0" lvl="0" indent="0" algn="r" rtl="0">
              <a:spcBef>
                <a:spcPts val="0"/>
              </a:spcBef>
              <a:spcAft>
                <a:spcPts val="0"/>
              </a:spcAft>
              <a:buNone/>
            </a:pPr>
            <a:r>
              <a:rPr lang="en" sz="1800" b="0">
                <a:solidFill>
                  <a:srgbClr val="6128F6"/>
                </a:solidFill>
              </a:rPr>
              <a:t>Quarkus Microservice</a:t>
            </a:r>
            <a:endParaRPr sz="1800" b="0">
              <a:solidFill>
                <a:srgbClr val="6128F6"/>
              </a:solidFill>
            </a:endParaRPr>
          </a:p>
          <a:p>
            <a:pPr marL="0" lvl="0" indent="0" algn="r" rtl="0">
              <a:spcBef>
                <a:spcPts val="0"/>
              </a:spcBef>
              <a:spcAft>
                <a:spcPts val="0"/>
              </a:spcAft>
              <a:buNone/>
            </a:pPr>
            <a:r>
              <a:rPr lang="en">
                <a:solidFill>
                  <a:srgbClr val="6128F6"/>
                </a:solidFill>
              </a:rPr>
              <a:t>Avatar</a:t>
            </a:r>
            <a:endParaRPr>
              <a:solidFill>
                <a:srgbClr val="6128F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28"/>
        <p:cNvGrpSpPr/>
        <p:nvPr/>
      </p:nvGrpSpPr>
      <p:grpSpPr>
        <a:xfrm>
          <a:off x="0" y="0"/>
          <a:ext cx="0" cy="0"/>
          <a:chOff x="0" y="0"/>
          <a:chExt cx="0" cy="0"/>
        </a:xfrm>
      </p:grpSpPr>
      <p:sp>
        <p:nvSpPr>
          <p:cNvPr id="1329" name="Google Shape;1329;p1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6128F6"/>
                </a:solidFill>
                <a:latin typeface="Century Gothic"/>
                <a:ea typeface="Century Gothic"/>
                <a:cs typeface="Century Gothic"/>
                <a:sym typeface="Century Gothic"/>
              </a:rPr>
              <a:t>Planejamento do Escopo</a:t>
            </a:r>
            <a:endParaRPr sz="3000">
              <a:solidFill>
                <a:srgbClr val="6128F6"/>
              </a:solidFill>
              <a:latin typeface="Century Gothic"/>
              <a:ea typeface="Century Gothic"/>
              <a:cs typeface="Century Gothic"/>
              <a:sym typeface="Century Gothic"/>
            </a:endParaRPr>
          </a:p>
          <a:p>
            <a:pPr marL="0" lvl="0" indent="0" algn="l" rtl="0">
              <a:lnSpc>
                <a:spcPct val="50000"/>
              </a:lnSpc>
              <a:spcBef>
                <a:spcPts val="0"/>
              </a:spcBef>
              <a:spcAft>
                <a:spcPts val="0"/>
              </a:spcAft>
              <a:buNone/>
            </a:pPr>
            <a:r>
              <a:rPr lang="en" sz="2400" b="1">
                <a:solidFill>
                  <a:schemeClr val="dk2"/>
                </a:solidFill>
                <a:latin typeface="Calibri"/>
                <a:ea typeface="Calibri"/>
                <a:cs typeface="Calibri"/>
                <a:sym typeface="Calibri"/>
              </a:rPr>
              <a:t>Proposta Técnica - Conteinerização</a:t>
            </a:r>
            <a:endParaRPr sz="2400" b="1">
              <a:solidFill>
                <a:schemeClr val="dk2"/>
              </a:solidFill>
              <a:latin typeface="Calibri"/>
              <a:ea typeface="Calibri"/>
              <a:cs typeface="Calibri"/>
              <a:sym typeface="Calibri"/>
            </a:endParaRPr>
          </a:p>
        </p:txBody>
      </p:sp>
      <p:sp>
        <p:nvSpPr>
          <p:cNvPr id="1330" name="Google Shape;1330;p1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b="1">
                <a:solidFill>
                  <a:srgbClr val="6128F6"/>
                </a:solidFill>
                <a:latin typeface="Calibri"/>
                <a:ea typeface="Calibri"/>
                <a:cs typeface="Calibri"/>
                <a:sym typeface="Calibri"/>
              </a:rPr>
              <a:t>Docker</a:t>
            </a:r>
            <a:endParaRPr>
              <a:solidFill>
                <a:srgbClr val="6128F6"/>
              </a:solidFill>
              <a:latin typeface="Calibri"/>
              <a:ea typeface="Calibri"/>
              <a:cs typeface="Calibri"/>
              <a:sym typeface="Calibri"/>
            </a:endParaRPr>
          </a:p>
          <a:p>
            <a:pPr marL="0" lvl="0" indent="0" algn="l" rtl="0">
              <a:lnSpc>
                <a:spcPct val="100000"/>
              </a:lnSpc>
              <a:spcBef>
                <a:spcPts val="0"/>
              </a:spcBef>
              <a:spcAft>
                <a:spcPts val="0"/>
              </a:spcAft>
              <a:buNone/>
            </a:pPr>
            <a:endParaRPr sz="1200">
              <a:latin typeface="Calibri"/>
              <a:ea typeface="Calibri"/>
              <a:cs typeface="Calibri"/>
              <a:sym typeface="Calibri"/>
            </a:endParaRPr>
          </a:p>
          <a:p>
            <a:pPr marL="0" lvl="0" indent="0" algn="just" rtl="0">
              <a:lnSpc>
                <a:spcPct val="100000"/>
              </a:lnSpc>
              <a:spcBef>
                <a:spcPts val="0"/>
              </a:spcBef>
              <a:spcAft>
                <a:spcPts val="0"/>
              </a:spcAft>
              <a:buNone/>
            </a:pPr>
            <a:r>
              <a:rPr lang="en" sz="1200">
                <a:latin typeface="Calibri"/>
                <a:ea typeface="Calibri"/>
                <a:cs typeface="Calibri"/>
                <a:sym typeface="Calibri"/>
              </a:rPr>
              <a:t>Docker é uma plataforma de </a:t>
            </a:r>
            <a:r>
              <a:rPr lang="en" sz="1200" b="1">
                <a:latin typeface="Calibri"/>
                <a:ea typeface="Calibri"/>
                <a:cs typeface="Calibri"/>
                <a:sym typeface="Calibri"/>
              </a:rPr>
              <a:t>virtualização de contêineres</a:t>
            </a:r>
            <a:r>
              <a:rPr lang="en" sz="1200">
                <a:latin typeface="Calibri"/>
                <a:ea typeface="Calibri"/>
                <a:cs typeface="Calibri"/>
                <a:sym typeface="Calibri"/>
              </a:rPr>
              <a:t> que permite que os desenvolvedores empacotem e distribuam aplicativos e serviços como contêineres, fornecendo um ambiente isolado e padronizado para que esses aplicativos possam ser executados em qualquer ambiente de hospedagem.</a:t>
            </a:r>
            <a:endParaRPr sz="1200">
              <a:latin typeface="Calibri"/>
              <a:ea typeface="Calibri"/>
              <a:cs typeface="Calibri"/>
              <a:sym typeface="Calibri"/>
            </a:endParaRPr>
          </a:p>
          <a:p>
            <a:pPr marL="0" lvl="0" indent="0" algn="just" rtl="0">
              <a:lnSpc>
                <a:spcPct val="100000"/>
              </a:lnSpc>
              <a:spcBef>
                <a:spcPts val="0"/>
              </a:spcBef>
              <a:spcAft>
                <a:spcPts val="0"/>
              </a:spcAft>
              <a:buNone/>
            </a:pPr>
            <a:endParaRPr sz="1200">
              <a:latin typeface="Calibri"/>
              <a:ea typeface="Calibri"/>
              <a:cs typeface="Calibri"/>
              <a:sym typeface="Calibri"/>
            </a:endParaRPr>
          </a:p>
          <a:p>
            <a:pPr marL="0" lvl="0" indent="0" algn="just" rtl="0">
              <a:lnSpc>
                <a:spcPct val="100000"/>
              </a:lnSpc>
              <a:spcBef>
                <a:spcPts val="0"/>
              </a:spcBef>
              <a:spcAft>
                <a:spcPts val="0"/>
              </a:spcAft>
              <a:buNone/>
            </a:pPr>
            <a:r>
              <a:rPr lang="en" sz="1200">
                <a:latin typeface="Calibri"/>
                <a:ea typeface="Calibri"/>
                <a:cs typeface="Calibri"/>
                <a:sym typeface="Calibri"/>
              </a:rPr>
              <a:t>Ao contrário da virtualização tradicional, onde uma máquina virtual completa é criada para executar um aplicativo, o Docker virtualiza o sistema operacional em nível de processo, permitindo que vários contêineres compartilhem o mesmo kernel do sistema operacional do host.</a:t>
            </a:r>
            <a:endParaRPr sz="1200">
              <a:latin typeface="Calibri"/>
              <a:ea typeface="Calibri"/>
              <a:cs typeface="Calibri"/>
              <a:sym typeface="Calibri"/>
            </a:endParaRPr>
          </a:p>
          <a:p>
            <a:pPr marL="0" lvl="0" indent="0" algn="just" rtl="0">
              <a:lnSpc>
                <a:spcPct val="100000"/>
              </a:lnSpc>
              <a:spcBef>
                <a:spcPts val="0"/>
              </a:spcBef>
              <a:spcAft>
                <a:spcPts val="0"/>
              </a:spcAft>
              <a:buNone/>
            </a:pPr>
            <a:endParaRPr sz="1200">
              <a:latin typeface="Calibri"/>
              <a:ea typeface="Calibri"/>
              <a:cs typeface="Calibri"/>
              <a:sym typeface="Calibri"/>
            </a:endParaRPr>
          </a:p>
          <a:p>
            <a:pPr marL="0" lvl="0" indent="0" algn="just" rtl="0">
              <a:lnSpc>
                <a:spcPct val="100000"/>
              </a:lnSpc>
              <a:spcBef>
                <a:spcPts val="0"/>
              </a:spcBef>
              <a:spcAft>
                <a:spcPts val="0"/>
              </a:spcAft>
              <a:buNone/>
            </a:pPr>
            <a:r>
              <a:rPr lang="en" sz="1200">
                <a:latin typeface="Calibri"/>
                <a:ea typeface="Calibri"/>
                <a:cs typeface="Calibri"/>
                <a:sym typeface="Calibri"/>
              </a:rPr>
              <a:t>Cada contêiner do Docker inclui todos os componentes necessários para executar um aplicativo, incluindo código, bibliotecas, dependências e configurações. Isso torna o processo de implantação e execução de aplicativos muito mais fácil e eficiente, pois os desenvolvedores podem criar e testar contêineres localmente em suas máquinas de desenvolvimento e, em seguida, implantá-los em qualquer ambiente de hospedagem que execute o Docker.</a:t>
            </a:r>
            <a:endParaRPr sz="1200">
              <a:latin typeface="Calibri"/>
              <a:ea typeface="Calibri"/>
              <a:cs typeface="Calibri"/>
              <a:sym typeface="Calibri"/>
            </a:endParaRPr>
          </a:p>
          <a:p>
            <a:pPr marL="0" lvl="0" indent="0" algn="just" rtl="0">
              <a:lnSpc>
                <a:spcPct val="100000"/>
              </a:lnSpc>
              <a:spcBef>
                <a:spcPts val="0"/>
              </a:spcBef>
              <a:spcAft>
                <a:spcPts val="0"/>
              </a:spcAft>
              <a:buNone/>
            </a:pPr>
            <a:endParaRPr sz="1200">
              <a:latin typeface="Calibri"/>
              <a:ea typeface="Calibri"/>
              <a:cs typeface="Calibri"/>
              <a:sym typeface="Calibri"/>
            </a:endParaRPr>
          </a:p>
          <a:p>
            <a:pPr marL="0" lvl="0" indent="0" algn="just" rtl="0">
              <a:lnSpc>
                <a:spcPct val="100000"/>
              </a:lnSpc>
              <a:spcBef>
                <a:spcPts val="0"/>
              </a:spcBef>
              <a:spcAft>
                <a:spcPts val="0"/>
              </a:spcAft>
              <a:buNone/>
            </a:pPr>
            <a:r>
              <a:rPr lang="en" sz="1200">
                <a:latin typeface="Calibri"/>
                <a:ea typeface="Calibri"/>
                <a:cs typeface="Calibri"/>
                <a:sym typeface="Calibri"/>
              </a:rPr>
              <a:t>O Docker é amplamente utilizado por desenvolvedores e operadores de infraestrutura para construir, empacotar e implantar aplicativos em escala. Ele permite que as equipes de desenvolvimento e operações colaborem em um ambiente padronizado, eliminando muitos dos desafios comuns de implantação e gerenciamento de aplicativos em escala.</a:t>
            </a:r>
            <a:endParaRPr sz="1200">
              <a:latin typeface="Calibri"/>
              <a:ea typeface="Calibri"/>
              <a:cs typeface="Calibri"/>
              <a:sym typeface="Calibri"/>
            </a:endParaRPr>
          </a:p>
        </p:txBody>
      </p:sp>
      <p:sp>
        <p:nvSpPr>
          <p:cNvPr id="1331" name="Google Shape;1331;p139"/>
          <p:cNvSpPr txBox="1"/>
          <p:nvPr/>
        </p:nvSpPr>
        <p:spPr>
          <a:xfrm rot="2700000">
            <a:off x="7414529" y="434187"/>
            <a:ext cx="2236720" cy="353836"/>
          </a:xfrm>
          <a:prstGeom prst="rect">
            <a:avLst/>
          </a:prstGeom>
          <a:solidFill>
            <a:srgbClr val="8FD14F"/>
          </a:solidFill>
          <a:ln w="9525" cap="flat" cmpd="sng">
            <a:solidFill>
              <a:schemeClr val="lt2"/>
            </a:solidFill>
            <a:prstDash val="solid"/>
            <a:round/>
            <a:headEnd type="none" w="sm" len="sm"/>
            <a:tailEnd type="none" w="sm" len="sm"/>
          </a:ln>
          <a:effectLst>
            <a:outerShdw blurRad="57150" dist="19050" dir="5400000" algn="bl" rotWithShape="0">
              <a:srgbClr val="000000">
                <a:alpha val="25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1100" b="1">
                <a:solidFill>
                  <a:schemeClr val="lt1"/>
                </a:solidFill>
                <a:latin typeface="Calibri"/>
                <a:ea typeface="Calibri"/>
                <a:cs typeface="Calibri"/>
                <a:sym typeface="Calibri"/>
              </a:rPr>
              <a:t>LEITURA RECOMENDADA</a:t>
            </a:r>
            <a:endParaRPr sz="1100" b="1">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35"/>
        <p:cNvGrpSpPr/>
        <p:nvPr/>
      </p:nvGrpSpPr>
      <p:grpSpPr>
        <a:xfrm>
          <a:off x="0" y="0"/>
          <a:ext cx="0" cy="0"/>
          <a:chOff x="0" y="0"/>
          <a:chExt cx="0" cy="0"/>
        </a:xfrm>
      </p:grpSpPr>
      <p:sp>
        <p:nvSpPr>
          <p:cNvPr id="1336" name="Google Shape;1336;p1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6128F6"/>
                </a:solidFill>
                <a:latin typeface="Century Gothic"/>
                <a:ea typeface="Century Gothic"/>
                <a:cs typeface="Century Gothic"/>
                <a:sym typeface="Century Gothic"/>
              </a:rPr>
              <a:t>Planejamento do Escopo</a:t>
            </a:r>
            <a:endParaRPr sz="3000">
              <a:solidFill>
                <a:srgbClr val="6128F6"/>
              </a:solidFill>
              <a:latin typeface="Century Gothic"/>
              <a:ea typeface="Century Gothic"/>
              <a:cs typeface="Century Gothic"/>
              <a:sym typeface="Century Gothic"/>
            </a:endParaRPr>
          </a:p>
          <a:p>
            <a:pPr marL="0" lvl="0" indent="0" algn="l" rtl="0">
              <a:lnSpc>
                <a:spcPct val="50000"/>
              </a:lnSpc>
              <a:spcBef>
                <a:spcPts val="0"/>
              </a:spcBef>
              <a:spcAft>
                <a:spcPts val="0"/>
              </a:spcAft>
              <a:buNone/>
            </a:pPr>
            <a:r>
              <a:rPr lang="en" sz="2400" b="1">
                <a:solidFill>
                  <a:schemeClr val="dk2"/>
                </a:solidFill>
                <a:latin typeface="Calibri"/>
                <a:ea typeface="Calibri"/>
                <a:cs typeface="Calibri"/>
                <a:sym typeface="Calibri"/>
              </a:rPr>
              <a:t>Proposta Técnica - Linguagem de Desenvolvimento</a:t>
            </a:r>
            <a:endParaRPr sz="2400" b="1">
              <a:solidFill>
                <a:schemeClr val="dk2"/>
              </a:solidFill>
              <a:latin typeface="Calibri"/>
              <a:ea typeface="Calibri"/>
              <a:cs typeface="Calibri"/>
              <a:sym typeface="Calibri"/>
            </a:endParaRPr>
          </a:p>
        </p:txBody>
      </p:sp>
      <p:sp>
        <p:nvSpPr>
          <p:cNvPr id="1337" name="Google Shape;1337;p1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b="1">
                <a:solidFill>
                  <a:srgbClr val="6128F6"/>
                </a:solidFill>
                <a:latin typeface="Calibri"/>
                <a:ea typeface="Calibri"/>
                <a:cs typeface="Calibri"/>
                <a:sym typeface="Calibri"/>
              </a:rPr>
              <a:t>Java</a:t>
            </a:r>
            <a:endParaRPr>
              <a:solidFill>
                <a:srgbClr val="6128F6"/>
              </a:solidFill>
              <a:latin typeface="Calibri"/>
              <a:ea typeface="Calibri"/>
              <a:cs typeface="Calibri"/>
              <a:sym typeface="Calibri"/>
            </a:endParaRPr>
          </a:p>
          <a:p>
            <a:pPr marL="0" lvl="0" indent="0" algn="l" rtl="0">
              <a:lnSpc>
                <a:spcPct val="100000"/>
              </a:lnSpc>
              <a:spcBef>
                <a:spcPts val="0"/>
              </a:spcBef>
              <a:spcAft>
                <a:spcPts val="0"/>
              </a:spcAft>
              <a:buNone/>
            </a:pPr>
            <a:endParaRPr sz="1200">
              <a:latin typeface="Calibri"/>
              <a:ea typeface="Calibri"/>
              <a:cs typeface="Calibri"/>
              <a:sym typeface="Calibri"/>
            </a:endParaRPr>
          </a:p>
          <a:p>
            <a:pPr marL="0" lvl="0" indent="0" algn="just" rtl="0">
              <a:lnSpc>
                <a:spcPct val="100000"/>
              </a:lnSpc>
              <a:spcBef>
                <a:spcPts val="0"/>
              </a:spcBef>
              <a:spcAft>
                <a:spcPts val="0"/>
              </a:spcAft>
              <a:buNone/>
            </a:pPr>
            <a:r>
              <a:rPr lang="en" sz="1200">
                <a:latin typeface="Calibri"/>
                <a:ea typeface="Calibri"/>
                <a:cs typeface="Calibri"/>
                <a:sym typeface="Calibri"/>
              </a:rPr>
              <a:t>Java é uma </a:t>
            </a:r>
            <a:r>
              <a:rPr lang="en" sz="1200" b="1">
                <a:latin typeface="Calibri"/>
                <a:ea typeface="Calibri"/>
                <a:cs typeface="Calibri"/>
                <a:sym typeface="Calibri"/>
              </a:rPr>
              <a:t>linguagem de programação</a:t>
            </a:r>
            <a:r>
              <a:rPr lang="en" sz="1200">
                <a:latin typeface="Calibri"/>
                <a:ea typeface="Calibri"/>
                <a:cs typeface="Calibri"/>
                <a:sym typeface="Calibri"/>
              </a:rPr>
              <a:t> de alto nível, orientada a objetos e multiplataforma, criada pela Sun Microsystems (adquirida posteriormente pela Oracle Corporation) nos anos 90. Ela foi projetada para ser simples, portátil e segura, permitindo que os desenvolvedores escrevam código uma vez e o executem em diferentes plataformas, como Windows, Linux e macOS.</a:t>
            </a:r>
            <a:endParaRPr sz="1200">
              <a:latin typeface="Calibri"/>
              <a:ea typeface="Calibri"/>
              <a:cs typeface="Calibri"/>
              <a:sym typeface="Calibri"/>
            </a:endParaRPr>
          </a:p>
          <a:p>
            <a:pPr marL="0" lvl="0" indent="0" algn="just" rtl="0">
              <a:lnSpc>
                <a:spcPct val="100000"/>
              </a:lnSpc>
              <a:spcBef>
                <a:spcPts val="0"/>
              </a:spcBef>
              <a:spcAft>
                <a:spcPts val="0"/>
              </a:spcAft>
              <a:buNone/>
            </a:pPr>
            <a:endParaRPr sz="1200">
              <a:latin typeface="Calibri"/>
              <a:ea typeface="Calibri"/>
              <a:cs typeface="Calibri"/>
              <a:sym typeface="Calibri"/>
            </a:endParaRPr>
          </a:p>
          <a:p>
            <a:pPr marL="0" lvl="0" indent="0" algn="just" rtl="0">
              <a:lnSpc>
                <a:spcPct val="100000"/>
              </a:lnSpc>
              <a:spcBef>
                <a:spcPts val="0"/>
              </a:spcBef>
              <a:spcAft>
                <a:spcPts val="0"/>
              </a:spcAft>
              <a:buNone/>
            </a:pPr>
            <a:r>
              <a:rPr lang="en" sz="1200">
                <a:latin typeface="Calibri"/>
                <a:ea typeface="Calibri"/>
                <a:cs typeface="Calibri"/>
                <a:sym typeface="Calibri"/>
              </a:rPr>
              <a:t>Uma das principais características do Java é sua portabilidade. Os programas Java são compilados em um formato intermediário chamado bytecode, que pode ser executado em qualquer máquina virtual Java (JVM) compatível. Isso significa que os aplicativos Java podem ser executados em diferentes sistemas operacionais sem a necessidade de recompilar o código-fonte.</a:t>
            </a:r>
            <a:endParaRPr sz="1200">
              <a:latin typeface="Calibri"/>
              <a:ea typeface="Calibri"/>
              <a:cs typeface="Calibri"/>
              <a:sym typeface="Calibri"/>
            </a:endParaRPr>
          </a:p>
          <a:p>
            <a:pPr marL="0" lvl="0" indent="0" algn="just" rtl="0">
              <a:lnSpc>
                <a:spcPct val="100000"/>
              </a:lnSpc>
              <a:spcBef>
                <a:spcPts val="0"/>
              </a:spcBef>
              <a:spcAft>
                <a:spcPts val="0"/>
              </a:spcAft>
              <a:buNone/>
            </a:pPr>
            <a:endParaRPr sz="1200">
              <a:latin typeface="Calibri"/>
              <a:ea typeface="Calibri"/>
              <a:cs typeface="Calibri"/>
              <a:sym typeface="Calibri"/>
            </a:endParaRPr>
          </a:p>
          <a:p>
            <a:pPr marL="0" lvl="0" indent="0" algn="just" rtl="0">
              <a:lnSpc>
                <a:spcPct val="100000"/>
              </a:lnSpc>
              <a:spcBef>
                <a:spcPts val="0"/>
              </a:spcBef>
              <a:spcAft>
                <a:spcPts val="0"/>
              </a:spcAft>
              <a:buNone/>
            </a:pPr>
            <a:r>
              <a:rPr lang="en" sz="1200">
                <a:latin typeface="Calibri"/>
                <a:ea typeface="Calibri"/>
                <a:cs typeface="Calibri"/>
                <a:sym typeface="Calibri"/>
              </a:rPr>
              <a:t>Além disso, o Java é conhecido por ser uma linguagem robusta e segura. Ele inclui recursos avançados, como coleta de lixo, verificação de tipos e gerenciamento automático de memória, que ajudam a evitar problemas comuns de programação, como vazamentos de memória e erros de ponteiro.</a:t>
            </a:r>
            <a:endParaRPr sz="1200">
              <a:latin typeface="Calibri"/>
              <a:ea typeface="Calibri"/>
              <a:cs typeface="Calibri"/>
              <a:sym typeface="Calibri"/>
            </a:endParaRPr>
          </a:p>
          <a:p>
            <a:pPr marL="0" lvl="0" indent="0" algn="just" rtl="0">
              <a:lnSpc>
                <a:spcPct val="100000"/>
              </a:lnSpc>
              <a:spcBef>
                <a:spcPts val="0"/>
              </a:spcBef>
              <a:spcAft>
                <a:spcPts val="0"/>
              </a:spcAft>
              <a:buNone/>
            </a:pPr>
            <a:endParaRPr sz="1200">
              <a:latin typeface="Calibri"/>
              <a:ea typeface="Calibri"/>
              <a:cs typeface="Calibri"/>
              <a:sym typeface="Calibri"/>
            </a:endParaRPr>
          </a:p>
          <a:p>
            <a:pPr marL="0" lvl="0" indent="0" algn="just" rtl="0">
              <a:lnSpc>
                <a:spcPct val="100000"/>
              </a:lnSpc>
              <a:spcBef>
                <a:spcPts val="0"/>
              </a:spcBef>
              <a:spcAft>
                <a:spcPts val="0"/>
              </a:spcAft>
              <a:buNone/>
            </a:pPr>
            <a:r>
              <a:rPr lang="en" sz="1200">
                <a:latin typeface="Calibri"/>
                <a:ea typeface="Calibri"/>
                <a:cs typeface="Calibri"/>
                <a:sym typeface="Calibri"/>
              </a:rPr>
              <a:t>O Java é amplamente utilizado para desenvolvimento de aplicativos empresariais, jogos, aplicativos móveis, sistemas embarcados e muito mais. Ele suporta uma ampla gama de bibliotecas e frameworks que tornam o desenvolvimento de aplicativos mais fácil e eficiente.</a:t>
            </a:r>
            <a:endParaRPr sz="1200">
              <a:latin typeface="Calibri"/>
              <a:ea typeface="Calibri"/>
              <a:cs typeface="Calibri"/>
              <a:sym typeface="Calibri"/>
            </a:endParaRPr>
          </a:p>
          <a:p>
            <a:pPr marL="0" lvl="0" indent="0" algn="just" rtl="0">
              <a:lnSpc>
                <a:spcPct val="100000"/>
              </a:lnSpc>
              <a:spcBef>
                <a:spcPts val="0"/>
              </a:spcBef>
              <a:spcAft>
                <a:spcPts val="0"/>
              </a:spcAft>
              <a:buNone/>
            </a:pPr>
            <a:endParaRPr sz="1200">
              <a:latin typeface="Calibri"/>
              <a:ea typeface="Calibri"/>
              <a:cs typeface="Calibri"/>
              <a:sym typeface="Calibri"/>
            </a:endParaRPr>
          </a:p>
          <a:p>
            <a:pPr marL="0" lvl="0" indent="0" algn="just" rtl="0">
              <a:lnSpc>
                <a:spcPct val="100000"/>
              </a:lnSpc>
              <a:spcBef>
                <a:spcPts val="0"/>
              </a:spcBef>
              <a:spcAft>
                <a:spcPts val="0"/>
              </a:spcAft>
              <a:buNone/>
            </a:pPr>
            <a:r>
              <a:rPr lang="en" sz="1200">
                <a:latin typeface="Calibri"/>
                <a:ea typeface="Calibri"/>
                <a:cs typeface="Calibri"/>
                <a:sym typeface="Calibri"/>
              </a:rPr>
              <a:t>O Java continua sendo uma das linguagens de programação mais populares e amplamente utilizadas no mundo, com uma grande comunidade de desenvolvedores e uma ampla gama de ferramentas e recursos disponíveis para os desenvolvedores.</a:t>
            </a:r>
            <a:endParaRPr sz="1200">
              <a:latin typeface="Calibri"/>
              <a:ea typeface="Calibri"/>
              <a:cs typeface="Calibri"/>
              <a:sym typeface="Calibri"/>
            </a:endParaRPr>
          </a:p>
        </p:txBody>
      </p:sp>
      <p:sp>
        <p:nvSpPr>
          <p:cNvPr id="1338" name="Google Shape;1338;p140"/>
          <p:cNvSpPr txBox="1"/>
          <p:nvPr/>
        </p:nvSpPr>
        <p:spPr>
          <a:xfrm rot="2700000">
            <a:off x="7414529" y="434187"/>
            <a:ext cx="2236720" cy="353836"/>
          </a:xfrm>
          <a:prstGeom prst="rect">
            <a:avLst/>
          </a:prstGeom>
          <a:solidFill>
            <a:srgbClr val="8FD14F"/>
          </a:solidFill>
          <a:ln w="9525" cap="flat" cmpd="sng">
            <a:solidFill>
              <a:schemeClr val="lt2"/>
            </a:solidFill>
            <a:prstDash val="solid"/>
            <a:round/>
            <a:headEnd type="none" w="sm" len="sm"/>
            <a:tailEnd type="none" w="sm" len="sm"/>
          </a:ln>
          <a:effectLst>
            <a:outerShdw blurRad="57150" dist="19050" dir="5400000" algn="bl" rotWithShape="0">
              <a:srgbClr val="000000">
                <a:alpha val="25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1100" b="1">
                <a:solidFill>
                  <a:schemeClr val="lt1"/>
                </a:solidFill>
                <a:latin typeface="Calibri"/>
                <a:ea typeface="Calibri"/>
                <a:cs typeface="Calibri"/>
                <a:sym typeface="Calibri"/>
              </a:rPr>
              <a:t>LEITURA RECOMENDADA</a:t>
            </a:r>
            <a:endParaRPr sz="1100" b="1">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42"/>
        <p:cNvGrpSpPr/>
        <p:nvPr/>
      </p:nvGrpSpPr>
      <p:grpSpPr>
        <a:xfrm>
          <a:off x="0" y="0"/>
          <a:ext cx="0" cy="0"/>
          <a:chOff x="0" y="0"/>
          <a:chExt cx="0" cy="0"/>
        </a:xfrm>
      </p:grpSpPr>
      <p:sp>
        <p:nvSpPr>
          <p:cNvPr id="1343" name="Google Shape;1343;p1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6128F6"/>
                </a:solidFill>
                <a:latin typeface="Century Gothic"/>
                <a:ea typeface="Century Gothic"/>
                <a:cs typeface="Century Gothic"/>
                <a:sym typeface="Century Gothic"/>
              </a:rPr>
              <a:t>Planejamento do Escopo</a:t>
            </a:r>
            <a:endParaRPr sz="3000">
              <a:solidFill>
                <a:srgbClr val="6128F6"/>
              </a:solidFill>
              <a:latin typeface="Century Gothic"/>
              <a:ea typeface="Century Gothic"/>
              <a:cs typeface="Century Gothic"/>
              <a:sym typeface="Century Gothic"/>
            </a:endParaRPr>
          </a:p>
          <a:p>
            <a:pPr marL="0" lvl="0" indent="0" algn="l" rtl="0">
              <a:lnSpc>
                <a:spcPct val="50000"/>
              </a:lnSpc>
              <a:spcBef>
                <a:spcPts val="0"/>
              </a:spcBef>
              <a:spcAft>
                <a:spcPts val="0"/>
              </a:spcAft>
              <a:buNone/>
            </a:pPr>
            <a:r>
              <a:rPr lang="en" sz="2400" b="1">
                <a:solidFill>
                  <a:schemeClr val="dk2"/>
                </a:solidFill>
                <a:latin typeface="Calibri"/>
                <a:ea typeface="Calibri"/>
                <a:cs typeface="Calibri"/>
                <a:sym typeface="Calibri"/>
              </a:rPr>
              <a:t>Proposta Técnica - Linguagem de Desenvolvimento</a:t>
            </a:r>
            <a:endParaRPr sz="2400" b="1">
              <a:solidFill>
                <a:schemeClr val="dk2"/>
              </a:solidFill>
              <a:latin typeface="Calibri"/>
              <a:ea typeface="Calibri"/>
              <a:cs typeface="Calibri"/>
              <a:sym typeface="Calibri"/>
            </a:endParaRPr>
          </a:p>
        </p:txBody>
      </p:sp>
      <p:sp>
        <p:nvSpPr>
          <p:cNvPr id="1344" name="Google Shape;1344;p1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b="1">
                <a:solidFill>
                  <a:srgbClr val="6128F6"/>
                </a:solidFill>
                <a:latin typeface="Calibri"/>
                <a:ea typeface="Calibri"/>
                <a:cs typeface="Calibri"/>
                <a:sym typeface="Calibri"/>
              </a:rPr>
              <a:t>JDK</a:t>
            </a:r>
            <a:endParaRPr>
              <a:solidFill>
                <a:srgbClr val="6128F6"/>
              </a:solidFill>
              <a:latin typeface="Calibri"/>
              <a:ea typeface="Calibri"/>
              <a:cs typeface="Calibri"/>
              <a:sym typeface="Calibri"/>
            </a:endParaRPr>
          </a:p>
          <a:p>
            <a:pPr marL="0" lvl="0" indent="0" algn="l" rtl="0">
              <a:lnSpc>
                <a:spcPct val="100000"/>
              </a:lnSpc>
              <a:spcBef>
                <a:spcPts val="0"/>
              </a:spcBef>
              <a:spcAft>
                <a:spcPts val="0"/>
              </a:spcAft>
              <a:buNone/>
            </a:pPr>
            <a:endParaRPr sz="1200">
              <a:latin typeface="Calibri"/>
              <a:ea typeface="Calibri"/>
              <a:cs typeface="Calibri"/>
              <a:sym typeface="Calibri"/>
            </a:endParaRPr>
          </a:p>
          <a:p>
            <a:pPr marL="0" lvl="0" indent="0" algn="just" rtl="0">
              <a:lnSpc>
                <a:spcPct val="100000"/>
              </a:lnSpc>
              <a:spcBef>
                <a:spcPts val="0"/>
              </a:spcBef>
              <a:spcAft>
                <a:spcPts val="0"/>
              </a:spcAft>
              <a:buNone/>
            </a:pPr>
            <a:r>
              <a:rPr lang="en" sz="1200">
                <a:latin typeface="Calibri"/>
                <a:ea typeface="Calibri"/>
                <a:cs typeface="Calibri"/>
                <a:sym typeface="Calibri"/>
              </a:rPr>
              <a:t>Java Development Kit é um conjunto de </a:t>
            </a:r>
            <a:r>
              <a:rPr lang="en" sz="1200" b="1">
                <a:latin typeface="Calibri"/>
                <a:ea typeface="Calibri"/>
                <a:cs typeface="Calibri"/>
                <a:sym typeface="Calibri"/>
              </a:rPr>
              <a:t>ferramentas de desenvolvimento</a:t>
            </a:r>
            <a:r>
              <a:rPr lang="en" sz="1200">
                <a:latin typeface="Calibri"/>
                <a:ea typeface="Calibri"/>
                <a:cs typeface="Calibri"/>
                <a:sym typeface="Calibri"/>
              </a:rPr>
              <a:t> de software usadas para criar aplicativos Java. Ele contém um conjunto de bibliotecas, compiladores, depuradores e outras ferramentas para desenvolver, testar e depurar programas em Java. O JDK inclui o JRE (Java Runtime Environment), que é usado para executar aplicativos Java em um ambiente de produção. O JDK é necessário para desenvolver aplicativos Java e é distribuído gratuitamente pela Oracle, a empresa que atualmente mantém e desenvolve a linguagem de programação Java.</a:t>
            </a:r>
            <a:endParaRPr sz="1200">
              <a:latin typeface="Calibri"/>
              <a:ea typeface="Calibri"/>
              <a:cs typeface="Calibri"/>
              <a:sym typeface="Calibri"/>
            </a:endParaRPr>
          </a:p>
        </p:txBody>
      </p:sp>
      <p:sp>
        <p:nvSpPr>
          <p:cNvPr id="1345" name="Google Shape;1345;p141"/>
          <p:cNvSpPr txBox="1"/>
          <p:nvPr/>
        </p:nvSpPr>
        <p:spPr>
          <a:xfrm rot="2700000">
            <a:off x="7414529" y="434187"/>
            <a:ext cx="2236720" cy="353836"/>
          </a:xfrm>
          <a:prstGeom prst="rect">
            <a:avLst/>
          </a:prstGeom>
          <a:solidFill>
            <a:srgbClr val="8FD14F"/>
          </a:solidFill>
          <a:ln w="9525" cap="flat" cmpd="sng">
            <a:solidFill>
              <a:schemeClr val="lt2"/>
            </a:solidFill>
            <a:prstDash val="solid"/>
            <a:round/>
            <a:headEnd type="none" w="sm" len="sm"/>
            <a:tailEnd type="none" w="sm" len="sm"/>
          </a:ln>
          <a:effectLst>
            <a:outerShdw blurRad="57150" dist="19050" dir="5400000" algn="bl" rotWithShape="0">
              <a:srgbClr val="000000">
                <a:alpha val="25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1100" b="1">
                <a:solidFill>
                  <a:schemeClr val="lt1"/>
                </a:solidFill>
                <a:latin typeface="Calibri"/>
                <a:ea typeface="Calibri"/>
                <a:cs typeface="Calibri"/>
                <a:sym typeface="Calibri"/>
              </a:rPr>
              <a:t>LEITURA RECOMENDADA</a:t>
            </a:r>
            <a:endParaRPr sz="1100" b="1">
              <a:solidFill>
                <a:schemeClr val="lt1"/>
              </a:solidFill>
              <a:latin typeface="Calibri"/>
              <a:ea typeface="Calibri"/>
              <a:cs typeface="Calibri"/>
              <a:sym typeface="Calibri"/>
            </a:endParaRPr>
          </a:p>
        </p:txBody>
      </p:sp>
      <p:pic>
        <p:nvPicPr>
          <p:cNvPr id="1346" name="Google Shape;1346;p141"/>
          <p:cNvPicPr preferRelativeResize="0"/>
          <p:nvPr/>
        </p:nvPicPr>
        <p:blipFill>
          <a:blip r:embed="rId3">
            <a:alphaModFix/>
          </a:blip>
          <a:stretch>
            <a:fillRect/>
          </a:stretch>
        </p:blipFill>
        <p:spPr>
          <a:xfrm>
            <a:off x="1025280" y="3114375"/>
            <a:ext cx="2488749" cy="1677626"/>
          </a:xfrm>
          <a:prstGeom prst="rect">
            <a:avLst/>
          </a:prstGeom>
          <a:noFill/>
          <a:ln>
            <a:noFill/>
          </a:ln>
          <a:effectLst>
            <a:outerShdw blurRad="57150" dist="19050" dir="5400000" algn="bl" rotWithShape="0">
              <a:srgbClr val="000000">
                <a:alpha val="50000"/>
              </a:srgbClr>
            </a:outerShdw>
          </a:effectLst>
        </p:spPr>
      </p:pic>
      <p:pic>
        <p:nvPicPr>
          <p:cNvPr id="1347" name="Google Shape;1347;p141"/>
          <p:cNvPicPr preferRelativeResize="0"/>
          <p:nvPr/>
        </p:nvPicPr>
        <p:blipFill>
          <a:blip r:embed="rId4">
            <a:alphaModFix/>
          </a:blip>
          <a:stretch>
            <a:fillRect/>
          </a:stretch>
        </p:blipFill>
        <p:spPr>
          <a:xfrm>
            <a:off x="5601330" y="3114372"/>
            <a:ext cx="2488749" cy="1677628"/>
          </a:xfrm>
          <a:prstGeom prst="rect">
            <a:avLst/>
          </a:prstGeom>
          <a:noFill/>
          <a:ln>
            <a:noFill/>
          </a:ln>
          <a:effectLst>
            <a:outerShdw blurRad="57150" dist="19050" dir="5400000" algn="bl" rotWithShape="0">
              <a:srgbClr val="000000">
                <a:alpha val="50000"/>
              </a:srgbClr>
            </a:outerShdw>
          </a:effectLst>
        </p:spPr>
      </p:pic>
      <p:sp>
        <p:nvSpPr>
          <p:cNvPr id="1348" name="Google Shape;1348;p141"/>
          <p:cNvSpPr txBox="1"/>
          <p:nvPr/>
        </p:nvSpPr>
        <p:spPr>
          <a:xfrm>
            <a:off x="0" y="2817425"/>
            <a:ext cx="4539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sz="1200" b="1" u="sng">
                <a:solidFill>
                  <a:srgbClr val="ED4C4D"/>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https://whichjdk.com/</a:t>
            </a:r>
            <a:endParaRPr/>
          </a:p>
        </p:txBody>
      </p:sp>
      <p:sp>
        <p:nvSpPr>
          <p:cNvPr id="1349" name="Google Shape;1349;p141"/>
          <p:cNvSpPr txBox="1"/>
          <p:nvPr/>
        </p:nvSpPr>
        <p:spPr>
          <a:xfrm>
            <a:off x="4539300" y="2817425"/>
            <a:ext cx="46128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sz="1200" b="1" u="sng">
                <a:solidFill>
                  <a:srgbClr val="ED4C4D"/>
                </a:solidFill>
                <a:latin typeface="Calibri"/>
                <a:ea typeface="Calibri"/>
                <a:cs typeface="Calibri"/>
                <a:sym typeface="Calibri"/>
                <a:hlinkClick r:id="rId6">
                  <a:extLst>
                    <a:ext uri="{A12FA001-AC4F-418D-AE19-62706E023703}">
                      <ahyp:hlinkClr xmlns:ahyp="http://schemas.microsoft.com/office/drawing/2018/hyperlinkcolor" val="tx"/>
                    </a:ext>
                  </a:extLst>
                </a:hlinkClick>
              </a:rPr>
              <a:t>https://sdkman.io/</a:t>
            </a:r>
            <a:r>
              <a:rPr lang="en" sz="1200" b="1">
                <a:solidFill>
                  <a:srgbClr val="ED4C4D"/>
                </a:solidFill>
                <a:latin typeface="Calibri"/>
                <a:ea typeface="Calibri"/>
                <a:cs typeface="Calibri"/>
                <a:sym typeface="Calibri"/>
              </a:rPr>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53"/>
        <p:cNvGrpSpPr/>
        <p:nvPr/>
      </p:nvGrpSpPr>
      <p:grpSpPr>
        <a:xfrm>
          <a:off x="0" y="0"/>
          <a:ext cx="0" cy="0"/>
          <a:chOff x="0" y="0"/>
          <a:chExt cx="0" cy="0"/>
        </a:xfrm>
      </p:grpSpPr>
      <p:sp>
        <p:nvSpPr>
          <p:cNvPr id="1354" name="Google Shape;1354;p1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6128F6"/>
                </a:solidFill>
                <a:latin typeface="Century Gothic"/>
                <a:ea typeface="Century Gothic"/>
                <a:cs typeface="Century Gothic"/>
                <a:sym typeface="Century Gothic"/>
              </a:rPr>
              <a:t>Planejamento do Escopo</a:t>
            </a:r>
            <a:endParaRPr sz="3000">
              <a:solidFill>
                <a:srgbClr val="6128F6"/>
              </a:solidFill>
              <a:latin typeface="Century Gothic"/>
              <a:ea typeface="Century Gothic"/>
              <a:cs typeface="Century Gothic"/>
              <a:sym typeface="Century Gothic"/>
            </a:endParaRPr>
          </a:p>
          <a:p>
            <a:pPr marL="0" lvl="0" indent="0" algn="l" rtl="0">
              <a:lnSpc>
                <a:spcPct val="50000"/>
              </a:lnSpc>
              <a:spcBef>
                <a:spcPts val="0"/>
              </a:spcBef>
              <a:spcAft>
                <a:spcPts val="0"/>
              </a:spcAft>
              <a:buNone/>
            </a:pPr>
            <a:r>
              <a:rPr lang="en" sz="2400" b="1">
                <a:solidFill>
                  <a:schemeClr val="dk2"/>
                </a:solidFill>
                <a:latin typeface="Calibri"/>
                <a:ea typeface="Calibri"/>
                <a:cs typeface="Calibri"/>
                <a:sym typeface="Calibri"/>
              </a:rPr>
              <a:t>Proposta Técnica - Framework</a:t>
            </a:r>
            <a:endParaRPr sz="2400" b="1">
              <a:solidFill>
                <a:schemeClr val="dk2"/>
              </a:solidFill>
              <a:latin typeface="Calibri"/>
              <a:ea typeface="Calibri"/>
              <a:cs typeface="Calibri"/>
              <a:sym typeface="Calibri"/>
            </a:endParaRPr>
          </a:p>
        </p:txBody>
      </p:sp>
      <p:sp>
        <p:nvSpPr>
          <p:cNvPr id="1355" name="Google Shape;1355;p1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b="1">
                <a:solidFill>
                  <a:srgbClr val="6128F6"/>
                </a:solidFill>
                <a:latin typeface="Calibri"/>
                <a:ea typeface="Calibri"/>
                <a:cs typeface="Calibri"/>
                <a:sym typeface="Calibri"/>
              </a:rPr>
              <a:t>Quarkus</a:t>
            </a:r>
            <a:endParaRPr>
              <a:solidFill>
                <a:srgbClr val="6128F6"/>
              </a:solidFill>
              <a:latin typeface="Calibri"/>
              <a:ea typeface="Calibri"/>
              <a:cs typeface="Calibri"/>
              <a:sym typeface="Calibri"/>
            </a:endParaRPr>
          </a:p>
          <a:p>
            <a:pPr marL="0" lvl="0" indent="0" algn="l" rtl="0">
              <a:lnSpc>
                <a:spcPct val="100000"/>
              </a:lnSpc>
              <a:spcBef>
                <a:spcPts val="0"/>
              </a:spcBef>
              <a:spcAft>
                <a:spcPts val="0"/>
              </a:spcAft>
              <a:buNone/>
            </a:pPr>
            <a:endParaRPr sz="1200">
              <a:latin typeface="Calibri"/>
              <a:ea typeface="Calibri"/>
              <a:cs typeface="Calibri"/>
              <a:sym typeface="Calibri"/>
            </a:endParaRPr>
          </a:p>
          <a:p>
            <a:pPr marL="0" lvl="0" indent="0" algn="just" rtl="0">
              <a:lnSpc>
                <a:spcPct val="100000"/>
              </a:lnSpc>
              <a:spcBef>
                <a:spcPts val="0"/>
              </a:spcBef>
              <a:spcAft>
                <a:spcPts val="0"/>
              </a:spcAft>
              <a:buNone/>
            </a:pPr>
            <a:r>
              <a:rPr lang="en" sz="1200">
                <a:latin typeface="Calibri"/>
                <a:ea typeface="Calibri"/>
                <a:cs typeface="Calibri"/>
                <a:sym typeface="Calibri"/>
              </a:rPr>
              <a:t>Quarkus é um </a:t>
            </a:r>
            <a:r>
              <a:rPr lang="en" sz="1200" b="1">
                <a:latin typeface="Calibri"/>
                <a:ea typeface="Calibri"/>
                <a:cs typeface="Calibri"/>
                <a:sym typeface="Calibri"/>
              </a:rPr>
              <a:t>framework</a:t>
            </a:r>
            <a:r>
              <a:rPr lang="en" sz="1200">
                <a:latin typeface="Calibri"/>
                <a:ea typeface="Calibri"/>
                <a:cs typeface="Calibri"/>
                <a:sym typeface="Calibri"/>
              </a:rPr>
              <a:t> de código aberto para </a:t>
            </a:r>
            <a:r>
              <a:rPr lang="en" sz="1200" b="1">
                <a:latin typeface="Calibri"/>
                <a:ea typeface="Calibri"/>
                <a:cs typeface="Calibri"/>
                <a:sym typeface="Calibri"/>
              </a:rPr>
              <a:t>desenvolvimento de aplicativos Java</a:t>
            </a:r>
            <a:r>
              <a:rPr lang="en" sz="1200">
                <a:latin typeface="Calibri"/>
                <a:ea typeface="Calibri"/>
                <a:cs typeface="Calibri"/>
                <a:sym typeface="Calibri"/>
              </a:rPr>
              <a:t> criado com foco em eficiência de recursos e tempos de inicialização ultrarrápidos. Ele foi projetado para ajudar os desenvolvedores a criar aplicativos Java de alta performance e escaláveis, especialmente para a nuvem.</a:t>
            </a:r>
            <a:endParaRPr sz="1200">
              <a:latin typeface="Calibri"/>
              <a:ea typeface="Calibri"/>
              <a:cs typeface="Calibri"/>
              <a:sym typeface="Calibri"/>
            </a:endParaRPr>
          </a:p>
          <a:p>
            <a:pPr marL="0" lvl="0" indent="0" algn="just" rtl="0">
              <a:lnSpc>
                <a:spcPct val="100000"/>
              </a:lnSpc>
              <a:spcBef>
                <a:spcPts val="0"/>
              </a:spcBef>
              <a:spcAft>
                <a:spcPts val="0"/>
              </a:spcAft>
              <a:buNone/>
            </a:pPr>
            <a:endParaRPr sz="1200">
              <a:latin typeface="Calibri"/>
              <a:ea typeface="Calibri"/>
              <a:cs typeface="Calibri"/>
              <a:sym typeface="Calibri"/>
            </a:endParaRPr>
          </a:p>
          <a:p>
            <a:pPr marL="0" lvl="0" indent="0" algn="just" rtl="0">
              <a:lnSpc>
                <a:spcPct val="100000"/>
              </a:lnSpc>
              <a:spcBef>
                <a:spcPts val="0"/>
              </a:spcBef>
              <a:spcAft>
                <a:spcPts val="0"/>
              </a:spcAft>
              <a:buNone/>
            </a:pPr>
            <a:r>
              <a:rPr lang="en" sz="1200">
                <a:latin typeface="Calibri"/>
                <a:ea typeface="Calibri"/>
                <a:cs typeface="Calibri"/>
                <a:sym typeface="Calibri"/>
              </a:rPr>
              <a:t>O Quarkus utiliza tecnologias modernas, como a plataforma </a:t>
            </a:r>
            <a:r>
              <a:rPr lang="en" sz="1200" b="1">
                <a:latin typeface="Calibri"/>
                <a:ea typeface="Calibri"/>
                <a:cs typeface="Calibri"/>
                <a:sym typeface="Calibri"/>
              </a:rPr>
              <a:t>GraalVM</a:t>
            </a:r>
            <a:r>
              <a:rPr lang="en" sz="1200">
                <a:latin typeface="Calibri"/>
                <a:ea typeface="Calibri"/>
                <a:cs typeface="Calibri"/>
                <a:sym typeface="Calibri"/>
              </a:rPr>
              <a:t> e o Kubernetes, para criar aplicativos Java altamente otimizados que consomem menos recursos e têm tempos de inicialização muito rápidos. Ele é construído em cima do Java Standard Edition (SE) e suporta vários frameworks, como o Eclipse MicroProfile e o Spring.</a:t>
            </a:r>
            <a:endParaRPr sz="1200">
              <a:latin typeface="Calibri"/>
              <a:ea typeface="Calibri"/>
              <a:cs typeface="Calibri"/>
              <a:sym typeface="Calibri"/>
            </a:endParaRPr>
          </a:p>
          <a:p>
            <a:pPr marL="0" lvl="0" indent="0" algn="just" rtl="0">
              <a:lnSpc>
                <a:spcPct val="100000"/>
              </a:lnSpc>
              <a:spcBef>
                <a:spcPts val="0"/>
              </a:spcBef>
              <a:spcAft>
                <a:spcPts val="0"/>
              </a:spcAft>
              <a:buNone/>
            </a:pPr>
            <a:endParaRPr sz="1200">
              <a:latin typeface="Calibri"/>
              <a:ea typeface="Calibri"/>
              <a:cs typeface="Calibri"/>
              <a:sym typeface="Calibri"/>
            </a:endParaRPr>
          </a:p>
          <a:p>
            <a:pPr marL="0" lvl="0" indent="0" algn="just" rtl="0">
              <a:lnSpc>
                <a:spcPct val="100000"/>
              </a:lnSpc>
              <a:spcBef>
                <a:spcPts val="0"/>
              </a:spcBef>
              <a:spcAft>
                <a:spcPts val="0"/>
              </a:spcAft>
              <a:buNone/>
            </a:pPr>
            <a:r>
              <a:rPr lang="en" sz="1200">
                <a:latin typeface="Calibri"/>
                <a:ea typeface="Calibri"/>
                <a:cs typeface="Calibri"/>
                <a:sym typeface="Calibri"/>
              </a:rPr>
              <a:t>Com o Quarkus, os desenvolvedores podem criar aplicativos Java com recursos avançados, como suporte a serviços web RESTful, reatividade, segurança, monitoramento de métricas e muito mais. Ele oferece um conjunto completo de ferramentas para desenvolvimento, teste e implantação de aplicativos, incluindo suporte para ambientes de contêiner e nuvem.</a:t>
            </a:r>
            <a:endParaRPr sz="1200">
              <a:latin typeface="Calibri"/>
              <a:ea typeface="Calibri"/>
              <a:cs typeface="Calibri"/>
              <a:sym typeface="Calibri"/>
            </a:endParaRPr>
          </a:p>
          <a:p>
            <a:pPr marL="0" lvl="0" indent="0" algn="just" rtl="0">
              <a:lnSpc>
                <a:spcPct val="100000"/>
              </a:lnSpc>
              <a:spcBef>
                <a:spcPts val="0"/>
              </a:spcBef>
              <a:spcAft>
                <a:spcPts val="0"/>
              </a:spcAft>
              <a:buNone/>
            </a:pPr>
            <a:endParaRPr sz="1200">
              <a:latin typeface="Calibri"/>
              <a:ea typeface="Calibri"/>
              <a:cs typeface="Calibri"/>
              <a:sym typeface="Calibri"/>
            </a:endParaRPr>
          </a:p>
          <a:p>
            <a:pPr marL="0" lvl="0" indent="0" algn="just" rtl="0">
              <a:lnSpc>
                <a:spcPct val="100000"/>
              </a:lnSpc>
              <a:spcBef>
                <a:spcPts val="0"/>
              </a:spcBef>
              <a:spcAft>
                <a:spcPts val="0"/>
              </a:spcAft>
              <a:buNone/>
            </a:pPr>
            <a:r>
              <a:rPr lang="en" sz="1200">
                <a:latin typeface="Calibri"/>
                <a:ea typeface="Calibri"/>
                <a:cs typeface="Calibri"/>
                <a:sym typeface="Calibri"/>
              </a:rPr>
              <a:t>O Quarkus é uma solução ideal para desenvolvedores que buscam construir aplicativos Java modernos, rápidos e escaláveis para ambientes de nuvem. Ele é mantido pela Red Hat e está disponível como software livre e de código aberto sob a licença Apache 2.0.</a:t>
            </a:r>
            <a:endParaRPr sz="1200">
              <a:latin typeface="Calibri"/>
              <a:ea typeface="Calibri"/>
              <a:cs typeface="Calibri"/>
              <a:sym typeface="Calibri"/>
            </a:endParaRPr>
          </a:p>
        </p:txBody>
      </p:sp>
      <p:sp>
        <p:nvSpPr>
          <p:cNvPr id="1356" name="Google Shape;1356;p142"/>
          <p:cNvSpPr txBox="1"/>
          <p:nvPr/>
        </p:nvSpPr>
        <p:spPr>
          <a:xfrm rot="2700000">
            <a:off x="7414529" y="434187"/>
            <a:ext cx="2236720" cy="353836"/>
          </a:xfrm>
          <a:prstGeom prst="rect">
            <a:avLst/>
          </a:prstGeom>
          <a:solidFill>
            <a:srgbClr val="8FD14F"/>
          </a:solidFill>
          <a:ln w="9525" cap="flat" cmpd="sng">
            <a:solidFill>
              <a:schemeClr val="lt2"/>
            </a:solidFill>
            <a:prstDash val="solid"/>
            <a:round/>
            <a:headEnd type="none" w="sm" len="sm"/>
            <a:tailEnd type="none" w="sm" len="sm"/>
          </a:ln>
          <a:effectLst>
            <a:outerShdw blurRad="57150" dist="19050" dir="5400000" algn="bl" rotWithShape="0">
              <a:srgbClr val="000000">
                <a:alpha val="25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1100" b="1">
                <a:solidFill>
                  <a:schemeClr val="lt1"/>
                </a:solidFill>
                <a:latin typeface="Calibri"/>
                <a:ea typeface="Calibri"/>
                <a:cs typeface="Calibri"/>
                <a:sym typeface="Calibri"/>
              </a:rPr>
              <a:t>LEITURA RECOMENDADA</a:t>
            </a:r>
            <a:endParaRPr sz="1100" b="1">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60"/>
        <p:cNvGrpSpPr/>
        <p:nvPr/>
      </p:nvGrpSpPr>
      <p:grpSpPr>
        <a:xfrm>
          <a:off x="0" y="0"/>
          <a:ext cx="0" cy="0"/>
          <a:chOff x="0" y="0"/>
          <a:chExt cx="0" cy="0"/>
        </a:xfrm>
      </p:grpSpPr>
      <p:sp>
        <p:nvSpPr>
          <p:cNvPr id="1361" name="Google Shape;1361;p1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6128F6"/>
                </a:solidFill>
                <a:latin typeface="Century Gothic"/>
                <a:ea typeface="Century Gothic"/>
                <a:cs typeface="Century Gothic"/>
                <a:sym typeface="Century Gothic"/>
              </a:rPr>
              <a:t>Planejamento do Escopo</a:t>
            </a:r>
            <a:endParaRPr sz="3000">
              <a:solidFill>
                <a:srgbClr val="6128F6"/>
              </a:solidFill>
              <a:latin typeface="Century Gothic"/>
              <a:ea typeface="Century Gothic"/>
              <a:cs typeface="Century Gothic"/>
              <a:sym typeface="Century Gothic"/>
            </a:endParaRPr>
          </a:p>
          <a:p>
            <a:pPr marL="0" lvl="0" indent="0" algn="l" rtl="0">
              <a:lnSpc>
                <a:spcPct val="50000"/>
              </a:lnSpc>
              <a:spcBef>
                <a:spcPts val="0"/>
              </a:spcBef>
              <a:spcAft>
                <a:spcPts val="0"/>
              </a:spcAft>
              <a:buNone/>
            </a:pPr>
            <a:r>
              <a:rPr lang="en" sz="2400" b="1">
                <a:solidFill>
                  <a:schemeClr val="dk2"/>
                </a:solidFill>
                <a:latin typeface="Calibri"/>
                <a:ea typeface="Calibri"/>
                <a:cs typeface="Calibri"/>
                <a:sym typeface="Calibri"/>
              </a:rPr>
              <a:t>Proposta Técnica - Framework</a:t>
            </a:r>
            <a:endParaRPr sz="2400" b="1">
              <a:solidFill>
                <a:schemeClr val="dk2"/>
              </a:solidFill>
              <a:latin typeface="Calibri"/>
              <a:ea typeface="Calibri"/>
              <a:cs typeface="Calibri"/>
              <a:sym typeface="Calibri"/>
            </a:endParaRPr>
          </a:p>
        </p:txBody>
      </p:sp>
      <p:sp>
        <p:nvSpPr>
          <p:cNvPr id="1362" name="Google Shape;1362;p1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b="1">
                <a:solidFill>
                  <a:srgbClr val="6128F6"/>
                </a:solidFill>
                <a:latin typeface="Calibri"/>
                <a:ea typeface="Calibri"/>
                <a:cs typeface="Calibri"/>
                <a:sym typeface="Calibri"/>
              </a:rPr>
              <a:t>Quarkus - Java Native Image</a:t>
            </a:r>
            <a:endParaRPr>
              <a:solidFill>
                <a:srgbClr val="6128F6"/>
              </a:solidFill>
              <a:latin typeface="Calibri"/>
              <a:ea typeface="Calibri"/>
              <a:cs typeface="Calibri"/>
              <a:sym typeface="Calibri"/>
            </a:endParaRPr>
          </a:p>
          <a:p>
            <a:pPr marL="0" lvl="0" indent="0" algn="l" rtl="0">
              <a:lnSpc>
                <a:spcPct val="100000"/>
              </a:lnSpc>
              <a:spcBef>
                <a:spcPts val="0"/>
              </a:spcBef>
              <a:spcAft>
                <a:spcPts val="0"/>
              </a:spcAft>
              <a:buNone/>
            </a:pPr>
            <a:endParaRPr sz="1200">
              <a:latin typeface="Calibri"/>
              <a:ea typeface="Calibri"/>
              <a:cs typeface="Calibri"/>
              <a:sym typeface="Calibri"/>
            </a:endParaRPr>
          </a:p>
          <a:p>
            <a:pPr marL="0" lvl="0" indent="0" algn="just" rtl="0">
              <a:lnSpc>
                <a:spcPct val="100000"/>
              </a:lnSpc>
              <a:spcBef>
                <a:spcPts val="0"/>
              </a:spcBef>
              <a:spcAft>
                <a:spcPts val="0"/>
              </a:spcAft>
              <a:buNone/>
            </a:pPr>
            <a:r>
              <a:rPr lang="en" sz="1200">
                <a:latin typeface="Calibri"/>
                <a:ea typeface="Calibri"/>
                <a:cs typeface="Calibri"/>
                <a:sym typeface="Calibri"/>
              </a:rPr>
              <a:t>Java Native Image é uma ferramenta do Quarkus que permite a </a:t>
            </a:r>
            <a:r>
              <a:rPr lang="en" sz="1200" b="1">
                <a:latin typeface="Calibri"/>
                <a:ea typeface="Calibri"/>
                <a:cs typeface="Calibri"/>
                <a:sym typeface="Calibri"/>
              </a:rPr>
              <a:t>criação de executáveis nativos a partir de aplicativos Java</a:t>
            </a:r>
            <a:r>
              <a:rPr lang="en" sz="1200">
                <a:latin typeface="Calibri"/>
                <a:ea typeface="Calibri"/>
                <a:cs typeface="Calibri"/>
                <a:sym typeface="Calibri"/>
              </a:rPr>
              <a:t>. Esses executáveis são criados a partir do bytecode Java, mas são compilados para código nativo da plataforma específica, permitindo que o aplicativo seja executado diretamente na máquina host sem a necessidade de uma máquina virtual Java (JVM).</a:t>
            </a:r>
            <a:endParaRPr sz="1200">
              <a:latin typeface="Calibri"/>
              <a:ea typeface="Calibri"/>
              <a:cs typeface="Calibri"/>
              <a:sym typeface="Calibri"/>
            </a:endParaRPr>
          </a:p>
          <a:p>
            <a:pPr marL="0" lvl="0" indent="0" algn="just" rtl="0">
              <a:lnSpc>
                <a:spcPct val="100000"/>
              </a:lnSpc>
              <a:spcBef>
                <a:spcPts val="0"/>
              </a:spcBef>
              <a:spcAft>
                <a:spcPts val="0"/>
              </a:spcAft>
              <a:buNone/>
            </a:pPr>
            <a:endParaRPr sz="1200">
              <a:latin typeface="Calibri"/>
              <a:ea typeface="Calibri"/>
              <a:cs typeface="Calibri"/>
              <a:sym typeface="Calibri"/>
            </a:endParaRPr>
          </a:p>
          <a:p>
            <a:pPr marL="0" lvl="0" indent="0" algn="just" rtl="0">
              <a:lnSpc>
                <a:spcPct val="100000"/>
              </a:lnSpc>
              <a:spcBef>
                <a:spcPts val="0"/>
              </a:spcBef>
              <a:spcAft>
                <a:spcPts val="0"/>
              </a:spcAft>
              <a:buNone/>
            </a:pPr>
            <a:r>
              <a:rPr lang="en" sz="1200">
                <a:latin typeface="Calibri"/>
                <a:ea typeface="Calibri"/>
                <a:cs typeface="Calibri"/>
                <a:sym typeface="Calibri"/>
              </a:rPr>
              <a:t>A principal vantagem do Java Native Image é a </a:t>
            </a:r>
            <a:r>
              <a:rPr lang="en" sz="1200" b="1">
                <a:latin typeface="Calibri"/>
                <a:ea typeface="Calibri"/>
                <a:cs typeface="Calibri"/>
                <a:sym typeface="Calibri"/>
              </a:rPr>
              <a:t>redução significativa do tempo de inicialização do aplicativo</a:t>
            </a:r>
            <a:r>
              <a:rPr lang="en" sz="1200">
                <a:latin typeface="Calibri"/>
                <a:ea typeface="Calibri"/>
                <a:cs typeface="Calibri"/>
                <a:sym typeface="Calibri"/>
              </a:rPr>
              <a:t> e o </a:t>
            </a:r>
            <a:r>
              <a:rPr lang="en" sz="1200" b="1">
                <a:latin typeface="Calibri"/>
                <a:ea typeface="Calibri"/>
                <a:cs typeface="Calibri"/>
                <a:sym typeface="Calibri"/>
              </a:rPr>
              <a:t>menor consumo de memória</a:t>
            </a:r>
            <a:r>
              <a:rPr lang="en" sz="1200">
                <a:latin typeface="Calibri"/>
                <a:ea typeface="Calibri"/>
                <a:cs typeface="Calibri"/>
                <a:sym typeface="Calibri"/>
              </a:rPr>
              <a:t> em comparação com a execução do aplicativo em uma JVM. Isso é particularmente útil em ambientes de contêiner, onde os recursos são limitados e a escalabilidade é essencial.</a:t>
            </a:r>
            <a:endParaRPr sz="1200">
              <a:latin typeface="Calibri"/>
              <a:ea typeface="Calibri"/>
              <a:cs typeface="Calibri"/>
              <a:sym typeface="Calibri"/>
            </a:endParaRPr>
          </a:p>
          <a:p>
            <a:pPr marL="0" lvl="0" indent="0" algn="just" rtl="0">
              <a:lnSpc>
                <a:spcPct val="100000"/>
              </a:lnSpc>
              <a:spcBef>
                <a:spcPts val="0"/>
              </a:spcBef>
              <a:spcAft>
                <a:spcPts val="0"/>
              </a:spcAft>
              <a:buNone/>
            </a:pPr>
            <a:endParaRPr sz="1200">
              <a:latin typeface="Calibri"/>
              <a:ea typeface="Calibri"/>
              <a:cs typeface="Calibri"/>
              <a:sym typeface="Calibri"/>
            </a:endParaRPr>
          </a:p>
          <a:p>
            <a:pPr marL="0" lvl="0" indent="0" algn="just" rtl="0">
              <a:lnSpc>
                <a:spcPct val="100000"/>
              </a:lnSpc>
              <a:spcBef>
                <a:spcPts val="0"/>
              </a:spcBef>
              <a:spcAft>
                <a:spcPts val="0"/>
              </a:spcAft>
              <a:buNone/>
            </a:pPr>
            <a:r>
              <a:rPr lang="en" sz="1200">
                <a:latin typeface="Calibri"/>
                <a:ea typeface="Calibri"/>
                <a:cs typeface="Calibri"/>
                <a:sym typeface="Calibri"/>
              </a:rPr>
              <a:t>Além disso, a compilação do código Java em código nativo pode melhorar a segurança do aplicativo, uma vez que reduz o tamanho da superfície de ataque e a exposição a vulnerabilidades de segurança conhecidas da JVM.</a:t>
            </a:r>
            <a:endParaRPr sz="1200">
              <a:latin typeface="Calibri"/>
              <a:ea typeface="Calibri"/>
              <a:cs typeface="Calibri"/>
              <a:sym typeface="Calibri"/>
            </a:endParaRPr>
          </a:p>
          <a:p>
            <a:pPr marL="0" lvl="0" indent="0" algn="just" rtl="0">
              <a:lnSpc>
                <a:spcPct val="100000"/>
              </a:lnSpc>
              <a:spcBef>
                <a:spcPts val="0"/>
              </a:spcBef>
              <a:spcAft>
                <a:spcPts val="0"/>
              </a:spcAft>
              <a:buNone/>
            </a:pPr>
            <a:endParaRPr sz="1200">
              <a:latin typeface="Calibri"/>
              <a:ea typeface="Calibri"/>
              <a:cs typeface="Calibri"/>
              <a:sym typeface="Calibri"/>
            </a:endParaRPr>
          </a:p>
          <a:p>
            <a:pPr marL="0" lvl="0" indent="0" algn="just" rtl="0">
              <a:lnSpc>
                <a:spcPct val="100000"/>
              </a:lnSpc>
              <a:spcBef>
                <a:spcPts val="0"/>
              </a:spcBef>
              <a:spcAft>
                <a:spcPts val="0"/>
              </a:spcAft>
              <a:buNone/>
            </a:pPr>
            <a:r>
              <a:rPr lang="en" sz="1200">
                <a:latin typeface="Calibri"/>
                <a:ea typeface="Calibri"/>
                <a:cs typeface="Calibri"/>
                <a:sym typeface="Calibri"/>
              </a:rPr>
              <a:t>O Java Native Image é suportado pelo Quarkus e é construído sobre a plataforma </a:t>
            </a:r>
            <a:r>
              <a:rPr lang="en" sz="1200" b="1">
                <a:latin typeface="Calibri"/>
                <a:ea typeface="Calibri"/>
                <a:cs typeface="Calibri"/>
                <a:sym typeface="Calibri"/>
              </a:rPr>
              <a:t>GraalVM</a:t>
            </a:r>
            <a:r>
              <a:rPr lang="en" sz="1200">
                <a:latin typeface="Calibri"/>
                <a:ea typeface="Calibri"/>
                <a:cs typeface="Calibri"/>
                <a:sym typeface="Calibri"/>
              </a:rPr>
              <a:t>, que é uma máquina virtual Java de alta performance que inclui um compilador de código nativo. O Quarkus fornece uma integração simplificada com o Java Native Image, permitindo que os desenvolvedores criem facilmente executáveis nativos a partir de seus aplicativos Java.</a:t>
            </a:r>
            <a:endParaRPr sz="1200">
              <a:latin typeface="Calibri"/>
              <a:ea typeface="Calibri"/>
              <a:cs typeface="Calibri"/>
              <a:sym typeface="Calibri"/>
            </a:endParaRPr>
          </a:p>
        </p:txBody>
      </p:sp>
      <p:sp>
        <p:nvSpPr>
          <p:cNvPr id="1363" name="Google Shape;1363;p143"/>
          <p:cNvSpPr txBox="1"/>
          <p:nvPr/>
        </p:nvSpPr>
        <p:spPr>
          <a:xfrm rot="2700000">
            <a:off x="7414529" y="434187"/>
            <a:ext cx="2236720" cy="353836"/>
          </a:xfrm>
          <a:prstGeom prst="rect">
            <a:avLst/>
          </a:prstGeom>
          <a:solidFill>
            <a:srgbClr val="8FD14F"/>
          </a:solidFill>
          <a:ln w="9525" cap="flat" cmpd="sng">
            <a:solidFill>
              <a:schemeClr val="lt2"/>
            </a:solidFill>
            <a:prstDash val="solid"/>
            <a:round/>
            <a:headEnd type="none" w="sm" len="sm"/>
            <a:tailEnd type="none" w="sm" len="sm"/>
          </a:ln>
          <a:effectLst>
            <a:outerShdw blurRad="57150" dist="19050" dir="5400000" algn="bl" rotWithShape="0">
              <a:srgbClr val="000000">
                <a:alpha val="25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1100" b="1">
                <a:solidFill>
                  <a:schemeClr val="lt1"/>
                </a:solidFill>
                <a:latin typeface="Calibri"/>
                <a:ea typeface="Calibri"/>
                <a:cs typeface="Calibri"/>
                <a:sym typeface="Calibri"/>
              </a:rPr>
              <a:t>LEITURA RECOMENDADA</a:t>
            </a:r>
            <a:endParaRPr sz="1100" b="1">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Korean AI Agency Pitch Deck XL by Slidesgo">
  <a:themeElements>
    <a:clrScheme name="Simple Light">
      <a:dk1>
        <a:srgbClr val="000328"/>
      </a:dk1>
      <a:lt1>
        <a:srgbClr val="FFFFFF"/>
      </a:lt1>
      <a:dk2>
        <a:srgbClr val="E0A9A8"/>
      </a:dk2>
      <a:lt2>
        <a:srgbClr val="005C8F"/>
      </a:lt2>
      <a:accent1>
        <a:srgbClr val="6128F6"/>
      </a:accent1>
      <a:accent2>
        <a:srgbClr val="5C659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Korean AI Agency Pitch Deck XL by Slidesgo">
  <a:themeElements>
    <a:clrScheme name="Simple Light">
      <a:dk1>
        <a:srgbClr val="000328"/>
      </a:dk1>
      <a:lt1>
        <a:srgbClr val="FFFFFF"/>
      </a:lt1>
      <a:dk2>
        <a:srgbClr val="E0A9A8"/>
      </a:dk2>
      <a:lt2>
        <a:srgbClr val="005C8F"/>
      </a:lt2>
      <a:accent1>
        <a:srgbClr val="6128F6"/>
      </a:accent1>
      <a:accent2>
        <a:srgbClr val="5C659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1E48B58A68BE64E9120D347E3E06B3A" ma:contentTypeVersion="16" ma:contentTypeDescription="Create a new document." ma:contentTypeScope="" ma:versionID="521d280d5f85db8478d88c96e960a74d">
  <xsd:schema xmlns:xsd="http://www.w3.org/2001/XMLSchema" xmlns:xs="http://www.w3.org/2001/XMLSchema" xmlns:p="http://schemas.microsoft.com/office/2006/metadata/properties" xmlns:ns2="851b35d3-0456-4d6a-bc2f-da927e91d158" xmlns:ns3="19483571-f922-4e8e-9c1c-26f0a2252132" targetNamespace="http://schemas.microsoft.com/office/2006/metadata/properties" ma:root="true" ma:fieldsID="de0ecea43319d87aebf071435ed4a5d9" ns2:_="" ns3:_="">
    <xsd:import namespace="851b35d3-0456-4d6a-bc2f-da927e91d158"/>
    <xsd:import namespace="19483571-f922-4e8e-9c1c-26f0a225213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lcf76f155ced4ddcb4097134ff3c332f" minOccurs="0"/>
                <xsd:element ref="ns3:TaxCatchAll"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1b35d3-0456-4d6a-bc2f-da927e91d1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44a7fbd4-9dae-4371-bb8c-f658cfc5cb1c" ma:termSetId="09814cd3-568e-fe90-9814-8d621ff8fb84" ma:anchorId="fba54fb3-c3e1-fe81-a776-ca4b69148c4d" ma:open="true" ma:isKeyword="false">
      <xsd:complexType>
        <xsd:sequence>
          <xsd:element ref="pc:Terms" minOccurs="0" maxOccurs="1"/>
        </xsd:sequence>
      </xsd:complexType>
    </xsd:element>
    <xsd:element name="MediaServiceOCR" ma:index="22" nillable="true" ma:displayName="Extracted Text" ma:internalName="MediaServiceOCR" ma:readOnly="true">
      <xsd:simpleType>
        <xsd:restriction base="dms:Note">
          <xsd:maxLength value="255"/>
        </xsd:restriction>
      </xsd:simpleType>
    </xsd:element>
    <xsd:element name="MediaServiceLocation" ma:index="23"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9483571-f922-4e8e-9c1c-26f0a225213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a4ca5b0e-bf34-4fb2-bc21-1657b419a556}" ma:internalName="TaxCatchAll" ma:showField="CatchAllData" ma:web="19483571-f922-4e8e-9c1c-26f0a225213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51b35d3-0456-4d6a-bc2f-da927e91d158">
      <Terms xmlns="http://schemas.microsoft.com/office/infopath/2007/PartnerControls"/>
    </lcf76f155ced4ddcb4097134ff3c332f>
    <TaxCatchAll xmlns="19483571-f922-4e8e-9c1c-26f0a2252132" xsi:nil="true"/>
  </documentManagement>
</p:properties>
</file>

<file path=customXml/itemProps1.xml><?xml version="1.0" encoding="utf-8"?>
<ds:datastoreItem xmlns:ds="http://schemas.openxmlformats.org/officeDocument/2006/customXml" ds:itemID="{0D63B1B2-FF0E-4718-A4FD-0FED87E57B8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51b35d3-0456-4d6a-bc2f-da927e91d158"/>
    <ds:schemaRef ds:uri="19483571-f922-4e8e-9c1c-26f0a22521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F78947E-B0AA-4251-99BB-B0135593125F}">
  <ds:schemaRefs>
    <ds:schemaRef ds:uri="http://schemas.microsoft.com/sharepoint/v3/contenttype/forms"/>
  </ds:schemaRefs>
</ds:datastoreItem>
</file>

<file path=customXml/itemProps3.xml><?xml version="1.0" encoding="utf-8"?>
<ds:datastoreItem xmlns:ds="http://schemas.openxmlformats.org/officeDocument/2006/customXml" ds:itemID="{79F75EC8-B19E-4B8E-B53F-C35D6E59D9F8}">
  <ds:schemaRefs>
    <ds:schemaRef ds:uri="http://schemas.microsoft.com/office/2006/metadata/properties"/>
    <ds:schemaRef ds:uri="http://schemas.microsoft.com/office/infopath/2007/PartnerControls"/>
    <ds:schemaRef ds:uri="851b35d3-0456-4d6a-bc2f-da927e91d158"/>
    <ds:schemaRef ds:uri="19483571-f922-4e8e-9c1c-26f0a2252132"/>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Apresentação na tela (16:9)</PresentationFormat>
  <Slides>35</Slides>
  <Notes>35</Notes>
  <HiddenSlides>0</HiddenSlides>
  <ScaleCrop>false</ScaleCrop>
  <HeadingPairs>
    <vt:vector size="4" baseType="variant">
      <vt:variant>
        <vt:lpstr>Tema</vt:lpstr>
      </vt:variant>
      <vt:variant>
        <vt:i4>4</vt:i4>
      </vt:variant>
      <vt:variant>
        <vt:lpstr>Títulos de slides</vt:lpstr>
      </vt:variant>
      <vt:variant>
        <vt:i4>35</vt:i4>
      </vt:variant>
    </vt:vector>
  </HeadingPairs>
  <TitlesOfParts>
    <vt:vector size="39" baseType="lpstr">
      <vt:lpstr>Simple Light</vt:lpstr>
      <vt:lpstr>Korean AI Agency Pitch Deck XL by Slidesgo</vt:lpstr>
      <vt:lpstr>Korean AI Agency Pitch Deck XL by Slidesgo</vt:lpstr>
      <vt:lpstr>Simple Light</vt:lpstr>
      <vt:lpstr>Desenvolvendo Microsserviço em Java para Integração com IA Generativa</vt:lpstr>
      <vt:lpstr>Thiago Poiani</vt:lpstr>
      <vt:lpstr>Vídeo 01 - Orientações Gerais  Visão Geral e Expectativas da Aula </vt:lpstr>
      <vt:lpstr>Planejamento do Escopo</vt:lpstr>
      <vt:lpstr>Planejamento do Escopo Proposta Técnica - Conteinerização</vt:lpstr>
      <vt:lpstr>Planejamento do Escopo Proposta Técnica - Linguagem de Desenvolvimento</vt:lpstr>
      <vt:lpstr>Planejamento do Escopo Proposta Técnica - Linguagem de Desenvolvimento</vt:lpstr>
      <vt:lpstr>Planejamento do Escopo Proposta Técnica - Framework</vt:lpstr>
      <vt:lpstr>Planejamento do Escopo Proposta Técnica - Framework</vt:lpstr>
      <vt:lpstr>Planejamento do Escopo Proposta Técnica - Mapeamento Objeto-Relacional</vt:lpstr>
      <vt:lpstr>Planejamento do Escopo Proposta Técnica - Testabilidade</vt:lpstr>
      <vt:lpstr>Planejamento do Escopo Proposta Técnica - Armazenamento</vt:lpstr>
      <vt:lpstr>Planejamento do Escopo Proposta Técnica - Armazenamento</vt:lpstr>
      <vt:lpstr>Vídeo 02 - Configuração  Preparação do ambiente</vt:lpstr>
      <vt:lpstr>SDKMAN! Java 17</vt:lpstr>
      <vt:lpstr>SDKMAN! GraalVM 22</vt:lpstr>
      <vt:lpstr>SDKMAN! Native Image</vt:lpstr>
      <vt:lpstr>SDKMAN! Quarkus</vt:lpstr>
      <vt:lpstr>Quarkus Setup </vt:lpstr>
      <vt:lpstr>Quarkus JVM Build </vt:lpstr>
      <vt:lpstr>Quarkus Native Image Build </vt:lpstr>
      <vt:lpstr>Referências</vt:lpstr>
      <vt:lpstr>Vídeo 03 - Estrutura do Projeto e Domínio </vt:lpstr>
      <vt:lpstr>Referências</vt:lpstr>
      <vt:lpstr>Vídeo 04 - Criação da API REST  </vt:lpstr>
      <vt:lpstr>Referências</vt:lpstr>
      <vt:lpstr>Vídeo 05 - Conexão com o Banco de Dados  </vt:lpstr>
      <vt:lpstr>Referências</vt:lpstr>
      <vt:lpstr>Vídeo 06 - Armazenamento de Arquivos </vt:lpstr>
      <vt:lpstr>Referências</vt:lpstr>
      <vt:lpstr>Vídeo 07 - Consumindo um Serviço de IA via REST Client </vt:lpstr>
      <vt:lpstr>Referências</vt:lpstr>
      <vt:lpstr>Vídeo 08 - Demonstração  Encerramento e Proposta de Desafios</vt:lpstr>
      <vt:lpstr>Desafio Comunicação Assíncrona</vt:lpstr>
      <vt:lpstr>Obrigado!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Desenvolvendo Microsserviço em Java para Integração com IA Generativa</dc:title>
  <cp:revision>1</cp:revision>
  <dcterms:modified xsi:type="dcterms:W3CDTF">2023-11-03T00:41:31Z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0x01010001E48B58A68BE64E9120D347E3E06B3A</vt:lpwstr>
  </property>
</Properties>
</file>