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9"/>
  </p:notesMasterIdLst>
  <p:sldIdLst>
    <p:sldId id="260" r:id="rId5"/>
    <p:sldId id="277" r:id="rId6"/>
    <p:sldId id="367" r:id="rId7"/>
    <p:sldId id="366" r:id="rId8"/>
    <p:sldId id="264" r:id="rId9"/>
    <p:sldId id="265" r:id="rId10"/>
    <p:sldId id="348" r:id="rId11"/>
    <p:sldId id="347" r:id="rId12"/>
    <p:sldId id="368" r:id="rId13"/>
    <p:sldId id="340" r:id="rId14"/>
    <p:sldId id="353" r:id="rId15"/>
    <p:sldId id="371" r:id="rId16"/>
    <p:sldId id="369" r:id="rId17"/>
    <p:sldId id="342" r:id="rId18"/>
    <p:sldId id="360" r:id="rId19"/>
    <p:sldId id="372" r:id="rId20"/>
    <p:sldId id="370" r:id="rId21"/>
    <p:sldId id="344" r:id="rId22"/>
    <p:sldId id="355" r:id="rId23"/>
    <p:sldId id="373" r:id="rId24"/>
    <p:sldId id="273" r:id="rId25"/>
    <p:sldId id="274" r:id="rId26"/>
    <p:sldId id="275" r:id="rId27"/>
    <p:sldId id="31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  <p1510:client id="{A0B67743-0157-2C46-916B-08BB697ED8DA}" v="9" dt="2022-10-11T14:20:2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6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1DF312DF-47F9-293B-7046-C2DB216B10D0}"/>
    <pc:docChg chg="addSld delSld modSld">
      <pc:chgData name="Juliana Mascarenhas" userId="S::juliana.mascarenhas@dio.me::573f2dcc-13b6-4a88-af1c-35ffa781b5c6" providerId="AD" clId="Web-{1DF312DF-47F9-293B-7046-C2DB216B10D0}" dt="2022-05-28T03:38:21.086" v="305"/>
      <pc:docMkLst>
        <pc:docMk/>
      </pc:docMkLst>
      <pc:sldChg chg="addSp modSp del">
        <pc:chgData name="Juliana Mascarenhas" userId="S::juliana.mascarenhas@dio.me::573f2dcc-13b6-4a88-af1c-35ffa781b5c6" providerId="AD" clId="Web-{1DF312DF-47F9-293B-7046-C2DB216B10D0}" dt="2022-05-27T17:16:49.251" v="4"/>
        <pc:sldMkLst>
          <pc:docMk/>
          <pc:sldMk cId="0" sldId="256"/>
        </pc:sldMkLst>
        <pc:spChg chg="add mod">
          <ac:chgData name="Juliana Mascarenhas" userId="S::juliana.mascarenhas@dio.me::573f2dcc-13b6-4a88-af1c-35ffa781b5c6" providerId="AD" clId="Web-{1DF312DF-47F9-293B-7046-C2DB216B10D0}" dt="2022-05-27T17:16:43.438" v="1"/>
          <ac:spMkLst>
            <pc:docMk/>
            <pc:sldMk cId="0" sldId="256"/>
            <ac:spMk id="2" creationId="{41362E6E-7E25-1BB9-16E7-BFBD1D137B1E}"/>
          </ac:spMkLst>
        </pc:spChg>
      </pc:sldChg>
      <pc:sldChg chg="del">
        <pc:chgData name="Juliana Mascarenhas" userId="S::juliana.mascarenhas@dio.me::573f2dcc-13b6-4a88-af1c-35ffa781b5c6" providerId="AD" clId="Web-{1DF312DF-47F9-293B-7046-C2DB216B10D0}" dt="2022-05-27T17:16:46.345" v="2"/>
        <pc:sldMkLst>
          <pc:docMk/>
          <pc:sldMk cId="0" sldId="257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6:48.454" v="3"/>
        <pc:sldMkLst>
          <pc:docMk/>
          <pc:sldMk cId="0" sldId="258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6:50.673" v="5"/>
        <pc:sldMkLst>
          <pc:docMk/>
          <pc:sldMk cId="0" sldId="259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7:07.283" v="7"/>
        <pc:sldMkLst>
          <pc:docMk/>
          <pc:sldMk cId="0" sldId="260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2.719" v="25"/>
        <pc:sldMkLst>
          <pc:docMk/>
          <pc:sldMk cId="0" sldId="261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4.782" v="26"/>
        <pc:sldMkLst>
          <pc:docMk/>
          <pc:sldMk cId="0" sldId="262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4.891" v="27"/>
        <pc:sldMkLst>
          <pc:docMk/>
          <pc:sldMk cId="0" sldId="263"/>
        </pc:sldMkLst>
      </pc:sldChg>
      <pc:sldChg chg="addSp modSp">
        <pc:chgData name="Juliana Mascarenhas" userId="S::juliana.mascarenhas@dio.me::573f2dcc-13b6-4a88-af1c-35ffa781b5c6" providerId="AD" clId="Web-{1DF312DF-47F9-293B-7046-C2DB216B10D0}" dt="2022-05-28T03:37:05.490" v="291" actId="1076"/>
        <pc:sldMkLst>
          <pc:docMk/>
          <pc:sldMk cId="0" sldId="264"/>
        </pc:sldMkLst>
        <pc:spChg chg="add mod">
          <ac:chgData name="Juliana Mascarenhas" userId="S::juliana.mascarenhas@dio.me::573f2dcc-13b6-4a88-af1c-35ffa781b5c6" providerId="AD" clId="Web-{1DF312DF-47F9-293B-7046-C2DB216B10D0}" dt="2022-05-28T03:36:59.975" v="286" actId="1076"/>
          <ac:spMkLst>
            <pc:docMk/>
            <pc:sldMk cId="0" sldId="264"/>
            <ac:spMk id="10" creationId="{BB6C0397-42C5-F529-A60C-2DF216AEC54E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6:59.975" v="287" actId="1076"/>
          <ac:spMkLst>
            <pc:docMk/>
            <pc:sldMk cId="0" sldId="264"/>
            <ac:spMk id="11" creationId="{4511E0CC-75B3-89A0-8899-552AE6ECAA4A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6:59.990" v="288" actId="1076"/>
          <ac:spMkLst>
            <pc:docMk/>
            <pc:sldMk cId="0" sldId="264"/>
            <ac:spMk id="12" creationId="{2252DC2C-764A-6C46-3719-1C012B861D64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7:00.006" v="289" actId="1076"/>
          <ac:spMkLst>
            <pc:docMk/>
            <pc:sldMk cId="0" sldId="264"/>
            <ac:spMk id="13" creationId="{8057F004-C6E7-2466-4570-E0F1345EDCD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897" v="280" actId="1076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12" v="281" actId="1076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28" v="282" actId="10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28" v="283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43" v="284" actId="1076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59" v="285" actId="1076"/>
          <ac:spMkLst>
            <pc:docMk/>
            <pc:sldMk cId="0" sldId="264"/>
            <ac:spMk id="188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1DF312DF-47F9-293B-7046-C2DB216B10D0}" dt="2022-05-28T03:37:05.490" v="291" actId="1076"/>
          <ac:grpSpMkLst>
            <pc:docMk/>
            <pc:sldMk cId="0" sldId="264"/>
            <ac:grpSpMk id="2" creationId="{029CE770-800C-75AF-F792-D2EBC0C18BC4}"/>
          </ac:grpSpMkLst>
        </pc:grpChg>
      </pc:sldChg>
      <pc:sldChg chg="modSp">
        <pc:chgData name="Juliana Mascarenhas" userId="S::juliana.mascarenhas@dio.me::573f2dcc-13b6-4a88-af1c-35ffa781b5c6" providerId="AD" clId="Web-{1DF312DF-47F9-293B-7046-C2DB216B10D0}" dt="2022-05-28T03:37:28.100" v="301" actId="20577"/>
        <pc:sldMkLst>
          <pc:docMk/>
          <pc:sldMk cId="0" sldId="265"/>
        </pc:sldMkLst>
        <pc:spChg chg="mod">
          <ac:chgData name="Juliana Mascarenhas" userId="S::juliana.mascarenhas@dio.me::573f2dcc-13b6-4a88-af1c-35ffa781b5c6" providerId="AD" clId="Web-{1DF312DF-47F9-293B-7046-C2DB216B10D0}" dt="2022-05-27T18:11:03.698" v="147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7:28.100" v="301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1DF312DF-47F9-293B-7046-C2DB216B10D0}" dt="2022-05-27T18:03:23.531" v="124" actId="20577"/>
        <pc:sldMkLst>
          <pc:docMk/>
          <pc:sldMk cId="0" sldId="266"/>
        </pc:sldMkLst>
        <pc:spChg chg="mod">
          <ac:chgData name="Juliana Mascarenhas" userId="S::juliana.mascarenhas@dio.me::573f2dcc-13b6-4a88-af1c-35ffa781b5c6" providerId="AD" clId="Web-{1DF312DF-47F9-293B-7046-C2DB216B10D0}" dt="2022-05-27T18:03:23.531" v="124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7T18:02:14.920" v="122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1DF312DF-47F9-293B-7046-C2DB216B10D0}" dt="2022-05-27T18:04:15.579" v="139" actId="20577"/>
        <pc:sldMkLst>
          <pc:docMk/>
          <pc:sldMk cId="0" sldId="268"/>
        </pc:sldMkLst>
        <pc:spChg chg="mod">
          <ac:chgData name="Juliana Mascarenhas" userId="S::juliana.mascarenhas@dio.me::573f2dcc-13b6-4a88-af1c-35ffa781b5c6" providerId="AD" clId="Web-{1DF312DF-47F9-293B-7046-C2DB216B10D0}" dt="2022-05-27T18:04:15.579" v="139" actId="20577"/>
          <ac:spMkLst>
            <pc:docMk/>
            <pc:sldMk cId="0" sldId="268"/>
            <ac:spMk id="224" creationId="{00000000-0000-0000-0000-000000000000}"/>
          </ac:spMkLst>
        </pc:spChg>
      </pc:sldChg>
      <pc:sldChg chg="modSp add">
        <pc:chgData name="Juliana Mascarenhas" userId="S::juliana.mascarenhas@dio.me::573f2dcc-13b6-4a88-af1c-35ffa781b5c6" providerId="AD" clId="Web-{1DF312DF-47F9-293B-7046-C2DB216B10D0}" dt="2022-05-27T17:17:27.127" v="24" actId="14100"/>
        <pc:sldMkLst>
          <pc:docMk/>
          <pc:sldMk cId="2331564091" sldId="276"/>
        </pc:sldMkLst>
        <pc:spChg chg="mod">
          <ac:chgData name="Juliana Mascarenhas" userId="S::juliana.mascarenhas@dio.me::573f2dcc-13b6-4a88-af1c-35ffa781b5c6" providerId="AD" clId="Web-{1DF312DF-47F9-293B-7046-C2DB216B10D0}" dt="2022-05-27T17:17:27.127" v="24" actId="14100"/>
          <ac:spMkLst>
            <pc:docMk/>
            <pc:sldMk cId="2331564091" sldId="276"/>
            <ac:spMk id="155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1DF312DF-47F9-293B-7046-C2DB216B10D0}" dt="2022-05-27T17:27:09.735" v="28"/>
        <pc:sldMkLst>
          <pc:docMk/>
          <pc:sldMk cId="26722" sldId="277"/>
        </pc:sldMkLst>
      </pc:sldChg>
      <pc:sldChg chg="add">
        <pc:chgData name="Juliana Mascarenhas" userId="S::juliana.mascarenhas@dio.me::573f2dcc-13b6-4a88-af1c-35ffa781b5c6" providerId="AD" clId="Web-{1DF312DF-47F9-293B-7046-C2DB216B10D0}" dt="2022-05-27T18:03:40.109" v="125"/>
        <pc:sldMkLst>
          <pc:docMk/>
          <pc:sldMk cId="2781561215" sldId="278"/>
        </pc:sldMkLst>
      </pc:sldChg>
      <pc:sldChg chg="add">
        <pc:chgData name="Juliana Mascarenhas" userId="S::juliana.mascarenhas@dio.me::573f2dcc-13b6-4a88-af1c-35ffa781b5c6" providerId="AD" clId="Web-{1DF312DF-47F9-293B-7046-C2DB216B10D0}" dt="2022-05-27T18:11:16.120" v="148"/>
        <pc:sldMkLst>
          <pc:docMk/>
          <pc:sldMk cId="2600688733" sldId="279"/>
        </pc:sldMkLst>
      </pc:sldChg>
      <pc:sldChg chg="addSp delSp modSp add replId">
        <pc:chgData name="Juliana Mascarenhas" userId="S::juliana.mascarenhas@dio.me::573f2dcc-13b6-4a88-af1c-35ffa781b5c6" providerId="AD" clId="Web-{1DF312DF-47F9-293B-7046-C2DB216B10D0}" dt="2022-05-28T03:38:21.086" v="305"/>
        <pc:sldMkLst>
          <pc:docMk/>
          <pc:sldMk cId="1036794348" sldId="280"/>
        </pc:sldMkLst>
        <pc:spChg chg="del mod">
          <ac:chgData name="Juliana Mascarenhas" userId="S::juliana.mascarenhas@dio.me::573f2dcc-13b6-4a88-af1c-35ffa781b5c6" providerId="AD" clId="Web-{1DF312DF-47F9-293B-7046-C2DB216B10D0}" dt="2022-05-27T18:20:02.336" v="190"/>
          <ac:spMkLst>
            <pc:docMk/>
            <pc:sldMk cId="1036794348" sldId="280"/>
            <ac:spMk id="194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1DF312DF-47F9-293B-7046-C2DB216B10D0}" dt="2022-05-27T18:17:44.708" v="150"/>
          <ac:spMkLst>
            <pc:docMk/>
            <pc:sldMk cId="1036794348" sldId="280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8:21.086" v="305"/>
          <ac:spMkLst>
            <pc:docMk/>
            <pc:sldMk cId="1036794348" sldId="280"/>
            <ac:spMk id="196" creationId="{00000000-0000-0000-0000-000000000000}"/>
          </ac:spMkLst>
        </pc:sp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7" creationId="{8F13D30C-057D-1807-D963-3A77C6AD2349}"/>
          </ac:picMkLst>
        </pc:pic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8" creationId="{E9A773F0-58B8-0DE9-1CC8-CB82843C7663}"/>
          </ac:picMkLst>
        </pc:pic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9" creationId="{5A6C2BEA-5D48-F58B-1B8D-5CA7C06A2494}"/>
          </ac:picMkLst>
        </pc:picChg>
      </pc:sldChg>
      <pc:sldChg chg="modSp add del replId">
        <pc:chgData name="Juliana Mascarenhas" userId="S::juliana.mascarenhas@dio.me::573f2dcc-13b6-4a88-af1c-35ffa781b5c6" providerId="AD" clId="Web-{1DF312DF-47F9-293B-7046-C2DB216B10D0}" dt="2022-05-28T03:37:09.225" v="292"/>
        <pc:sldMkLst>
          <pc:docMk/>
          <pc:sldMk cId="2257517634" sldId="281"/>
        </pc:sldMkLst>
        <pc:spChg chg="mod">
          <ac:chgData name="Juliana Mascarenhas" userId="S::juliana.mascarenhas@dio.me::573f2dcc-13b6-4a88-af1c-35ffa781b5c6" providerId="AD" clId="Web-{1DF312DF-47F9-293B-7046-C2DB216B10D0}" dt="2022-05-27T19:09:25.652" v="215"/>
          <ac:spMkLst>
            <pc:docMk/>
            <pc:sldMk cId="2257517634" sldId="281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7T18:33:23.621" v="214" actId="20577"/>
          <ac:spMkLst>
            <pc:docMk/>
            <pc:sldMk cId="2257517634" sldId="281"/>
            <ac:spMk id="186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A0B67743-0157-2C46-916B-08BB697ED8DA}"/>
    <pc:docChg chg="modSld">
      <pc:chgData name="Leonardo Moreira Ropelato" userId="S::leonardo.ropelato@dio.me::a289a7f8-9c5e-44ce-8a70-4fb6bc72822a" providerId="AD" clId="Web-{A0B67743-0157-2C46-916B-08BB697ED8DA}" dt="2022-10-11T14:20:28.597" v="5" actId="14100"/>
      <pc:docMkLst>
        <pc:docMk/>
      </pc:docMkLst>
      <pc:sldChg chg="modSp">
        <pc:chgData name="Leonardo Moreira Ropelato" userId="S::leonardo.ropelato@dio.me::a289a7f8-9c5e-44ce-8a70-4fb6bc72822a" providerId="AD" clId="Web-{A0B67743-0157-2C46-916B-08BB697ED8DA}" dt="2022-10-11T14:20:06.268" v="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A0B67743-0157-2C46-916B-08BB697ED8DA}" dt="2022-10-11T14:20:06.268" v="1" actId="20577"/>
          <ac:spMkLst>
            <pc:docMk/>
            <pc:sldMk cId="0" sldId="264"/>
            <ac:spMk id="23" creationId="{0B70DCEE-4503-83DC-AAA4-47142C2C7144}"/>
          </ac:spMkLst>
        </pc:spChg>
      </pc:sldChg>
      <pc:sldChg chg="modSp">
        <pc:chgData name="Leonardo Moreira Ropelato" userId="S::leonardo.ropelato@dio.me::a289a7f8-9c5e-44ce-8a70-4fb6bc72822a" providerId="AD" clId="Web-{A0B67743-0157-2C46-916B-08BB697ED8DA}" dt="2022-10-11T14:20:13.253" v="3" actId="20577"/>
        <pc:sldMkLst>
          <pc:docMk/>
          <pc:sldMk cId="987427404" sldId="342"/>
        </pc:sldMkLst>
        <pc:spChg chg="mod">
          <ac:chgData name="Leonardo Moreira Ropelato" userId="S::leonardo.ropelato@dio.me::a289a7f8-9c5e-44ce-8a70-4fb6bc72822a" providerId="AD" clId="Web-{A0B67743-0157-2C46-916B-08BB697ED8DA}" dt="2022-10-11T14:20:13.253" v="3" actId="20577"/>
          <ac:spMkLst>
            <pc:docMk/>
            <pc:sldMk cId="987427404" sldId="342"/>
            <ac:spMk id="194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A0B67743-0157-2C46-916B-08BB697ED8DA}" dt="2022-10-11T14:20:20.222" v="4" actId="20577"/>
        <pc:sldMkLst>
          <pc:docMk/>
          <pc:sldMk cId="3024000722" sldId="360"/>
        </pc:sldMkLst>
        <pc:spChg chg="mod">
          <ac:chgData name="Leonardo Moreira Ropelato" userId="S::leonardo.ropelato@dio.me::a289a7f8-9c5e-44ce-8a70-4fb6bc72822a" providerId="AD" clId="Web-{A0B67743-0157-2C46-916B-08BB697ED8DA}" dt="2022-10-11T14:20:20.222" v="4" actId="20577"/>
          <ac:spMkLst>
            <pc:docMk/>
            <pc:sldMk cId="3024000722" sldId="360"/>
            <ac:spMk id="2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A0B67743-0157-2C46-916B-08BB697ED8DA}" dt="2022-10-11T14:20:08.846" v="2" actId="20577"/>
        <pc:sldMkLst>
          <pc:docMk/>
          <pc:sldMk cId="3489457847" sldId="369"/>
        </pc:sldMkLst>
        <pc:spChg chg="mod">
          <ac:chgData name="Leonardo Moreira Ropelato" userId="S::leonardo.ropelato@dio.me::a289a7f8-9c5e-44ce-8a70-4fb6bc72822a" providerId="AD" clId="Web-{A0B67743-0157-2C46-916B-08BB697ED8DA}" dt="2022-10-11T14:20:08.846" v="2" actId="20577"/>
          <ac:spMkLst>
            <pc:docMk/>
            <pc:sldMk cId="3489457847" sldId="369"/>
            <ac:spMk id="23" creationId="{0B70DCEE-4503-83DC-AAA4-47142C2C7144}"/>
          </ac:spMkLst>
        </pc:spChg>
      </pc:sldChg>
      <pc:sldChg chg="modSp">
        <pc:chgData name="Leonardo Moreira Ropelato" userId="S::leonardo.ropelato@dio.me::a289a7f8-9c5e-44ce-8a70-4fb6bc72822a" providerId="AD" clId="Web-{A0B67743-0157-2C46-916B-08BB697ED8DA}" dt="2022-10-11T14:20:28.597" v="5" actId="14100"/>
        <pc:sldMkLst>
          <pc:docMk/>
          <pc:sldMk cId="3351471192" sldId="372"/>
        </pc:sldMkLst>
        <pc:spChg chg="mod">
          <ac:chgData name="Leonardo Moreira Ropelato" userId="S::leonardo.ropelato@dio.me::a289a7f8-9c5e-44ce-8a70-4fb6bc72822a" providerId="AD" clId="Web-{A0B67743-0157-2C46-916B-08BB697ED8DA}" dt="2022-10-11T14:20:28.597" v="5" actId="14100"/>
          <ac:spMkLst>
            <pc:docMk/>
            <pc:sldMk cId="3351471192" sldId="372"/>
            <ac:spMk id="274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4979C75B-9153-5889-F256-D56B1DC5158B}"/>
    <pc:docChg chg="modSld">
      <pc:chgData name="Juliana Mascarenhas" userId="S::juliana.mascarenhas@dio.me::573f2dcc-13b6-4a88-af1c-35ffa781b5c6" providerId="AD" clId="Web-{4979C75B-9153-5889-F256-D56B1DC5158B}" dt="2022-05-30T12:45:51.388" v="18" actId="14100"/>
      <pc:docMkLst>
        <pc:docMk/>
      </pc:docMkLst>
      <pc:sldChg chg="modSp">
        <pc:chgData name="Juliana Mascarenhas" userId="S::juliana.mascarenhas@dio.me::573f2dcc-13b6-4a88-af1c-35ffa781b5c6" providerId="AD" clId="Web-{4979C75B-9153-5889-F256-D56B1DC5158B}" dt="2022-05-30T12:45:51.388" v="18" actId="14100"/>
        <pc:sldMkLst>
          <pc:docMk/>
          <pc:sldMk cId="2331564091" sldId="276"/>
        </pc:sldMkLst>
        <pc:spChg chg="mod">
          <ac:chgData name="Juliana Mascarenhas" userId="S::juliana.mascarenhas@dio.me::573f2dcc-13b6-4a88-af1c-35ffa781b5c6" providerId="AD" clId="Web-{4979C75B-9153-5889-F256-D56B1DC5158B}" dt="2022-05-30T11:41:04.238" v="15" actId="1076"/>
          <ac:spMkLst>
            <pc:docMk/>
            <pc:sldMk cId="2331564091" sldId="276"/>
            <ac:spMk id="15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4979C75B-9153-5889-F256-D56B1DC5158B}" dt="2022-05-30T12:45:51.388" v="18" actId="14100"/>
          <ac:spMkLst>
            <pc:docMk/>
            <pc:sldMk cId="2331564091" sldId="276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5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4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329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0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27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112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43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3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73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487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86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50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20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2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9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.dev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8369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Developer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Fazendo uso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 externos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8413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Internacionalização e máscara Brasil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módulo será abordado forma de trabalhar com aplicações nas quais precisaremos formatar datas e valores em formatos específicos de um determinado pais ou situação.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Passaremos pelo uso de máscaras na digitação de campos, usando um pacote brasileiro que nos trará diversos benefícios.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Finalizaremos com um pacote que nos ajudará a fazer um aplicativo que funcione para diversos países diferentes, onde poderemos criar arquivos de tradução e usar em nosso app.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Internacionalização e máscara</a:t>
            </a: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377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Customização com padrões brasileiros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Customizando configuração de moeda e hora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Internacionalização do aplicativo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 apresentados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651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Componentes visuais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Internacionalização e máscara Brasil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do usuário com o dispositivo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Imagens e câmera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45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Interação do usuário com o dispositivo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2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482613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módulo abordaremos principalmente pacotes que fazem chamaras diretas o sistema operacional, baseados nas chamadas Chanel.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Trataremos desde chamadas a bateria do dispositivo, GPS, compartilhamento de dados, informações do sistema operacional, rede e muitos outros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Interação do usuário com o dispositivo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00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1575" y="1002590"/>
            <a:ext cx="7995334" cy="31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o status da bateria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Externas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Compartilhamento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caminho das pastas do dispositivo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informações sobre o aplicativo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informações do dispositivo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informações da conexão do dispositivo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informações do GPS 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1575" y="28919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 apresentados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147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Componentes visuais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Internacionalização e máscara Brasil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Interação do usuário com o dispositivo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Imagens e câmera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02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Imagens e câmera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4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módulo trataremos de chamadas ao sistema operacional, mas focado no recurso da câmera do dispositivo.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Aprenderemos  instalar e configurar pacotes que tratam com configurações de projeto nativo.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Faremos a leitura de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QrCode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Usaremos a câmera e a galeria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Finalizaremos fazendo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Crop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das imagens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Imagens e câmera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150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módulo é apresentar o “pub” que é o gerenciador de pacotes do Flutter/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Dart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 Aprenderemos a buscar pacotes no site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pub.dev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ver os melhores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apcotes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 instalar em nossa aplicação.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Seremos apresentados a diversos pacotes que nos ajudam com desde a parte visual, passando por internacionalização, comunicação direta com o dispositivo e finalizando com uso da câmera.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43925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Leitor de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qrcode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a câmera e a galeria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Crop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 apresentados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991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6938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pt-BR" sz="2400" b="1" u="sng" dirty="0">
              <a:solidFill>
                <a:schemeClr val="dk1"/>
              </a:solidFill>
              <a:latin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packages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64999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aplicação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banco de dados / Back4App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um cadastro de pessoa com foto de perfil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Salvar apenas o path da imagem na base de dados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Listar as pessoas em uma lista com sua respectiva foto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os outros componentes aprendidos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–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de contatos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Para criar pacotes suamos 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template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package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nele podemos construir nosso pacote e fazer a disponibilização dele no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pub.dev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Há pacotes que tem uma interface gráfica, outros são apenas chamadas as APIs do sistema operacional e outros uma mescla do dois.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88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100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Por intermédio dos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chanels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que o Flutter faz acesso desde informações a chamadas de APIs dos diapositivos físicos.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Ex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: obter dados de GPS, tirar uma foto, nível da bateria, entre outros.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Chanels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Native APIs with Platform Channels - Build Flutter">
            <a:extLst>
              <a:ext uri="{FF2B5EF4-FFF2-40B4-BE49-F238E27FC236}">
                <a16:creationId xmlns:a16="http://schemas.microsoft.com/office/drawing/2014/main" id="{FE64ED5F-4EFB-ABA7-0613-393F042A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19" y="2739830"/>
            <a:ext cx="4474368" cy="19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5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Componentes visuais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Internacionalização e máscara Brasil</a:t>
            </a:r>
            <a:endParaRPr lang="en-US" sz="2400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do usuário com o dispositivo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Imagens e câmera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Componentes visuais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módulo faremos uma introdução ao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pub.dev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explicando de forma mais aprofundada a utilização da plataforma, apreenderemos a instalar pacotes em nosso projeto Flutter.</a:t>
            </a:r>
          </a:p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Abordaremos pacotes que trazem principalmente benefícios visuais trazendo uma facilidade para deixar a tela mais bonita, pois se fossemos fazer as mesmas coisas seria muito trabalhoso, sem falar que são open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podemos ver o código e até contribuir.</a:t>
            </a:r>
          </a:p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visuais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62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Gerando os ícones e trocando o nome do 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FontAwesome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 de porcentagens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Splash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BottonBar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Customizável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 apresentados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43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Componentes visuais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Internacionalização e máscara Brasil</a:t>
            </a:r>
            <a:endParaRPr lang="en-US" sz="2400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do usuário com o dispositivo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Imagens e câmera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878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AC1413-7E84-4EF2-B6BA-9D6BFB053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806</Words>
  <Application>Microsoft Office PowerPoint</Application>
  <PresentationFormat>Apresentação na tela (16:9)</PresentationFormat>
  <Paragraphs>144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Renato Seabra</cp:lastModifiedBy>
  <cp:revision>131</cp:revision>
  <dcterms:modified xsi:type="dcterms:W3CDTF">2022-10-11T19:13:36Z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