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33"/>
  </p:notesMasterIdLst>
  <p:sldIdLst>
    <p:sldId id="260" r:id="rId5"/>
    <p:sldId id="277" r:id="rId6"/>
    <p:sldId id="348" r:id="rId7"/>
    <p:sldId id="383" r:id="rId8"/>
    <p:sldId id="347" r:id="rId9"/>
    <p:sldId id="384" r:id="rId10"/>
    <p:sldId id="385" r:id="rId11"/>
    <p:sldId id="387" r:id="rId12"/>
    <p:sldId id="374" r:id="rId13"/>
    <p:sldId id="340" r:id="rId14"/>
    <p:sldId id="353" r:id="rId15"/>
    <p:sldId id="371" r:id="rId16"/>
    <p:sldId id="375" r:id="rId17"/>
    <p:sldId id="342" r:id="rId18"/>
    <p:sldId id="360" r:id="rId19"/>
    <p:sldId id="372" r:id="rId20"/>
    <p:sldId id="376" r:id="rId21"/>
    <p:sldId id="344" r:id="rId22"/>
    <p:sldId id="355" r:id="rId23"/>
    <p:sldId id="373" r:id="rId24"/>
    <p:sldId id="377" r:id="rId25"/>
    <p:sldId id="380" r:id="rId26"/>
    <p:sldId id="379" r:id="rId27"/>
    <p:sldId id="381" r:id="rId28"/>
    <p:sldId id="273" r:id="rId29"/>
    <p:sldId id="274" r:id="rId30"/>
    <p:sldId id="275" r:id="rId31"/>
    <p:sldId id="315" r:id="rId32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34"/>
      <p:bold r:id="rId35"/>
      <p:italic r:id="rId36"/>
      <p:boldItalic r:id="rId37"/>
    </p:embeddedFont>
    <p:embeddedFont>
      <p:font typeface="Century Gothic" panose="020B0502020202020204" pitchFamily="34" charset="0"/>
      <p:regular r:id="rId38"/>
      <p:bold r:id="rId39"/>
      <p:italic r:id="rId40"/>
      <p:boldItalic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62" roundtripDataSignature="AMtx7mhwFzdV1RQWT0+yRhKLCIJdYxHt+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F312DF-47F9-293B-7046-C2DB216B10D0}" v="323" dt="2022-05-28T03:38:21.086"/>
    <p1510:client id="{4979C75B-9153-5889-F256-D56B1DC5158B}" v="20" dt="2022-05-30T12:45:51.3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font" Target="fonts/font6.fntdata"/><Relationship Id="rId21" Type="http://schemas.openxmlformats.org/officeDocument/2006/relationships/slide" Target="slides/slide17.xml"/><Relationship Id="rId34" Type="http://schemas.openxmlformats.org/officeDocument/2006/relationships/font" Target="fonts/font1.fntdata"/><Relationship Id="rId63" Type="http://schemas.openxmlformats.org/officeDocument/2006/relationships/presProps" Target="presProps.xml"/><Relationship Id="rId68" Type="http://schemas.microsoft.com/office/2015/10/relationships/revisionInfo" Target="revisionInfo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font" Target="fonts/font4.fntdata"/><Relationship Id="rId40" Type="http://schemas.openxmlformats.org/officeDocument/2006/relationships/font" Target="fonts/font7.fntdata"/><Relationship Id="rId66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font" Target="fonts/font3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65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font" Target="fonts/font2.fntdata"/><Relationship Id="rId64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5.fntdata"/><Relationship Id="rId67" Type="http://schemas.microsoft.com/office/2016/11/relationships/changesInfo" Target="changesInfos/changesInfo1.xml"/><Relationship Id="rId20" Type="http://schemas.openxmlformats.org/officeDocument/2006/relationships/slide" Target="slides/slide16.xml"/><Relationship Id="rId41" Type="http://schemas.openxmlformats.org/officeDocument/2006/relationships/font" Target="fonts/font8.fntdata"/><Relationship Id="rId62" Type="http://customschemas.google.com/relationships/presentationmetadata" Target="meta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liana Mascarenhas" userId="S::juliana.mascarenhas@dio.me::573f2dcc-13b6-4a88-af1c-35ffa781b5c6" providerId="AD" clId="Web-{1DF312DF-47F9-293B-7046-C2DB216B10D0}"/>
    <pc:docChg chg="addSld delSld modSld">
      <pc:chgData name="Juliana Mascarenhas" userId="S::juliana.mascarenhas@dio.me::573f2dcc-13b6-4a88-af1c-35ffa781b5c6" providerId="AD" clId="Web-{1DF312DF-47F9-293B-7046-C2DB216B10D0}" dt="2022-05-28T03:38:21.086" v="305"/>
      <pc:docMkLst>
        <pc:docMk/>
      </pc:docMkLst>
      <pc:sldChg chg="addSp modSp del">
        <pc:chgData name="Juliana Mascarenhas" userId="S::juliana.mascarenhas@dio.me::573f2dcc-13b6-4a88-af1c-35ffa781b5c6" providerId="AD" clId="Web-{1DF312DF-47F9-293B-7046-C2DB216B10D0}" dt="2022-05-27T17:16:49.251" v="4"/>
        <pc:sldMkLst>
          <pc:docMk/>
          <pc:sldMk cId="0" sldId="256"/>
        </pc:sldMkLst>
        <pc:spChg chg="add mod">
          <ac:chgData name="Juliana Mascarenhas" userId="S::juliana.mascarenhas@dio.me::573f2dcc-13b6-4a88-af1c-35ffa781b5c6" providerId="AD" clId="Web-{1DF312DF-47F9-293B-7046-C2DB216B10D0}" dt="2022-05-27T17:16:43.438" v="1"/>
          <ac:spMkLst>
            <pc:docMk/>
            <pc:sldMk cId="0" sldId="256"/>
            <ac:spMk id="2" creationId="{41362E6E-7E25-1BB9-16E7-BFBD1D137B1E}"/>
          </ac:spMkLst>
        </pc:spChg>
      </pc:sldChg>
      <pc:sldChg chg="del">
        <pc:chgData name="Juliana Mascarenhas" userId="S::juliana.mascarenhas@dio.me::573f2dcc-13b6-4a88-af1c-35ffa781b5c6" providerId="AD" clId="Web-{1DF312DF-47F9-293B-7046-C2DB216B10D0}" dt="2022-05-27T17:16:46.345" v="2"/>
        <pc:sldMkLst>
          <pc:docMk/>
          <pc:sldMk cId="0" sldId="257"/>
        </pc:sldMkLst>
      </pc:sldChg>
      <pc:sldChg chg="del">
        <pc:chgData name="Juliana Mascarenhas" userId="S::juliana.mascarenhas@dio.me::573f2dcc-13b6-4a88-af1c-35ffa781b5c6" providerId="AD" clId="Web-{1DF312DF-47F9-293B-7046-C2DB216B10D0}" dt="2022-05-27T17:16:48.454" v="3"/>
        <pc:sldMkLst>
          <pc:docMk/>
          <pc:sldMk cId="0" sldId="258"/>
        </pc:sldMkLst>
      </pc:sldChg>
      <pc:sldChg chg="del">
        <pc:chgData name="Juliana Mascarenhas" userId="S::juliana.mascarenhas@dio.me::573f2dcc-13b6-4a88-af1c-35ffa781b5c6" providerId="AD" clId="Web-{1DF312DF-47F9-293B-7046-C2DB216B10D0}" dt="2022-05-27T17:16:50.673" v="5"/>
        <pc:sldMkLst>
          <pc:docMk/>
          <pc:sldMk cId="0" sldId="259"/>
        </pc:sldMkLst>
      </pc:sldChg>
      <pc:sldChg chg="del">
        <pc:chgData name="Juliana Mascarenhas" userId="S::juliana.mascarenhas@dio.me::573f2dcc-13b6-4a88-af1c-35ffa781b5c6" providerId="AD" clId="Web-{1DF312DF-47F9-293B-7046-C2DB216B10D0}" dt="2022-05-27T17:17:07.283" v="7"/>
        <pc:sldMkLst>
          <pc:docMk/>
          <pc:sldMk cId="0" sldId="260"/>
        </pc:sldMkLst>
      </pc:sldChg>
      <pc:sldChg chg="del">
        <pc:chgData name="Juliana Mascarenhas" userId="S::juliana.mascarenhas@dio.me::573f2dcc-13b6-4a88-af1c-35ffa781b5c6" providerId="AD" clId="Web-{1DF312DF-47F9-293B-7046-C2DB216B10D0}" dt="2022-05-27T17:27:02.719" v="25"/>
        <pc:sldMkLst>
          <pc:docMk/>
          <pc:sldMk cId="0" sldId="261"/>
        </pc:sldMkLst>
      </pc:sldChg>
      <pc:sldChg chg="del">
        <pc:chgData name="Juliana Mascarenhas" userId="S::juliana.mascarenhas@dio.me::573f2dcc-13b6-4a88-af1c-35ffa781b5c6" providerId="AD" clId="Web-{1DF312DF-47F9-293B-7046-C2DB216B10D0}" dt="2022-05-27T17:27:04.782" v="26"/>
        <pc:sldMkLst>
          <pc:docMk/>
          <pc:sldMk cId="0" sldId="262"/>
        </pc:sldMkLst>
      </pc:sldChg>
      <pc:sldChg chg="del">
        <pc:chgData name="Juliana Mascarenhas" userId="S::juliana.mascarenhas@dio.me::573f2dcc-13b6-4a88-af1c-35ffa781b5c6" providerId="AD" clId="Web-{1DF312DF-47F9-293B-7046-C2DB216B10D0}" dt="2022-05-27T17:27:04.891" v="27"/>
        <pc:sldMkLst>
          <pc:docMk/>
          <pc:sldMk cId="0" sldId="263"/>
        </pc:sldMkLst>
      </pc:sldChg>
      <pc:sldChg chg="addSp modSp">
        <pc:chgData name="Juliana Mascarenhas" userId="S::juliana.mascarenhas@dio.me::573f2dcc-13b6-4a88-af1c-35ffa781b5c6" providerId="AD" clId="Web-{1DF312DF-47F9-293B-7046-C2DB216B10D0}" dt="2022-05-28T03:37:05.490" v="291" actId="1076"/>
        <pc:sldMkLst>
          <pc:docMk/>
          <pc:sldMk cId="0" sldId="264"/>
        </pc:sldMkLst>
        <pc:spChg chg="add mod">
          <ac:chgData name="Juliana Mascarenhas" userId="S::juliana.mascarenhas@dio.me::573f2dcc-13b6-4a88-af1c-35ffa781b5c6" providerId="AD" clId="Web-{1DF312DF-47F9-293B-7046-C2DB216B10D0}" dt="2022-05-28T03:36:59.975" v="286" actId="1076"/>
          <ac:spMkLst>
            <pc:docMk/>
            <pc:sldMk cId="0" sldId="264"/>
            <ac:spMk id="10" creationId="{BB6C0397-42C5-F529-A60C-2DF216AEC54E}"/>
          </ac:spMkLst>
        </pc:spChg>
        <pc:spChg chg="add mod">
          <ac:chgData name="Juliana Mascarenhas" userId="S::juliana.mascarenhas@dio.me::573f2dcc-13b6-4a88-af1c-35ffa781b5c6" providerId="AD" clId="Web-{1DF312DF-47F9-293B-7046-C2DB216B10D0}" dt="2022-05-28T03:36:59.975" v="287" actId="1076"/>
          <ac:spMkLst>
            <pc:docMk/>
            <pc:sldMk cId="0" sldId="264"/>
            <ac:spMk id="11" creationId="{4511E0CC-75B3-89A0-8899-552AE6ECAA4A}"/>
          </ac:spMkLst>
        </pc:spChg>
        <pc:spChg chg="add mod">
          <ac:chgData name="Juliana Mascarenhas" userId="S::juliana.mascarenhas@dio.me::573f2dcc-13b6-4a88-af1c-35ffa781b5c6" providerId="AD" clId="Web-{1DF312DF-47F9-293B-7046-C2DB216B10D0}" dt="2022-05-28T03:36:59.990" v="288" actId="1076"/>
          <ac:spMkLst>
            <pc:docMk/>
            <pc:sldMk cId="0" sldId="264"/>
            <ac:spMk id="12" creationId="{2252DC2C-764A-6C46-3719-1C012B861D64}"/>
          </ac:spMkLst>
        </pc:spChg>
        <pc:spChg chg="add mod">
          <ac:chgData name="Juliana Mascarenhas" userId="S::juliana.mascarenhas@dio.me::573f2dcc-13b6-4a88-af1c-35ffa781b5c6" providerId="AD" clId="Web-{1DF312DF-47F9-293B-7046-C2DB216B10D0}" dt="2022-05-28T03:37:00.006" v="289" actId="1076"/>
          <ac:spMkLst>
            <pc:docMk/>
            <pc:sldMk cId="0" sldId="264"/>
            <ac:spMk id="13" creationId="{8057F004-C6E7-2466-4570-E0F1345EDCD0}"/>
          </ac:spMkLst>
        </pc:spChg>
        <pc:spChg chg="mod">
          <ac:chgData name="Juliana Mascarenhas" userId="S::juliana.mascarenhas@dio.me::573f2dcc-13b6-4a88-af1c-35ffa781b5c6" providerId="AD" clId="Web-{1DF312DF-47F9-293B-7046-C2DB216B10D0}" dt="2022-05-28T03:36:59.897" v="280" actId="1076"/>
          <ac:spMkLst>
            <pc:docMk/>
            <pc:sldMk cId="0" sldId="264"/>
            <ac:spMk id="183" creationId="{00000000-0000-0000-0000-000000000000}"/>
          </ac:spMkLst>
        </pc:spChg>
        <pc:spChg chg="mod">
          <ac:chgData name="Juliana Mascarenhas" userId="S::juliana.mascarenhas@dio.me::573f2dcc-13b6-4a88-af1c-35ffa781b5c6" providerId="AD" clId="Web-{1DF312DF-47F9-293B-7046-C2DB216B10D0}" dt="2022-05-28T03:36:59.912" v="281" actId="1076"/>
          <ac:spMkLst>
            <pc:docMk/>
            <pc:sldMk cId="0" sldId="264"/>
            <ac:spMk id="184" creationId="{00000000-0000-0000-0000-000000000000}"/>
          </ac:spMkLst>
        </pc:spChg>
        <pc:spChg chg="mod">
          <ac:chgData name="Juliana Mascarenhas" userId="S::juliana.mascarenhas@dio.me::573f2dcc-13b6-4a88-af1c-35ffa781b5c6" providerId="AD" clId="Web-{1DF312DF-47F9-293B-7046-C2DB216B10D0}" dt="2022-05-28T03:36:59.928" v="282" actId="1076"/>
          <ac:spMkLst>
            <pc:docMk/>
            <pc:sldMk cId="0" sldId="264"/>
            <ac:spMk id="185" creationId="{00000000-0000-0000-0000-000000000000}"/>
          </ac:spMkLst>
        </pc:spChg>
        <pc:spChg chg="mod">
          <ac:chgData name="Juliana Mascarenhas" userId="S::juliana.mascarenhas@dio.me::573f2dcc-13b6-4a88-af1c-35ffa781b5c6" providerId="AD" clId="Web-{1DF312DF-47F9-293B-7046-C2DB216B10D0}" dt="2022-05-28T03:36:59.928" v="283" actId="1076"/>
          <ac:spMkLst>
            <pc:docMk/>
            <pc:sldMk cId="0" sldId="264"/>
            <ac:spMk id="186" creationId="{00000000-0000-0000-0000-000000000000}"/>
          </ac:spMkLst>
        </pc:spChg>
        <pc:spChg chg="mod">
          <ac:chgData name="Juliana Mascarenhas" userId="S::juliana.mascarenhas@dio.me::573f2dcc-13b6-4a88-af1c-35ffa781b5c6" providerId="AD" clId="Web-{1DF312DF-47F9-293B-7046-C2DB216B10D0}" dt="2022-05-28T03:36:59.943" v="284" actId="1076"/>
          <ac:spMkLst>
            <pc:docMk/>
            <pc:sldMk cId="0" sldId="264"/>
            <ac:spMk id="187" creationId="{00000000-0000-0000-0000-000000000000}"/>
          </ac:spMkLst>
        </pc:spChg>
        <pc:spChg chg="mod">
          <ac:chgData name="Juliana Mascarenhas" userId="S::juliana.mascarenhas@dio.me::573f2dcc-13b6-4a88-af1c-35ffa781b5c6" providerId="AD" clId="Web-{1DF312DF-47F9-293B-7046-C2DB216B10D0}" dt="2022-05-28T03:36:59.959" v="285" actId="1076"/>
          <ac:spMkLst>
            <pc:docMk/>
            <pc:sldMk cId="0" sldId="264"/>
            <ac:spMk id="188" creationId="{00000000-0000-0000-0000-000000000000}"/>
          </ac:spMkLst>
        </pc:spChg>
        <pc:grpChg chg="add mod">
          <ac:chgData name="Juliana Mascarenhas" userId="S::juliana.mascarenhas@dio.me::573f2dcc-13b6-4a88-af1c-35ffa781b5c6" providerId="AD" clId="Web-{1DF312DF-47F9-293B-7046-C2DB216B10D0}" dt="2022-05-28T03:37:05.490" v="291" actId="1076"/>
          <ac:grpSpMkLst>
            <pc:docMk/>
            <pc:sldMk cId="0" sldId="264"/>
            <ac:grpSpMk id="2" creationId="{029CE770-800C-75AF-F792-D2EBC0C18BC4}"/>
          </ac:grpSpMkLst>
        </pc:grpChg>
      </pc:sldChg>
      <pc:sldChg chg="modSp">
        <pc:chgData name="Juliana Mascarenhas" userId="S::juliana.mascarenhas@dio.me::573f2dcc-13b6-4a88-af1c-35ffa781b5c6" providerId="AD" clId="Web-{1DF312DF-47F9-293B-7046-C2DB216B10D0}" dt="2022-05-28T03:37:28.100" v="301" actId="20577"/>
        <pc:sldMkLst>
          <pc:docMk/>
          <pc:sldMk cId="0" sldId="265"/>
        </pc:sldMkLst>
        <pc:spChg chg="mod">
          <ac:chgData name="Juliana Mascarenhas" userId="S::juliana.mascarenhas@dio.me::573f2dcc-13b6-4a88-af1c-35ffa781b5c6" providerId="AD" clId="Web-{1DF312DF-47F9-293B-7046-C2DB216B10D0}" dt="2022-05-27T18:11:03.698" v="147" actId="20577"/>
          <ac:spMkLst>
            <pc:docMk/>
            <pc:sldMk cId="0" sldId="265"/>
            <ac:spMk id="194" creationId="{00000000-0000-0000-0000-000000000000}"/>
          </ac:spMkLst>
        </pc:spChg>
        <pc:spChg chg="mod">
          <ac:chgData name="Juliana Mascarenhas" userId="S::juliana.mascarenhas@dio.me::573f2dcc-13b6-4a88-af1c-35ffa781b5c6" providerId="AD" clId="Web-{1DF312DF-47F9-293B-7046-C2DB216B10D0}" dt="2022-05-28T03:37:28.100" v="301" actId="20577"/>
          <ac:spMkLst>
            <pc:docMk/>
            <pc:sldMk cId="0" sldId="265"/>
            <ac:spMk id="196" creationId="{00000000-0000-0000-0000-000000000000}"/>
          </ac:spMkLst>
        </pc:spChg>
      </pc:sldChg>
      <pc:sldChg chg="modSp">
        <pc:chgData name="Juliana Mascarenhas" userId="S::juliana.mascarenhas@dio.me::573f2dcc-13b6-4a88-af1c-35ffa781b5c6" providerId="AD" clId="Web-{1DF312DF-47F9-293B-7046-C2DB216B10D0}" dt="2022-05-27T18:03:23.531" v="124" actId="20577"/>
        <pc:sldMkLst>
          <pc:docMk/>
          <pc:sldMk cId="0" sldId="266"/>
        </pc:sldMkLst>
        <pc:spChg chg="mod">
          <ac:chgData name="Juliana Mascarenhas" userId="S::juliana.mascarenhas@dio.me::573f2dcc-13b6-4a88-af1c-35ffa781b5c6" providerId="AD" clId="Web-{1DF312DF-47F9-293B-7046-C2DB216B10D0}" dt="2022-05-27T18:03:23.531" v="124" actId="20577"/>
          <ac:spMkLst>
            <pc:docMk/>
            <pc:sldMk cId="0" sldId="266"/>
            <ac:spMk id="203" creationId="{00000000-0000-0000-0000-000000000000}"/>
          </ac:spMkLst>
        </pc:spChg>
        <pc:spChg chg="mod">
          <ac:chgData name="Juliana Mascarenhas" userId="S::juliana.mascarenhas@dio.me::573f2dcc-13b6-4a88-af1c-35ffa781b5c6" providerId="AD" clId="Web-{1DF312DF-47F9-293B-7046-C2DB216B10D0}" dt="2022-05-27T18:02:14.920" v="122" actId="20577"/>
          <ac:spMkLst>
            <pc:docMk/>
            <pc:sldMk cId="0" sldId="266"/>
            <ac:spMk id="204" creationId="{00000000-0000-0000-0000-000000000000}"/>
          </ac:spMkLst>
        </pc:spChg>
      </pc:sldChg>
      <pc:sldChg chg="modSp">
        <pc:chgData name="Juliana Mascarenhas" userId="S::juliana.mascarenhas@dio.me::573f2dcc-13b6-4a88-af1c-35ffa781b5c6" providerId="AD" clId="Web-{1DF312DF-47F9-293B-7046-C2DB216B10D0}" dt="2022-05-27T18:04:15.579" v="139" actId="20577"/>
        <pc:sldMkLst>
          <pc:docMk/>
          <pc:sldMk cId="0" sldId="268"/>
        </pc:sldMkLst>
        <pc:spChg chg="mod">
          <ac:chgData name="Juliana Mascarenhas" userId="S::juliana.mascarenhas@dio.me::573f2dcc-13b6-4a88-af1c-35ffa781b5c6" providerId="AD" clId="Web-{1DF312DF-47F9-293B-7046-C2DB216B10D0}" dt="2022-05-27T18:04:15.579" v="139" actId="20577"/>
          <ac:spMkLst>
            <pc:docMk/>
            <pc:sldMk cId="0" sldId="268"/>
            <ac:spMk id="224" creationId="{00000000-0000-0000-0000-000000000000}"/>
          </ac:spMkLst>
        </pc:spChg>
      </pc:sldChg>
      <pc:sldChg chg="modSp add">
        <pc:chgData name="Juliana Mascarenhas" userId="S::juliana.mascarenhas@dio.me::573f2dcc-13b6-4a88-af1c-35ffa781b5c6" providerId="AD" clId="Web-{1DF312DF-47F9-293B-7046-C2DB216B10D0}" dt="2022-05-27T17:17:27.127" v="24" actId="14100"/>
        <pc:sldMkLst>
          <pc:docMk/>
          <pc:sldMk cId="2331564091" sldId="276"/>
        </pc:sldMkLst>
        <pc:spChg chg="mod">
          <ac:chgData name="Juliana Mascarenhas" userId="S::juliana.mascarenhas@dio.me::573f2dcc-13b6-4a88-af1c-35ffa781b5c6" providerId="AD" clId="Web-{1DF312DF-47F9-293B-7046-C2DB216B10D0}" dt="2022-05-27T17:17:27.127" v="24" actId="14100"/>
          <ac:spMkLst>
            <pc:docMk/>
            <pc:sldMk cId="2331564091" sldId="276"/>
            <ac:spMk id="155" creationId="{00000000-0000-0000-0000-000000000000}"/>
          </ac:spMkLst>
        </pc:spChg>
      </pc:sldChg>
      <pc:sldChg chg="add">
        <pc:chgData name="Juliana Mascarenhas" userId="S::juliana.mascarenhas@dio.me::573f2dcc-13b6-4a88-af1c-35ffa781b5c6" providerId="AD" clId="Web-{1DF312DF-47F9-293B-7046-C2DB216B10D0}" dt="2022-05-27T17:27:09.735" v="28"/>
        <pc:sldMkLst>
          <pc:docMk/>
          <pc:sldMk cId="26722" sldId="277"/>
        </pc:sldMkLst>
      </pc:sldChg>
      <pc:sldChg chg="add">
        <pc:chgData name="Juliana Mascarenhas" userId="S::juliana.mascarenhas@dio.me::573f2dcc-13b6-4a88-af1c-35ffa781b5c6" providerId="AD" clId="Web-{1DF312DF-47F9-293B-7046-C2DB216B10D0}" dt="2022-05-27T18:03:40.109" v="125"/>
        <pc:sldMkLst>
          <pc:docMk/>
          <pc:sldMk cId="2781561215" sldId="278"/>
        </pc:sldMkLst>
      </pc:sldChg>
      <pc:sldChg chg="add">
        <pc:chgData name="Juliana Mascarenhas" userId="S::juliana.mascarenhas@dio.me::573f2dcc-13b6-4a88-af1c-35ffa781b5c6" providerId="AD" clId="Web-{1DF312DF-47F9-293B-7046-C2DB216B10D0}" dt="2022-05-27T18:11:16.120" v="148"/>
        <pc:sldMkLst>
          <pc:docMk/>
          <pc:sldMk cId="2600688733" sldId="279"/>
        </pc:sldMkLst>
      </pc:sldChg>
      <pc:sldChg chg="addSp delSp modSp add replId">
        <pc:chgData name="Juliana Mascarenhas" userId="S::juliana.mascarenhas@dio.me::573f2dcc-13b6-4a88-af1c-35ffa781b5c6" providerId="AD" clId="Web-{1DF312DF-47F9-293B-7046-C2DB216B10D0}" dt="2022-05-28T03:38:21.086" v="305"/>
        <pc:sldMkLst>
          <pc:docMk/>
          <pc:sldMk cId="1036794348" sldId="280"/>
        </pc:sldMkLst>
        <pc:spChg chg="del mod">
          <ac:chgData name="Juliana Mascarenhas" userId="S::juliana.mascarenhas@dio.me::573f2dcc-13b6-4a88-af1c-35ffa781b5c6" providerId="AD" clId="Web-{1DF312DF-47F9-293B-7046-C2DB216B10D0}" dt="2022-05-27T18:20:02.336" v="190"/>
          <ac:spMkLst>
            <pc:docMk/>
            <pc:sldMk cId="1036794348" sldId="280"/>
            <ac:spMk id="194" creationId="{00000000-0000-0000-0000-000000000000}"/>
          </ac:spMkLst>
        </pc:spChg>
        <pc:spChg chg="del">
          <ac:chgData name="Juliana Mascarenhas" userId="S::juliana.mascarenhas@dio.me::573f2dcc-13b6-4a88-af1c-35ffa781b5c6" providerId="AD" clId="Web-{1DF312DF-47F9-293B-7046-C2DB216B10D0}" dt="2022-05-27T18:17:44.708" v="150"/>
          <ac:spMkLst>
            <pc:docMk/>
            <pc:sldMk cId="1036794348" sldId="280"/>
            <ac:spMk id="195" creationId="{00000000-0000-0000-0000-000000000000}"/>
          </ac:spMkLst>
        </pc:spChg>
        <pc:spChg chg="mod">
          <ac:chgData name="Juliana Mascarenhas" userId="S::juliana.mascarenhas@dio.me::573f2dcc-13b6-4a88-af1c-35ffa781b5c6" providerId="AD" clId="Web-{1DF312DF-47F9-293B-7046-C2DB216B10D0}" dt="2022-05-28T03:38:21.086" v="305"/>
          <ac:spMkLst>
            <pc:docMk/>
            <pc:sldMk cId="1036794348" sldId="280"/>
            <ac:spMk id="196" creationId="{00000000-0000-0000-0000-000000000000}"/>
          </ac:spMkLst>
        </pc:spChg>
        <pc:picChg chg="add">
          <ac:chgData name="Juliana Mascarenhas" userId="S::juliana.mascarenhas@dio.me::573f2dcc-13b6-4a88-af1c-35ffa781b5c6" providerId="AD" clId="Web-{1DF312DF-47F9-293B-7046-C2DB216B10D0}" dt="2022-05-27T18:20:26.462" v="197"/>
          <ac:picMkLst>
            <pc:docMk/>
            <pc:sldMk cId="1036794348" sldId="280"/>
            <ac:picMk id="7" creationId="{8F13D30C-057D-1807-D963-3A77C6AD2349}"/>
          </ac:picMkLst>
        </pc:picChg>
        <pc:picChg chg="add">
          <ac:chgData name="Juliana Mascarenhas" userId="S::juliana.mascarenhas@dio.me::573f2dcc-13b6-4a88-af1c-35ffa781b5c6" providerId="AD" clId="Web-{1DF312DF-47F9-293B-7046-C2DB216B10D0}" dt="2022-05-27T18:20:26.462" v="197"/>
          <ac:picMkLst>
            <pc:docMk/>
            <pc:sldMk cId="1036794348" sldId="280"/>
            <ac:picMk id="8" creationId="{E9A773F0-58B8-0DE9-1CC8-CB82843C7663}"/>
          </ac:picMkLst>
        </pc:picChg>
        <pc:picChg chg="add">
          <ac:chgData name="Juliana Mascarenhas" userId="S::juliana.mascarenhas@dio.me::573f2dcc-13b6-4a88-af1c-35ffa781b5c6" providerId="AD" clId="Web-{1DF312DF-47F9-293B-7046-C2DB216B10D0}" dt="2022-05-27T18:20:26.462" v="197"/>
          <ac:picMkLst>
            <pc:docMk/>
            <pc:sldMk cId="1036794348" sldId="280"/>
            <ac:picMk id="9" creationId="{5A6C2BEA-5D48-F58B-1B8D-5CA7C06A2494}"/>
          </ac:picMkLst>
        </pc:picChg>
      </pc:sldChg>
      <pc:sldChg chg="modSp add del replId">
        <pc:chgData name="Juliana Mascarenhas" userId="S::juliana.mascarenhas@dio.me::573f2dcc-13b6-4a88-af1c-35ffa781b5c6" providerId="AD" clId="Web-{1DF312DF-47F9-293B-7046-C2DB216B10D0}" dt="2022-05-28T03:37:09.225" v="292"/>
        <pc:sldMkLst>
          <pc:docMk/>
          <pc:sldMk cId="2257517634" sldId="281"/>
        </pc:sldMkLst>
        <pc:spChg chg="mod">
          <ac:chgData name="Juliana Mascarenhas" userId="S::juliana.mascarenhas@dio.me::573f2dcc-13b6-4a88-af1c-35ffa781b5c6" providerId="AD" clId="Web-{1DF312DF-47F9-293B-7046-C2DB216B10D0}" dt="2022-05-27T19:09:25.652" v="215"/>
          <ac:spMkLst>
            <pc:docMk/>
            <pc:sldMk cId="2257517634" sldId="281"/>
            <ac:spMk id="184" creationId="{00000000-0000-0000-0000-000000000000}"/>
          </ac:spMkLst>
        </pc:spChg>
        <pc:spChg chg="mod">
          <ac:chgData name="Juliana Mascarenhas" userId="S::juliana.mascarenhas@dio.me::573f2dcc-13b6-4a88-af1c-35ffa781b5c6" providerId="AD" clId="Web-{1DF312DF-47F9-293B-7046-C2DB216B10D0}" dt="2022-05-27T18:33:23.621" v="214" actId="20577"/>
          <ac:spMkLst>
            <pc:docMk/>
            <pc:sldMk cId="2257517634" sldId="281"/>
            <ac:spMk id="186" creationId="{00000000-0000-0000-0000-000000000000}"/>
          </ac:spMkLst>
        </pc:spChg>
      </pc:sldChg>
    </pc:docChg>
  </pc:docChgLst>
  <pc:docChgLst>
    <pc:chgData name="Juliana Mascarenhas" userId="S::juliana.mascarenhas@dio.me::573f2dcc-13b6-4a88-af1c-35ffa781b5c6" providerId="AD" clId="Web-{4979C75B-9153-5889-F256-D56B1DC5158B}"/>
    <pc:docChg chg="modSld">
      <pc:chgData name="Juliana Mascarenhas" userId="S::juliana.mascarenhas@dio.me::573f2dcc-13b6-4a88-af1c-35ffa781b5c6" providerId="AD" clId="Web-{4979C75B-9153-5889-F256-D56B1DC5158B}" dt="2022-05-30T12:45:51.388" v="18" actId="14100"/>
      <pc:docMkLst>
        <pc:docMk/>
      </pc:docMkLst>
      <pc:sldChg chg="modSp">
        <pc:chgData name="Juliana Mascarenhas" userId="S::juliana.mascarenhas@dio.me::573f2dcc-13b6-4a88-af1c-35ffa781b5c6" providerId="AD" clId="Web-{4979C75B-9153-5889-F256-D56B1DC5158B}" dt="2022-05-30T12:45:51.388" v="18" actId="14100"/>
        <pc:sldMkLst>
          <pc:docMk/>
          <pc:sldMk cId="2331564091" sldId="276"/>
        </pc:sldMkLst>
        <pc:spChg chg="mod">
          <ac:chgData name="Juliana Mascarenhas" userId="S::juliana.mascarenhas@dio.me::573f2dcc-13b6-4a88-af1c-35ffa781b5c6" providerId="AD" clId="Web-{4979C75B-9153-5889-F256-D56B1DC5158B}" dt="2022-05-30T11:41:04.238" v="15" actId="1076"/>
          <ac:spMkLst>
            <pc:docMk/>
            <pc:sldMk cId="2331564091" sldId="276"/>
            <ac:spMk id="154" creationId="{00000000-0000-0000-0000-000000000000}"/>
          </ac:spMkLst>
        </pc:spChg>
        <pc:spChg chg="mod">
          <ac:chgData name="Juliana Mascarenhas" userId="S::juliana.mascarenhas@dio.me::573f2dcc-13b6-4a88-af1c-35ffa781b5c6" providerId="AD" clId="Web-{4979C75B-9153-5889-F256-D56B1DC5158B}" dt="2022-05-30T12:45:51.388" v="18" actId="14100"/>
          <ac:spMkLst>
            <pc:docMk/>
            <pc:sldMk cId="2331564091" sldId="276"/>
            <ac:spMk id="155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2" name="Google Shape;15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6756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17040352e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2" name="Google Shape;272;g117040352e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87551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17040352e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2" name="Google Shape;272;g117040352e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08463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212641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11004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17040352e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2" name="Google Shape;272;g117040352e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7279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17040352e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2" name="Google Shape;272;g117040352e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11121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334017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837946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17040352e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2" name="Google Shape;272;g117040352e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497378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352005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17040352e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2" name="Google Shape;272;g117040352e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048785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6352583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74848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17040352e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2" name="Google Shape;272;g117040352e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566882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17040352e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2" name="Google Shape;272;g117040352e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1620216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09ffa863cd_0_3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5" name="Google Shape;265;g109ffa863cd_0_3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17040352e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2" name="Google Shape;272;g117040352e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9" name="Google Shape;27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09ffa863cd_0_3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5" name="Google Shape;265;g109ffa863cd_0_3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07572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17040352e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2" name="Google Shape;272;g117040352e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22024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17040352e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2" name="Google Shape;272;g117040352e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98121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17040352e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2" name="Google Shape;272;g117040352e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51206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17040352e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2" name="Google Shape;272;g117040352e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34793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17040352e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2" name="Google Shape;272;g117040352e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31773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17040352e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2" name="Google Shape;272;g117040352e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98663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372028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g109ffa863cd_0_24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" name="Google Shape;20;g109ffa863cd_0_2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igitalinnovationone/dio-flutter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docs.flutter.dev/development/data-and-backend/state-mgmt/options" TargetMode="External"/><Relationship Id="rId4" Type="http://schemas.openxmlformats.org/officeDocument/2006/relationships/hyperlink" Target="https://pub.dev/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7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"/>
          <p:cNvSpPr txBox="1"/>
          <p:nvPr/>
        </p:nvSpPr>
        <p:spPr>
          <a:xfrm>
            <a:off x="565525" y="3018369"/>
            <a:ext cx="5368242" cy="1892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Danilo Perez</a:t>
            </a:r>
            <a:endParaRPr sz="16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16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Full </a:t>
            </a:r>
            <a:r>
              <a:rPr lang="pt-BR" sz="16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Stack</a:t>
            </a:r>
            <a:r>
              <a:rPr lang="pt-BR" sz="16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Developer</a:t>
            </a:r>
            <a:endParaRPr sz="1600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perez-danilo</a:t>
            </a:r>
            <a:endParaRPr lang="en-US" sz="2400" b="1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spcBef>
                <a:spcPts val="1000"/>
              </a:spcBef>
              <a:buSzPts val="1600"/>
            </a:pP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    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Fala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devs</a:t>
            </a:r>
            <a:endParaRPr lang="en-US" sz="2400" b="1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lang="en-US" sz="2400" b="1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2"/>
          <p:cNvSpPr txBox="1"/>
          <p:nvPr/>
        </p:nvSpPr>
        <p:spPr>
          <a:xfrm>
            <a:off x="565525" y="636550"/>
            <a:ext cx="8392738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1" dirty="0">
                <a:solidFill>
                  <a:schemeClr val="tx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Gerenciamento de Estado e Boas Práticas e Padrões em Flutter</a:t>
            </a:r>
            <a:endParaRPr sz="4000" b="1" dirty="0">
              <a:solidFill>
                <a:schemeClr val="tx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6" name="Google Shape;156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</a:t>
            </a:fld>
            <a:r>
              <a:rPr lang="en-US"/>
              <a:t>]</a:t>
            </a:r>
            <a:endParaRPr/>
          </a:p>
        </p:txBody>
      </p:sp>
      <p:pic>
        <p:nvPicPr>
          <p:cNvPr id="6" name="Picture 2" descr="Linkedin - ícones de mídia social grátis">
            <a:extLst>
              <a:ext uri="{FF2B5EF4-FFF2-40B4-BE49-F238E27FC236}">
                <a16:creationId xmlns:a16="http://schemas.microsoft.com/office/drawing/2014/main" id="{EAFDA17E-A404-E575-60DF-2E68C44BA3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1" y="4086224"/>
            <a:ext cx="192882" cy="192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Youtube, Logo, Vermelho Do Youtube png transparente grátis">
            <a:extLst>
              <a:ext uri="{FF2B5EF4-FFF2-40B4-BE49-F238E27FC236}">
                <a16:creationId xmlns:a16="http://schemas.microsoft.com/office/drawing/2014/main" id="{53B306AB-672A-54B4-2937-034FCF5B12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911" y="4528382"/>
            <a:ext cx="384802" cy="222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4" y="3874338"/>
            <a:ext cx="8078413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SzPts val="2400"/>
            </a:pP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pt-BR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Gerenciamento de estado com </a:t>
            </a:r>
            <a:r>
              <a:rPr lang="pt-BR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Provider</a:t>
            </a:r>
            <a:endParaRPr lang="en-US" sz="2400" i="0" u="none" strike="noStrike" cap="none" dirty="0">
              <a:solidFill>
                <a:srgbClr val="A5A5A5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95" name="Google Shape;195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</a:t>
            </a:r>
            <a:r>
              <a:rPr lang="en-US" sz="24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</a:t>
            </a:r>
            <a:endParaRPr sz="24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6" name="Google Shape;196;p5"/>
          <p:cNvSpPr txBox="1"/>
          <p:nvPr/>
        </p:nvSpPr>
        <p:spPr>
          <a:xfrm>
            <a:off x="565525" y="1785563"/>
            <a:ext cx="7165372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Flutter</a:t>
            </a:r>
            <a:endParaRPr lang="en-US" sz="40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pic>
        <p:nvPicPr>
          <p:cNvPr id="197" name="Google Shape;19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05833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17040352ea_0_0"/>
          <p:cNvSpPr txBox="1"/>
          <p:nvPr/>
        </p:nvSpPr>
        <p:spPr>
          <a:xfrm>
            <a:off x="563550" y="1292951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</a:pP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</a:t>
            </a:r>
            <a:r>
              <a:rPr lang="pt-BR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provider</a:t>
            </a: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é um dos pacotes mais usados pela comunidade Flutter. Ele pode ser usados de varias maneiras, e basicamente ele armazena propriedades que podem ser reativas e quando elas são alteradas chamamos um evento “</a:t>
            </a:r>
            <a:r>
              <a:rPr lang="pt-BR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notifyListeners</a:t>
            </a: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()” que faz com que todos os widgets que observam esta classe sejam notificados e com isso atualizam seus valores.</a:t>
            </a:r>
          </a:p>
          <a:p>
            <a:pPr marR="0" lvl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</a:pPr>
            <a:endParaRPr lang="pt-BR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Google Shape;275;g117040352ea_0_0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Conhecendo o </a:t>
            </a:r>
            <a:r>
              <a:rPr lang="pt-BR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Provider</a:t>
            </a:r>
            <a:endParaRPr lang="pt-BR" sz="4000" b="1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6" name="Google Shape;276;g117040352ea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637742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117040352ea_0_0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lang="pt-BR"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6" name="Google Shape;276;g117040352ea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</a:t>
            </a:fld>
            <a:r>
              <a:rPr lang="en-US"/>
              <a:t>]</a:t>
            </a:r>
            <a:endParaRPr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8A1297D-4381-79FE-CDF0-14BC20E2F3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575" y="1221582"/>
            <a:ext cx="4791915" cy="2052881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95FD832F-5EA8-431D-E196-5329D16F0C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574" y="3329164"/>
            <a:ext cx="4772813" cy="1228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5142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/>
          <p:nvPr/>
        </p:nvSpPr>
        <p:spPr>
          <a:xfrm>
            <a:off x="294404" y="601611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" name="Google Shape;183;p17">
            <a:extLst>
              <a:ext uri="{FF2B5EF4-FFF2-40B4-BE49-F238E27FC236}">
                <a16:creationId xmlns:a16="http://schemas.microsoft.com/office/drawing/2014/main" id="{374783B4-B744-71AE-B4B3-44A6CA95201D}"/>
              </a:ext>
            </a:extLst>
          </p:cNvPr>
          <p:cNvSpPr txBox="1"/>
          <p:nvPr/>
        </p:nvSpPr>
        <p:spPr>
          <a:xfrm>
            <a:off x="294405" y="2160412"/>
            <a:ext cx="1290269" cy="358696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2800" b="1" i="0" u="none" strike="no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84;p17">
            <a:extLst>
              <a:ext uri="{FF2B5EF4-FFF2-40B4-BE49-F238E27FC236}">
                <a16:creationId xmlns:a16="http://schemas.microsoft.com/office/drawing/2014/main" id="{088DE28C-CA07-9A6D-8867-ED71174BB245}"/>
              </a:ext>
            </a:extLst>
          </p:cNvPr>
          <p:cNvSpPr/>
          <p:nvPr/>
        </p:nvSpPr>
        <p:spPr>
          <a:xfrm>
            <a:off x="1563242" y="2160412"/>
            <a:ext cx="7403194" cy="3782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pt-BR" sz="2400" strike="sngStrike" dirty="0">
                <a:latin typeface="Calibri"/>
              </a:rPr>
              <a:t>Gerenciamento de estado com </a:t>
            </a:r>
            <a:r>
              <a:rPr lang="pt-BR" sz="2400" strike="sngStrike" dirty="0" err="1">
                <a:latin typeface="Calibri"/>
              </a:rPr>
              <a:t>Provider</a:t>
            </a:r>
            <a:endParaRPr lang="en-US" sz="2400" strike="sngStrike" dirty="0">
              <a:latin typeface="Calibri"/>
            </a:endParaRPr>
          </a:p>
        </p:txBody>
      </p:sp>
      <p:sp>
        <p:nvSpPr>
          <p:cNvPr id="12" name="Google Shape;183;p17">
            <a:extLst>
              <a:ext uri="{FF2B5EF4-FFF2-40B4-BE49-F238E27FC236}">
                <a16:creationId xmlns:a16="http://schemas.microsoft.com/office/drawing/2014/main" id="{EF41DFBB-7619-DDB9-AB98-9EBA0383AFAC}"/>
              </a:ext>
            </a:extLst>
          </p:cNvPr>
          <p:cNvSpPr txBox="1"/>
          <p:nvPr/>
        </p:nvSpPr>
        <p:spPr>
          <a:xfrm>
            <a:off x="294405" y="2627517"/>
            <a:ext cx="1290269" cy="358696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b="1" i="0" u="none" strike="no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84;p17">
            <a:extLst>
              <a:ext uri="{FF2B5EF4-FFF2-40B4-BE49-F238E27FC236}">
                <a16:creationId xmlns:a16="http://schemas.microsoft.com/office/drawing/2014/main" id="{B76698E4-DFA0-415C-A6E3-7DC66AB698E5}"/>
              </a:ext>
            </a:extLst>
          </p:cNvPr>
          <p:cNvSpPr/>
          <p:nvPr/>
        </p:nvSpPr>
        <p:spPr>
          <a:xfrm>
            <a:off x="1556137" y="2626918"/>
            <a:ext cx="7410299" cy="3782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pt-BR" sz="2400" dirty="0">
                <a:latin typeface="Calibri"/>
                <a:ea typeface="Calibri"/>
              </a:rPr>
              <a:t>Gerenciamento de estado com </a:t>
            </a:r>
            <a:r>
              <a:rPr lang="pt-BR" sz="2400" dirty="0" err="1">
                <a:latin typeface="Calibri"/>
                <a:ea typeface="Calibri"/>
              </a:rPr>
              <a:t>MobX</a:t>
            </a:r>
            <a:endParaRPr lang="en-US" sz="2400" b="1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4" name="Google Shape;183;p17">
            <a:extLst>
              <a:ext uri="{FF2B5EF4-FFF2-40B4-BE49-F238E27FC236}">
                <a16:creationId xmlns:a16="http://schemas.microsoft.com/office/drawing/2014/main" id="{1B46F6BC-F447-76DD-2289-A887E10357E4}"/>
              </a:ext>
            </a:extLst>
          </p:cNvPr>
          <p:cNvSpPr txBox="1"/>
          <p:nvPr/>
        </p:nvSpPr>
        <p:spPr>
          <a:xfrm>
            <a:off x="294405" y="3094622"/>
            <a:ext cx="1290269" cy="358696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2800" b="1" i="0" u="none" strike="no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84;p17">
            <a:extLst>
              <a:ext uri="{FF2B5EF4-FFF2-40B4-BE49-F238E27FC236}">
                <a16:creationId xmlns:a16="http://schemas.microsoft.com/office/drawing/2014/main" id="{E2E45D63-1C20-CBCF-BAD8-73DC88250EB4}"/>
              </a:ext>
            </a:extLst>
          </p:cNvPr>
          <p:cNvSpPr/>
          <p:nvPr/>
        </p:nvSpPr>
        <p:spPr>
          <a:xfrm>
            <a:off x="1556138" y="3094117"/>
            <a:ext cx="6313815" cy="3782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pt-BR" sz="2400" dirty="0">
                <a:latin typeface="Calibri"/>
                <a:ea typeface="Calibri"/>
              </a:rPr>
              <a:t>Gerenciamento de estado com </a:t>
            </a:r>
            <a:r>
              <a:rPr lang="pt-BR" sz="2400" dirty="0" err="1">
                <a:latin typeface="Calibri"/>
                <a:ea typeface="Calibri"/>
              </a:rPr>
              <a:t>Get</a:t>
            </a:r>
            <a:endParaRPr lang="en-US" sz="2400" b="1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6" name="Google Shape;183;p17">
            <a:extLst>
              <a:ext uri="{FF2B5EF4-FFF2-40B4-BE49-F238E27FC236}">
                <a16:creationId xmlns:a16="http://schemas.microsoft.com/office/drawing/2014/main" id="{EC17AEE1-597D-ADF0-3A49-5BC395B8A99B}"/>
              </a:ext>
            </a:extLst>
          </p:cNvPr>
          <p:cNvSpPr txBox="1"/>
          <p:nvPr/>
        </p:nvSpPr>
        <p:spPr>
          <a:xfrm>
            <a:off x="294404" y="3570316"/>
            <a:ext cx="1290269" cy="358696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2800" b="1" i="0" u="none" strike="no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84;p17">
            <a:extLst>
              <a:ext uri="{FF2B5EF4-FFF2-40B4-BE49-F238E27FC236}">
                <a16:creationId xmlns:a16="http://schemas.microsoft.com/office/drawing/2014/main" id="{13F40A68-A76B-6D75-018B-6A446D802D62}"/>
              </a:ext>
            </a:extLst>
          </p:cNvPr>
          <p:cNvSpPr/>
          <p:nvPr/>
        </p:nvSpPr>
        <p:spPr>
          <a:xfrm>
            <a:off x="1556137" y="3569811"/>
            <a:ext cx="6313815" cy="3782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pt-BR" sz="2400" dirty="0">
                <a:latin typeface="Calibri"/>
                <a:ea typeface="Calibri"/>
              </a:rPr>
              <a:t>Boas Práticas e Padrões em Flutter</a:t>
            </a:r>
            <a:endParaRPr lang="en-US" sz="2400" b="1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9183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SzPts val="2400"/>
            </a:pP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pt-BR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Gerenciamento de estado com </a:t>
            </a:r>
            <a:r>
              <a:rPr lang="pt-BR" sz="2400" b="0" i="0" u="none" strike="noStrike" cap="none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MobX</a:t>
            </a:r>
            <a:endParaRPr lang="en-US" sz="2400" i="0" u="none" strike="noStrike" cap="none" dirty="0">
              <a:solidFill>
                <a:srgbClr val="A5A5A5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95" name="Google Shape;195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</a:t>
            </a:r>
            <a:r>
              <a:rPr lang="en-US" sz="24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</a:t>
            </a:r>
            <a:endParaRPr sz="24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6" name="Google Shape;196;p5"/>
          <p:cNvSpPr txBox="1"/>
          <p:nvPr/>
        </p:nvSpPr>
        <p:spPr>
          <a:xfrm>
            <a:off x="565525" y="1785563"/>
            <a:ext cx="7165372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Flutter</a:t>
            </a:r>
            <a:endParaRPr lang="en-US" sz="40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pic>
        <p:nvPicPr>
          <p:cNvPr id="197" name="Google Shape;19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14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74274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17040352ea_0_0"/>
          <p:cNvSpPr txBox="1"/>
          <p:nvPr/>
        </p:nvSpPr>
        <p:spPr>
          <a:xfrm>
            <a:off x="565524" y="1292988"/>
            <a:ext cx="5358619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</a:pP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</a:t>
            </a:r>
            <a:r>
              <a:rPr lang="pt-BR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MobX</a:t>
            </a: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é um gerenciador de estado muito conhecido na comunidade e é vastamente usado por diversas empresas, principalmente em projetos médios a grandes.</a:t>
            </a:r>
          </a:p>
          <a:p>
            <a:pPr marR="0" lvl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</a:pP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Devido a sua forma de trabalhar onde ele se baseia no conceito de observadores e esse só pode ser alterada via uma ação, e esta ação reflete uma reação que altera alerta os widgets que estão escutando essa propriedade e são automaticamente atualizados.</a:t>
            </a:r>
          </a:p>
        </p:txBody>
      </p:sp>
      <p:sp>
        <p:nvSpPr>
          <p:cNvPr id="275" name="Google Shape;275;g117040352ea_0_0"/>
          <p:cNvSpPr txBox="1"/>
          <p:nvPr/>
        </p:nvSpPr>
        <p:spPr>
          <a:xfrm>
            <a:off x="565524" y="448525"/>
            <a:ext cx="8578475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Conhecendo o </a:t>
            </a:r>
            <a:r>
              <a:rPr lang="pt-BR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MobX</a:t>
            </a:r>
            <a:endParaRPr lang="pt-BR"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6" name="Google Shape;276;g117040352ea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15</a:t>
            </a:fld>
            <a:r>
              <a:rPr lang="en-US"/>
              <a:t>]</a:t>
            </a:r>
            <a:endParaRPr/>
          </a:p>
        </p:txBody>
      </p:sp>
      <p:pic>
        <p:nvPicPr>
          <p:cNvPr id="1026" name="Picture 2" descr="MobX Triad">
            <a:extLst>
              <a:ext uri="{FF2B5EF4-FFF2-40B4-BE49-F238E27FC236}">
                <a16:creationId xmlns:a16="http://schemas.microsoft.com/office/drawing/2014/main" id="{775FA94B-4C20-C335-C22D-34D19482EB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8466" y="2195211"/>
            <a:ext cx="2803995" cy="1421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40007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117040352ea_0_0"/>
          <p:cNvSpPr txBox="1"/>
          <p:nvPr/>
        </p:nvSpPr>
        <p:spPr>
          <a:xfrm>
            <a:off x="561575" y="289199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lang="pt-BR"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6" name="Google Shape;276;g117040352ea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16</a:t>
            </a:fld>
            <a:r>
              <a:rPr lang="en-US"/>
              <a:t>]</a:t>
            </a:r>
            <a:endParaRPr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D8FD5E2F-6EF3-77DD-A525-E8D46C58C9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923" y="1133699"/>
            <a:ext cx="3732603" cy="2312543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484ED1A-3769-1FAD-6C2C-517FBD1964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9600" y="1133698"/>
            <a:ext cx="4024715" cy="2312543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82D73CEA-B799-FE5D-4720-04B6C4B9A7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0923" y="3590621"/>
            <a:ext cx="8013392" cy="1442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4711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/>
          <p:nvPr/>
        </p:nvSpPr>
        <p:spPr>
          <a:xfrm>
            <a:off x="294404" y="601611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9" name="Google Shape;189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17</a:t>
            </a:fld>
            <a:r>
              <a:rPr lang="en-US"/>
              <a:t>]</a:t>
            </a:r>
            <a:endParaRPr/>
          </a:p>
        </p:txBody>
      </p:sp>
      <p:sp>
        <p:nvSpPr>
          <p:cNvPr id="6" name="Google Shape;183;p17">
            <a:extLst>
              <a:ext uri="{FF2B5EF4-FFF2-40B4-BE49-F238E27FC236}">
                <a16:creationId xmlns:a16="http://schemas.microsoft.com/office/drawing/2014/main" id="{C8A23427-45C8-F95B-2646-516CA93230E5}"/>
              </a:ext>
            </a:extLst>
          </p:cNvPr>
          <p:cNvSpPr txBox="1"/>
          <p:nvPr/>
        </p:nvSpPr>
        <p:spPr>
          <a:xfrm>
            <a:off x="294405" y="2160412"/>
            <a:ext cx="1290269" cy="358696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2800" b="1" i="0" u="none" strike="no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184;p17">
            <a:extLst>
              <a:ext uri="{FF2B5EF4-FFF2-40B4-BE49-F238E27FC236}">
                <a16:creationId xmlns:a16="http://schemas.microsoft.com/office/drawing/2014/main" id="{A285B92D-83C2-9CDE-F10C-1724B2DF9194}"/>
              </a:ext>
            </a:extLst>
          </p:cNvPr>
          <p:cNvSpPr/>
          <p:nvPr/>
        </p:nvSpPr>
        <p:spPr>
          <a:xfrm>
            <a:off x="1563242" y="2160412"/>
            <a:ext cx="7403194" cy="3782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pt-BR" sz="2400" strike="sngStrike" dirty="0">
                <a:latin typeface="Calibri"/>
              </a:rPr>
              <a:t>Gerenciamento de estado com </a:t>
            </a:r>
            <a:r>
              <a:rPr lang="pt-BR" sz="2400" strike="sngStrike" dirty="0" err="1">
                <a:latin typeface="Calibri"/>
              </a:rPr>
              <a:t>Provider</a:t>
            </a:r>
            <a:endParaRPr lang="en-US" sz="2400" strike="sngStrike" dirty="0">
              <a:latin typeface="Calibri"/>
            </a:endParaRPr>
          </a:p>
        </p:txBody>
      </p:sp>
      <p:sp>
        <p:nvSpPr>
          <p:cNvPr id="8" name="Google Shape;183;p17">
            <a:extLst>
              <a:ext uri="{FF2B5EF4-FFF2-40B4-BE49-F238E27FC236}">
                <a16:creationId xmlns:a16="http://schemas.microsoft.com/office/drawing/2014/main" id="{17920E5D-BBE2-E811-0FDA-14946BDE9C5C}"/>
              </a:ext>
            </a:extLst>
          </p:cNvPr>
          <p:cNvSpPr txBox="1"/>
          <p:nvPr/>
        </p:nvSpPr>
        <p:spPr>
          <a:xfrm>
            <a:off x="294405" y="2627517"/>
            <a:ext cx="1290269" cy="358696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b="1" i="0" u="none" strike="no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184;p17">
            <a:extLst>
              <a:ext uri="{FF2B5EF4-FFF2-40B4-BE49-F238E27FC236}">
                <a16:creationId xmlns:a16="http://schemas.microsoft.com/office/drawing/2014/main" id="{70D0DDDE-5908-44F1-FCA7-9B2EFAA04B14}"/>
              </a:ext>
            </a:extLst>
          </p:cNvPr>
          <p:cNvSpPr/>
          <p:nvPr/>
        </p:nvSpPr>
        <p:spPr>
          <a:xfrm>
            <a:off x="1556137" y="2626918"/>
            <a:ext cx="7410299" cy="3782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pt-BR" sz="2400" strike="sngStrike" dirty="0">
                <a:latin typeface="Calibri"/>
                <a:ea typeface="Calibri"/>
              </a:rPr>
              <a:t>Gerenciamento de estado com </a:t>
            </a:r>
            <a:r>
              <a:rPr lang="pt-BR" sz="2400" strike="sngStrike" dirty="0" err="1">
                <a:latin typeface="Calibri"/>
                <a:ea typeface="Calibri"/>
              </a:rPr>
              <a:t>MobX</a:t>
            </a:r>
            <a:endParaRPr lang="en-US" sz="2400" b="1" u="none" strike="sngStrike" cap="none" dirty="0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0" name="Google Shape;183;p17">
            <a:extLst>
              <a:ext uri="{FF2B5EF4-FFF2-40B4-BE49-F238E27FC236}">
                <a16:creationId xmlns:a16="http://schemas.microsoft.com/office/drawing/2014/main" id="{3A80C81D-0D1B-877A-479A-01102B8C7C3E}"/>
              </a:ext>
            </a:extLst>
          </p:cNvPr>
          <p:cNvSpPr txBox="1"/>
          <p:nvPr/>
        </p:nvSpPr>
        <p:spPr>
          <a:xfrm>
            <a:off x="294405" y="3094622"/>
            <a:ext cx="1290269" cy="358696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2800" b="1" i="0" u="none" strike="no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84;p17">
            <a:extLst>
              <a:ext uri="{FF2B5EF4-FFF2-40B4-BE49-F238E27FC236}">
                <a16:creationId xmlns:a16="http://schemas.microsoft.com/office/drawing/2014/main" id="{E2BEBAAC-D59A-4298-4E52-3BC05A3A9D00}"/>
              </a:ext>
            </a:extLst>
          </p:cNvPr>
          <p:cNvSpPr/>
          <p:nvPr/>
        </p:nvSpPr>
        <p:spPr>
          <a:xfrm>
            <a:off x="1556138" y="3094117"/>
            <a:ext cx="6313815" cy="3782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pt-BR" sz="2400" dirty="0">
                <a:latin typeface="Calibri"/>
                <a:ea typeface="Calibri"/>
              </a:rPr>
              <a:t>Gerenciamento de estado com </a:t>
            </a:r>
            <a:r>
              <a:rPr lang="pt-BR" sz="2400" dirty="0" err="1">
                <a:latin typeface="Calibri"/>
                <a:ea typeface="Calibri"/>
              </a:rPr>
              <a:t>Get</a:t>
            </a:r>
            <a:endParaRPr lang="en-US" sz="2400" b="1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2" name="Google Shape;183;p17">
            <a:extLst>
              <a:ext uri="{FF2B5EF4-FFF2-40B4-BE49-F238E27FC236}">
                <a16:creationId xmlns:a16="http://schemas.microsoft.com/office/drawing/2014/main" id="{63B0C83F-1061-4FB1-3936-71018E3DF17B}"/>
              </a:ext>
            </a:extLst>
          </p:cNvPr>
          <p:cNvSpPr txBox="1"/>
          <p:nvPr/>
        </p:nvSpPr>
        <p:spPr>
          <a:xfrm>
            <a:off x="294404" y="3570316"/>
            <a:ext cx="1290269" cy="358696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2800" b="1" i="0" u="none" strike="no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84;p17">
            <a:extLst>
              <a:ext uri="{FF2B5EF4-FFF2-40B4-BE49-F238E27FC236}">
                <a16:creationId xmlns:a16="http://schemas.microsoft.com/office/drawing/2014/main" id="{06519933-CD37-FDF4-6DA8-62FAF167BAFA}"/>
              </a:ext>
            </a:extLst>
          </p:cNvPr>
          <p:cNvSpPr/>
          <p:nvPr/>
        </p:nvSpPr>
        <p:spPr>
          <a:xfrm>
            <a:off x="1556137" y="3569811"/>
            <a:ext cx="6313815" cy="3782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pt-BR" sz="2400" dirty="0">
                <a:latin typeface="Calibri"/>
                <a:ea typeface="Calibri"/>
              </a:rPr>
              <a:t>Boas Práticas e Padrões em Flutter</a:t>
            </a:r>
            <a:endParaRPr lang="en-US" sz="2400" b="1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270839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SzPts val="2400"/>
            </a:pP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pt-BR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Gerenciamento de estado com </a:t>
            </a:r>
            <a:r>
              <a:rPr lang="pt-BR" sz="2400" b="0" i="0" u="none" strike="noStrike" cap="none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Get</a:t>
            </a:r>
            <a:endParaRPr lang="en-US" sz="2400" i="0" u="none" strike="noStrike" cap="none" dirty="0">
              <a:solidFill>
                <a:srgbClr val="A5A5A5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95" name="Google Shape;195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</a:t>
            </a:r>
            <a:r>
              <a:rPr lang="en-US" sz="24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</a:t>
            </a:r>
            <a:endParaRPr sz="24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6" name="Google Shape;196;p5"/>
          <p:cNvSpPr txBox="1"/>
          <p:nvPr/>
        </p:nvSpPr>
        <p:spPr>
          <a:xfrm>
            <a:off x="565525" y="1785563"/>
            <a:ext cx="7165372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Flutter</a:t>
            </a:r>
            <a:endParaRPr lang="en-US" sz="40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pic>
        <p:nvPicPr>
          <p:cNvPr id="197" name="Google Shape;19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18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37472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17040352ea_0_0"/>
          <p:cNvSpPr txBox="1"/>
          <p:nvPr/>
        </p:nvSpPr>
        <p:spPr>
          <a:xfrm>
            <a:off x="563550" y="1292951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</a:pP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</a:t>
            </a:r>
            <a:r>
              <a:rPr lang="pt-BR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</a:t>
            </a: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é o pacote com mais likes no </a:t>
            </a:r>
            <a:r>
              <a:rPr lang="pt-BR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pub.dev</a:t>
            </a: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 com isso um dos mais usados, ele nos entrega não só gerenciamento de estado, mas também internacionalização, facilidade em rotas, entre muitas outras funcionalidades, devido a isso ele é bem controverso na comunidade, mas com certeza é um ótimo pacote e trás diversas facilidades.</a:t>
            </a:r>
          </a:p>
        </p:txBody>
      </p:sp>
      <p:sp>
        <p:nvSpPr>
          <p:cNvPr id="275" name="Google Shape;275;g117040352ea_0_0"/>
          <p:cNvSpPr txBox="1"/>
          <p:nvPr/>
        </p:nvSpPr>
        <p:spPr>
          <a:xfrm>
            <a:off x="563550" y="448525"/>
            <a:ext cx="8580449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Conhecendo o </a:t>
            </a:r>
            <a:r>
              <a:rPr lang="pt-BR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Get</a:t>
            </a:r>
            <a:endParaRPr lang="pt-BR"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6" name="Google Shape;276;g117040352ea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19</a:t>
            </a:fld>
            <a:r>
              <a:rPr lang="en-US"/>
              <a:t>]</a:t>
            </a:r>
            <a:endParaRPr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25D32D33-8D93-B5C2-C65D-F3DAEA9F77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396" y="3113958"/>
            <a:ext cx="6622256" cy="1862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507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"/>
          <p:cNvSpPr txBox="1"/>
          <p:nvPr/>
        </p:nvSpPr>
        <p:spPr>
          <a:xfrm>
            <a:off x="565525" y="1669387"/>
            <a:ext cx="8016900" cy="2892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lvl="1" algn="just"/>
            <a:r>
              <a:rPr lang="pt-BR" sz="2400" dirty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Objetivo deste módulo é apresentar de forma teórica e prática o conceito de gerenciamento de estado em Flutter. Conheceremos diversos pacotes que serão uteis nessa tarefa de desenvolvermos com gerência de estado e reatividade. Abordaremos o conceito de injeção de dependência e inversão de controle. Finalizaremos refartando nosso projeto, separando em camadas.</a:t>
            </a:r>
            <a:endParaRPr lang="pt-BR" sz="2400" dirty="0">
              <a:solidFill>
                <a:srgbClr val="040A24"/>
              </a:solidFill>
              <a:latin typeface="Calibri"/>
              <a:cs typeface="Calibri"/>
            </a:endParaRPr>
          </a:p>
        </p:txBody>
      </p:sp>
      <p:sp>
        <p:nvSpPr>
          <p:cNvPr id="169" name="Google Shape;169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0" name="Google Shape;170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7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117040352ea_0_0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lang="pt-BR"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6" name="Google Shape;276;g117040352ea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20</a:t>
            </a:fld>
            <a:r>
              <a:rPr lang="en-US"/>
              <a:t>]</a:t>
            </a:r>
            <a:endParaRPr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9539EA1-2DFD-E388-6C00-A8067B2273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619" y="1293025"/>
            <a:ext cx="6196519" cy="1783229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C64063C1-006E-693D-FA09-39BAB8D0C2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619" y="3135976"/>
            <a:ext cx="6196519" cy="1484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9113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/>
          <p:nvPr/>
        </p:nvSpPr>
        <p:spPr>
          <a:xfrm>
            <a:off x="294404" y="601611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lang="pt-BR"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9" name="Google Shape;189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21</a:t>
            </a:fld>
            <a:r>
              <a:rPr lang="en-US"/>
              <a:t>]</a:t>
            </a:r>
            <a:endParaRPr/>
          </a:p>
        </p:txBody>
      </p:sp>
      <p:sp>
        <p:nvSpPr>
          <p:cNvPr id="6" name="Google Shape;183;p17">
            <a:extLst>
              <a:ext uri="{FF2B5EF4-FFF2-40B4-BE49-F238E27FC236}">
                <a16:creationId xmlns:a16="http://schemas.microsoft.com/office/drawing/2014/main" id="{22AE5CC5-D253-28C8-45EC-8272BDFF6256}"/>
              </a:ext>
            </a:extLst>
          </p:cNvPr>
          <p:cNvSpPr txBox="1"/>
          <p:nvPr/>
        </p:nvSpPr>
        <p:spPr>
          <a:xfrm>
            <a:off x="294405" y="2160412"/>
            <a:ext cx="1290269" cy="358696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2800" b="1" i="0" u="none" strike="no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184;p17">
            <a:extLst>
              <a:ext uri="{FF2B5EF4-FFF2-40B4-BE49-F238E27FC236}">
                <a16:creationId xmlns:a16="http://schemas.microsoft.com/office/drawing/2014/main" id="{2F395E35-0954-2DF5-A2DC-42F59FC35DAF}"/>
              </a:ext>
            </a:extLst>
          </p:cNvPr>
          <p:cNvSpPr/>
          <p:nvPr/>
        </p:nvSpPr>
        <p:spPr>
          <a:xfrm>
            <a:off x="1563242" y="2160412"/>
            <a:ext cx="7403194" cy="3782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pt-BR" sz="2400" strike="sngStrike" dirty="0">
                <a:latin typeface="Calibri"/>
              </a:rPr>
              <a:t>Gerenciamento de estado com </a:t>
            </a:r>
            <a:r>
              <a:rPr lang="pt-BR" sz="2400" strike="sngStrike" dirty="0" err="1">
                <a:latin typeface="Calibri"/>
              </a:rPr>
              <a:t>Provider</a:t>
            </a:r>
            <a:endParaRPr lang="en-US" sz="2400" strike="sngStrike" dirty="0">
              <a:latin typeface="Calibri"/>
            </a:endParaRPr>
          </a:p>
        </p:txBody>
      </p:sp>
      <p:sp>
        <p:nvSpPr>
          <p:cNvPr id="8" name="Google Shape;183;p17">
            <a:extLst>
              <a:ext uri="{FF2B5EF4-FFF2-40B4-BE49-F238E27FC236}">
                <a16:creationId xmlns:a16="http://schemas.microsoft.com/office/drawing/2014/main" id="{63636C8E-D5D1-267E-C39F-4FE364AFEE90}"/>
              </a:ext>
            </a:extLst>
          </p:cNvPr>
          <p:cNvSpPr txBox="1"/>
          <p:nvPr/>
        </p:nvSpPr>
        <p:spPr>
          <a:xfrm>
            <a:off x="294405" y="2627517"/>
            <a:ext cx="1290269" cy="358696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b="1" i="0" u="none" strike="no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184;p17">
            <a:extLst>
              <a:ext uri="{FF2B5EF4-FFF2-40B4-BE49-F238E27FC236}">
                <a16:creationId xmlns:a16="http://schemas.microsoft.com/office/drawing/2014/main" id="{8139FDA0-B425-8242-A964-36B91E32E613}"/>
              </a:ext>
            </a:extLst>
          </p:cNvPr>
          <p:cNvSpPr/>
          <p:nvPr/>
        </p:nvSpPr>
        <p:spPr>
          <a:xfrm>
            <a:off x="1556137" y="2626918"/>
            <a:ext cx="7410299" cy="3782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pt-BR" sz="2400" strike="sngStrike" dirty="0">
                <a:latin typeface="Calibri"/>
                <a:ea typeface="Calibri"/>
              </a:rPr>
              <a:t>Gerenciamento de estado com </a:t>
            </a:r>
            <a:r>
              <a:rPr lang="pt-BR" sz="2400" strike="sngStrike" dirty="0" err="1">
                <a:latin typeface="Calibri"/>
                <a:ea typeface="Calibri"/>
              </a:rPr>
              <a:t>MobX</a:t>
            </a:r>
            <a:endParaRPr lang="en-US" sz="2400" b="1" u="none" strike="sngStrike" cap="none" dirty="0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0" name="Google Shape;183;p17">
            <a:extLst>
              <a:ext uri="{FF2B5EF4-FFF2-40B4-BE49-F238E27FC236}">
                <a16:creationId xmlns:a16="http://schemas.microsoft.com/office/drawing/2014/main" id="{366AB72E-3CCF-3150-B029-70521222BE2A}"/>
              </a:ext>
            </a:extLst>
          </p:cNvPr>
          <p:cNvSpPr txBox="1"/>
          <p:nvPr/>
        </p:nvSpPr>
        <p:spPr>
          <a:xfrm>
            <a:off x="294405" y="3094622"/>
            <a:ext cx="1290269" cy="358696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2800" b="1" i="0" u="none" strike="no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84;p17">
            <a:extLst>
              <a:ext uri="{FF2B5EF4-FFF2-40B4-BE49-F238E27FC236}">
                <a16:creationId xmlns:a16="http://schemas.microsoft.com/office/drawing/2014/main" id="{F43990A8-F8F6-D6B7-B595-AF797F9A8A20}"/>
              </a:ext>
            </a:extLst>
          </p:cNvPr>
          <p:cNvSpPr/>
          <p:nvPr/>
        </p:nvSpPr>
        <p:spPr>
          <a:xfrm>
            <a:off x="1556138" y="3094117"/>
            <a:ext cx="6313815" cy="3782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pt-BR" sz="2400" strike="sngStrike" dirty="0">
                <a:latin typeface="Calibri"/>
                <a:ea typeface="Calibri"/>
              </a:rPr>
              <a:t>Gerenciamento de estado com </a:t>
            </a:r>
            <a:r>
              <a:rPr lang="pt-BR" sz="2400" strike="sngStrike" dirty="0" err="1">
                <a:latin typeface="Calibri"/>
                <a:ea typeface="Calibri"/>
              </a:rPr>
              <a:t>Get</a:t>
            </a:r>
            <a:endParaRPr lang="en-US" sz="2400" b="1" u="none" strike="sngStrike" cap="none" dirty="0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2" name="Google Shape;183;p17">
            <a:extLst>
              <a:ext uri="{FF2B5EF4-FFF2-40B4-BE49-F238E27FC236}">
                <a16:creationId xmlns:a16="http://schemas.microsoft.com/office/drawing/2014/main" id="{0DB116D3-685A-E2AE-1BA0-0C06A1C33A65}"/>
              </a:ext>
            </a:extLst>
          </p:cNvPr>
          <p:cNvSpPr txBox="1"/>
          <p:nvPr/>
        </p:nvSpPr>
        <p:spPr>
          <a:xfrm>
            <a:off x="294404" y="3570316"/>
            <a:ext cx="1290269" cy="358696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2800" b="1" i="0" u="none" strike="no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84;p17">
            <a:extLst>
              <a:ext uri="{FF2B5EF4-FFF2-40B4-BE49-F238E27FC236}">
                <a16:creationId xmlns:a16="http://schemas.microsoft.com/office/drawing/2014/main" id="{7B2B0987-5939-1EFC-4694-D1FBB71084FA}"/>
              </a:ext>
            </a:extLst>
          </p:cNvPr>
          <p:cNvSpPr/>
          <p:nvPr/>
        </p:nvSpPr>
        <p:spPr>
          <a:xfrm>
            <a:off x="1556137" y="3569811"/>
            <a:ext cx="6313815" cy="3782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pt-BR" sz="2400" dirty="0">
                <a:latin typeface="Calibri"/>
                <a:ea typeface="Calibri"/>
              </a:rPr>
              <a:t>Boas Práticas e Padrões em Flutter</a:t>
            </a:r>
            <a:endParaRPr lang="en-US" sz="2400" b="1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091623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SzPts val="2400"/>
            </a:pP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pt-BR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Boas Práticas e Padrões em Flutter</a:t>
            </a:r>
            <a:endParaRPr lang="en-US" sz="2400" i="0" u="none" strike="noStrike" cap="none" dirty="0">
              <a:solidFill>
                <a:srgbClr val="A5A5A5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95" name="Google Shape;195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4</a:t>
            </a:r>
            <a:endParaRPr sz="24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6" name="Google Shape;196;p5"/>
          <p:cNvSpPr txBox="1"/>
          <p:nvPr/>
        </p:nvSpPr>
        <p:spPr>
          <a:xfrm>
            <a:off x="565525" y="1785563"/>
            <a:ext cx="7165372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Flutter</a:t>
            </a:r>
            <a:endParaRPr lang="en-US" sz="40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pic>
        <p:nvPicPr>
          <p:cNvPr id="197" name="Google Shape;19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22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94240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17040352ea_0_0"/>
          <p:cNvSpPr txBox="1"/>
          <p:nvPr/>
        </p:nvSpPr>
        <p:spPr>
          <a:xfrm>
            <a:off x="563550" y="1292951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</a:pP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Neste módulo trataremos de utilizar práticas para torna nosso projeto mais organizado, separando nas pastas corretas, para que os arquivos fiquem mais fáceis de serem encontrados.</a:t>
            </a:r>
          </a:p>
          <a:p>
            <a:pPr marR="0" lvl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</a:pP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Refartaremos uma parte de nossa lista de tarefas, fazendo com o que o item, fique em um arquivo separado, e podendo ser reutilizado em outras situações.</a:t>
            </a:r>
          </a:p>
        </p:txBody>
      </p:sp>
      <p:sp>
        <p:nvSpPr>
          <p:cNvPr id="275" name="Google Shape;275;g117040352ea_0_0"/>
          <p:cNvSpPr txBox="1"/>
          <p:nvPr/>
        </p:nvSpPr>
        <p:spPr>
          <a:xfrm>
            <a:off x="392906" y="448525"/>
            <a:ext cx="8751094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Boas Práticas e Padrões em Flutter</a:t>
            </a:r>
            <a:endParaRPr lang="pt-BR"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6" name="Google Shape;276;g117040352ea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23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860586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17040352ea_0_0"/>
          <p:cNvSpPr txBox="1"/>
          <p:nvPr/>
        </p:nvSpPr>
        <p:spPr>
          <a:xfrm>
            <a:off x="563550" y="1292951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</a:pP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Conheceremos o pacote </a:t>
            </a:r>
            <a:r>
              <a:rPr lang="pt-BR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</a:t>
            </a: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que nos ajuda a criar instancias de nossas classes que faz com que as mesmas fiquem visíveis e de forma </a:t>
            </a:r>
            <a:r>
              <a:rPr lang="pt-BR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SingleTon</a:t>
            </a: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par a aplicação interfira.</a:t>
            </a:r>
          </a:p>
          <a:p>
            <a:pPr marR="0" lvl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</a:pP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 isso veremos como essa solução nos ajuda para evitar situações de que criemos diversas instancias do mesmo objeto e percamos os dados armazenados.</a:t>
            </a:r>
          </a:p>
        </p:txBody>
      </p:sp>
      <p:sp>
        <p:nvSpPr>
          <p:cNvPr id="275" name="Google Shape;275;g117040352ea_0_0"/>
          <p:cNvSpPr txBox="1"/>
          <p:nvPr/>
        </p:nvSpPr>
        <p:spPr>
          <a:xfrm>
            <a:off x="392906" y="448525"/>
            <a:ext cx="8751094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Get</a:t>
            </a:r>
            <a:endParaRPr lang="pt-BR"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6" name="Google Shape;276;g117040352ea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24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523565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09ffa863cd_0_356"/>
          <p:cNvSpPr txBox="1"/>
          <p:nvPr/>
        </p:nvSpPr>
        <p:spPr>
          <a:xfrm>
            <a:off x="411296" y="1657356"/>
            <a:ext cx="8016900" cy="2478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indent="-381000">
              <a:spcBef>
                <a:spcPts val="1800"/>
              </a:spcBef>
              <a:buClr>
                <a:schemeClr val="dk1"/>
              </a:buClr>
              <a:buSzPts val="2400"/>
              <a:buFont typeface="Calibri"/>
              <a:buChar char="●"/>
            </a:pPr>
            <a:r>
              <a:rPr lang="pt-BR" sz="2400" b="1" u="sng" dirty="0" err="1">
                <a:solidFill>
                  <a:schemeClr val="dk1"/>
                </a:solidFill>
                <a:latin typeface="Calibri"/>
                <a:cs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digitalinnovationone</a:t>
            </a:r>
            <a:r>
              <a:rPr lang="pt-BR" sz="2400" b="1" u="sng" dirty="0">
                <a:solidFill>
                  <a:schemeClr val="dk1"/>
                </a:solidFill>
                <a:latin typeface="Calibri"/>
                <a:cs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pt-BR" sz="2400" b="1" u="sng" dirty="0" err="1">
                <a:solidFill>
                  <a:schemeClr val="dk1"/>
                </a:solidFill>
                <a:latin typeface="Calibri"/>
                <a:cs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dio-flutter</a:t>
            </a:r>
            <a:r>
              <a:rPr lang="pt-BR" sz="2400" b="1" u="sng" dirty="0">
                <a:solidFill>
                  <a:schemeClr val="dk1"/>
                </a:solidFill>
                <a:latin typeface="Calibri"/>
                <a:cs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(github.com)</a:t>
            </a:r>
            <a:endParaRPr lang="pt-BR" sz="2400" b="1" u="sng" dirty="0">
              <a:solidFill>
                <a:schemeClr val="dk1"/>
              </a:solidFill>
              <a:latin typeface="Calibri"/>
              <a:cs typeface="Calibri"/>
            </a:endParaRPr>
          </a:p>
          <a:p>
            <a:pPr marL="457200" indent="-381000">
              <a:spcBef>
                <a:spcPts val="1800"/>
              </a:spcBef>
              <a:buClr>
                <a:schemeClr val="dk1"/>
              </a:buClr>
              <a:buSzPts val="2400"/>
              <a:buFont typeface="Calibri"/>
              <a:buChar char="●"/>
            </a:pPr>
            <a:r>
              <a:rPr lang="pt-BR" sz="2400" b="1" u="sng" dirty="0" err="1">
                <a:solidFill>
                  <a:schemeClr val="dk1"/>
                </a:solidFill>
                <a:latin typeface="Calibri"/>
                <a:cs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Dart</a:t>
            </a:r>
            <a:r>
              <a:rPr lang="pt-BR" sz="2400" b="1" u="sng" dirty="0">
                <a:solidFill>
                  <a:schemeClr val="dk1"/>
                </a:solidFill>
                <a:latin typeface="Calibri"/>
                <a:cs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pt-BR" sz="2400" b="1" u="sng" dirty="0" err="1">
                <a:solidFill>
                  <a:schemeClr val="dk1"/>
                </a:solidFill>
                <a:latin typeface="Calibri"/>
                <a:cs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packages</a:t>
            </a:r>
            <a:r>
              <a:rPr lang="pt-BR" sz="2400" b="1" u="sng" dirty="0">
                <a:solidFill>
                  <a:schemeClr val="dk1"/>
                </a:solidFill>
                <a:latin typeface="Calibri"/>
                <a:cs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(</a:t>
            </a:r>
            <a:r>
              <a:rPr lang="pt-BR" sz="2400" b="1" u="sng" dirty="0" err="1">
                <a:solidFill>
                  <a:schemeClr val="dk1"/>
                </a:solidFill>
                <a:latin typeface="Calibri"/>
                <a:cs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pub.dev</a:t>
            </a:r>
            <a:r>
              <a:rPr lang="pt-BR" sz="2400" b="1" u="sng" dirty="0">
                <a:solidFill>
                  <a:schemeClr val="dk1"/>
                </a:solidFill>
                <a:latin typeface="Calibri"/>
                <a:cs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)</a:t>
            </a:r>
            <a:endParaRPr lang="pt-BR" sz="2400" b="1" u="sng" dirty="0">
              <a:solidFill>
                <a:schemeClr val="dk1"/>
              </a:solidFill>
              <a:latin typeface="Calibri"/>
              <a:cs typeface="Calibri"/>
            </a:endParaRPr>
          </a:p>
          <a:p>
            <a:pPr marL="457200" indent="-381000">
              <a:spcBef>
                <a:spcPts val="1800"/>
              </a:spcBef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u="sng" dirty="0">
                <a:solidFill>
                  <a:schemeClr val="dk1"/>
                </a:solidFill>
                <a:latin typeface="Calibri"/>
                <a:cs typeface="Calibri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List of state management approaches | Flutter</a:t>
            </a:r>
            <a:endParaRPr lang="pt-BR" sz="2400" b="1" u="sng" dirty="0">
              <a:solidFill>
                <a:schemeClr val="dk1"/>
              </a:solidFill>
              <a:latin typeface="Calibri"/>
              <a:cs typeface="Calibri"/>
            </a:endParaRPr>
          </a:p>
        </p:txBody>
      </p:sp>
      <p:sp>
        <p:nvSpPr>
          <p:cNvPr id="268" name="Google Shape;268;g109ffa863cd_0_3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</a:t>
            </a: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Úteis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9" name="Google Shape;269;g109ffa863cd_0_3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25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17040352ea_0_0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lang="pt-BR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Artigos e cursos da DIO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“Fala </a:t>
            </a:r>
            <a:r>
              <a:rPr lang="pt-BR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Devs</a:t>
            </a: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 </a:t>
            </a:r>
            <a:r>
              <a:rPr lang="pt-BR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youtube</a:t>
            </a:r>
            <a:endParaRPr lang="pt-BR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Google Shape;275;g117040352ea_0_0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saber mais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6" name="Google Shape;276;g117040352ea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26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84" name="Google Shape;284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27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7911F77-A30A-EB91-6D25-101A1D15C9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0363" y="1666050"/>
            <a:ext cx="1781175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09ffa863cd_0_356"/>
          <p:cNvSpPr txBox="1"/>
          <p:nvPr/>
        </p:nvSpPr>
        <p:spPr>
          <a:xfrm>
            <a:off x="561575" y="1064999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Criar uma aplicação Flutter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Criar um banco de dados / Back4App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Criar uma tela de lista de tarefas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Listar as tarefas de forma reativa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Obtendo os dados da base de dados e não da memória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Utilizar o gerenciamento de estado de sua preferencia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pt-BR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pt-BR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g109ffa863cd_0_3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Desafio – </a:t>
            </a:r>
            <a:r>
              <a:rPr lang="pt-BR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Lista de Tarefas</a:t>
            </a:r>
            <a:endParaRPr lang="pt-BR"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9" name="Google Shape;269;g109ffa863cd_0_3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28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31142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17040352ea_0_0"/>
          <p:cNvSpPr txBox="1"/>
          <p:nvPr/>
        </p:nvSpPr>
        <p:spPr>
          <a:xfrm>
            <a:off x="563550" y="1489751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R="0" lvl="0" algn="just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</a:pP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Estado em Flutter é considerado como a situação atual que o aplicativo se encontra num determinada posição no tempo. Como as variáveis que estão preenchidas, a forma que a tela está sendo exibida e etc.</a:t>
            </a:r>
          </a:p>
          <a:p>
            <a:pPr marR="0" lvl="0" algn="just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</a:pP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Flutter possui uma função que nativa que altera o estado da aplicação, que seria o </a:t>
            </a:r>
            <a:r>
              <a:rPr lang="pt-BR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setState</a:t>
            </a: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({}), ele é gerenciador de estado mais rápido do Flutter</a:t>
            </a:r>
          </a:p>
          <a:p>
            <a:pPr marR="0" lvl="0" algn="just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</a:pP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Só que muitas vezes precisamos evoluir nosso aplicativo para alterações não apenas em nossa tela, mas também em Widgets de outras telas, e para isso usamos outras formas de gerenciamento de estado e reatividade.</a:t>
            </a:r>
          </a:p>
        </p:txBody>
      </p:sp>
      <p:sp>
        <p:nvSpPr>
          <p:cNvPr id="275" name="Google Shape;275;g117040352ea_0_0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é estado no Flutter?</a:t>
            </a:r>
            <a:endParaRPr lang="pt-BR"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6" name="Google Shape;276;g117040352ea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31622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17040352ea_0_0"/>
          <p:cNvSpPr txBox="1"/>
          <p:nvPr/>
        </p:nvSpPr>
        <p:spPr>
          <a:xfrm>
            <a:off x="563550" y="1489751"/>
            <a:ext cx="2915456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R="0" lvl="0" algn="just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</a:pP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Muitas vezes em nossas aplicações precisamos que uma mesma informação seja vista por mais de um widget, onde cada alteração possa ser identificada e ser alterada</a:t>
            </a:r>
          </a:p>
        </p:txBody>
      </p:sp>
      <p:sp>
        <p:nvSpPr>
          <p:cNvPr id="275" name="Google Shape;275;g117040352ea_0_0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Alterando Widgets</a:t>
            </a:r>
            <a:endParaRPr lang="pt-BR"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6" name="Google Shape;276;g117040352ea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</a:t>
            </a:fld>
            <a:r>
              <a:rPr lang="en-US"/>
              <a:t>]</a:t>
            </a:r>
            <a:endParaRPr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18A6EA23-094E-EBEA-983F-B6C3893007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4731" y="1693617"/>
            <a:ext cx="4982143" cy="3056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643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117040352ea_0_0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Propagando as informações</a:t>
            </a:r>
            <a:endParaRPr lang="pt-BR"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6" name="Google Shape;276;g117040352ea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</a:t>
            </a:fld>
            <a:r>
              <a:rPr lang="en-US"/>
              <a:t>]</a:t>
            </a:r>
            <a:endParaRPr/>
          </a:p>
        </p:txBody>
      </p:sp>
      <p:sp>
        <p:nvSpPr>
          <p:cNvPr id="2" name="Google Shape;274;g117040352ea_0_0">
            <a:extLst>
              <a:ext uri="{FF2B5EF4-FFF2-40B4-BE49-F238E27FC236}">
                <a16:creationId xmlns:a16="http://schemas.microsoft.com/office/drawing/2014/main" id="{F347F79F-FA35-AEC4-19D5-26D4B48557A2}"/>
              </a:ext>
            </a:extLst>
          </p:cNvPr>
          <p:cNvSpPr txBox="1"/>
          <p:nvPr/>
        </p:nvSpPr>
        <p:spPr>
          <a:xfrm>
            <a:off x="563550" y="1489751"/>
            <a:ext cx="2915456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R="0" lvl="0" algn="just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</a:pP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 isso usamos o gerenciamento de estado, juntamente com a reatividade aplicada a ele, onde temos vários pontos que ficam escutando as alterações e fazer a alteração do widget automaticamente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21ED641C-3F9D-6AA0-AFDC-EB1893E0DD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4731" y="1693617"/>
            <a:ext cx="4982143" cy="3056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4308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17040352ea_0_0"/>
          <p:cNvSpPr txBox="1"/>
          <p:nvPr/>
        </p:nvSpPr>
        <p:spPr>
          <a:xfrm>
            <a:off x="539884" y="1292951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setState</a:t>
            </a:r>
            <a:endParaRPr lang="pt-BR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Provider</a:t>
            </a:r>
            <a:endParaRPr lang="pt-BR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MobX</a:t>
            </a:r>
            <a:endParaRPr lang="pt-BR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GetX</a:t>
            </a:r>
            <a:endParaRPr lang="pt-BR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Bloc</a:t>
            </a: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/RX</a:t>
            </a:r>
          </a:p>
        </p:txBody>
      </p:sp>
      <p:sp>
        <p:nvSpPr>
          <p:cNvPr id="275" name="Google Shape;275;g117040352ea_0_0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Principais Pacotes</a:t>
            </a:r>
            <a:endParaRPr lang="pt-BR"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6" name="Google Shape;276;g117040352ea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374190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17040352ea_0_0"/>
          <p:cNvSpPr txBox="1"/>
          <p:nvPr/>
        </p:nvSpPr>
        <p:spPr>
          <a:xfrm>
            <a:off x="539884" y="1391351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R="0" lvl="0" algn="just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</a:pP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Injeção de dependência / inversão de controle é um dos principais padrões e de projeto, é </a:t>
            </a:r>
            <a:r>
              <a:rPr lang="pt-BR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é</a:t>
            </a: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 letra D, do SOLID (</a:t>
            </a:r>
            <a:r>
              <a:rPr lang="pt-BR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Dependency</a:t>
            </a: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Inversion</a:t>
            </a: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Principle</a:t>
            </a: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), que visa que uma classe não seja responsável por buscar as classes, configurações, arquivos, </a:t>
            </a:r>
            <a:r>
              <a:rPr lang="pt-BR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etc</a:t>
            </a: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mas sim, ela recebe essa informação de forma automática, um exemplo é o recebimento desses dados via Construtor.</a:t>
            </a:r>
          </a:p>
          <a:p>
            <a:pPr marR="0" lvl="0" algn="just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</a:pP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 isso podemos instanciar classes com configurações diferentes, dependendo da forma que instanciamos ela. Facilitando até nos casos de testes, onde precisamos </a:t>
            </a:r>
            <a:r>
              <a:rPr lang="pt-BR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mockar</a:t>
            </a: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dados.</a:t>
            </a:r>
          </a:p>
        </p:txBody>
      </p:sp>
      <p:sp>
        <p:nvSpPr>
          <p:cNvPr id="275" name="Google Shape;275;g117040352ea_0_0"/>
          <p:cNvSpPr txBox="1"/>
          <p:nvPr/>
        </p:nvSpPr>
        <p:spPr>
          <a:xfrm>
            <a:off x="539884" y="584951"/>
            <a:ext cx="8016900" cy="619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Injeção de dependência</a:t>
            </a:r>
          </a:p>
          <a:p>
            <a:pPr>
              <a:lnSpc>
                <a:spcPct val="115000"/>
              </a:lnSpc>
              <a:buSzPts val="3200"/>
            </a:pPr>
            <a:r>
              <a:rPr lang="pt-BR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Inversão de controle</a:t>
            </a:r>
            <a:endParaRPr lang="pt-BR"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6" name="Google Shape;276;g117040352ea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557226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117040352ea_0_0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lang="pt-BR"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6" name="Google Shape;276;g117040352ea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</a:t>
            </a:fld>
            <a:r>
              <a:rPr lang="en-US"/>
              <a:t>]</a:t>
            </a:r>
            <a:endParaRPr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23025925-0BA4-1EB9-C3D5-1EA1E3157B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525" y="1718218"/>
            <a:ext cx="7629525" cy="1303219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C1984BCC-416A-A333-F541-990262CC69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524" y="3092092"/>
            <a:ext cx="7644475" cy="1708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3951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/>
          <p:nvPr/>
        </p:nvSpPr>
        <p:spPr>
          <a:xfrm>
            <a:off x="294404" y="601611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9" name="Google Shape;189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</a:t>
            </a:fld>
            <a:r>
              <a:rPr lang="en-US"/>
              <a:t>]</a:t>
            </a:r>
            <a:endParaRPr/>
          </a:p>
        </p:txBody>
      </p:sp>
      <p:sp>
        <p:nvSpPr>
          <p:cNvPr id="183" name="Google Shape;183;p17"/>
          <p:cNvSpPr txBox="1"/>
          <p:nvPr/>
        </p:nvSpPr>
        <p:spPr>
          <a:xfrm>
            <a:off x="294405" y="2160412"/>
            <a:ext cx="1290269" cy="358696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2800" b="1" i="0" u="none" strike="no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7"/>
          <p:cNvSpPr/>
          <p:nvPr/>
        </p:nvSpPr>
        <p:spPr>
          <a:xfrm>
            <a:off x="1563242" y="2160412"/>
            <a:ext cx="7403194" cy="3782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pt-BR" sz="2400" dirty="0">
                <a:latin typeface="Calibri"/>
              </a:rPr>
              <a:t>Gerenciamento de estado com </a:t>
            </a:r>
            <a:r>
              <a:rPr lang="pt-BR" sz="2400" dirty="0" err="1">
                <a:latin typeface="Calibri"/>
              </a:rPr>
              <a:t>Provider</a:t>
            </a:r>
            <a:endParaRPr lang="en-US" sz="2400" dirty="0">
              <a:latin typeface="Calibri"/>
            </a:endParaRPr>
          </a:p>
        </p:txBody>
      </p:sp>
      <p:sp>
        <p:nvSpPr>
          <p:cNvPr id="20" name="Google Shape;183;p17">
            <a:extLst>
              <a:ext uri="{FF2B5EF4-FFF2-40B4-BE49-F238E27FC236}">
                <a16:creationId xmlns:a16="http://schemas.microsoft.com/office/drawing/2014/main" id="{C9AE0C91-AA02-7A2B-D72C-1AF2D3DB43F3}"/>
              </a:ext>
            </a:extLst>
          </p:cNvPr>
          <p:cNvSpPr txBox="1"/>
          <p:nvPr/>
        </p:nvSpPr>
        <p:spPr>
          <a:xfrm>
            <a:off x="294405" y="2627517"/>
            <a:ext cx="1290269" cy="358696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b="1" i="0" u="none" strike="no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184;p17">
            <a:extLst>
              <a:ext uri="{FF2B5EF4-FFF2-40B4-BE49-F238E27FC236}">
                <a16:creationId xmlns:a16="http://schemas.microsoft.com/office/drawing/2014/main" id="{B2B1EBD6-944C-0E8B-579F-95EB74AF1B33}"/>
              </a:ext>
            </a:extLst>
          </p:cNvPr>
          <p:cNvSpPr/>
          <p:nvPr/>
        </p:nvSpPr>
        <p:spPr>
          <a:xfrm>
            <a:off x="1556137" y="2626918"/>
            <a:ext cx="7410299" cy="3782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pt-BR" sz="2400" dirty="0">
                <a:latin typeface="Calibri"/>
                <a:ea typeface="Calibri"/>
              </a:rPr>
              <a:t>Gerenciamento de estado com </a:t>
            </a:r>
            <a:r>
              <a:rPr lang="pt-BR" sz="2400" dirty="0" err="1">
                <a:latin typeface="Calibri"/>
                <a:ea typeface="Calibri"/>
              </a:rPr>
              <a:t>MobX</a:t>
            </a:r>
            <a:endParaRPr lang="en-US" sz="2400" b="1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22" name="Google Shape;183;p17">
            <a:extLst>
              <a:ext uri="{FF2B5EF4-FFF2-40B4-BE49-F238E27FC236}">
                <a16:creationId xmlns:a16="http://schemas.microsoft.com/office/drawing/2014/main" id="{1531EE5F-4447-CBD1-28CB-D7A45A1A4C2F}"/>
              </a:ext>
            </a:extLst>
          </p:cNvPr>
          <p:cNvSpPr txBox="1"/>
          <p:nvPr/>
        </p:nvSpPr>
        <p:spPr>
          <a:xfrm>
            <a:off x="294405" y="3094622"/>
            <a:ext cx="1290269" cy="358696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2800" b="1" i="0" u="none" strike="no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184;p17">
            <a:extLst>
              <a:ext uri="{FF2B5EF4-FFF2-40B4-BE49-F238E27FC236}">
                <a16:creationId xmlns:a16="http://schemas.microsoft.com/office/drawing/2014/main" id="{0B70DCEE-4503-83DC-AAA4-47142C2C7144}"/>
              </a:ext>
            </a:extLst>
          </p:cNvPr>
          <p:cNvSpPr/>
          <p:nvPr/>
        </p:nvSpPr>
        <p:spPr>
          <a:xfrm>
            <a:off x="1556138" y="3094117"/>
            <a:ext cx="6313815" cy="3782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pt-BR" sz="2400" dirty="0">
                <a:latin typeface="Calibri"/>
                <a:ea typeface="Calibri"/>
              </a:rPr>
              <a:t>Gerenciamento de estado com </a:t>
            </a:r>
            <a:r>
              <a:rPr lang="pt-BR" sz="2400" dirty="0" err="1">
                <a:latin typeface="Calibri"/>
                <a:ea typeface="Calibri"/>
              </a:rPr>
              <a:t>Get</a:t>
            </a:r>
            <a:endParaRPr lang="en-US" sz="2400" b="1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4" name="Google Shape;183;p17">
            <a:extLst>
              <a:ext uri="{FF2B5EF4-FFF2-40B4-BE49-F238E27FC236}">
                <a16:creationId xmlns:a16="http://schemas.microsoft.com/office/drawing/2014/main" id="{9CD9B231-4DFB-3EC7-4D05-CBBE6A04144C}"/>
              </a:ext>
            </a:extLst>
          </p:cNvPr>
          <p:cNvSpPr txBox="1"/>
          <p:nvPr/>
        </p:nvSpPr>
        <p:spPr>
          <a:xfrm>
            <a:off x="294404" y="3570316"/>
            <a:ext cx="1290269" cy="358696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2800" b="1" i="0" u="none" strike="no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184;p17">
            <a:extLst>
              <a:ext uri="{FF2B5EF4-FFF2-40B4-BE49-F238E27FC236}">
                <a16:creationId xmlns:a16="http://schemas.microsoft.com/office/drawing/2014/main" id="{61102BE0-BA56-D8AC-83C9-710DA015FEF8}"/>
              </a:ext>
            </a:extLst>
          </p:cNvPr>
          <p:cNvSpPr/>
          <p:nvPr/>
        </p:nvSpPr>
        <p:spPr>
          <a:xfrm>
            <a:off x="1556137" y="3569811"/>
            <a:ext cx="6313815" cy="3782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pt-BR" sz="2400" dirty="0">
                <a:latin typeface="Calibri"/>
                <a:ea typeface="Calibri"/>
              </a:rPr>
              <a:t>Boas Práticas e Padrões em Flutter</a:t>
            </a:r>
            <a:endParaRPr lang="en-US" sz="2400" b="1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49583560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1E48B58A68BE64E9120D347E3E06B3A" ma:contentTypeVersion="16" ma:contentTypeDescription="Criar um novo documento." ma:contentTypeScope="" ma:versionID="0db9f9e2a1a2ddfb397e1c08337df9d0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6b5df930d5b48784a7d047e90716a8ab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Etiquetas de Imagem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3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C136C09-EEF4-40EC-8CB0-659FAB9EEF2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022FBF4-0123-44FF-AA17-B5EF7850F6F1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1C93383B-CCD8-4B8E-9D8C-83B1763F9A4B}"/>
</file>

<file path=docProps/app.xml><?xml version="1.0" encoding="utf-8"?>
<Properties xmlns="http://schemas.openxmlformats.org/officeDocument/2006/extended-properties" xmlns:vt="http://schemas.openxmlformats.org/officeDocument/2006/docPropsVTypes">
  <TotalTime>3711</TotalTime>
  <Words>1030</Words>
  <Application>Microsoft Office PowerPoint</Application>
  <PresentationFormat>Apresentação na tela (16:9)</PresentationFormat>
  <Paragraphs>135</Paragraphs>
  <Slides>28</Slides>
  <Notes>28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28</vt:i4>
      </vt:variant>
    </vt:vector>
  </HeadingPairs>
  <TitlesOfParts>
    <vt:vector size="32" baseType="lpstr">
      <vt:lpstr>Century Gothic</vt:lpstr>
      <vt:lpstr>Calibri</vt:lpstr>
      <vt:lpstr>Arial</vt:lpstr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Larissa Mestieri</dc:creator>
  <cp:lastModifiedBy>Danilo Perez</cp:lastModifiedBy>
  <cp:revision>125</cp:revision>
  <dcterms:modified xsi:type="dcterms:W3CDTF">2022-10-12T01:57:08Z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</Properties>
</file>