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6"/>
  </p:notesMasterIdLst>
  <p:sldIdLst>
    <p:sldId id="260" r:id="rId5"/>
    <p:sldId id="277" r:id="rId6"/>
    <p:sldId id="374" r:id="rId7"/>
    <p:sldId id="340" r:id="rId8"/>
    <p:sldId id="353" r:id="rId9"/>
    <p:sldId id="371" r:id="rId10"/>
    <p:sldId id="384" r:id="rId11"/>
    <p:sldId id="385" r:id="rId12"/>
    <p:sldId id="382" r:id="rId13"/>
    <p:sldId id="342" r:id="rId14"/>
    <p:sldId id="360" r:id="rId15"/>
    <p:sldId id="386" r:id="rId16"/>
    <p:sldId id="387" r:id="rId17"/>
    <p:sldId id="383" r:id="rId18"/>
    <p:sldId id="344" r:id="rId19"/>
    <p:sldId id="355" r:id="rId20"/>
    <p:sldId id="388" r:id="rId21"/>
    <p:sldId id="273" r:id="rId22"/>
    <p:sldId id="274" r:id="rId23"/>
    <p:sldId id="275" r:id="rId24"/>
    <p:sldId id="315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2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312DF-47F9-293B-7046-C2DB216B10D0}" v="323" dt="2022-05-28T03:38:21.086"/>
    <p1510:client id="{4979C75B-9153-5889-F256-D56B1DC5158B}" v="20" dt="2022-05-30T12:45:51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62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6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a Mascarenhas" userId="S::juliana.mascarenhas@dio.me::573f2dcc-13b6-4a88-af1c-35ffa781b5c6" providerId="AD" clId="Web-{1DF312DF-47F9-293B-7046-C2DB216B10D0}"/>
    <pc:docChg chg="addSld delSld modSld">
      <pc:chgData name="Juliana Mascarenhas" userId="S::juliana.mascarenhas@dio.me::573f2dcc-13b6-4a88-af1c-35ffa781b5c6" providerId="AD" clId="Web-{1DF312DF-47F9-293B-7046-C2DB216B10D0}" dt="2022-05-28T03:38:21.086" v="305"/>
      <pc:docMkLst>
        <pc:docMk/>
      </pc:docMkLst>
      <pc:sldChg chg="addSp modSp del">
        <pc:chgData name="Juliana Mascarenhas" userId="S::juliana.mascarenhas@dio.me::573f2dcc-13b6-4a88-af1c-35ffa781b5c6" providerId="AD" clId="Web-{1DF312DF-47F9-293B-7046-C2DB216B10D0}" dt="2022-05-27T17:16:49.251" v="4"/>
        <pc:sldMkLst>
          <pc:docMk/>
          <pc:sldMk cId="0" sldId="256"/>
        </pc:sldMkLst>
        <pc:spChg chg="add mod">
          <ac:chgData name="Juliana Mascarenhas" userId="S::juliana.mascarenhas@dio.me::573f2dcc-13b6-4a88-af1c-35ffa781b5c6" providerId="AD" clId="Web-{1DF312DF-47F9-293B-7046-C2DB216B10D0}" dt="2022-05-27T17:16:43.438" v="1"/>
          <ac:spMkLst>
            <pc:docMk/>
            <pc:sldMk cId="0" sldId="256"/>
            <ac:spMk id="2" creationId="{41362E6E-7E25-1BB9-16E7-BFBD1D137B1E}"/>
          </ac:spMkLst>
        </pc:spChg>
      </pc:sldChg>
      <pc:sldChg chg="del">
        <pc:chgData name="Juliana Mascarenhas" userId="S::juliana.mascarenhas@dio.me::573f2dcc-13b6-4a88-af1c-35ffa781b5c6" providerId="AD" clId="Web-{1DF312DF-47F9-293B-7046-C2DB216B10D0}" dt="2022-05-27T17:16:46.345" v="2"/>
        <pc:sldMkLst>
          <pc:docMk/>
          <pc:sldMk cId="0" sldId="257"/>
        </pc:sldMkLst>
      </pc:sldChg>
      <pc:sldChg chg="del">
        <pc:chgData name="Juliana Mascarenhas" userId="S::juliana.mascarenhas@dio.me::573f2dcc-13b6-4a88-af1c-35ffa781b5c6" providerId="AD" clId="Web-{1DF312DF-47F9-293B-7046-C2DB216B10D0}" dt="2022-05-27T17:16:48.454" v="3"/>
        <pc:sldMkLst>
          <pc:docMk/>
          <pc:sldMk cId="0" sldId="258"/>
        </pc:sldMkLst>
      </pc:sldChg>
      <pc:sldChg chg="del">
        <pc:chgData name="Juliana Mascarenhas" userId="S::juliana.mascarenhas@dio.me::573f2dcc-13b6-4a88-af1c-35ffa781b5c6" providerId="AD" clId="Web-{1DF312DF-47F9-293B-7046-C2DB216B10D0}" dt="2022-05-27T17:16:50.673" v="5"/>
        <pc:sldMkLst>
          <pc:docMk/>
          <pc:sldMk cId="0" sldId="259"/>
        </pc:sldMkLst>
      </pc:sldChg>
      <pc:sldChg chg="del">
        <pc:chgData name="Juliana Mascarenhas" userId="S::juliana.mascarenhas@dio.me::573f2dcc-13b6-4a88-af1c-35ffa781b5c6" providerId="AD" clId="Web-{1DF312DF-47F9-293B-7046-C2DB216B10D0}" dt="2022-05-27T17:17:07.283" v="7"/>
        <pc:sldMkLst>
          <pc:docMk/>
          <pc:sldMk cId="0" sldId="260"/>
        </pc:sldMkLst>
      </pc:sldChg>
      <pc:sldChg chg="del">
        <pc:chgData name="Juliana Mascarenhas" userId="S::juliana.mascarenhas@dio.me::573f2dcc-13b6-4a88-af1c-35ffa781b5c6" providerId="AD" clId="Web-{1DF312DF-47F9-293B-7046-C2DB216B10D0}" dt="2022-05-27T17:27:02.719" v="25"/>
        <pc:sldMkLst>
          <pc:docMk/>
          <pc:sldMk cId="0" sldId="261"/>
        </pc:sldMkLst>
      </pc:sldChg>
      <pc:sldChg chg="del">
        <pc:chgData name="Juliana Mascarenhas" userId="S::juliana.mascarenhas@dio.me::573f2dcc-13b6-4a88-af1c-35ffa781b5c6" providerId="AD" clId="Web-{1DF312DF-47F9-293B-7046-C2DB216B10D0}" dt="2022-05-27T17:27:04.782" v="26"/>
        <pc:sldMkLst>
          <pc:docMk/>
          <pc:sldMk cId="0" sldId="262"/>
        </pc:sldMkLst>
      </pc:sldChg>
      <pc:sldChg chg="del">
        <pc:chgData name="Juliana Mascarenhas" userId="S::juliana.mascarenhas@dio.me::573f2dcc-13b6-4a88-af1c-35ffa781b5c6" providerId="AD" clId="Web-{1DF312DF-47F9-293B-7046-C2DB216B10D0}" dt="2022-05-27T17:27:04.891" v="27"/>
        <pc:sldMkLst>
          <pc:docMk/>
          <pc:sldMk cId="0" sldId="263"/>
        </pc:sldMkLst>
      </pc:sldChg>
      <pc:sldChg chg="addSp modSp">
        <pc:chgData name="Juliana Mascarenhas" userId="S::juliana.mascarenhas@dio.me::573f2dcc-13b6-4a88-af1c-35ffa781b5c6" providerId="AD" clId="Web-{1DF312DF-47F9-293B-7046-C2DB216B10D0}" dt="2022-05-28T03:37:05.490" v="291" actId="1076"/>
        <pc:sldMkLst>
          <pc:docMk/>
          <pc:sldMk cId="0" sldId="264"/>
        </pc:sldMkLst>
        <pc:spChg chg="add mod">
          <ac:chgData name="Juliana Mascarenhas" userId="S::juliana.mascarenhas@dio.me::573f2dcc-13b6-4a88-af1c-35ffa781b5c6" providerId="AD" clId="Web-{1DF312DF-47F9-293B-7046-C2DB216B10D0}" dt="2022-05-28T03:36:59.975" v="286" actId="1076"/>
          <ac:spMkLst>
            <pc:docMk/>
            <pc:sldMk cId="0" sldId="264"/>
            <ac:spMk id="10" creationId="{BB6C0397-42C5-F529-A60C-2DF216AEC54E}"/>
          </ac:spMkLst>
        </pc:spChg>
        <pc:spChg chg="add mod">
          <ac:chgData name="Juliana Mascarenhas" userId="S::juliana.mascarenhas@dio.me::573f2dcc-13b6-4a88-af1c-35ffa781b5c6" providerId="AD" clId="Web-{1DF312DF-47F9-293B-7046-C2DB216B10D0}" dt="2022-05-28T03:36:59.975" v="287" actId="1076"/>
          <ac:spMkLst>
            <pc:docMk/>
            <pc:sldMk cId="0" sldId="264"/>
            <ac:spMk id="11" creationId="{4511E0CC-75B3-89A0-8899-552AE6ECAA4A}"/>
          </ac:spMkLst>
        </pc:spChg>
        <pc:spChg chg="add mod">
          <ac:chgData name="Juliana Mascarenhas" userId="S::juliana.mascarenhas@dio.me::573f2dcc-13b6-4a88-af1c-35ffa781b5c6" providerId="AD" clId="Web-{1DF312DF-47F9-293B-7046-C2DB216B10D0}" dt="2022-05-28T03:36:59.990" v="288" actId="1076"/>
          <ac:spMkLst>
            <pc:docMk/>
            <pc:sldMk cId="0" sldId="264"/>
            <ac:spMk id="12" creationId="{2252DC2C-764A-6C46-3719-1C012B861D64}"/>
          </ac:spMkLst>
        </pc:spChg>
        <pc:spChg chg="add mod">
          <ac:chgData name="Juliana Mascarenhas" userId="S::juliana.mascarenhas@dio.me::573f2dcc-13b6-4a88-af1c-35ffa781b5c6" providerId="AD" clId="Web-{1DF312DF-47F9-293B-7046-C2DB216B10D0}" dt="2022-05-28T03:37:00.006" v="289" actId="1076"/>
          <ac:spMkLst>
            <pc:docMk/>
            <pc:sldMk cId="0" sldId="264"/>
            <ac:spMk id="13" creationId="{8057F004-C6E7-2466-4570-E0F1345EDCD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6:59.897" v="280" actId="1076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6:59.912" v="281" actId="1076"/>
          <ac:spMkLst>
            <pc:docMk/>
            <pc:sldMk cId="0" sldId="264"/>
            <ac:spMk id="18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6:59.928" v="282" actId="1076"/>
          <ac:spMkLst>
            <pc:docMk/>
            <pc:sldMk cId="0" sldId="264"/>
            <ac:spMk id="18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6:59.928" v="283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6:59.943" v="284" actId="1076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6:59.959" v="285" actId="1076"/>
          <ac:spMkLst>
            <pc:docMk/>
            <pc:sldMk cId="0" sldId="264"/>
            <ac:spMk id="188" creationId="{00000000-0000-0000-0000-000000000000}"/>
          </ac:spMkLst>
        </pc:spChg>
        <pc:grpChg chg="add mod">
          <ac:chgData name="Juliana Mascarenhas" userId="S::juliana.mascarenhas@dio.me::573f2dcc-13b6-4a88-af1c-35ffa781b5c6" providerId="AD" clId="Web-{1DF312DF-47F9-293B-7046-C2DB216B10D0}" dt="2022-05-28T03:37:05.490" v="291" actId="1076"/>
          <ac:grpSpMkLst>
            <pc:docMk/>
            <pc:sldMk cId="0" sldId="264"/>
            <ac:grpSpMk id="2" creationId="{029CE770-800C-75AF-F792-D2EBC0C18BC4}"/>
          </ac:grpSpMkLst>
        </pc:grpChg>
      </pc:sldChg>
      <pc:sldChg chg="modSp">
        <pc:chgData name="Juliana Mascarenhas" userId="S::juliana.mascarenhas@dio.me::573f2dcc-13b6-4a88-af1c-35ffa781b5c6" providerId="AD" clId="Web-{1DF312DF-47F9-293B-7046-C2DB216B10D0}" dt="2022-05-28T03:37:28.100" v="301" actId="20577"/>
        <pc:sldMkLst>
          <pc:docMk/>
          <pc:sldMk cId="0" sldId="265"/>
        </pc:sldMkLst>
        <pc:spChg chg="mod">
          <ac:chgData name="Juliana Mascarenhas" userId="S::juliana.mascarenhas@dio.me::573f2dcc-13b6-4a88-af1c-35ffa781b5c6" providerId="AD" clId="Web-{1DF312DF-47F9-293B-7046-C2DB216B10D0}" dt="2022-05-27T18:11:03.698" v="147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7:28.100" v="301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1DF312DF-47F9-293B-7046-C2DB216B10D0}" dt="2022-05-27T18:03:23.531" v="124" actId="20577"/>
        <pc:sldMkLst>
          <pc:docMk/>
          <pc:sldMk cId="0" sldId="266"/>
        </pc:sldMkLst>
        <pc:spChg chg="mod">
          <ac:chgData name="Juliana Mascarenhas" userId="S::juliana.mascarenhas@dio.me::573f2dcc-13b6-4a88-af1c-35ffa781b5c6" providerId="AD" clId="Web-{1DF312DF-47F9-293B-7046-C2DB216B10D0}" dt="2022-05-27T18:03:23.531" v="124" actId="20577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7T18:02:14.920" v="122" actId="20577"/>
          <ac:spMkLst>
            <pc:docMk/>
            <pc:sldMk cId="0" sldId="266"/>
            <ac:spMk id="204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1DF312DF-47F9-293B-7046-C2DB216B10D0}" dt="2022-05-27T18:04:15.579" v="139" actId="20577"/>
        <pc:sldMkLst>
          <pc:docMk/>
          <pc:sldMk cId="0" sldId="268"/>
        </pc:sldMkLst>
        <pc:spChg chg="mod">
          <ac:chgData name="Juliana Mascarenhas" userId="S::juliana.mascarenhas@dio.me::573f2dcc-13b6-4a88-af1c-35ffa781b5c6" providerId="AD" clId="Web-{1DF312DF-47F9-293B-7046-C2DB216B10D0}" dt="2022-05-27T18:04:15.579" v="139" actId="20577"/>
          <ac:spMkLst>
            <pc:docMk/>
            <pc:sldMk cId="0" sldId="268"/>
            <ac:spMk id="224" creationId="{00000000-0000-0000-0000-000000000000}"/>
          </ac:spMkLst>
        </pc:spChg>
      </pc:sldChg>
      <pc:sldChg chg="modSp add">
        <pc:chgData name="Juliana Mascarenhas" userId="S::juliana.mascarenhas@dio.me::573f2dcc-13b6-4a88-af1c-35ffa781b5c6" providerId="AD" clId="Web-{1DF312DF-47F9-293B-7046-C2DB216B10D0}" dt="2022-05-27T17:17:27.127" v="24" actId="14100"/>
        <pc:sldMkLst>
          <pc:docMk/>
          <pc:sldMk cId="2331564091" sldId="276"/>
        </pc:sldMkLst>
        <pc:spChg chg="mod">
          <ac:chgData name="Juliana Mascarenhas" userId="S::juliana.mascarenhas@dio.me::573f2dcc-13b6-4a88-af1c-35ffa781b5c6" providerId="AD" clId="Web-{1DF312DF-47F9-293B-7046-C2DB216B10D0}" dt="2022-05-27T17:17:27.127" v="24" actId="14100"/>
          <ac:spMkLst>
            <pc:docMk/>
            <pc:sldMk cId="2331564091" sldId="276"/>
            <ac:spMk id="155" creationId="{00000000-0000-0000-0000-000000000000}"/>
          </ac:spMkLst>
        </pc:spChg>
      </pc:sldChg>
      <pc:sldChg chg="add">
        <pc:chgData name="Juliana Mascarenhas" userId="S::juliana.mascarenhas@dio.me::573f2dcc-13b6-4a88-af1c-35ffa781b5c6" providerId="AD" clId="Web-{1DF312DF-47F9-293B-7046-C2DB216B10D0}" dt="2022-05-27T17:27:09.735" v="28"/>
        <pc:sldMkLst>
          <pc:docMk/>
          <pc:sldMk cId="26722" sldId="277"/>
        </pc:sldMkLst>
      </pc:sldChg>
      <pc:sldChg chg="add">
        <pc:chgData name="Juliana Mascarenhas" userId="S::juliana.mascarenhas@dio.me::573f2dcc-13b6-4a88-af1c-35ffa781b5c6" providerId="AD" clId="Web-{1DF312DF-47F9-293B-7046-C2DB216B10D0}" dt="2022-05-27T18:03:40.109" v="125"/>
        <pc:sldMkLst>
          <pc:docMk/>
          <pc:sldMk cId="2781561215" sldId="278"/>
        </pc:sldMkLst>
      </pc:sldChg>
      <pc:sldChg chg="add">
        <pc:chgData name="Juliana Mascarenhas" userId="S::juliana.mascarenhas@dio.me::573f2dcc-13b6-4a88-af1c-35ffa781b5c6" providerId="AD" clId="Web-{1DF312DF-47F9-293B-7046-C2DB216B10D0}" dt="2022-05-27T18:11:16.120" v="148"/>
        <pc:sldMkLst>
          <pc:docMk/>
          <pc:sldMk cId="2600688733" sldId="279"/>
        </pc:sldMkLst>
      </pc:sldChg>
      <pc:sldChg chg="addSp delSp modSp add replId">
        <pc:chgData name="Juliana Mascarenhas" userId="S::juliana.mascarenhas@dio.me::573f2dcc-13b6-4a88-af1c-35ffa781b5c6" providerId="AD" clId="Web-{1DF312DF-47F9-293B-7046-C2DB216B10D0}" dt="2022-05-28T03:38:21.086" v="305"/>
        <pc:sldMkLst>
          <pc:docMk/>
          <pc:sldMk cId="1036794348" sldId="280"/>
        </pc:sldMkLst>
        <pc:spChg chg="del mod">
          <ac:chgData name="Juliana Mascarenhas" userId="S::juliana.mascarenhas@dio.me::573f2dcc-13b6-4a88-af1c-35ffa781b5c6" providerId="AD" clId="Web-{1DF312DF-47F9-293B-7046-C2DB216B10D0}" dt="2022-05-27T18:20:02.336" v="190"/>
          <ac:spMkLst>
            <pc:docMk/>
            <pc:sldMk cId="1036794348" sldId="280"/>
            <ac:spMk id="194" creationId="{00000000-0000-0000-0000-000000000000}"/>
          </ac:spMkLst>
        </pc:spChg>
        <pc:spChg chg="del">
          <ac:chgData name="Juliana Mascarenhas" userId="S::juliana.mascarenhas@dio.me::573f2dcc-13b6-4a88-af1c-35ffa781b5c6" providerId="AD" clId="Web-{1DF312DF-47F9-293B-7046-C2DB216B10D0}" dt="2022-05-27T18:17:44.708" v="150"/>
          <ac:spMkLst>
            <pc:docMk/>
            <pc:sldMk cId="1036794348" sldId="280"/>
            <ac:spMk id="19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8T03:38:21.086" v="305"/>
          <ac:spMkLst>
            <pc:docMk/>
            <pc:sldMk cId="1036794348" sldId="280"/>
            <ac:spMk id="196" creationId="{00000000-0000-0000-0000-000000000000}"/>
          </ac:spMkLst>
        </pc:spChg>
        <pc:picChg chg="add">
          <ac:chgData name="Juliana Mascarenhas" userId="S::juliana.mascarenhas@dio.me::573f2dcc-13b6-4a88-af1c-35ffa781b5c6" providerId="AD" clId="Web-{1DF312DF-47F9-293B-7046-C2DB216B10D0}" dt="2022-05-27T18:20:26.462" v="197"/>
          <ac:picMkLst>
            <pc:docMk/>
            <pc:sldMk cId="1036794348" sldId="280"/>
            <ac:picMk id="7" creationId="{8F13D30C-057D-1807-D963-3A77C6AD2349}"/>
          </ac:picMkLst>
        </pc:picChg>
        <pc:picChg chg="add">
          <ac:chgData name="Juliana Mascarenhas" userId="S::juliana.mascarenhas@dio.me::573f2dcc-13b6-4a88-af1c-35ffa781b5c6" providerId="AD" clId="Web-{1DF312DF-47F9-293B-7046-C2DB216B10D0}" dt="2022-05-27T18:20:26.462" v="197"/>
          <ac:picMkLst>
            <pc:docMk/>
            <pc:sldMk cId="1036794348" sldId="280"/>
            <ac:picMk id="8" creationId="{E9A773F0-58B8-0DE9-1CC8-CB82843C7663}"/>
          </ac:picMkLst>
        </pc:picChg>
        <pc:picChg chg="add">
          <ac:chgData name="Juliana Mascarenhas" userId="S::juliana.mascarenhas@dio.me::573f2dcc-13b6-4a88-af1c-35ffa781b5c6" providerId="AD" clId="Web-{1DF312DF-47F9-293B-7046-C2DB216B10D0}" dt="2022-05-27T18:20:26.462" v="197"/>
          <ac:picMkLst>
            <pc:docMk/>
            <pc:sldMk cId="1036794348" sldId="280"/>
            <ac:picMk id="9" creationId="{5A6C2BEA-5D48-F58B-1B8D-5CA7C06A2494}"/>
          </ac:picMkLst>
        </pc:picChg>
      </pc:sldChg>
      <pc:sldChg chg="modSp add del replId">
        <pc:chgData name="Juliana Mascarenhas" userId="S::juliana.mascarenhas@dio.me::573f2dcc-13b6-4a88-af1c-35ffa781b5c6" providerId="AD" clId="Web-{1DF312DF-47F9-293B-7046-C2DB216B10D0}" dt="2022-05-28T03:37:09.225" v="292"/>
        <pc:sldMkLst>
          <pc:docMk/>
          <pc:sldMk cId="2257517634" sldId="281"/>
        </pc:sldMkLst>
        <pc:spChg chg="mod">
          <ac:chgData name="Juliana Mascarenhas" userId="S::juliana.mascarenhas@dio.me::573f2dcc-13b6-4a88-af1c-35ffa781b5c6" providerId="AD" clId="Web-{1DF312DF-47F9-293B-7046-C2DB216B10D0}" dt="2022-05-27T19:09:25.652" v="215"/>
          <ac:spMkLst>
            <pc:docMk/>
            <pc:sldMk cId="2257517634" sldId="281"/>
            <ac:spMk id="18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1DF312DF-47F9-293B-7046-C2DB216B10D0}" dt="2022-05-27T18:33:23.621" v="214" actId="20577"/>
          <ac:spMkLst>
            <pc:docMk/>
            <pc:sldMk cId="2257517634" sldId="281"/>
            <ac:spMk id="186" creationId="{00000000-0000-0000-0000-000000000000}"/>
          </ac:spMkLst>
        </pc:spChg>
      </pc:sldChg>
    </pc:docChg>
  </pc:docChgLst>
  <pc:docChgLst>
    <pc:chgData name="Juliana Mascarenhas" userId="S::juliana.mascarenhas@dio.me::573f2dcc-13b6-4a88-af1c-35ffa781b5c6" providerId="AD" clId="Web-{4979C75B-9153-5889-F256-D56B1DC5158B}"/>
    <pc:docChg chg="modSld">
      <pc:chgData name="Juliana Mascarenhas" userId="S::juliana.mascarenhas@dio.me::573f2dcc-13b6-4a88-af1c-35ffa781b5c6" providerId="AD" clId="Web-{4979C75B-9153-5889-F256-D56B1DC5158B}" dt="2022-05-30T12:45:51.388" v="18" actId="14100"/>
      <pc:docMkLst>
        <pc:docMk/>
      </pc:docMkLst>
      <pc:sldChg chg="modSp">
        <pc:chgData name="Juliana Mascarenhas" userId="S::juliana.mascarenhas@dio.me::573f2dcc-13b6-4a88-af1c-35ffa781b5c6" providerId="AD" clId="Web-{4979C75B-9153-5889-F256-D56B1DC5158B}" dt="2022-05-30T12:45:51.388" v="18" actId="14100"/>
        <pc:sldMkLst>
          <pc:docMk/>
          <pc:sldMk cId="2331564091" sldId="276"/>
        </pc:sldMkLst>
        <pc:spChg chg="mod">
          <ac:chgData name="Juliana Mascarenhas" userId="S::juliana.mascarenhas@dio.me::573f2dcc-13b6-4a88-af1c-35ffa781b5c6" providerId="AD" clId="Web-{4979C75B-9153-5889-F256-D56B1DC5158B}" dt="2022-05-30T11:41:04.238" v="15" actId="1076"/>
          <ac:spMkLst>
            <pc:docMk/>
            <pc:sldMk cId="2331564091" sldId="276"/>
            <ac:spMk id="15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4979C75B-9153-5889-F256-D56B1DC5158B}" dt="2022-05-30T12:45:51.388" v="18" actId="14100"/>
          <ac:spMkLst>
            <pc:docMk/>
            <pc:sldMk cId="2331564091" sldId="276"/>
            <ac:spMk id="1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100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27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398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778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841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379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737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442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75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20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75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55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846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56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63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851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dio-flutte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irebase.google.com/docs/flutter/setu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8369"/>
            <a:ext cx="5368242" cy="189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Danilo Perez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Full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Developer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perez-danilo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8392738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</a:t>
            </a:r>
            <a:r>
              <a:rPr lang="pt-BR" sz="4000" b="1" dirty="0" err="1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Firebase</a:t>
            </a:r>
            <a:endParaRPr sz="40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2" descr="Linkedin - ícones de mídia social grátis">
            <a:extLst>
              <a:ext uri="{FF2B5EF4-FFF2-40B4-BE49-F238E27FC236}">
                <a16:creationId xmlns:a16="http://schemas.microsoft.com/office/drawing/2014/main" id="{EAFDA17E-A404-E575-60DF-2E68C44B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086224"/>
            <a:ext cx="192882" cy="1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Youtube, Logo, Vermelho Do Youtube png transparente grátis">
            <a:extLst>
              <a:ext uri="{FF2B5EF4-FFF2-40B4-BE49-F238E27FC236}">
                <a16:creationId xmlns:a16="http://schemas.microsoft.com/office/drawing/2014/main" id="{53B306AB-672A-54B4-2937-034FCF5B1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1" y="4528382"/>
            <a:ext cx="384802" cy="2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Cloud </a:t>
            </a:r>
            <a:r>
              <a:rPr lang="pt-BR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Firestore</a:t>
            </a:r>
            <a:r>
              <a:rPr lang="pt-BR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– Banco de dados real time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42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4" y="1292988"/>
            <a:ext cx="8164139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Cloud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Firestore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um banco de dados NoSQL, flexível e escalonável para desenvolvimento focado em dispositivos móveis, Web e servidores pelo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do Google Cloud. Como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Realtime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ele mantém seus dados em sincronia em aplicativos cliente usando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listeners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tempo real. Além disso, oferece suporte off-line para dispositivos móveis e Web para que você possa criar aplicativos responsivos que funcionem independentemente da latência da rede ou da conectividade com a Internet. O Cloud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Firestore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também oferece integração perfeita com outros produtos 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do Google Cloud, incluindo o Cloud Functions.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4" y="448525"/>
            <a:ext cx="857847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Cloud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Firestore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4000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4" y="1292988"/>
            <a:ext cx="8164139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Cloud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Firestore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um banco de dados NoSQL, flexível e escalonável para desenvolvimento focado em dispositivos móveis, Web e servidores pelo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do Google Cloud. 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Realtime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ele mantém seus dados em sincronia em aplicativos cliente usando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listeners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tempo real. 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4" y="448525"/>
            <a:ext cx="857847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Cloud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Firestore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0068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4" y="1292988"/>
            <a:ext cx="8164139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Oferecendo suporte off-line para dispositivos móveis e Web para que você possa criar aplicativos responsivos que funcionem independentemente da latência da rede ou da conectividade com a Internet. O Cloud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Firestore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também oferece integração perfeita com outros produtos 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do Google Cloud, incluindo o Cloud Functions.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4" y="448525"/>
            <a:ext cx="857847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Cloud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Firestore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7 Reasons to Choose Google Cloud Firestore as Your Database Solution">
            <a:extLst>
              <a:ext uri="{FF2B5EF4-FFF2-40B4-BE49-F238E27FC236}">
                <a16:creationId xmlns:a16="http://schemas.microsoft.com/office/drawing/2014/main" id="{9F0ED33C-5CFA-4210-DD8C-412324D5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06" y="3107027"/>
            <a:ext cx="3600451" cy="18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61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294404" y="60161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294405" y="2165686"/>
            <a:ext cx="1290269" cy="348148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563242" y="2165974"/>
            <a:ext cx="7403194" cy="36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</a:rPr>
              <a:t>Conhecendo o </a:t>
            </a:r>
            <a:r>
              <a:rPr lang="pt-BR" sz="2400" strike="sngStrike" dirty="0" err="1">
                <a:latin typeface="Calibri"/>
              </a:rPr>
              <a:t>Firebase</a:t>
            </a:r>
            <a:endParaRPr lang="en-US" sz="2400" strike="sngStrike" dirty="0">
              <a:latin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294405" y="2632791"/>
            <a:ext cx="1290269" cy="348148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556137" y="2632480"/>
            <a:ext cx="7410299" cy="36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Cloud </a:t>
            </a:r>
            <a:r>
              <a:rPr lang="pt-BR" sz="2400" strike="sngStrike" dirty="0" err="1">
                <a:latin typeface="Calibri"/>
                <a:ea typeface="Calibri"/>
              </a:rPr>
              <a:t>Firestore</a:t>
            </a:r>
            <a:r>
              <a:rPr lang="pt-BR" sz="2400" strike="sngStrike" dirty="0">
                <a:latin typeface="Calibri"/>
                <a:ea typeface="Calibri"/>
              </a:rPr>
              <a:t> – Banco de dados real time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294405" y="3099896"/>
            <a:ext cx="1290269" cy="348148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556138" y="3099679"/>
            <a:ext cx="6313815" cy="36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Principais recurso para usar em produção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5406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Principais recurso para usar em produção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47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Muitas vezes publicamos aplicações em produção e ficamos sem visibilidade de utilização, erros, necessidade de engajar usuários e até mesmo configurações que precisam ser feitas de forma rápida.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Nessas situações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nos ajuda com diversas funcionalidades para esse tipo de situação, facilitando muito a vida do desenvolvedor.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3550" y="448525"/>
            <a:ext cx="8580449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 em produção, e agora?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150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Configurações remotas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Monitoramento de erro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de dados com Google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Analitcs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Engajamento com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3550" y="448525"/>
            <a:ext cx="8580449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funcionalidades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6832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411296" y="1657356"/>
            <a:ext cx="8016900" cy="247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digitalinnovationone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dio-flutter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Setup Firebase Flutter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Artigos e cursos da DIO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“Fala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669387"/>
            <a:ext cx="8016900" cy="289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Objetivo deste módulo é desvendarmos o </a:t>
            </a:r>
            <a:r>
              <a:rPr lang="pt-BR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Firebase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, conhecer seu propósito, suas funcionalidades e aplicabilidades, Abordaremos a integração com o Flutter, começando com a parte de banco de dados, e conheceremos as melhores funcionalidades para usar em ambiente de produção, como configurações, logs de erro, analise de dados e notificações.</a:t>
            </a:r>
            <a:endParaRPr lang="pt-BR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11F77-A30A-EB91-6D25-101A1D15C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1666050"/>
            <a:ext cx="17811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1575" y="1064999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uma aplicação Flutter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banco de dados no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Firestore</a:t>
            </a: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uma tela de escolha de salas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chat separado por salas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Usuário informará o nome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Incluir recursos a escolha do aluno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– 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Chat com Salas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114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294404" y="60161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294405" y="2165686"/>
            <a:ext cx="1290269" cy="348148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563242" y="2165974"/>
            <a:ext cx="7403194" cy="36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</a:rPr>
              <a:t>Conhecendo o </a:t>
            </a:r>
            <a:r>
              <a:rPr lang="pt-BR" sz="2400" dirty="0" err="1">
                <a:latin typeface="Calibri"/>
              </a:rPr>
              <a:t>Firebase</a:t>
            </a:r>
            <a:endParaRPr lang="en-US" sz="2400" dirty="0">
              <a:latin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294405" y="2632791"/>
            <a:ext cx="1290269" cy="348148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556137" y="2632480"/>
            <a:ext cx="7410299" cy="36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</a:rPr>
              <a:t>Cloud </a:t>
            </a:r>
            <a:r>
              <a:rPr lang="pt-BR" sz="2400" dirty="0" err="1">
                <a:latin typeface="Calibri"/>
              </a:rPr>
              <a:t>Firestore</a:t>
            </a:r>
            <a:r>
              <a:rPr lang="pt-BR" sz="2400" dirty="0">
                <a:latin typeface="Calibri"/>
              </a:rPr>
              <a:t> – Banco de dados real time</a:t>
            </a:r>
            <a:endParaRPr lang="en-US" sz="2400" dirty="0">
              <a:latin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294405" y="3099896"/>
            <a:ext cx="1290269" cy="348148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556138" y="3099679"/>
            <a:ext cx="6313815" cy="36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Principais recurso para usar em produção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958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4" y="3874338"/>
            <a:ext cx="8078413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Firebase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8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Google é uma plataforma digital utilizada para facilitar o desenvolvimento de aplicativos web ou móveis, de uma forma efetiva, rápida e simples. 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utilizado como uma técnica de Marketing Digital, com a finalidade de aumentar a base de usuários e gerar maiores benefícios econômicos.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Disponibiliza diversas ferramentas que auxiliam no ciclo de vida da aplicação.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Firebase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377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Plataformas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26B27605-C96A-37EE-6FBE-AAEC6F3386D6}"/>
              </a:ext>
            </a:extLst>
          </p:cNvPr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91651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Funcionalidades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26B27605-C96A-37EE-6FBE-AAEC6F3386D6}"/>
              </a:ext>
            </a:extLst>
          </p:cNvPr>
          <p:cNvSpPr txBox="1"/>
          <p:nvPr/>
        </p:nvSpPr>
        <p:spPr>
          <a:xfrm>
            <a:off x="563550" y="1292951"/>
            <a:ext cx="3351225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Funções remotas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de dados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Observabilidade de erros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Notificações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Armazenamento</a:t>
            </a: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22595B93-8BB6-F198-A404-1C77CC2C1FA3}"/>
              </a:ext>
            </a:extLst>
          </p:cNvPr>
          <p:cNvSpPr txBox="1"/>
          <p:nvPr/>
        </p:nvSpPr>
        <p:spPr>
          <a:xfrm>
            <a:off x="4123519" y="1292951"/>
            <a:ext cx="4454956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Hospedagem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Disponibilização de versões de apps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A/B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Configuração remota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378360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possui uma ótima integração com o Flutter, facilitando as configurações e utilização.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a versão 3.0 do Flutter a integração com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ficou mais fácil, podendo usar linha de comando para realizar a configuração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Pode-se dizer que tudo que existe no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possível usar no Flutter.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Firebase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Flutter</a:t>
            </a: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00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294404" y="60161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294405" y="2165686"/>
            <a:ext cx="1290269" cy="348148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563242" y="2165974"/>
            <a:ext cx="7403194" cy="36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</a:rPr>
              <a:t>Conhecendo o </a:t>
            </a:r>
            <a:r>
              <a:rPr lang="pt-BR" sz="2400" strike="sngStrike" dirty="0" err="1">
                <a:latin typeface="Calibri"/>
              </a:rPr>
              <a:t>Firebase</a:t>
            </a:r>
            <a:endParaRPr lang="en-US" sz="2400" strike="sngStrike" dirty="0">
              <a:latin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294405" y="2632791"/>
            <a:ext cx="1290269" cy="348148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556137" y="2632480"/>
            <a:ext cx="7410299" cy="36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Cloud </a:t>
            </a:r>
            <a:r>
              <a:rPr lang="pt-BR" sz="2400" dirty="0" err="1">
                <a:latin typeface="Calibri"/>
                <a:ea typeface="Calibri"/>
              </a:rPr>
              <a:t>Firestore</a:t>
            </a:r>
            <a:r>
              <a:rPr lang="pt-BR" sz="2400" dirty="0">
                <a:latin typeface="Calibri"/>
                <a:ea typeface="Calibri"/>
              </a:rPr>
              <a:t> – Banco de dados real time</a:t>
            </a:r>
            <a:endParaRPr lang="en-US" sz="2400" b="1" u="non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294405" y="3099896"/>
            <a:ext cx="1290269" cy="348148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556138" y="3099679"/>
            <a:ext cx="6313815" cy="36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Principais recurso para usar em produção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46323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ar um novo documento." ma:contentTypeScope="" ma:versionID="0db9f9e2a1a2ddfb397e1c08337df9d0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6b5df930d5b48784a7d047e90716a8a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FB737B-E385-46E3-840F-7CE1C401B7C1}"/>
</file>

<file path=customXml/itemProps2.xml><?xml version="1.0" encoding="utf-8"?>
<ds:datastoreItem xmlns:ds="http://schemas.openxmlformats.org/officeDocument/2006/customXml" ds:itemID="{2022FBF4-0123-44FF-AA17-B5EF7850F6F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C136C09-EEF4-40EC-8CB0-659FAB9EE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3750</TotalTime>
  <Words>759</Words>
  <Application>Microsoft Office PowerPoint</Application>
  <PresentationFormat>Apresentação na tela (16:9)</PresentationFormat>
  <Paragraphs>116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Century Gothic</vt:lpstr>
      <vt:lpstr>Calibri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Danilo Perez</cp:lastModifiedBy>
  <cp:revision>126</cp:revision>
  <dcterms:modified xsi:type="dcterms:W3CDTF">2022-10-17T13:56:10Z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