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6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288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8289E-75E6-73EF-32B1-BF76A1495B1B}" v="11" dt="2023-11-27T18:30:41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3"/>
    <p:restoredTop sz="96327"/>
  </p:normalViewPr>
  <p:slideViewPr>
    <p:cSldViewPr snapToGrid="0">
      <p:cViewPr varScale="1">
        <p:scale>
          <a:sx n="241" d="100"/>
          <a:sy n="241" d="100"/>
        </p:scale>
        <p:origin x="47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6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A368289E-75E6-73EF-32B1-BF76A1495B1B}"/>
    <pc:docChg chg="modSld">
      <pc:chgData name="Nubia Rossi Pavelqueires" userId="S::nubia@dio.me::9fb62b5b-6910-4da4-98ef-a6355beee27e" providerId="AD" clId="Web-{A368289E-75E6-73EF-32B1-BF76A1495B1B}" dt="2023-11-27T18:30:38.814" v="9" actId="20577"/>
      <pc:docMkLst>
        <pc:docMk/>
      </pc:docMkLst>
      <pc:sldChg chg="modSp">
        <pc:chgData name="Nubia Rossi Pavelqueires" userId="S::nubia@dio.me::9fb62b5b-6910-4da4-98ef-a6355beee27e" providerId="AD" clId="Web-{A368289E-75E6-73EF-32B1-BF76A1495B1B}" dt="2023-11-27T18:29:50.063" v="5" actId="20577"/>
        <pc:sldMkLst>
          <pc:docMk/>
          <pc:sldMk cId="3209257637" sldId="313"/>
        </pc:sldMkLst>
        <pc:spChg chg="mod">
          <ac:chgData name="Nubia Rossi Pavelqueires" userId="S::nubia@dio.me::9fb62b5b-6910-4da4-98ef-a6355beee27e" providerId="AD" clId="Web-{A368289E-75E6-73EF-32B1-BF76A1495B1B}" dt="2023-11-27T18:29:50.063" v="5" actId="20577"/>
          <ac:spMkLst>
            <pc:docMk/>
            <pc:sldMk cId="3209257637" sldId="313"/>
            <ac:spMk id="25" creationId="{00000000-0000-0000-0000-000000000000}"/>
          </ac:spMkLst>
        </pc:spChg>
        <pc:spChg chg="mod">
          <ac:chgData name="Nubia Rossi Pavelqueires" userId="S::nubia@dio.me::9fb62b5b-6910-4da4-98ef-a6355beee27e" providerId="AD" clId="Web-{A368289E-75E6-73EF-32B1-BF76A1495B1B}" dt="2023-11-27T18:29:20.968" v="1" actId="1076"/>
          <ac:spMkLst>
            <pc:docMk/>
            <pc:sldMk cId="3209257637" sldId="313"/>
            <ac:spMk id="26" creationId="{00000000-0000-0000-0000-000000000000}"/>
          </ac:spMkLst>
        </pc:spChg>
      </pc:sldChg>
      <pc:sldChg chg="modSp">
        <pc:chgData name="Nubia Rossi Pavelqueires" userId="S::nubia@dio.me::9fb62b5b-6910-4da4-98ef-a6355beee27e" providerId="AD" clId="Web-{A368289E-75E6-73EF-32B1-BF76A1495B1B}" dt="2023-11-27T18:30:38.814" v="9" actId="20577"/>
        <pc:sldMkLst>
          <pc:docMk/>
          <pc:sldMk cId="361494559" sldId="318"/>
        </pc:sldMkLst>
        <pc:spChg chg="mod">
          <ac:chgData name="Nubia Rossi Pavelqueires" userId="S::nubia@dio.me::9fb62b5b-6910-4da4-98ef-a6355beee27e" providerId="AD" clId="Web-{A368289E-75E6-73EF-32B1-BF76A1495B1B}" dt="2023-11-27T18:30:38.814" v="9" actId="20577"/>
          <ac:spMkLst>
            <pc:docMk/>
            <pc:sldMk cId="361494559" sldId="318"/>
            <ac:spMk id="25" creationId="{00000000-0000-0000-0000-000000000000}"/>
          </ac:spMkLst>
        </pc:spChg>
        <pc:spChg chg="mod">
          <ac:chgData name="Nubia Rossi Pavelqueires" userId="S::nubia@dio.me::9fb62b5b-6910-4da4-98ef-a6355beee27e" providerId="AD" clId="Web-{A368289E-75E6-73EF-32B1-BF76A1495B1B}" dt="2023-11-27T18:30:27.564" v="6" actId="1076"/>
          <ac:spMkLst>
            <pc:docMk/>
            <pc:sldMk cId="361494559" sldId="318"/>
            <ac:spMk id="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189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724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4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48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9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95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09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Qual a diferença?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Wireframe vs Protótipo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1973617"/>
            <a:ext cx="7523958" cy="119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Afinal, qual a 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 eles?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702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6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Wireframe vs Protótipo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05304"/>
            <a:ext cx="8168572" cy="227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Até certo ponto, o wireframe é uma espécie de protótipo, pode ser refinado e redesenhado em um protótipo interativo.</a:t>
            </a:r>
          </a:p>
          <a:p>
            <a:endParaRPr lang="en-GB" dirty="0"/>
          </a:p>
          <a:p>
            <a:r>
              <a:rPr lang="en-GB" dirty="0"/>
              <a:t>No aspecto da apresentação, o wireframe é adequado para exibição estática, enquanto o protótipo é exibição interativa mais dinâmica.</a:t>
            </a:r>
          </a:p>
          <a:p>
            <a:endParaRPr lang="en-GB" dirty="0"/>
          </a:p>
          <a:p>
            <a:r>
              <a:rPr lang="en-GB" dirty="0"/>
              <a:t>No aspecto de função, o protótipo representa o produto final, comumente utilizado para testes de potenciais usuários; wireframes são frequentemente usados nos estágios iniciais do projeto, mostrando layouts e funções para discussão e feedback.</a:t>
            </a:r>
          </a:p>
        </p:txBody>
      </p:sp>
    </p:spTree>
    <p:extLst>
      <p:ext uri="{BB962C8B-B14F-4D97-AF65-F5344CB8AC3E}">
        <p14:creationId xmlns:p14="http://schemas.microsoft.com/office/powerpoint/2010/main" val="11643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471880"/>
            <a:ext cx="8012948" cy="105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Wireframe e o que é Protótipo?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563075"/>
            <a:ext cx="8097829" cy="263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Wireframe e protótipo são as partes essenciais do processo de design do site ou aplicativo móvel, e o objetivo deles é apresentar o conceito de design e a função básica para os clientes.</a:t>
            </a:r>
          </a:p>
          <a:p>
            <a:endParaRPr lang="en-GB" dirty="0"/>
          </a:p>
          <a:p>
            <a:r>
              <a:rPr lang="en-GB" dirty="0"/>
              <a:t>No entanto, os clientes apenas sugerem avançar no processo de design e nos estágios de desenvolvimento, pulando a etapa de wireframing ou prototipagem.</a:t>
            </a:r>
          </a:p>
          <a:p>
            <a:endParaRPr lang="en-GB" dirty="0"/>
          </a:p>
          <a:p>
            <a:r>
              <a:rPr lang="en-GB" dirty="0"/>
              <a:t>Essa é uma idéia que muitas vezes deriva do cliente que não entende o que é um wireframe, e o que é um protótipo, bem como a importância do wireframe e do protótipo em todo o projeto.</a:t>
            </a:r>
          </a:p>
          <a:p>
            <a:endParaRPr lang="en-GB" dirty="0"/>
          </a:p>
          <a:p>
            <a:r>
              <a:rPr lang="en-GB" dirty="0"/>
              <a:t>De qualquer forma, antes de perguntar qual é a diferença entre wireframe e </a:t>
            </a:r>
          </a:p>
          <a:p>
            <a:r>
              <a:rPr lang="en-GB" dirty="0" err="1"/>
              <a:t>protótipo</a:t>
            </a:r>
            <a:r>
              <a:rPr lang="en-GB" dirty="0"/>
              <a:t>, </a:t>
            </a:r>
            <a:r>
              <a:rPr lang="en-GB" dirty="0" err="1"/>
              <a:t>acho</a:t>
            </a:r>
            <a:r>
              <a:rPr lang="en-GB" dirty="0"/>
              <a:t> que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perceber que são termos diferentes.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66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Wireframe?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363919"/>
            <a:ext cx="8168572" cy="84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Um wireframe é basicamente um esqueleto gráfico de um site, que orienta o conteúdo e conceitos das páginas, e ajuda designers e clientes a discutir os detalhes da construção do site e cores em tons de cinza.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1F4609-BD33-CA38-E581-7C7F914A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455" y="2558813"/>
            <a:ext cx="4682934" cy="2293682"/>
          </a:xfrm>
          <a:prstGeom prst="rect">
            <a:avLst/>
          </a:prstGeom>
        </p:spPr>
      </p:pic>
      <p:sp>
        <p:nvSpPr>
          <p:cNvPr id="4" name="Google Shape;25;p16">
            <a:extLst>
              <a:ext uri="{FF2B5EF4-FFF2-40B4-BE49-F238E27FC236}">
                <a16:creationId xmlns:a16="http://schemas.microsoft.com/office/drawing/2014/main" id="{7DA1620D-7E42-5132-B3A8-EE8A1B921DFB}"/>
              </a:ext>
            </a:extLst>
          </p:cNvPr>
          <p:cNvSpPr txBox="1"/>
          <p:nvPr/>
        </p:nvSpPr>
        <p:spPr>
          <a:xfrm>
            <a:off x="565525" y="2270436"/>
            <a:ext cx="3509861" cy="138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 layout em preto e branco pode apresentar facilmente o grupo de informações principal, desenhar o contorno da estrutura e do layout e expressar o visual principal da interface do usuário.</a:t>
            </a:r>
          </a:p>
        </p:txBody>
      </p:sp>
    </p:spTree>
    <p:extLst>
      <p:ext uri="{BB962C8B-B14F-4D97-AF65-F5344CB8AC3E}">
        <p14:creationId xmlns:p14="http://schemas.microsoft.com/office/powerpoint/2010/main" val="29401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12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o Wireframe é tão importante?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957097"/>
            <a:ext cx="8168572" cy="163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Semelhante à planta de um edifício, o wireframe especifica os detalhes de todo o projeto no estágio inicial como a descrição do projeto.</a:t>
            </a:r>
          </a:p>
          <a:p>
            <a:endParaRPr lang="en-GB" dirty="0"/>
          </a:p>
          <a:p>
            <a:r>
              <a:rPr lang="en-GB" dirty="0"/>
              <a:t>Por ser simples e rápido de desenhar, o wireframe costuma ser usado para ocasiões informais, como a comunicação interna.</a:t>
            </a:r>
          </a:p>
          <a:p>
            <a:endParaRPr lang="en-GB" dirty="0"/>
          </a:p>
          <a:p>
            <a:r>
              <a:rPr lang="en-GB" dirty="0"/>
              <a:t>Assim, ele não pode ser usado como material de teste do usuário.</a:t>
            </a:r>
          </a:p>
        </p:txBody>
      </p:sp>
    </p:spTree>
    <p:extLst>
      <p:ext uri="{BB962C8B-B14F-4D97-AF65-F5344CB8AC3E}">
        <p14:creationId xmlns:p14="http://schemas.microsoft.com/office/powerpoint/2010/main" val="14718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12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fazer um Wireframe?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721516"/>
            <a:ext cx="8168572" cy="196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estrutura de arame simples geralmente é concretada por linhas, caixas, texto, botões e outros componentes básicos.</a:t>
            </a:r>
          </a:p>
          <a:p>
            <a:endParaRPr lang="en-GB" dirty="0"/>
          </a:p>
          <a:p>
            <a:r>
              <a:rPr lang="en-GB" dirty="0"/>
              <a:t>Portanto, é fácil resolver o problema de como criar um wireframe e como escolher a ferramenta de design de wireframe.</a:t>
            </a:r>
          </a:p>
          <a:p>
            <a:endParaRPr lang="en-GB" dirty="0"/>
          </a:p>
          <a:p>
            <a:r>
              <a:rPr lang="en-GB" dirty="0"/>
              <a:t>Geralmente, as ferramentas de wireframing como Figma, Adobe </a:t>
            </a:r>
            <a:r>
              <a:rPr lang="en-GB" dirty="0" err="1"/>
              <a:t>XD,Mockplus</a:t>
            </a:r>
            <a:r>
              <a:rPr lang="en-GB" dirty="0"/>
              <a:t> e Balsamiq são frequentemente recomendadas e usadas por designers.</a:t>
            </a:r>
          </a:p>
        </p:txBody>
      </p:sp>
    </p:spTree>
    <p:extLst>
      <p:ext uri="{BB962C8B-B14F-4D97-AF65-F5344CB8AC3E}">
        <p14:creationId xmlns:p14="http://schemas.microsoft.com/office/powerpoint/2010/main" val="41557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66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Protótipo?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363919"/>
            <a:ext cx="8168572" cy="17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 protótipo está próximo do design de alta fidelidade ou até mesmo de alta fidelidade.</a:t>
            </a:r>
          </a:p>
          <a:p>
            <a:endParaRPr lang="en-GB" dirty="0"/>
          </a:p>
          <a:p>
            <a:r>
              <a:rPr lang="en-GB" dirty="0"/>
              <a:t>Seja diferente com o wireframe, o protótipo é dinâmico e interativo, alguns protótipos de alta fidelidade parecem quase com o produto final.</a:t>
            </a:r>
          </a:p>
          <a:p>
            <a:endParaRPr lang="en-GB" dirty="0"/>
          </a:p>
          <a:p>
            <a:r>
              <a:rPr lang="en-GB" dirty="0"/>
              <a:t>Ele não apenas possui um design visual meticuloso, mas também fornece uma experiência de usuário completa para os testadores, simulando a interface real do produto e a interação funcional.</a:t>
            </a:r>
          </a:p>
        </p:txBody>
      </p:sp>
    </p:spTree>
    <p:extLst>
      <p:ext uri="{BB962C8B-B14F-4D97-AF65-F5344CB8AC3E}">
        <p14:creationId xmlns:p14="http://schemas.microsoft.com/office/powerpoint/2010/main" val="16561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471880"/>
            <a:ext cx="8012948" cy="121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o Protótipo é tão importante?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637444"/>
            <a:ext cx="8168572" cy="269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Além de serem apresentados como demonstração do projeto, os protótipos interativos são frequentemente usados para testes de usuários antes do desenvolvimento do produto.</a:t>
            </a:r>
          </a:p>
          <a:p>
            <a:endParaRPr lang="en-GB" dirty="0"/>
          </a:p>
          <a:p>
            <a:r>
              <a:rPr lang="en-GB" dirty="0"/>
              <a:t>O teste de prototipagem inicial pode economizar muito tempo e custos de desenvolvimento.</a:t>
            </a:r>
          </a:p>
          <a:p>
            <a:endParaRPr lang="en-GB" dirty="0"/>
          </a:p>
          <a:p>
            <a:r>
              <a:rPr lang="en-GB" dirty="0"/>
              <a:t>Uma prototipagem anotada e amigável à equipe é mais propícia à comunicação entre designers e desenvolvedores.</a:t>
            </a:r>
          </a:p>
          <a:p>
            <a:endParaRPr lang="en-GB" dirty="0"/>
          </a:p>
          <a:p>
            <a:r>
              <a:rPr lang="en-GB" dirty="0"/>
              <a:t>Isso elimina as etapas complicadas de troca de arquivos entre os designers e desenvolvedores.</a:t>
            </a:r>
          </a:p>
          <a:p>
            <a:endParaRPr lang="en-GB" dirty="0"/>
          </a:p>
          <a:p>
            <a:r>
              <a:rPr lang="en-GB" dirty="0"/>
              <a:t>Para os desenvolvedores, eles podem impulsionar o desenvolvimento do produto </a:t>
            </a:r>
          </a:p>
          <a:p>
            <a:r>
              <a:rPr lang="en-GB" dirty="0"/>
              <a:t>com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facilidade</a:t>
            </a:r>
            <a:r>
              <a:rPr lang="en-GB" dirty="0"/>
              <a:t> com base no protótipo final.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6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fazer um Protótipo?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05304"/>
            <a:ext cx="8168572" cy="213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Com base na prototipagem interativa de alta fidelidade, os requisitos do projeto de prototipagem são um pouco maiores do que fazer um wireframe.</a:t>
            </a:r>
          </a:p>
          <a:p>
            <a:endParaRPr lang="en-GB" dirty="0"/>
          </a:p>
          <a:p>
            <a:r>
              <a:rPr lang="en-GB" dirty="0"/>
              <a:t>Portanto, é importante escolher uma ferramenta de prototipagem </a:t>
            </a:r>
            <a:r>
              <a:rPr lang="en-GB" dirty="0" err="1"/>
              <a:t>correta</a:t>
            </a:r>
            <a:r>
              <a:rPr lang="en-GB" dirty="0"/>
              <a:t>. Mas de acordo com diferentes padrões, existem muitas boas ferramentas de prototipagem para escolher.</a:t>
            </a:r>
          </a:p>
          <a:p>
            <a:endParaRPr lang="en-GB" dirty="0"/>
          </a:p>
          <a:p>
            <a:r>
              <a:rPr lang="en-GB" dirty="0"/>
              <a:t>Em termos de fidelidade, Figma é </a:t>
            </a:r>
            <a:r>
              <a:rPr lang="en-GB" dirty="0" err="1"/>
              <a:t>especialista</a:t>
            </a:r>
            <a:r>
              <a:rPr lang="en-GB" dirty="0"/>
              <a:t> em prototipagem de alta fidelidade bem </a:t>
            </a:r>
            <a:r>
              <a:rPr lang="en-GB" dirty="0" err="1"/>
              <a:t>elaborada</a:t>
            </a:r>
            <a:r>
              <a:rPr lang="en-GB" dirty="0"/>
              <a:t>, não é preciso esforço para </a:t>
            </a:r>
            <a:r>
              <a:rPr lang="en-GB" dirty="0" err="1"/>
              <a:t>dominar</a:t>
            </a:r>
            <a:r>
              <a:rPr lang="en-GB" dirty="0"/>
              <a:t> uma </a:t>
            </a:r>
            <a:r>
              <a:rPr lang="en-GB" dirty="0" err="1"/>
              <a:t>série</a:t>
            </a:r>
            <a:r>
              <a:rPr lang="en-GB" dirty="0"/>
              <a:t> de operações simples, como configurações </a:t>
            </a:r>
            <a:r>
              <a:rPr lang="en-GB" dirty="0" err="1"/>
              <a:t>interativas</a:t>
            </a:r>
            <a:r>
              <a:rPr lang="en-GB" dirty="0"/>
              <a:t>, </a:t>
            </a:r>
            <a:r>
              <a:rPr lang="en-GB" dirty="0" err="1"/>
              <a:t>condições</a:t>
            </a:r>
            <a:r>
              <a:rPr lang="en-GB" dirty="0"/>
              <a:t> de </a:t>
            </a:r>
            <a:r>
              <a:rPr lang="en-GB" dirty="0" err="1"/>
              <a:t>disparo</a:t>
            </a:r>
            <a:r>
              <a:rPr lang="en-GB" dirty="0"/>
              <a:t>, </a:t>
            </a:r>
            <a:r>
              <a:rPr lang="en-GB" dirty="0" err="1"/>
              <a:t>julgamentos</a:t>
            </a:r>
            <a:r>
              <a:rPr lang="en-GB" dirty="0"/>
              <a:t> </a:t>
            </a:r>
            <a:r>
              <a:rPr lang="en-GB" dirty="0" err="1"/>
              <a:t>condicionais</a:t>
            </a:r>
            <a:r>
              <a:rPr lang="en-GB" dirty="0"/>
              <a:t> e </a:t>
            </a:r>
            <a:r>
              <a:rPr lang="en-GB" dirty="0" err="1"/>
              <a:t>variáveis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3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6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fazer um Protótipo?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05304"/>
            <a:ext cx="8168572" cy="177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Em termos de eficiência, o Figma está mais alinhado com um design de prototipagem simples e rápido de alta fidelidade.</a:t>
            </a:r>
          </a:p>
          <a:p>
            <a:endParaRPr lang="en-GB" dirty="0"/>
          </a:p>
          <a:p>
            <a:r>
              <a:rPr lang="en-GB" dirty="0"/>
              <a:t>Equipado com os componentes de interação altamente encapsulados, o Figma pode fazer configurações de interação simples arrastando e soltando, e a útil colaboração em equipe e a revisão online ajudam a economizar muito tempo e custo de desenvolvimento para designers e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31255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E7317159-555F-41AE-9938-3C1978838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808</Words>
  <Application>Microsoft Office PowerPoint</Application>
  <PresentationFormat>Apresentação na tela (16:9)</PresentationFormat>
  <Paragraphs>61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102</cp:revision>
  <dcterms:modified xsi:type="dcterms:W3CDTF">2023-11-27T18:30:42Z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