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sldIdLst>
    <p:sldId id="269" r:id="rId5"/>
    <p:sldId id="268" r:id="rId6"/>
    <p:sldId id="294" r:id="rId7"/>
    <p:sldId id="295" r:id="rId8"/>
    <p:sldId id="293" r:id="rId9"/>
  </p:sldIdLst>
  <p:sldSz cx="12192000" cy="6858000"/>
  <p:notesSz cx="6858000" cy="9144000"/>
  <p:defaultTextStyle>
    <a:defPPr>
      <a:defRPr lang="en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93A1E9-384E-754D-8152-E3BF71EB168D}" v="117" dt="2022-05-29T17:07:36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668"/>
    <p:restoredTop sz="96327"/>
  </p:normalViewPr>
  <p:slideViewPr>
    <p:cSldViewPr snapToGrid="0" snapToObjects="1">
      <p:cViewPr varScale="1">
        <p:scale>
          <a:sx n="122" d="100"/>
          <a:sy n="122" d="100"/>
        </p:scale>
        <p:origin x="22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D72188-657C-6446-B62D-66F7223AC367}" type="datetimeFigureOut">
              <a:rPr lang="en-BR" smtClean="0"/>
              <a:t>2/18/24</a:t>
            </a:fld>
            <a:endParaRPr lang="en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10BA32-E303-DB4D-A212-A77AB00E96E2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895109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88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649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" name="Google Shape;23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478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749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DC179-4022-0F11-FEDF-69403CA07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0CF2E4-B9EC-EAD5-C1DB-A87AF8584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71EFF-D11E-EAE6-7D91-3B017B17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1A92F-8014-799E-B755-5411B67D3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EDB0C-CF1C-D104-5030-E014FA95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1507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3CC0-821A-F2F1-94CE-49E9F10CF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FDDF9C-6D15-F6D4-EDEF-B9312C283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BFA27-03B1-FADC-8A78-142F02FF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9A149-3839-D10D-8C51-3BCE42BB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AB145-E177-F99F-82BD-720B89330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82893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A6D279-9680-4D31-C289-A9D4B907BE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067878-6679-8CCB-1A4B-13A3BBA6E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D89B9-8E4B-4505-7F1E-B2A5B78E8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8A810-16CB-D88C-B83A-B7BD9D38C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71FF3-59E2-61BF-2F37-D1A9602A5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4015506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1_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174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1508A-3B94-EDC3-8F86-8D7F4CFB1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F6FB7-02AA-B61C-84DB-F528DFDAED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21CB8-7C60-4E35-BB09-F45D44389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BF5D9-9D49-5842-9B01-A88B317B2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980AA-6699-400E-042C-448A13E16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252299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A6287-58C9-4A0E-AF76-1B7431EA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9F28-47E4-6B42-2E99-A3BDD8B98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5B94E-ADD6-6B92-63B6-54EA8473F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F91A5-A2E8-CB8D-52E5-C814F57A7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870B-BBE2-D756-9EEA-111A79272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717494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2F999-B8C3-5491-F857-ABEF0B5EC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21564-164C-47B6-CF54-84B613BFC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1C7D12-A57D-AFC2-2766-78B1EFAD6D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BF11E5-6843-D454-2D40-6487182DB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F8321-C481-7BFB-C745-5C45C8F3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EE160-8491-88A7-E7ED-606919A6E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759232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1058-7B4B-7D2C-92B7-1F8CB5DB8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2BBF-401B-6CF3-8A32-D01CE7421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35363A-7EBD-9851-6CD5-0651B7907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7F163C-A919-9FFF-E206-BF60700570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A9238E-5CF2-BBA2-D493-78662C4398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FE86F-A3AA-0020-6035-B473164B4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920052-4BEC-387B-4AA2-C8E0FDEB5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B0BE00-03E4-3F25-BD64-515181C5D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905896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B11B2-2783-F079-1B4C-40506986E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292EDE-56C6-3A12-82AD-D5BE1418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103407-2A21-3859-63CF-DBB20AA5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65409-B1BC-5127-8F00-6EB59AF2D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1527883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949A2C-9FB3-7924-9885-4DC2D77293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7D762-DCE9-1BC6-E9AE-879317A67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30172-52BE-CAFF-E570-61B7B649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93204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D22D8-FFA3-AEB6-8A0E-81DD91BA9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CB2C-2859-A125-9A46-26CE65ED65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83E8A-0A78-5BFF-DBCC-BD3453098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D569D1-7892-4ED5-1DEA-0F80BBA2B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AAA26-9291-3D0E-66C0-6F9CBB35F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A9AF8-0A0B-59BB-2E62-7EAE5255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287755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0BE5-3C48-F4B1-B1AC-E3999DD4E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113210-8EDA-8EEF-43DC-8325070DE4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10F28-DF2B-424F-293C-6D2A6EDAD9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F21197-EB1F-FA86-6059-28D72DD36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5CCB4B-647F-2079-DAD7-5D8E9DF2C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96C33-BADB-C133-050F-7BBBBAB46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313021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4CD8DC-B7BE-D9BF-1809-23917208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606F9-1C8D-1B3A-DC59-B92C970C1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0B58FD-DF0C-A586-9580-844DB571EE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B9B6F-A3AD-5E43-A7E0-46EC63725993}" type="datetimeFigureOut">
              <a:rPr lang="en-BR" smtClean="0"/>
              <a:t>2/18/24</a:t>
            </a:fld>
            <a:endParaRPr lang="en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FA4A0-00AD-1BDB-D8EA-E7764B2BE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FFD85-424E-656D-4591-139B0BC54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73C64-DA0C-5D4C-9215-6BA02BA3B38D}" type="slidenum">
              <a:rPr lang="en-BR" smtClean="0"/>
              <a:t>‹#›</a:t>
            </a:fld>
            <a:endParaRPr lang="en-BR"/>
          </a:p>
        </p:txBody>
      </p:sp>
    </p:spTree>
    <p:extLst>
      <p:ext uri="{BB962C8B-B14F-4D97-AF65-F5344CB8AC3E}">
        <p14:creationId xmlns:p14="http://schemas.microsoft.com/office/powerpoint/2010/main" val="97670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E81C182-3FA4-F7F9-081C-6B29EF8835DB}"/>
              </a:ext>
            </a:extLst>
          </p:cNvPr>
          <p:cNvGrpSpPr/>
          <p:nvPr/>
        </p:nvGrpSpPr>
        <p:grpSpPr>
          <a:xfrm>
            <a:off x="1360579" y="2637084"/>
            <a:ext cx="9470841" cy="1583832"/>
            <a:chOff x="1020435" y="1300216"/>
            <a:chExt cx="7103131" cy="1187874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6" y="2144716"/>
              <a:ext cx="7103130" cy="34337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Vamos ver o que </a:t>
              </a:r>
              <a:r>
                <a:rPr lang="en-US" sz="2667" dirty="0" err="1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aprendeu</a:t>
              </a:r>
              <a:r>
                <a:rPr lang="en-US" sz="2667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?</a:t>
              </a:r>
              <a:endParaRPr sz="2000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1020435" y="1300216"/>
              <a:ext cx="7103130" cy="84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lnSpc>
                  <a:spcPct val="115000"/>
                </a:lnSpc>
                <a:buClr>
                  <a:srgbClr val="000000"/>
                </a:buClr>
                <a:buSzPts val="3200"/>
              </a:pPr>
              <a:r>
                <a:rPr lang="en-US" sz="5333" b="1" dirty="0">
                  <a:solidFill>
                    <a:srgbClr val="EE4C4C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Desafio</a:t>
              </a:r>
              <a:endParaRPr sz="5333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480807"/>
            <a:ext cx="10365912" cy="2238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Chegamos ao final deste curso básic</a:t>
            </a:r>
            <a:r>
              <a:rPr lang="en-GB" sz="2400" dirty="0">
                <a:solidFill>
                  <a:srgbClr val="161616"/>
                </a:solidFill>
                <a:latin typeface="-apple-system"/>
              </a:rPr>
              <a:t>o 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de UX Research.</a:t>
            </a:r>
          </a:p>
          <a:p>
            <a:endParaRPr lang="en-GB" sz="2400" dirty="0">
              <a:solidFill>
                <a:srgbClr val="161616"/>
              </a:solidFill>
              <a:latin typeface="-apple-system"/>
            </a:endParaRPr>
          </a:p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Espero que você tenha aprendido as ferramentas necessárias para realizar uma pesquisa de experiência do usuário com sucesso</a:t>
            </a:r>
            <a:endParaRPr lang="en-GB" sz="2400" dirty="0"/>
          </a:p>
        </p:txBody>
      </p:sp>
      <p:sp>
        <p:nvSpPr>
          <p:cNvPr id="26" name="Google Shape;26;p16"/>
          <p:cNvSpPr txBox="1"/>
          <p:nvPr/>
        </p:nvSpPr>
        <p:spPr>
          <a:xfrm>
            <a:off x="754032" y="848733"/>
            <a:ext cx="9483043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529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480807"/>
            <a:ext cx="10365912" cy="2564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Depois de saber quais métodos usar, você terá criado o plano de pesquisa, o documento vivo no qual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formulou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respondeu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às perguntas sobre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antecedentes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, objetivos,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hipóteses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e métodos.</a:t>
            </a:r>
          </a:p>
          <a:p>
            <a:endParaRPr lang="en-GB" sz="2400" dirty="0">
              <a:solidFill>
                <a:srgbClr val="161616"/>
              </a:solidFill>
              <a:latin typeface="-apple-system"/>
            </a:endParaRPr>
          </a:p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As entrevistas darão a você todos os insights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necessários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para que você possa visualizar seus resultados e dar sentido a tudo pelo que passou.</a:t>
            </a:r>
            <a:endParaRPr lang="en-GB" sz="2400" dirty="0"/>
          </a:p>
        </p:txBody>
      </p:sp>
      <p:sp>
        <p:nvSpPr>
          <p:cNvPr id="26" name="Google Shape;26;p16"/>
          <p:cNvSpPr txBox="1"/>
          <p:nvPr/>
        </p:nvSpPr>
        <p:spPr>
          <a:xfrm>
            <a:off x="754032" y="848733"/>
            <a:ext cx="9483043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081102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/>
          <p:nvPr/>
        </p:nvSpPr>
        <p:spPr>
          <a:xfrm>
            <a:off x="754033" y="2480808"/>
            <a:ext cx="10365912" cy="31737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Fiz meu mapeamento de afinidade, usando post its para ajudar a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revelar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tendências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,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temas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e áreas de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oportunidade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para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descoberta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melhoria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.</a:t>
            </a:r>
          </a:p>
          <a:p>
            <a:endParaRPr lang="en-GB" sz="2400" dirty="0">
              <a:solidFill>
                <a:srgbClr val="161616"/>
              </a:solidFill>
              <a:latin typeface="-apple-system"/>
            </a:endParaRPr>
          </a:p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Agora que você foi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capaz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de criar personas e seu mapa de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jornada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do usuário, vamos ver o que você criou para fazer, pensar 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sentir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os elementos e como eles o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ajudaram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a descobrir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oportunidades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de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melhoria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.</a:t>
            </a:r>
          </a:p>
          <a:p>
            <a:endParaRPr lang="en-GB" sz="2400" dirty="0">
              <a:solidFill>
                <a:srgbClr val="161616"/>
              </a:solidFill>
              <a:latin typeface="-apple-system"/>
            </a:endParaRPr>
          </a:p>
          <a:p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Por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favor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, </a:t>
            </a:r>
            <a:r>
              <a:rPr lang="en-GB" sz="2400" b="0" i="0" u="none" strike="noStrike" dirty="0" err="1">
                <a:solidFill>
                  <a:srgbClr val="161616"/>
                </a:solidFill>
                <a:effectLst/>
                <a:latin typeface="-apple-system"/>
              </a:rPr>
              <a:t>compartilhe</a:t>
            </a:r>
            <a:r>
              <a:rPr lang="en-GB" sz="2400" b="0" i="0" u="none" strike="noStrike" dirty="0">
                <a:solidFill>
                  <a:srgbClr val="161616"/>
                </a:solidFill>
                <a:effectLst/>
                <a:latin typeface="-apple-system"/>
              </a:rPr>
              <a:t> como você fez isso!</a:t>
            </a:r>
            <a:endParaRPr lang="en-GB" sz="2400" dirty="0"/>
          </a:p>
        </p:txBody>
      </p:sp>
      <p:sp>
        <p:nvSpPr>
          <p:cNvPr id="26" name="Google Shape;26;p16"/>
          <p:cNvSpPr txBox="1"/>
          <p:nvPr/>
        </p:nvSpPr>
        <p:spPr>
          <a:xfrm>
            <a:off x="754032" y="848733"/>
            <a:ext cx="9483043" cy="16320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lnSpc>
                <a:spcPct val="115000"/>
              </a:lnSpc>
              <a:buClr>
                <a:srgbClr val="000000"/>
              </a:buClr>
              <a:buSzPts val="3200"/>
            </a:pPr>
            <a:r>
              <a:rPr lang="en-US" sz="5333" b="1" dirty="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Desafio</a:t>
            </a:r>
            <a:endParaRPr sz="5333" dirty="0">
              <a:solidFill>
                <a:srgbClr val="EE4C4C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5373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94A4F9B4-6A65-A680-6FAC-6AA9FA3F1295}"/>
              </a:ext>
            </a:extLst>
          </p:cNvPr>
          <p:cNvGrpSpPr/>
          <p:nvPr/>
        </p:nvGrpSpPr>
        <p:grpSpPr>
          <a:xfrm>
            <a:off x="1360580" y="2834739"/>
            <a:ext cx="9470840" cy="1188523"/>
            <a:chOff x="1020435" y="2250909"/>
            <a:chExt cx="7103130" cy="891392"/>
          </a:xfrm>
        </p:grpSpPr>
        <p:sp>
          <p:nvSpPr>
            <p:cNvPr id="18" name="Google Shape;18;p2"/>
            <p:cNvSpPr txBox="1"/>
            <p:nvPr/>
          </p:nvSpPr>
          <p:spPr>
            <a:xfrm>
              <a:off x="1020435" y="2883101"/>
              <a:ext cx="7103130" cy="259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2000"/>
              </a:pPr>
              <a:r>
                <a:rPr lang="en-US" sz="5333" dirty="0">
                  <a:solidFill>
                    <a:srgbClr val="181818"/>
                  </a:solidFill>
                  <a:latin typeface="Calibri"/>
                  <a:ea typeface="Calibri"/>
                  <a:cs typeface="Calibri"/>
                  <a:sym typeface="Calibri"/>
                </a:rPr>
                <a:t>Boa Sorte!</a:t>
              </a:r>
              <a:endParaRPr sz="5333" dirty="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95AFAF-13F3-25FD-40E9-762D58DC5FE8}"/>
                </a:ext>
              </a:extLst>
            </p:cNvPr>
            <p:cNvSpPr/>
            <p:nvPr/>
          </p:nvSpPr>
          <p:spPr>
            <a:xfrm>
              <a:off x="3486646" y="2250909"/>
              <a:ext cx="2170707" cy="367720"/>
            </a:xfrm>
            <a:prstGeom prst="roundRect">
              <a:avLst>
                <a:gd name="adj" fmla="val 50000"/>
              </a:avLst>
            </a:prstGeom>
            <a:solidFill>
              <a:srgbClr val="EE4B4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sz="2400" spc="800" dirty="0"/>
                <a:t>OBRIGADO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447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a74590350b4299ceac4023a73874433f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afb8d3daeaef6f729f9f8c868fd80690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Props1.xml><?xml version="1.0" encoding="utf-8"?>
<ds:datastoreItem xmlns:ds="http://schemas.openxmlformats.org/officeDocument/2006/customXml" ds:itemID="{670F74FD-BA4E-4CE7-B007-50D7A025952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755E94-3FBF-4367-B1F4-0A9F460A2867}"/>
</file>

<file path=customXml/itemProps3.xml><?xml version="1.0" encoding="utf-8"?>
<ds:datastoreItem xmlns:ds="http://schemas.openxmlformats.org/officeDocument/2006/customXml" ds:itemID="{9D6750A7-A276-440E-81B2-262726ED5B21}">
  <ds:schemaRefs>
    <ds:schemaRef ds:uri="http://schemas.microsoft.com/office/2006/metadata/properties"/>
    <ds:schemaRef ds:uri="http://schemas.microsoft.com/office/infopath/2007/PartnerControls"/>
    <ds:schemaRef ds:uri="851b35d3-0456-4d6a-bc2f-da927e91d158"/>
    <ds:schemaRef ds:uri="19483571-f922-4e8e-9c1c-26f0a2252132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181</TotalTime>
  <Words>176</Words>
  <Application>Microsoft Macintosh PowerPoint</Application>
  <PresentationFormat>Widescreen</PresentationFormat>
  <Paragraphs>18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Alexandre Carvalho Gomes Da Silva</dc:creator>
  <cp:lastModifiedBy>Rodrigo Alexandre Carvalho Gomes Da Silva</cp:lastModifiedBy>
  <cp:revision>42</cp:revision>
  <dcterms:created xsi:type="dcterms:W3CDTF">2022-05-29T16:13:20Z</dcterms:created>
  <dcterms:modified xsi:type="dcterms:W3CDTF">2024-02-18T20:15:38Z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</Properties>
</file>