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62"/>
  </p:notesMasterIdLst>
  <p:sldIdLst>
    <p:sldId id="260" r:id="rId5"/>
    <p:sldId id="444" r:id="rId6"/>
    <p:sldId id="262" r:id="rId7"/>
    <p:sldId id="508" r:id="rId8"/>
    <p:sldId id="509" r:id="rId9"/>
    <p:sldId id="510" r:id="rId10"/>
    <p:sldId id="281" r:id="rId11"/>
    <p:sldId id="492" r:id="rId12"/>
    <p:sldId id="495" r:id="rId13"/>
    <p:sldId id="498" r:id="rId14"/>
    <p:sldId id="499" r:id="rId15"/>
    <p:sldId id="501" r:id="rId16"/>
    <p:sldId id="500" r:id="rId17"/>
    <p:sldId id="505" r:id="rId18"/>
    <p:sldId id="502" r:id="rId19"/>
    <p:sldId id="511" r:id="rId20"/>
    <p:sldId id="512" r:id="rId21"/>
    <p:sldId id="513" r:id="rId22"/>
    <p:sldId id="493" r:id="rId23"/>
    <p:sldId id="516" r:id="rId24"/>
    <p:sldId id="548" r:id="rId25"/>
    <p:sldId id="544" r:id="rId26"/>
    <p:sldId id="540" r:id="rId27"/>
    <p:sldId id="545" r:id="rId28"/>
    <p:sldId id="534" r:id="rId29"/>
    <p:sldId id="538" r:id="rId30"/>
    <p:sldId id="518" r:id="rId31"/>
    <p:sldId id="542" r:id="rId32"/>
    <p:sldId id="541" r:id="rId33"/>
    <p:sldId id="524" r:id="rId34"/>
    <p:sldId id="546" r:id="rId35"/>
    <p:sldId id="549" r:id="rId36"/>
    <p:sldId id="533" r:id="rId37"/>
    <p:sldId id="539" r:id="rId38"/>
    <p:sldId id="526" r:id="rId39"/>
    <p:sldId id="527" r:id="rId40"/>
    <p:sldId id="550" r:id="rId41"/>
    <p:sldId id="529" r:id="rId42"/>
    <p:sldId id="530" r:id="rId43"/>
    <p:sldId id="535" r:id="rId44"/>
    <p:sldId id="547" r:id="rId45"/>
    <p:sldId id="515" r:id="rId46"/>
    <p:sldId id="536" r:id="rId47"/>
    <p:sldId id="487" r:id="rId48"/>
    <p:sldId id="488" r:id="rId49"/>
    <p:sldId id="489" r:id="rId50"/>
    <p:sldId id="490" r:id="rId51"/>
    <p:sldId id="473" r:id="rId52"/>
    <p:sldId id="471" r:id="rId53"/>
    <p:sldId id="282" r:id="rId54"/>
    <p:sldId id="457" r:id="rId55"/>
    <p:sldId id="537" r:id="rId56"/>
    <p:sldId id="456" r:id="rId57"/>
    <p:sldId id="551" r:id="rId58"/>
    <p:sldId id="337" r:id="rId59"/>
    <p:sldId id="553" r:id="rId60"/>
    <p:sldId id="275" r:id="rId6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88" userDrawn="1">
          <p15:clr>
            <a:srgbClr val="000000"/>
          </p15:clr>
        </p15:guide>
        <p15:guide id="2" pos="2835" userDrawn="1">
          <p15:clr>
            <a:srgbClr val="000000"/>
          </p15:clr>
        </p15:guide>
        <p15:guide id="3" pos="4762" userDrawn="1">
          <p15:clr>
            <a:srgbClr val="A4A3A4"/>
          </p15:clr>
        </p15:guide>
        <p15:guide id="5" orient="horz" pos="3185" userDrawn="1">
          <p15:clr>
            <a:srgbClr val="A4A3A4"/>
          </p15:clr>
        </p15:guide>
        <p15:guide id="6" pos="476" userDrawn="1">
          <p15:clr>
            <a:srgbClr val="A4A3A4"/>
          </p15:clr>
        </p15:guide>
        <p15:guide id="7" orient="horz" pos="2028" userDrawn="1">
          <p15:clr>
            <a:srgbClr val="A4A3A4"/>
          </p15:clr>
        </p15:guide>
        <p15:guide id="8" orient="horz" pos="2981" userDrawn="1">
          <p15:clr>
            <a:srgbClr val="A4A3A4"/>
          </p15:clr>
        </p15:guide>
        <p15:guide id="9" pos="5329" userDrawn="1">
          <p15:clr>
            <a:srgbClr val="A4A3A4"/>
          </p15:clr>
        </p15:guide>
        <p15:guide id="10" orient="horz" pos="1008" userDrawn="1">
          <p15:clr>
            <a:srgbClr val="A4A3A4"/>
          </p15:clr>
        </p15:guide>
        <p15:guide id="11" orient="horz" pos="1552" userDrawn="1">
          <p15:clr>
            <a:srgbClr val="A4A3A4"/>
          </p15:clr>
        </p15:guide>
        <p15:guide id="12" pos="930" userDrawn="1">
          <p15:clr>
            <a:srgbClr val="A4A3A4"/>
          </p15:clr>
        </p15:guide>
        <p15:guide id="13" orient="horz" pos="2799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4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000000"/>
    <a:srgbClr val="040A24"/>
    <a:srgbClr val="B7D800"/>
    <a:srgbClr val="234A79"/>
    <a:srgbClr val="264DE4"/>
    <a:srgbClr val="D0649B"/>
    <a:srgbClr val="5B5B5B"/>
    <a:srgbClr val="EC6272"/>
    <a:srgbClr val="F49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11CAB-E69F-20D3-54B5-CAF5EA7C0AD7}" v="63" dt="2023-06-13T15:54:55.581"/>
    <p1510:client id="{0EE9416B-7566-8CDE-4966-276213C09702}" v="91" dt="2023-07-09T23:01:47.414"/>
    <p1510:client id="{18E0B7F8-BF0B-412B-97FD-6B84F3770903}" v="2" dt="2023-12-09T15:30:32.191"/>
    <p1510:client id="{1A14F346-994D-F195-CE4A-BA8283490109}" v="365" dt="2023-06-17T14:25:13.163"/>
    <p1510:client id="{1BCA6C8C-5318-34A9-2044-8944B6B3F012}" v="31" dt="2023-07-09T23:10:23.320"/>
    <p1510:client id="{21C4D1DE-B705-4695-87B0-E698B48700CD}" v="90" dt="2023-06-17T13:46:24.095"/>
    <p1510:client id="{264D15C7-F96D-327D-D39E-AAB921ED2830}" v="207" dt="2023-06-17T20:01:31.761"/>
    <p1510:client id="{29CC38EE-5CAD-5651-F84D-5A123E1C9739}" v="71" dt="2023-06-17T15:37:44.603"/>
    <p1510:client id="{2C90E413-6AAE-2F78-CF7F-C455566CC152}" v="124" dt="2023-06-17T13:26:09.365"/>
    <p1510:client id="{3722D197-22C0-BACE-8AD6-CC0008DC0ECA}" v="185" dt="2023-06-18T18:41:17.637"/>
    <p1510:client id="{57A02223-15C3-C172-1E46-169B9366A459}" v="45" dt="2023-07-14T11:24:13.445"/>
    <p1510:client id="{5EE1BCEF-CF14-C1D9-ADA8-199FF3245FE3}" v="2" dt="2023-06-13T11:26:30.589"/>
    <p1510:client id="{62750FE0-6DFB-AA2B-8D9E-CA781DC8BD27}" v="39" dt="2022-07-04T02:21:08.658"/>
    <p1510:client id="{644E03EB-D827-06A5-6D74-DB4A410CBB63}" v="8" dt="2023-06-17T15:42:43.516"/>
    <p1510:client id="{65B0B0F4-3EA3-D753-3DED-2D3073F8943A}" v="1" dt="2023-06-21T17:08:36.254"/>
    <p1510:client id="{67D1F57C-C616-4FF6-E609-0AA94FF5F9A4}" v="1" dt="2023-12-20T18:50:57.495"/>
    <p1510:client id="{82DC2CB2-49E1-ED59-9C57-64BD1565B269}" v="94" dt="2023-06-14T11:49:45.143"/>
    <p1510:client id="{983D003B-CEE8-81D8-8F78-4F139DF75EC5}" v="56" dt="2023-07-09T23:37:59.142"/>
    <p1510:client id="{B1C7D613-1DAF-28C5-74AD-3AEC6CC042A9}" v="705" dt="2023-06-17T23:36:59.467"/>
    <p1510:client id="{B3CBAD14-8373-9139-6E8A-429E31A3958F}" v="210" dt="2023-06-13T11:32:31.010"/>
    <p1510:client id="{B4B6B719-764D-50E1-239E-75EFFBA24AA4}" v="164" dt="2023-02-09T20:43:57.070"/>
    <p1510:client id="{B4BC5586-B3E7-0BF6-63E0-3FF9AC331935}" v="7" dt="2023-06-28T11:34:47.309"/>
    <p1510:client id="{CA62CE18-CF5E-6FA4-D20D-37BA49695A67}" v="33" dt="2023-07-10T00:05:51.546"/>
    <p1510:client id="{D8E1F566-B51C-2979-A69E-48AFAD727866}" v="37" dt="2023-02-08T17:51:35.932"/>
    <p1510:client id="{E110DBA2-EA29-651B-D8B4-96D58E9C19B1}" v="1" dt="2023-06-17T16:22:34.452"/>
    <p1510:client id="{F4D128C3-4BE8-54F3-B40E-60EB4B259B1B}" v="17" dt="2023-07-02T12:15:27.945"/>
    <p1510:client id="{FC9F4AE8-A12A-7C3B-48E5-1E9E230DB85A}" v="14" dt="2023-06-17T16:07:55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291" autoAdjust="0"/>
  </p:normalViewPr>
  <p:slideViewPr>
    <p:cSldViewPr snapToGrid="0">
      <p:cViewPr varScale="1">
        <p:scale>
          <a:sx n="90" d="100"/>
          <a:sy n="90" d="100"/>
        </p:scale>
        <p:origin x="804" y="84"/>
      </p:cViewPr>
      <p:guideLst>
        <p:guide orient="horz" pos="1688"/>
        <p:guide pos="2835"/>
        <p:guide pos="4762"/>
        <p:guide orient="horz" pos="3185"/>
        <p:guide pos="476"/>
        <p:guide orient="horz" pos="2028"/>
        <p:guide orient="horz" pos="2981"/>
        <p:guide pos="5329"/>
        <p:guide orient="horz" pos="1008"/>
        <p:guide orient="horz" pos="1552"/>
        <p:guide pos="930"/>
        <p:guide orient="horz" pos="2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1.fntdata"/><Relationship Id="rId84" Type="http://customschemas.google.com/relationships/presentationmetadata" Target="metadata"/><Relationship Id="rId8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font" Target="fonts/font4.fntdata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90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2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font" Target="fonts/font3.fntdata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dianaandrade@outlook.com" userId="S::urn:spo:guest#elidianaandrade@outlook.com::" providerId="AD" clId="Web-{2C90E413-6AAE-2F78-CF7F-C455566CC152}"/>
    <pc:docChg chg="addSld delSld modSld sldOrd">
      <pc:chgData name="elidianaandrade@outlook.com" userId="S::urn:spo:guest#elidianaandrade@outlook.com::" providerId="AD" clId="Web-{2C90E413-6AAE-2F78-CF7F-C455566CC152}" dt="2023-06-17T13:26:09.365" v="111" actId="20577"/>
      <pc:docMkLst>
        <pc:docMk/>
      </pc:docMkLst>
      <pc:sldChg chg="addSp delSp modSp">
        <pc:chgData name="elidianaandrade@outlook.com" userId="S::urn:spo:guest#elidianaandrade@outlook.com::" providerId="AD" clId="Web-{2C90E413-6AAE-2F78-CF7F-C455566CC152}" dt="2023-06-17T13:19:54.368" v="33" actId="20577"/>
        <pc:sldMkLst>
          <pc:docMk/>
          <pc:sldMk cId="0" sldId="262"/>
        </pc:sldMkLst>
        <pc:spChg chg="mod">
          <ac:chgData name="elidianaandrade@outlook.com" userId="S::urn:spo:guest#elidianaandrade@outlook.com::" providerId="AD" clId="Web-{2C90E413-6AAE-2F78-CF7F-C455566CC152}" dt="2023-06-17T13:19:54.368" v="33" actId="20577"/>
          <ac:spMkLst>
            <pc:docMk/>
            <pc:sldMk cId="0" sldId="262"/>
            <ac:spMk id="147" creationId="{A42F9A19-961E-399E-CEAB-F926AD7D9C42}"/>
          </ac:spMkLst>
        </pc:spChg>
        <pc:spChg chg="add del mod">
          <ac:chgData name="elidianaandrade@outlook.com" userId="S::urn:spo:guest#elidianaandrade@outlook.com::" providerId="AD" clId="Web-{2C90E413-6AAE-2F78-CF7F-C455566CC152}" dt="2023-06-17T13:15:08.024" v="7" actId="20577"/>
          <ac:spMkLst>
            <pc:docMk/>
            <pc:sldMk cId="0" sldId="262"/>
            <ac:spMk id="152" creationId="{B5179DA5-4BC4-B352-EC41-790610C10D94}"/>
          </ac:spMkLst>
        </pc:spChg>
        <pc:grpChg chg="add del">
          <ac:chgData name="elidianaandrade@outlook.com" userId="S::urn:spo:guest#elidianaandrade@outlook.com::" providerId="AD" clId="Web-{2C90E413-6AAE-2F78-CF7F-C455566CC152}" dt="2023-06-17T13:15:02.649" v="5"/>
          <ac:grpSpMkLst>
            <pc:docMk/>
            <pc:sldMk cId="0" sldId="262"/>
            <ac:grpSpMk id="157" creationId="{A0D24B7A-1DFA-5C4C-7E32-D41252CA9294}"/>
          </ac:grpSpMkLst>
        </pc:grpChg>
      </pc:sldChg>
      <pc:sldChg chg="modSp">
        <pc:chgData name="elidianaandrade@outlook.com" userId="S::urn:spo:guest#elidianaandrade@outlook.com::" providerId="AD" clId="Web-{2C90E413-6AAE-2F78-CF7F-C455566CC152}" dt="2023-06-17T13:21:07.486" v="63" actId="20577"/>
        <pc:sldMkLst>
          <pc:docMk/>
          <pc:sldMk cId="0" sldId="263"/>
        </pc:sldMkLst>
        <pc:spChg chg="mod">
          <ac:chgData name="elidianaandrade@outlook.com" userId="S::urn:spo:guest#elidianaandrade@outlook.com::" providerId="AD" clId="Web-{2C90E413-6AAE-2F78-CF7F-C455566CC152}" dt="2023-06-17T13:21:07.486" v="63" actId="20577"/>
          <ac:spMkLst>
            <pc:docMk/>
            <pc:sldMk cId="0" sldId="263"/>
            <ac:spMk id="2" creationId="{266BF0CD-F6D0-826F-7F6A-4792E3C4394D}"/>
          </ac:spMkLst>
        </pc:spChg>
      </pc:sldChg>
      <pc:sldChg chg="modSp">
        <pc:chgData name="elidianaandrade@outlook.com" userId="S::urn:spo:guest#elidianaandrade@outlook.com::" providerId="AD" clId="Web-{2C90E413-6AAE-2F78-CF7F-C455566CC152}" dt="2023-06-17T13:22:30.881" v="80" actId="20577"/>
        <pc:sldMkLst>
          <pc:docMk/>
          <pc:sldMk cId="0" sldId="264"/>
        </pc:sldMkLst>
        <pc:spChg chg="mod">
          <ac:chgData name="elidianaandrade@outlook.com" userId="S::urn:spo:guest#elidianaandrade@outlook.com::" providerId="AD" clId="Web-{2C90E413-6AAE-2F78-CF7F-C455566CC152}" dt="2023-06-17T13:22:30.881" v="80" actId="20577"/>
          <ac:spMkLst>
            <pc:docMk/>
            <pc:sldMk cId="0" sldId="264"/>
            <ac:spMk id="3" creationId="{5D9B7CC4-43E8-51FF-1BAA-9BEC7D18539A}"/>
          </ac:spMkLst>
        </pc:spChg>
      </pc:sldChg>
      <pc:sldChg chg="del">
        <pc:chgData name="elidianaandrade@outlook.com" userId="S::urn:spo:guest#elidianaandrade@outlook.com::" providerId="AD" clId="Web-{2C90E413-6AAE-2F78-CF7F-C455566CC152}" dt="2023-06-17T13:16:16.997" v="8"/>
        <pc:sldMkLst>
          <pc:docMk/>
          <pc:sldMk cId="0" sldId="265"/>
        </pc:sldMkLst>
      </pc:sldChg>
      <pc:sldChg chg="addSp delSp modSp ord">
        <pc:chgData name="elidianaandrade@outlook.com" userId="S::urn:spo:guest#elidianaandrade@outlook.com::" providerId="AD" clId="Web-{2C90E413-6AAE-2F78-CF7F-C455566CC152}" dt="2023-06-17T13:26:09.365" v="111" actId="20577"/>
        <pc:sldMkLst>
          <pc:docMk/>
          <pc:sldMk cId="0" sldId="272"/>
        </pc:sldMkLst>
        <pc:spChg chg="mod">
          <ac:chgData name="elidianaandrade@outlook.com" userId="S::urn:spo:guest#elidianaandrade@outlook.com::" providerId="AD" clId="Web-{2C90E413-6AAE-2F78-CF7F-C455566CC152}" dt="2023-06-17T13:26:09.365" v="111" actId="20577"/>
          <ac:spMkLst>
            <pc:docMk/>
            <pc:sldMk cId="0" sldId="272"/>
            <ac:spMk id="3" creationId="{9CCCB74A-4D1E-BAB6-AC65-F806A076003B}"/>
          </ac:spMkLst>
        </pc:spChg>
        <pc:picChg chg="add del">
          <ac:chgData name="elidianaandrade@outlook.com" userId="S::urn:spo:guest#elidianaandrade@outlook.com::" providerId="AD" clId="Web-{2C90E413-6AAE-2F78-CF7F-C455566CC152}" dt="2023-06-17T13:18:03.174" v="32"/>
          <ac:picMkLst>
            <pc:docMk/>
            <pc:sldMk cId="0" sldId="272"/>
            <ac:picMk id="2" creationId="{6BD3D44E-9F63-C820-8F89-FC4DB277F4E8}"/>
          </ac:picMkLst>
        </pc:picChg>
        <pc:picChg chg="del">
          <ac:chgData name="elidianaandrade@outlook.com" userId="S::urn:spo:guest#elidianaandrade@outlook.com::" providerId="AD" clId="Web-{2C90E413-6AAE-2F78-CF7F-C455566CC152}" dt="2023-06-17T13:16:53.514" v="11"/>
          <ac:picMkLst>
            <pc:docMk/>
            <pc:sldMk cId="0" sldId="272"/>
            <ac:picMk id="4" creationId="{91D4BC9A-80A4-1BF2-2AA5-CF54EE848AE6}"/>
          </ac:picMkLst>
        </pc:picChg>
      </pc:sldChg>
      <pc:sldChg chg="add replId">
        <pc:chgData name="elidianaandrade@outlook.com" userId="S::urn:spo:guest#elidianaandrade@outlook.com::" providerId="AD" clId="Web-{2C90E413-6AAE-2F78-CF7F-C455566CC152}" dt="2023-06-17T13:16:37.498" v="9"/>
        <pc:sldMkLst>
          <pc:docMk/>
          <pc:sldMk cId="978405909" sldId="460"/>
        </pc:sldMkLst>
      </pc:sldChg>
    </pc:docChg>
  </pc:docChgLst>
  <pc:docChgLst>
    <pc:chgData name="elidianaandrade@outlook.com" userId="S::urn:spo:guest#elidianaandrade@outlook.com::" providerId="AD" clId="Web-{18E0B7F8-BF0B-412B-97FD-6B84F3770903}"/>
    <pc:docChg chg="addSld delSld">
      <pc:chgData name="elidianaandrade@outlook.com" userId="S::urn:spo:guest#elidianaandrade@outlook.com::" providerId="AD" clId="Web-{18E0B7F8-BF0B-412B-97FD-6B84F3770903}" dt="2023-12-09T15:30:32.191" v="1"/>
      <pc:docMkLst>
        <pc:docMk/>
      </pc:docMkLst>
      <pc:sldChg chg="del">
        <pc:chgData name="elidianaandrade@outlook.com" userId="S::urn:spo:guest#elidianaandrade@outlook.com::" providerId="AD" clId="Web-{18E0B7F8-BF0B-412B-97FD-6B84F3770903}" dt="2023-12-09T15:30:32.191" v="1"/>
        <pc:sldMkLst>
          <pc:docMk/>
          <pc:sldMk cId="3571023480" sldId="552"/>
        </pc:sldMkLst>
      </pc:sldChg>
      <pc:sldChg chg="add">
        <pc:chgData name="elidianaandrade@outlook.com" userId="S::urn:spo:guest#elidianaandrade@outlook.com::" providerId="AD" clId="Web-{18E0B7F8-BF0B-412B-97FD-6B84F3770903}" dt="2023-12-09T15:30:28.707" v="0"/>
        <pc:sldMkLst>
          <pc:docMk/>
          <pc:sldMk cId="478659480" sldId="553"/>
        </pc:sldMkLst>
      </pc:sldChg>
    </pc:docChg>
  </pc:docChgLst>
  <pc:docChgLst>
    <pc:chgData name="elidianaandrade@outlook.com" userId="S::urn:spo:guest#elidianaandrade@outlook.com::" providerId="AD" clId="Web-{57A02223-15C3-C172-1E46-169B9366A459}"/>
    <pc:docChg chg="delSld modSld">
      <pc:chgData name="elidianaandrade@outlook.com" userId="S::urn:spo:guest#elidianaandrade@outlook.com::" providerId="AD" clId="Web-{57A02223-15C3-C172-1E46-169B9366A459}" dt="2023-07-14T11:24:10.914" v="38" actId="20577"/>
      <pc:docMkLst>
        <pc:docMk/>
      </pc:docMkLst>
      <pc:sldChg chg="del">
        <pc:chgData name="elidianaandrade@outlook.com" userId="S::urn:spo:guest#elidianaandrade@outlook.com::" providerId="AD" clId="Web-{57A02223-15C3-C172-1E46-169B9366A459}" dt="2023-07-14T11:21:08.846" v="0"/>
        <pc:sldMkLst>
          <pc:docMk/>
          <pc:sldMk cId="2386085663" sldId="459"/>
        </pc:sldMkLst>
      </pc:sldChg>
      <pc:sldChg chg="modSp">
        <pc:chgData name="elidianaandrade@outlook.com" userId="S::urn:spo:guest#elidianaandrade@outlook.com::" providerId="AD" clId="Web-{57A02223-15C3-C172-1E46-169B9366A459}" dt="2023-07-14T11:24:10.914" v="38" actId="20577"/>
        <pc:sldMkLst>
          <pc:docMk/>
          <pc:sldMk cId="3997987999" sldId="468"/>
        </pc:sldMkLst>
        <pc:spChg chg="mod">
          <ac:chgData name="elidianaandrade@outlook.com" userId="S::urn:spo:guest#elidianaandrade@outlook.com::" providerId="AD" clId="Web-{57A02223-15C3-C172-1E46-169B9366A459}" dt="2023-07-14T11:24:10.914" v="38" actId="20577"/>
          <ac:spMkLst>
            <pc:docMk/>
            <pc:sldMk cId="3997987999" sldId="468"/>
            <ac:spMk id="2" creationId="{32A792FB-3EFA-3F7C-D068-E991BA7C2D3A}"/>
          </ac:spMkLst>
        </pc:spChg>
      </pc:sldChg>
      <pc:sldChg chg="modSp">
        <pc:chgData name="elidianaandrade@outlook.com" userId="S::urn:spo:guest#elidianaandrade@outlook.com::" providerId="AD" clId="Web-{57A02223-15C3-C172-1E46-169B9366A459}" dt="2023-07-14T11:22:56.396" v="19" actId="20577"/>
        <pc:sldMkLst>
          <pc:docMk/>
          <pc:sldMk cId="2115643472" sldId="469"/>
        </pc:sldMkLst>
        <pc:spChg chg="mod">
          <ac:chgData name="elidianaandrade@outlook.com" userId="S::urn:spo:guest#elidianaandrade@outlook.com::" providerId="AD" clId="Web-{57A02223-15C3-C172-1E46-169B9366A459}" dt="2023-07-14T11:22:56.396" v="19" actId="20577"/>
          <ac:spMkLst>
            <pc:docMk/>
            <pc:sldMk cId="2115643472" sldId="469"/>
            <ac:spMk id="2" creationId="{32A792FB-3EFA-3F7C-D068-E991BA7C2D3A}"/>
          </ac:spMkLst>
        </pc:spChg>
      </pc:sldChg>
    </pc:docChg>
  </pc:docChgLst>
  <pc:docChgLst>
    <pc:chgData name="elidianaandrade@outlook.com" userId="S::urn:spo:guest#elidianaandrade@outlook.com::" providerId="AD" clId="Web-{CA62CE18-CF5E-6FA4-D20D-37BA49695A67}"/>
    <pc:docChg chg="modSld">
      <pc:chgData name="elidianaandrade@outlook.com" userId="S::urn:spo:guest#elidianaandrade@outlook.com::" providerId="AD" clId="Web-{CA62CE18-CF5E-6FA4-D20D-37BA49695A67}" dt="2023-07-10T00:05:51.546" v="26" actId="20577"/>
      <pc:docMkLst>
        <pc:docMk/>
      </pc:docMkLst>
      <pc:sldChg chg="modSp">
        <pc:chgData name="elidianaandrade@outlook.com" userId="S::urn:spo:guest#elidianaandrade@outlook.com::" providerId="AD" clId="Web-{CA62CE18-CF5E-6FA4-D20D-37BA49695A67}" dt="2023-07-10T00:05:51.546" v="26" actId="20577"/>
        <pc:sldMkLst>
          <pc:docMk/>
          <pc:sldMk cId="3997987999" sldId="468"/>
        </pc:sldMkLst>
        <pc:spChg chg="mod">
          <ac:chgData name="elidianaandrade@outlook.com" userId="S::urn:spo:guest#elidianaandrade@outlook.com::" providerId="AD" clId="Web-{CA62CE18-CF5E-6FA4-D20D-37BA49695A67}" dt="2023-07-10T00:05:51.546" v="26" actId="20577"/>
          <ac:spMkLst>
            <pc:docMk/>
            <pc:sldMk cId="3997987999" sldId="468"/>
            <ac:spMk id="2" creationId="{32A792FB-3EFA-3F7C-D068-E991BA7C2D3A}"/>
          </ac:spMkLst>
        </pc:spChg>
      </pc:sldChg>
      <pc:sldChg chg="modSp">
        <pc:chgData name="elidianaandrade@outlook.com" userId="S::urn:spo:guest#elidianaandrade@outlook.com::" providerId="AD" clId="Web-{CA62CE18-CF5E-6FA4-D20D-37BA49695A67}" dt="2023-07-10T00:05:39.436" v="23" actId="20577"/>
        <pc:sldMkLst>
          <pc:docMk/>
          <pc:sldMk cId="2115643472" sldId="469"/>
        </pc:sldMkLst>
        <pc:spChg chg="mod">
          <ac:chgData name="elidianaandrade@outlook.com" userId="S::urn:spo:guest#elidianaandrade@outlook.com::" providerId="AD" clId="Web-{CA62CE18-CF5E-6FA4-D20D-37BA49695A67}" dt="2023-07-10T00:05:39.436" v="23" actId="20577"/>
          <ac:spMkLst>
            <pc:docMk/>
            <pc:sldMk cId="2115643472" sldId="469"/>
            <ac:spMk id="2" creationId="{32A792FB-3EFA-3F7C-D068-E991BA7C2D3A}"/>
          </ac:spMkLst>
        </pc:spChg>
      </pc:sldChg>
    </pc:docChg>
  </pc:docChgLst>
  <pc:docChgLst>
    <pc:chgData name="Leonardo Moreira Ropelato" userId="S::leonardo.ropelato@dio.me::a289a7f8-9c5e-44ce-8a70-4fb6bc72822a" providerId="AD" clId="Web-{D8E1F566-B51C-2979-A69E-48AFAD727866}"/>
    <pc:docChg chg="addSld modSld">
      <pc:chgData name="Leonardo Moreira Ropelato" userId="S::leonardo.ropelato@dio.me::a289a7f8-9c5e-44ce-8a70-4fb6bc72822a" providerId="AD" clId="Web-{D8E1F566-B51C-2979-A69E-48AFAD727866}" dt="2023-02-08T17:51:35.479" v="34" actId="20577"/>
      <pc:docMkLst>
        <pc:docMk/>
      </pc:docMkLst>
      <pc:sldChg chg="addSp delSp modSp">
        <pc:chgData name="Leonardo Moreira Ropelato" userId="S::leonardo.ropelato@dio.me::a289a7f8-9c5e-44ce-8a70-4fb6bc72822a" providerId="AD" clId="Web-{D8E1F566-B51C-2979-A69E-48AFAD727866}" dt="2023-02-08T17:48:40.484" v="32"/>
        <pc:sldMkLst>
          <pc:docMk/>
          <pc:sldMk cId="0" sldId="264"/>
        </pc:sldMkLst>
        <pc:spChg chg="add del">
          <ac:chgData name="Leonardo Moreira Ropelato" userId="S::leonardo.ropelato@dio.me::a289a7f8-9c5e-44ce-8a70-4fb6bc72822a" providerId="AD" clId="Web-{D8E1F566-B51C-2979-A69E-48AFAD727866}" dt="2023-02-08T17:48:29.780" v="20"/>
          <ac:spMkLst>
            <pc:docMk/>
            <pc:sldMk cId="0" sldId="264"/>
            <ac:spMk id="2" creationId="{773D4242-C38D-1479-A18D-828BC1ADEE54}"/>
          </ac:spMkLst>
        </pc:spChg>
        <pc:spChg chg="add del">
          <ac:chgData name="Leonardo Moreira Ropelato" userId="S::leonardo.ropelato@dio.me::a289a7f8-9c5e-44ce-8a70-4fb6bc72822a" providerId="AD" clId="Web-{D8E1F566-B51C-2979-A69E-48AFAD727866}" dt="2023-02-08T17:48:29.780" v="19"/>
          <ac:spMkLst>
            <pc:docMk/>
            <pc:sldMk cId="0" sldId="264"/>
            <ac:spMk id="3" creationId="{F20B89C4-F154-CC5D-AF7F-F38A36D87726}"/>
          </ac:spMkLst>
        </pc:spChg>
        <pc:spChg chg="add del">
          <ac:chgData name="Leonardo Moreira Ropelato" userId="S::leonardo.ropelato@dio.me::a289a7f8-9c5e-44ce-8a70-4fb6bc72822a" providerId="AD" clId="Web-{D8E1F566-B51C-2979-A69E-48AFAD727866}" dt="2023-02-08T17:48:29.780" v="18"/>
          <ac:spMkLst>
            <pc:docMk/>
            <pc:sldMk cId="0" sldId="264"/>
            <ac:spMk id="4" creationId="{0EFA19B9-2F2E-2EDA-44B1-F1222B0A71BA}"/>
          </ac:spMkLst>
        </pc:spChg>
        <pc:spChg chg="add del mod">
          <ac:chgData name="Leonardo Moreira Ropelato" userId="S::leonardo.ropelato@dio.me::a289a7f8-9c5e-44ce-8a70-4fb6bc72822a" providerId="AD" clId="Web-{D8E1F566-B51C-2979-A69E-48AFAD727866}" dt="2023-02-08T17:48:40.484" v="32"/>
          <ac:spMkLst>
            <pc:docMk/>
            <pc:sldMk cId="0" sldId="264"/>
            <ac:spMk id="5" creationId="{A9EA62AD-79FE-1069-B56B-605A35291F40}"/>
          </ac:spMkLst>
        </pc:spChg>
        <pc:spChg chg="add del mod">
          <ac:chgData name="Leonardo Moreira Ropelato" userId="S::leonardo.ropelato@dio.me::a289a7f8-9c5e-44ce-8a70-4fb6bc72822a" providerId="AD" clId="Web-{D8E1F566-B51C-2979-A69E-48AFAD727866}" dt="2023-02-08T17:48:40.484" v="31"/>
          <ac:spMkLst>
            <pc:docMk/>
            <pc:sldMk cId="0" sldId="264"/>
            <ac:spMk id="6" creationId="{1DD73E82-07C9-342C-3BD6-0CC0896104BD}"/>
          </ac:spMkLst>
        </pc:spChg>
        <pc:spChg chg="add del mod">
          <ac:chgData name="Leonardo Moreira Ropelato" userId="S::leonardo.ropelato@dio.me::a289a7f8-9c5e-44ce-8a70-4fb6bc72822a" providerId="AD" clId="Web-{D8E1F566-B51C-2979-A69E-48AFAD727866}" dt="2023-02-08T17:48:40.484" v="30"/>
          <ac:spMkLst>
            <pc:docMk/>
            <pc:sldMk cId="0" sldId="264"/>
            <ac:spMk id="7" creationId="{C50BA4B9-FB66-83A3-A469-23BDEC236186}"/>
          </ac:spMkLst>
        </pc:spChg>
        <pc:spChg chg="mod">
          <ac:chgData name="Leonardo Moreira Ropelato" userId="S::leonardo.ropelato@dio.me::a289a7f8-9c5e-44ce-8a70-4fb6bc72822a" providerId="AD" clId="Web-{D8E1F566-B51C-2979-A69E-48AFAD727866}" dt="2023-02-08T17:47:57.575" v="12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8E1F566-B51C-2979-A69E-48AFAD727866}" dt="2023-02-08T17:51:35.479" v="34" actId="20577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D8E1F566-B51C-2979-A69E-48AFAD727866}" dt="2023-02-08T17:51:35.479" v="34" actId="20577"/>
          <ac:spMkLst>
            <pc:docMk/>
            <pc:sldMk cId="0" sldId="274"/>
            <ac:spMk id="274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8E1F566-B51C-2979-A69E-48AFAD727866}" dt="2023-02-08T17:48:16.858" v="14" actId="20577"/>
        <pc:sldMkLst>
          <pc:docMk/>
          <pc:sldMk cId="3402915008" sldId="276"/>
        </pc:sldMkLst>
        <pc:spChg chg="mod">
          <ac:chgData name="Leonardo Moreira Ropelato" userId="S::leonardo.ropelato@dio.me::a289a7f8-9c5e-44ce-8a70-4fb6bc72822a" providerId="AD" clId="Web-{D8E1F566-B51C-2979-A69E-48AFAD727866}" dt="2023-02-08T17:48:16.858" v="14" actId="20577"/>
          <ac:spMkLst>
            <pc:docMk/>
            <pc:sldMk cId="3402915008" sldId="276"/>
            <ac:spMk id="183" creationId="{00000000-0000-0000-0000-000000000000}"/>
          </ac:spMkLst>
        </pc:spChg>
      </pc:sldChg>
    </pc:docChg>
  </pc:docChgLst>
  <pc:docChgLst>
    <pc:chgData name="elidianaandrade@outlook.com" userId="S::urn:spo:guest#elidianaandrade@outlook.com::" providerId="AD" clId="Web-{1BCA6C8C-5318-34A9-2044-8944B6B3F012}"/>
    <pc:docChg chg="modSld sldOrd">
      <pc:chgData name="elidianaandrade@outlook.com" userId="S::urn:spo:guest#elidianaandrade@outlook.com::" providerId="AD" clId="Web-{1BCA6C8C-5318-34A9-2044-8944B6B3F012}" dt="2023-07-09T23:10:23.320" v="25"/>
      <pc:docMkLst>
        <pc:docMk/>
      </pc:docMkLst>
      <pc:sldChg chg="ord">
        <pc:chgData name="elidianaandrade@outlook.com" userId="S::urn:spo:guest#elidianaandrade@outlook.com::" providerId="AD" clId="Web-{1BCA6C8C-5318-34A9-2044-8944B6B3F012}" dt="2023-07-09T23:10:23.320" v="25"/>
        <pc:sldMkLst>
          <pc:docMk/>
          <pc:sldMk cId="0" sldId="262"/>
        </pc:sldMkLst>
      </pc:sldChg>
      <pc:sldChg chg="modSp">
        <pc:chgData name="elidianaandrade@outlook.com" userId="S::urn:spo:guest#elidianaandrade@outlook.com::" providerId="AD" clId="Web-{1BCA6C8C-5318-34A9-2044-8944B6B3F012}" dt="2023-07-09T23:08:31.302" v="5" actId="20577"/>
        <pc:sldMkLst>
          <pc:docMk/>
          <pc:sldMk cId="748349887" sldId="456"/>
        </pc:sldMkLst>
        <pc:spChg chg="mod">
          <ac:chgData name="elidianaandrade@outlook.com" userId="S::urn:spo:guest#elidianaandrade@outlook.com::" providerId="AD" clId="Web-{1BCA6C8C-5318-34A9-2044-8944B6B3F012}" dt="2023-07-09T23:08:31.302" v="5" actId="20577"/>
          <ac:spMkLst>
            <pc:docMk/>
            <pc:sldMk cId="748349887" sldId="456"/>
            <ac:spMk id="267" creationId="{00000000-0000-0000-0000-000000000000}"/>
          </ac:spMkLst>
        </pc:spChg>
      </pc:sldChg>
      <pc:sldChg chg="modSp">
        <pc:chgData name="elidianaandrade@outlook.com" userId="S::urn:spo:guest#elidianaandrade@outlook.com::" providerId="AD" clId="Web-{1BCA6C8C-5318-34A9-2044-8944B6B3F012}" dt="2023-07-09T23:09:59.664" v="23" actId="20577"/>
        <pc:sldMkLst>
          <pc:docMk/>
          <pc:sldMk cId="422854548" sldId="461"/>
        </pc:sldMkLst>
        <pc:spChg chg="mod">
          <ac:chgData name="elidianaandrade@outlook.com" userId="S::urn:spo:guest#elidianaandrade@outlook.com::" providerId="AD" clId="Web-{1BCA6C8C-5318-34A9-2044-8944B6B3F012}" dt="2023-07-09T23:09:59.664" v="23" actId="20577"/>
          <ac:spMkLst>
            <pc:docMk/>
            <pc:sldMk cId="422854548" sldId="461"/>
            <ac:spMk id="10" creationId="{B5ED2999-2488-036F-30EE-062EF64B1475}"/>
          </ac:spMkLst>
        </pc:spChg>
      </pc:sldChg>
      <pc:sldChg chg="modSp">
        <pc:chgData name="elidianaandrade@outlook.com" userId="S::urn:spo:guest#elidianaandrade@outlook.com::" providerId="AD" clId="Web-{1BCA6C8C-5318-34A9-2044-8944B6B3F012}" dt="2023-07-09T23:09:33.819" v="21" actId="20577"/>
        <pc:sldMkLst>
          <pc:docMk/>
          <pc:sldMk cId="3997987999" sldId="468"/>
        </pc:sldMkLst>
        <pc:spChg chg="mod">
          <ac:chgData name="elidianaandrade@outlook.com" userId="S::urn:spo:guest#elidianaandrade@outlook.com::" providerId="AD" clId="Web-{1BCA6C8C-5318-34A9-2044-8944B6B3F012}" dt="2023-07-09T23:09:33.819" v="21" actId="20577"/>
          <ac:spMkLst>
            <pc:docMk/>
            <pc:sldMk cId="3997987999" sldId="468"/>
            <ac:spMk id="2" creationId="{32A792FB-3EFA-3F7C-D068-E991BA7C2D3A}"/>
          </ac:spMkLst>
        </pc:spChg>
      </pc:sldChg>
    </pc:docChg>
  </pc:docChgLst>
  <pc:docChgLst>
    <pc:chgData name="elidianaandrade@outlook.com" userId="S::urn:spo:guest#elidianaandrade@outlook.com::" providerId="AD" clId="Web-{0E911CAB-E69F-20D3-54B5-CAF5EA7C0AD7}"/>
    <pc:docChg chg="addSld modSld sldOrd">
      <pc:chgData name="elidianaandrade@outlook.com" userId="S::urn:spo:guest#elidianaandrade@outlook.com::" providerId="AD" clId="Web-{0E911CAB-E69F-20D3-54B5-CAF5EA7C0AD7}" dt="2023-06-13T15:54:55.581" v="59"/>
      <pc:docMkLst>
        <pc:docMk/>
      </pc:docMkLst>
      <pc:sldChg chg="ord">
        <pc:chgData name="elidianaandrade@outlook.com" userId="S::urn:spo:guest#elidianaandrade@outlook.com::" providerId="AD" clId="Web-{0E911CAB-E69F-20D3-54B5-CAF5EA7C0AD7}" dt="2023-06-13T15:54:55.581" v="59"/>
        <pc:sldMkLst>
          <pc:docMk/>
          <pc:sldMk cId="0" sldId="272"/>
        </pc:sldMkLst>
      </pc:sldChg>
      <pc:sldChg chg="modSp add replId">
        <pc:chgData name="elidianaandrade@outlook.com" userId="S::urn:spo:guest#elidianaandrade@outlook.com::" providerId="AD" clId="Web-{0E911CAB-E69F-20D3-54B5-CAF5EA7C0AD7}" dt="2023-06-13T15:53:21.314" v="58" actId="20577"/>
        <pc:sldMkLst>
          <pc:docMk/>
          <pc:sldMk cId="3961369289" sldId="458"/>
        </pc:sldMkLst>
        <pc:spChg chg="mod">
          <ac:chgData name="elidianaandrade@outlook.com" userId="S::urn:spo:guest#elidianaandrade@outlook.com::" providerId="AD" clId="Web-{0E911CAB-E69F-20D3-54B5-CAF5EA7C0AD7}" dt="2023-06-13T15:53:21.314" v="58" actId="20577"/>
          <ac:spMkLst>
            <pc:docMk/>
            <pc:sldMk cId="3961369289" sldId="458"/>
            <ac:spMk id="196" creationId="{00000000-0000-0000-0000-000000000000}"/>
          </ac:spMkLst>
        </pc:spChg>
      </pc:sldChg>
      <pc:sldChg chg="modSp add replId">
        <pc:chgData name="elidianaandrade@outlook.com" userId="S::urn:spo:guest#elidianaandrade@outlook.com::" providerId="AD" clId="Web-{0E911CAB-E69F-20D3-54B5-CAF5EA7C0AD7}" dt="2023-06-13T15:53:01.689" v="43" actId="20577"/>
        <pc:sldMkLst>
          <pc:docMk/>
          <pc:sldMk cId="2386085663" sldId="459"/>
        </pc:sldMkLst>
        <pc:spChg chg="mod">
          <ac:chgData name="elidianaandrade@outlook.com" userId="S::urn:spo:guest#elidianaandrade@outlook.com::" providerId="AD" clId="Web-{0E911CAB-E69F-20D3-54B5-CAF5EA7C0AD7}" dt="2023-06-13T15:53:01.689" v="43" actId="20577"/>
          <ac:spMkLst>
            <pc:docMk/>
            <pc:sldMk cId="2386085663" sldId="459"/>
            <ac:spMk id="196" creationId="{00000000-0000-0000-0000-000000000000}"/>
          </ac:spMkLst>
        </pc:spChg>
      </pc:sldChg>
    </pc:docChg>
  </pc:docChgLst>
  <pc:docChgLst>
    <pc:chgData name="elidianaandrade@outlook.com" userId="S::urn:spo:guest#elidianaandrade@outlook.com::" providerId="AD" clId="Web-{644E03EB-D827-06A5-6D74-DB4A410CBB63}"/>
    <pc:docChg chg="modSld">
      <pc:chgData name="elidianaandrade@outlook.com" userId="S::urn:spo:guest#elidianaandrade@outlook.com::" providerId="AD" clId="Web-{644E03EB-D827-06A5-6D74-DB4A410CBB63}" dt="2023-06-17T15:42:40.562" v="1" actId="20577"/>
      <pc:docMkLst>
        <pc:docMk/>
      </pc:docMkLst>
      <pc:sldChg chg="modSp">
        <pc:chgData name="elidianaandrade@outlook.com" userId="S::urn:spo:guest#elidianaandrade@outlook.com::" providerId="AD" clId="Web-{644E03EB-D827-06A5-6D74-DB4A410CBB63}" dt="2023-06-17T15:42:40.562" v="1" actId="20577"/>
        <pc:sldMkLst>
          <pc:docMk/>
          <pc:sldMk cId="0" sldId="262"/>
        </pc:sldMkLst>
        <pc:spChg chg="mod">
          <ac:chgData name="elidianaandrade@outlook.com" userId="S::urn:spo:guest#elidianaandrade@outlook.com::" providerId="AD" clId="Web-{644E03EB-D827-06A5-6D74-DB4A410CBB63}" dt="2023-06-17T15:42:40.562" v="1" actId="20577"/>
          <ac:spMkLst>
            <pc:docMk/>
            <pc:sldMk cId="0" sldId="262"/>
            <ac:spMk id="147" creationId="{A42F9A19-961E-399E-CEAB-F926AD7D9C42}"/>
          </ac:spMkLst>
        </pc:spChg>
      </pc:sldChg>
    </pc:docChg>
  </pc:docChgLst>
  <pc:docChgLst>
    <pc:chgData name="elidianaandrade@outlook.com" userId="S::urn:spo:guest#elidianaandrade@outlook.com::" providerId="AD" clId="Web-{F4D128C3-4BE8-54F3-B40E-60EB4B259B1B}"/>
    <pc:docChg chg="addSld delSld modSld sldOrd">
      <pc:chgData name="elidianaandrade@outlook.com" userId="S::urn:spo:guest#elidianaandrade@outlook.com::" providerId="AD" clId="Web-{F4D128C3-4BE8-54F3-B40E-60EB4B259B1B}" dt="2023-07-02T12:15:27.945" v="9"/>
      <pc:docMkLst>
        <pc:docMk/>
      </pc:docMkLst>
      <pc:sldChg chg="modSp add del ord replId">
        <pc:chgData name="elidianaandrade@outlook.com" userId="S::urn:spo:guest#elidianaandrade@outlook.com::" providerId="AD" clId="Web-{F4D128C3-4BE8-54F3-B40E-60EB4B259B1B}" dt="2023-07-02T12:15:27.945" v="9"/>
        <pc:sldMkLst>
          <pc:docMk/>
          <pc:sldMk cId="2876662960" sldId="468"/>
        </pc:sldMkLst>
        <pc:spChg chg="mod">
          <ac:chgData name="elidianaandrade@outlook.com" userId="S::urn:spo:guest#elidianaandrade@outlook.com::" providerId="AD" clId="Web-{F4D128C3-4BE8-54F3-B40E-60EB4B259B1B}" dt="2023-07-02T12:15:18.819" v="2" actId="20577"/>
          <ac:spMkLst>
            <pc:docMk/>
            <pc:sldMk cId="2876662960" sldId="468"/>
            <ac:spMk id="3" creationId="{5413C942-13A2-9E65-E28D-1C1987170F43}"/>
          </ac:spMkLst>
        </pc:spChg>
        <pc:spChg chg="mod">
          <ac:chgData name="elidianaandrade@outlook.com" userId="S::urn:spo:guest#elidianaandrade@outlook.com::" providerId="AD" clId="Web-{F4D128C3-4BE8-54F3-B40E-60EB4B259B1B}" dt="2023-07-02T12:15:20.554" v="4" actId="20577"/>
          <ac:spMkLst>
            <pc:docMk/>
            <pc:sldMk cId="2876662960" sldId="468"/>
            <ac:spMk id="10" creationId="{B4698292-D39A-C3C8-078C-C29BF4A0CD81}"/>
          </ac:spMkLst>
        </pc:spChg>
        <pc:spChg chg="mod">
          <ac:chgData name="elidianaandrade@outlook.com" userId="S::urn:spo:guest#elidianaandrade@outlook.com::" providerId="AD" clId="Web-{F4D128C3-4BE8-54F3-B40E-60EB4B259B1B}" dt="2023-07-02T12:15:21.523" v="5" actId="20577"/>
          <ac:spMkLst>
            <pc:docMk/>
            <pc:sldMk cId="2876662960" sldId="468"/>
            <ac:spMk id="29" creationId="{9118D73E-AF2F-E9AC-961D-D6EFEC83AD33}"/>
          </ac:spMkLst>
        </pc:spChg>
        <pc:spChg chg="mod">
          <ac:chgData name="elidianaandrade@outlook.com" userId="S::urn:spo:guest#elidianaandrade@outlook.com::" providerId="AD" clId="Web-{F4D128C3-4BE8-54F3-B40E-60EB4B259B1B}" dt="2023-07-02T12:15:22.648" v="7" actId="20577"/>
          <ac:spMkLst>
            <pc:docMk/>
            <pc:sldMk cId="2876662960" sldId="468"/>
            <ac:spMk id="35" creationId="{E60B94B7-EEDB-AC53-61A6-01D43C29B6D1}"/>
          </ac:spMkLst>
        </pc:spChg>
        <pc:spChg chg="mod">
          <ac:chgData name="elidianaandrade@outlook.com" userId="S::urn:spo:guest#elidianaandrade@outlook.com::" providerId="AD" clId="Web-{F4D128C3-4BE8-54F3-B40E-60EB4B259B1B}" dt="2023-07-02T12:15:23.898" v="8" actId="20577"/>
          <ac:spMkLst>
            <pc:docMk/>
            <pc:sldMk cId="2876662960" sldId="468"/>
            <ac:spMk id="41" creationId="{2C503CAC-82F5-2BF4-E4DE-800E2D801427}"/>
          </ac:spMkLst>
        </pc:spChg>
      </pc:sldChg>
    </pc:docChg>
  </pc:docChgLst>
  <pc:docChgLst>
    <pc:chgData name="elidianaandrade@outlook.com" userId="S::urn:spo:guest#elidianaandrade@outlook.com::" providerId="AD" clId="Web-{B3CBAD14-8373-9139-6E8A-429E31A3958F}"/>
    <pc:docChg chg="addSld delSld modSld">
      <pc:chgData name="elidianaandrade@outlook.com" userId="S::urn:spo:guest#elidianaandrade@outlook.com::" providerId="AD" clId="Web-{B3CBAD14-8373-9139-6E8A-429E31A3958F}" dt="2023-06-13T11:32:31.010" v="205"/>
      <pc:docMkLst>
        <pc:docMk/>
      </pc:docMkLst>
      <pc:sldChg chg="modSp">
        <pc:chgData name="elidianaandrade@outlook.com" userId="S::urn:spo:guest#elidianaandrade@outlook.com::" providerId="AD" clId="Web-{B3CBAD14-8373-9139-6E8A-429E31A3958F}" dt="2023-06-13T11:27:14.921" v="11" actId="20577"/>
        <pc:sldMkLst>
          <pc:docMk/>
          <pc:sldMk cId="0" sldId="260"/>
        </pc:sldMkLst>
        <pc:spChg chg="mod">
          <ac:chgData name="elidianaandrade@outlook.com" userId="S::urn:spo:guest#elidianaandrade@outlook.com::" providerId="AD" clId="Web-{B3CBAD14-8373-9139-6E8A-429E31A3958F}" dt="2023-06-13T11:27:14.921" v="11" actId="20577"/>
          <ac:spMkLst>
            <pc:docMk/>
            <pc:sldMk cId="0" sldId="260"/>
            <ac:spMk id="155" creationId="{00000000-0000-0000-0000-000000000000}"/>
          </ac:spMkLst>
        </pc:spChg>
      </pc:sldChg>
      <pc:sldChg chg="addSp delSp modSp addAnim delAnim">
        <pc:chgData name="elidianaandrade@outlook.com" userId="S::urn:spo:guest#elidianaandrade@outlook.com::" providerId="AD" clId="Web-{B3CBAD14-8373-9139-6E8A-429E31A3958F}" dt="2023-06-13T11:29:34.254" v="104"/>
        <pc:sldMkLst>
          <pc:docMk/>
          <pc:sldMk cId="0" sldId="262"/>
        </pc:sldMkLst>
        <pc:spChg chg="add del">
          <ac:chgData name="elidianaandrade@outlook.com" userId="S::urn:spo:guest#elidianaandrade@outlook.com::" providerId="AD" clId="Web-{B3CBAD14-8373-9139-6E8A-429E31A3958F}" dt="2023-06-13T11:29:16.019" v="86"/>
          <ac:spMkLst>
            <pc:docMk/>
            <pc:sldMk cId="0" sldId="262"/>
            <ac:spMk id="6" creationId="{476A4680-A66A-B701-0DE6-44AFB1C9404E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50" v="98"/>
          <ac:spMkLst>
            <pc:docMk/>
            <pc:sldMk cId="0" sldId="262"/>
            <ac:spMk id="7" creationId="{64031C9C-5F04-D7F7-34E7-5BCFA01638D9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50" v="97"/>
          <ac:spMkLst>
            <pc:docMk/>
            <pc:sldMk cId="0" sldId="262"/>
            <ac:spMk id="8" creationId="{45DA31A3-1950-B96C-CF28-ABEB2395436B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50" v="101"/>
          <ac:spMkLst>
            <pc:docMk/>
            <pc:sldMk cId="0" sldId="262"/>
            <ac:spMk id="9" creationId="{D40D66AC-CC4A-7DFD-C90F-98340858AC5B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83"/>
          <ac:spMkLst>
            <pc:docMk/>
            <pc:sldMk cId="0" sldId="262"/>
            <ac:spMk id="23" creationId="{31A03A4C-4836-BB92-67AB-250055B4DE25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82"/>
          <ac:spMkLst>
            <pc:docMk/>
            <pc:sldMk cId="0" sldId="262"/>
            <ac:spMk id="25" creationId="{148763EA-A41A-89D4-1C5D-B4308EF46232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79"/>
          <ac:spMkLst>
            <pc:docMk/>
            <pc:sldMk cId="0" sldId="262"/>
            <ac:spMk id="29" creationId="{55AFC0A4-173A-4550-4F13-28CC910FA003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76"/>
          <ac:spMkLst>
            <pc:docMk/>
            <pc:sldMk cId="0" sldId="262"/>
            <ac:spMk id="32" creationId="{40432F66-D37C-22DA-C569-53FE4425D1F8}"/>
          </ac:spMkLst>
        </pc:spChg>
        <pc:spChg chg="del mod">
          <ac:chgData name="elidianaandrade@outlook.com" userId="S::urn:spo:guest#elidianaandrade@outlook.com::" providerId="AD" clId="Web-{B3CBAD14-8373-9139-6E8A-429E31A3958F}" dt="2023-06-13T11:29:18.800" v="103"/>
          <ac:spMkLst>
            <pc:docMk/>
            <pc:sldMk cId="0" sldId="262"/>
            <ac:spMk id="36" creationId="{EBDD083D-246F-9A3E-6D10-7DA019B537E9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74"/>
          <ac:spMkLst>
            <pc:docMk/>
            <pc:sldMk cId="0" sldId="262"/>
            <ac:spMk id="37" creationId="{AF01BB4E-894C-79A6-3361-22643D6B6B13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72"/>
          <ac:spMkLst>
            <pc:docMk/>
            <pc:sldMk cId="0" sldId="262"/>
            <ac:spMk id="39" creationId="{9E075F3B-65D2-DB30-7902-24F0CB401A5F}"/>
          </ac:spMkLst>
        </pc:spChg>
        <pc:spChg chg="add">
          <ac:chgData name="elidianaandrade@outlook.com" userId="S::urn:spo:guest#elidianaandrade@outlook.com::" providerId="AD" clId="Web-{B3CBAD14-8373-9139-6E8A-429E31A3958F}" dt="2023-06-13T11:28:55.128" v="33"/>
          <ac:spMkLst>
            <pc:docMk/>
            <pc:sldMk cId="0" sldId="262"/>
            <ac:spMk id="42" creationId="{7FAC139D-AD21-CB78-0716-F441D5D91196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50" v="94"/>
          <ac:spMkLst>
            <pc:docMk/>
            <pc:sldMk cId="0" sldId="262"/>
            <ac:spMk id="43" creationId="{7E1C1FA5-E560-3CD5-1B23-9F1898C57F1F}"/>
          </ac:spMkLst>
        </pc:spChg>
        <pc:spChg chg="add">
          <ac:chgData name="elidianaandrade@outlook.com" userId="S::urn:spo:guest#elidianaandrade@outlook.com::" providerId="AD" clId="Web-{B3CBAD14-8373-9139-6E8A-429E31A3958F}" dt="2023-06-13T11:28:55.128" v="33"/>
          <ac:spMkLst>
            <pc:docMk/>
            <pc:sldMk cId="0" sldId="262"/>
            <ac:spMk id="46" creationId="{D79CF76E-228D-14EF-FD61-EEF135D0305F}"/>
          </ac:spMkLst>
        </pc:spChg>
        <pc:spChg chg="add">
          <ac:chgData name="elidianaandrade@outlook.com" userId="S::urn:spo:guest#elidianaandrade@outlook.com::" providerId="AD" clId="Web-{B3CBAD14-8373-9139-6E8A-429E31A3958F}" dt="2023-06-13T11:28:55.128" v="33"/>
          <ac:spMkLst>
            <pc:docMk/>
            <pc:sldMk cId="0" sldId="262"/>
            <ac:spMk id="50" creationId="{26198F4E-FB0D-6FD5-8F68-4C5E7D00C236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68"/>
          <ac:spMkLst>
            <pc:docMk/>
            <pc:sldMk cId="0" sldId="262"/>
            <ac:spMk id="54" creationId="{476A4680-A66A-B701-0DE6-44AFB1C9404E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65"/>
          <ac:spMkLst>
            <pc:docMk/>
            <pc:sldMk cId="0" sldId="262"/>
            <ac:spMk id="62" creationId="{31A03A4C-4836-BB92-67AB-250055B4DE25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64"/>
          <ac:spMkLst>
            <pc:docMk/>
            <pc:sldMk cId="0" sldId="262"/>
            <ac:spMk id="63" creationId="{148763EA-A41A-89D4-1C5D-B4308EF46232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61"/>
          <ac:spMkLst>
            <pc:docMk/>
            <pc:sldMk cId="0" sldId="262"/>
            <ac:spMk id="130" creationId="{55AFC0A4-173A-4550-4F13-28CC910FA003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58"/>
          <ac:spMkLst>
            <pc:docMk/>
            <pc:sldMk cId="0" sldId="262"/>
            <ac:spMk id="133" creationId="{40432F66-D37C-22DA-C569-53FE4425D1F8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56"/>
          <ac:spMkLst>
            <pc:docMk/>
            <pc:sldMk cId="0" sldId="262"/>
            <ac:spMk id="135" creationId="{AF01BB4E-894C-79A6-3361-22643D6B6B13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54"/>
          <ac:spMkLst>
            <pc:docMk/>
            <pc:sldMk cId="0" sldId="262"/>
            <ac:spMk id="137" creationId="{9E075F3B-65D2-DB30-7902-24F0CB401A5F}"/>
          </ac:spMkLst>
        </pc:spChg>
        <pc:spChg chg="add">
          <ac:chgData name="elidianaandrade@outlook.com" userId="S::urn:spo:guest#elidianaandrade@outlook.com::" providerId="AD" clId="Web-{B3CBAD14-8373-9139-6E8A-429E31A3958F}" dt="2023-06-13T11:28:55.659" v="34"/>
          <ac:spMkLst>
            <pc:docMk/>
            <pc:sldMk cId="0" sldId="262"/>
            <ac:spMk id="140" creationId="{7FAC139D-AD21-CB78-0716-F441D5D91196}"/>
          </ac:spMkLst>
        </pc:spChg>
        <pc:spChg chg="add">
          <ac:chgData name="elidianaandrade@outlook.com" userId="S::urn:spo:guest#elidianaandrade@outlook.com::" providerId="AD" clId="Web-{B3CBAD14-8373-9139-6E8A-429E31A3958F}" dt="2023-06-13T11:28:55.659" v="34"/>
          <ac:spMkLst>
            <pc:docMk/>
            <pc:sldMk cId="0" sldId="262"/>
            <ac:spMk id="142" creationId="{D79CF76E-228D-14EF-FD61-EEF135D0305F}"/>
          </ac:spMkLst>
        </pc:spChg>
        <pc:spChg chg="add">
          <ac:chgData name="elidianaandrade@outlook.com" userId="S::urn:spo:guest#elidianaandrade@outlook.com::" providerId="AD" clId="Web-{B3CBAD14-8373-9139-6E8A-429E31A3958F}" dt="2023-06-13T11:28:55.659" v="34"/>
          <ac:spMkLst>
            <pc:docMk/>
            <pc:sldMk cId="0" sldId="262"/>
            <ac:spMk id="144" creationId="{26198F4E-FB0D-6FD5-8F68-4C5E7D00C236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47" creationId="{A42F9A19-961E-399E-CEAB-F926AD7D9C42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48" creationId="{363F808A-60C4-7ACF-909E-3E75F6DD4A34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51" creationId="{42B756F8-5359-5CCE-E2A4-2CBB843770D3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52" creationId="{B5179DA5-4BC4-B352-EC41-790610C10D94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55" creationId="{77CBD275-5ADD-8227-124F-FA612AFAFB8E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58" creationId="{B1D3A763-893D-3DE8-F68F-56018956FF11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60" creationId="{A44C0F27-C761-F811-CAB2-E0361A74AC05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62" creationId="{8123A0A7-26F4-3645-7394-EFCE0154CB22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65" creationId="{CFB21B82-44A0-534D-B192-FD7E73B28BC8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67" creationId="{B580DF48-ADCC-7736-6569-BBCC9F54558C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71" creationId="{FD9CCD9B-D011-037A-9806-3D5647622F0D}"/>
          </ac:spMkLst>
        </pc:spChg>
        <pc:grpChg chg="add del">
          <ac:chgData name="elidianaandrade@outlook.com" userId="S::urn:spo:guest#elidianaandrade@outlook.com::" providerId="AD" clId="Web-{B3CBAD14-8373-9139-6E8A-429E31A3958F}" dt="2023-06-13T11:29:16.050" v="95"/>
          <ac:grpSpMkLst>
            <pc:docMk/>
            <pc:sldMk cId="0" sldId="262"/>
            <ac:grpSpMk id="17" creationId="{639EE734-3283-2CD6-3374-B115C15BB5A8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50" v="91"/>
          <ac:grpSpMkLst>
            <pc:docMk/>
            <pc:sldMk cId="0" sldId="262"/>
            <ac:grpSpMk id="20" creationId="{9F87D237-2C59-2F37-0EF4-4368068DFA91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19" v="80"/>
          <ac:grpSpMkLst>
            <pc:docMk/>
            <pc:sldMk cId="0" sldId="262"/>
            <ac:grpSpMk id="28" creationId="{F319B080-8182-57CE-3161-952B8A02AFE1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19" v="77"/>
          <ac:grpSpMkLst>
            <pc:docMk/>
            <pc:sldMk cId="0" sldId="262"/>
            <ac:grpSpMk id="31" creationId="{474EF900-F28D-B1AB-A3BA-0FD97519870C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19" v="70"/>
          <ac:grpSpMkLst>
            <pc:docMk/>
            <pc:sldMk cId="0" sldId="262"/>
            <ac:grpSpMk id="41" creationId="{05E5FD3A-7071-F799-D141-5EE6609C48EF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35" v="89"/>
          <ac:grpSpMkLst>
            <pc:docMk/>
            <pc:sldMk cId="0" sldId="262"/>
            <ac:grpSpMk id="49" creationId="{5603B102-3BA9-D59E-71CF-16D2490C483A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35" v="88"/>
          <ac:grpSpMkLst>
            <pc:docMk/>
            <pc:sldMk cId="0" sldId="262"/>
            <ac:grpSpMk id="56" creationId="{41DA447F-382F-9554-4E88-5CA78FCE553F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50" v="90"/>
          <ac:grpSpMkLst>
            <pc:docMk/>
            <pc:sldMk cId="0" sldId="262"/>
            <ac:grpSpMk id="57" creationId="{79156402-2932-22FB-51B2-B64FD1183AC7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50" v="92"/>
          <ac:grpSpMkLst>
            <pc:docMk/>
            <pc:sldMk cId="0" sldId="262"/>
            <ac:grpSpMk id="61" creationId="{BA964F54-670A-66A0-2990-ED0280539B44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19" v="62"/>
          <ac:grpSpMkLst>
            <pc:docMk/>
            <pc:sldMk cId="0" sldId="262"/>
            <ac:grpSpMk id="129" creationId="{F319B080-8182-57CE-3161-952B8A02AFE1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19" v="59"/>
          <ac:grpSpMkLst>
            <pc:docMk/>
            <pc:sldMk cId="0" sldId="262"/>
            <ac:grpSpMk id="132" creationId="{474EF900-F28D-B1AB-A3BA-0FD97519870C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19" v="52"/>
          <ac:grpSpMkLst>
            <pc:docMk/>
            <pc:sldMk cId="0" sldId="262"/>
            <ac:grpSpMk id="139" creationId="{05E5FD3A-7071-F799-D141-5EE6609C48EF}"/>
          </ac:grpSpMkLst>
        </pc:grpChg>
        <pc:grpChg chg="add">
          <ac:chgData name="elidianaandrade@outlook.com" userId="S::urn:spo:guest#elidianaandrade@outlook.com::" providerId="AD" clId="Web-{B3CBAD14-8373-9139-6E8A-429E31A3958F}" dt="2023-06-13T11:29:34.254" v="104"/>
          <ac:grpSpMkLst>
            <pc:docMk/>
            <pc:sldMk cId="0" sldId="262"/>
            <ac:grpSpMk id="154" creationId="{F29E4222-8892-46BA-F1A5-6EBC66B6E789}"/>
          </ac:grpSpMkLst>
        </pc:grpChg>
        <pc:grpChg chg="add">
          <ac:chgData name="elidianaandrade@outlook.com" userId="S::urn:spo:guest#elidianaandrade@outlook.com::" providerId="AD" clId="Web-{B3CBAD14-8373-9139-6E8A-429E31A3958F}" dt="2023-06-13T11:29:34.254" v="104"/>
          <ac:grpSpMkLst>
            <pc:docMk/>
            <pc:sldMk cId="0" sldId="262"/>
            <ac:grpSpMk id="157" creationId="{A0D24B7A-1DFA-5C4C-7E32-D41252CA9294}"/>
          </ac:grpSpMkLst>
        </pc:grpChg>
        <pc:grpChg chg="add">
          <ac:chgData name="elidianaandrade@outlook.com" userId="S::urn:spo:guest#elidianaandrade@outlook.com::" providerId="AD" clId="Web-{B3CBAD14-8373-9139-6E8A-429E31A3958F}" dt="2023-06-13T11:29:34.254" v="104"/>
          <ac:grpSpMkLst>
            <pc:docMk/>
            <pc:sldMk cId="0" sldId="262"/>
            <ac:grpSpMk id="164" creationId="{3870D00C-063A-CA48-D904-80AB419C4343}"/>
          </ac:grpSpMkLst>
        </pc:grpChg>
        <pc:picChg chg="add del">
          <ac:chgData name="elidianaandrade@outlook.com" userId="S::urn:spo:guest#elidianaandrade@outlook.com::" providerId="AD" clId="Web-{B3CBAD14-8373-9139-6E8A-429E31A3958F}" dt="2023-06-13T11:29:16.019" v="75"/>
          <ac:picMkLst>
            <pc:docMk/>
            <pc:sldMk cId="0" sldId="262"/>
            <ac:picMk id="33" creationId="{215F1094-41EF-4B53-7660-4D8B8850AC48}"/>
          </ac:picMkLst>
        </pc:picChg>
        <pc:picChg chg="add del">
          <ac:chgData name="elidianaandrade@outlook.com" userId="S::urn:spo:guest#elidianaandrade@outlook.com::" providerId="AD" clId="Web-{B3CBAD14-8373-9139-6E8A-429E31A3958F}" dt="2023-06-13T11:29:16.019" v="73"/>
          <ac:picMkLst>
            <pc:docMk/>
            <pc:sldMk cId="0" sldId="262"/>
            <ac:picMk id="38" creationId="{0A743D3F-E6DB-46F4-9E18-49BE942FDFD1}"/>
          </ac:picMkLst>
        </pc:picChg>
        <pc:picChg chg="add del">
          <ac:chgData name="elidianaandrade@outlook.com" userId="S::urn:spo:guest#elidianaandrade@outlook.com::" providerId="AD" clId="Web-{B3CBAD14-8373-9139-6E8A-429E31A3958F}" dt="2023-06-13T11:29:16.019" v="71"/>
          <ac:picMkLst>
            <pc:docMk/>
            <pc:sldMk cId="0" sldId="262"/>
            <ac:picMk id="40" creationId="{FE6548A4-7C38-B3EE-A3B5-D5D54F18C5BA}"/>
          </ac:picMkLst>
        </pc:picChg>
        <pc:picChg chg="add">
          <ac:chgData name="elidianaandrade@outlook.com" userId="S::urn:spo:guest#elidianaandrade@outlook.com::" providerId="AD" clId="Web-{B3CBAD14-8373-9139-6E8A-429E31A3958F}" dt="2023-06-13T11:28:55.128" v="33"/>
          <ac:picMkLst>
            <pc:docMk/>
            <pc:sldMk cId="0" sldId="262"/>
            <ac:picMk id="45" creationId="{40AEDFD4-1435-19E9-DD2B-6A0DB8A1D46F}"/>
          </ac:picMkLst>
        </pc:picChg>
        <pc:picChg chg="add">
          <ac:chgData name="elidianaandrade@outlook.com" userId="S::urn:spo:guest#elidianaandrade@outlook.com::" providerId="AD" clId="Web-{B3CBAD14-8373-9139-6E8A-429E31A3958F}" dt="2023-06-13T11:28:55.128" v="33"/>
          <ac:picMkLst>
            <pc:docMk/>
            <pc:sldMk cId="0" sldId="262"/>
            <ac:picMk id="47" creationId="{786DF59B-797E-B461-1E6D-ECEA85B13675}"/>
          </ac:picMkLst>
        </pc:picChg>
        <pc:picChg chg="add">
          <ac:chgData name="elidianaandrade@outlook.com" userId="S::urn:spo:guest#elidianaandrade@outlook.com::" providerId="AD" clId="Web-{B3CBAD14-8373-9139-6E8A-429E31A3958F}" dt="2023-06-13T11:28:55.128" v="33"/>
          <ac:picMkLst>
            <pc:docMk/>
            <pc:sldMk cId="0" sldId="262"/>
            <ac:picMk id="51" creationId="{D00CA538-F83D-B6CD-C0C9-E3E483E31E8D}"/>
          </ac:picMkLst>
        </pc:picChg>
        <pc:picChg chg="add del">
          <ac:chgData name="elidianaandrade@outlook.com" userId="S::urn:spo:guest#elidianaandrade@outlook.com::" providerId="AD" clId="Web-{B3CBAD14-8373-9139-6E8A-429E31A3958F}" dt="2023-06-13T11:29:16.019" v="57"/>
          <ac:picMkLst>
            <pc:docMk/>
            <pc:sldMk cId="0" sldId="262"/>
            <ac:picMk id="134" creationId="{215F1094-41EF-4B53-7660-4D8B8850AC48}"/>
          </ac:picMkLst>
        </pc:picChg>
        <pc:picChg chg="add del">
          <ac:chgData name="elidianaandrade@outlook.com" userId="S::urn:spo:guest#elidianaandrade@outlook.com::" providerId="AD" clId="Web-{B3CBAD14-8373-9139-6E8A-429E31A3958F}" dt="2023-06-13T11:29:16.019" v="55"/>
          <ac:picMkLst>
            <pc:docMk/>
            <pc:sldMk cId="0" sldId="262"/>
            <ac:picMk id="136" creationId="{0A743D3F-E6DB-46F4-9E18-49BE942FDFD1}"/>
          </ac:picMkLst>
        </pc:picChg>
        <pc:picChg chg="add del">
          <ac:chgData name="elidianaandrade@outlook.com" userId="S::urn:spo:guest#elidianaandrade@outlook.com::" providerId="AD" clId="Web-{B3CBAD14-8373-9139-6E8A-429E31A3958F}" dt="2023-06-13T11:29:16.019" v="53"/>
          <ac:picMkLst>
            <pc:docMk/>
            <pc:sldMk cId="0" sldId="262"/>
            <ac:picMk id="138" creationId="{FE6548A4-7C38-B3EE-A3B5-D5D54F18C5BA}"/>
          </ac:picMkLst>
        </pc:picChg>
        <pc:picChg chg="add">
          <ac:chgData name="elidianaandrade@outlook.com" userId="S::urn:spo:guest#elidianaandrade@outlook.com::" providerId="AD" clId="Web-{B3CBAD14-8373-9139-6E8A-429E31A3958F}" dt="2023-06-13T11:28:55.659" v="34"/>
          <ac:picMkLst>
            <pc:docMk/>
            <pc:sldMk cId="0" sldId="262"/>
            <ac:picMk id="141" creationId="{40AEDFD4-1435-19E9-DD2B-6A0DB8A1D46F}"/>
          </ac:picMkLst>
        </pc:picChg>
        <pc:picChg chg="add">
          <ac:chgData name="elidianaandrade@outlook.com" userId="S::urn:spo:guest#elidianaandrade@outlook.com::" providerId="AD" clId="Web-{B3CBAD14-8373-9139-6E8A-429E31A3958F}" dt="2023-06-13T11:28:55.659" v="34"/>
          <ac:picMkLst>
            <pc:docMk/>
            <pc:sldMk cId="0" sldId="262"/>
            <ac:picMk id="143" creationId="{786DF59B-797E-B461-1E6D-ECEA85B13675}"/>
          </ac:picMkLst>
        </pc:picChg>
        <pc:picChg chg="add">
          <ac:chgData name="elidianaandrade@outlook.com" userId="S::urn:spo:guest#elidianaandrade@outlook.com::" providerId="AD" clId="Web-{B3CBAD14-8373-9139-6E8A-429E31A3958F}" dt="2023-06-13T11:28:55.659" v="34"/>
          <ac:picMkLst>
            <pc:docMk/>
            <pc:sldMk cId="0" sldId="262"/>
            <ac:picMk id="145" creationId="{D00CA538-F83D-B6CD-C0C9-E3E483E31E8D}"/>
          </ac:picMkLst>
        </pc:picChg>
        <pc:picChg chg="add">
          <ac:chgData name="elidianaandrade@outlook.com" userId="S::urn:spo:guest#elidianaandrade@outlook.com::" providerId="AD" clId="Web-{B3CBAD14-8373-9139-6E8A-429E31A3958F}" dt="2023-06-13T11:29:34.254" v="104"/>
          <ac:picMkLst>
            <pc:docMk/>
            <pc:sldMk cId="0" sldId="262"/>
            <ac:picMk id="159" creationId="{B8231AFD-701D-F786-8A03-C9A9CABBCBEF}"/>
          </ac:picMkLst>
        </pc:picChg>
        <pc:picChg chg="add">
          <ac:chgData name="elidianaandrade@outlook.com" userId="S::urn:spo:guest#elidianaandrade@outlook.com::" providerId="AD" clId="Web-{B3CBAD14-8373-9139-6E8A-429E31A3958F}" dt="2023-06-13T11:29:34.254" v="104"/>
          <ac:picMkLst>
            <pc:docMk/>
            <pc:sldMk cId="0" sldId="262"/>
            <ac:picMk id="161" creationId="{66C53B7B-1B27-21BA-18AA-847495B975B1}"/>
          </ac:picMkLst>
        </pc:picChg>
        <pc:picChg chg="add">
          <ac:chgData name="elidianaandrade@outlook.com" userId="S::urn:spo:guest#elidianaandrade@outlook.com::" providerId="AD" clId="Web-{B3CBAD14-8373-9139-6E8A-429E31A3958F}" dt="2023-06-13T11:29:34.254" v="104"/>
          <ac:picMkLst>
            <pc:docMk/>
            <pc:sldMk cId="0" sldId="262"/>
            <ac:picMk id="163" creationId="{D9180F20-DFA9-B856-66AC-095B544F2142}"/>
          </ac:picMkLst>
        </pc:picChg>
        <pc:picChg chg="add">
          <ac:chgData name="elidianaandrade@outlook.com" userId="S::urn:spo:guest#elidianaandrade@outlook.com::" providerId="AD" clId="Web-{B3CBAD14-8373-9139-6E8A-429E31A3958F}" dt="2023-06-13T11:29:34.254" v="104"/>
          <ac:picMkLst>
            <pc:docMk/>
            <pc:sldMk cId="0" sldId="262"/>
            <ac:picMk id="166" creationId="{E30B1D36-A1B8-88A5-1A43-2A12B768493B}"/>
          </ac:picMkLst>
        </pc:picChg>
        <pc:picChg chg="add">
          <ac:chgData name="elidianaandrade@outlook.com" userId="S::urn:spo:guest#elidianaandrade@outlook.com::" providerId="AD" clId="Web-{B3CBAD14-8373-9139-6E8A-429E31A3958F}" dt="2023-06-13T11:29:34.254" v="104"/>
          <ac:picMkLst>
            <pc:docMk/>
            <pc:sldMk cId="0" sldId="262"/>
            <ac:picMk id="168" creationId="{DD15123B-B330-8619-F05A-614C20B46AA6}"/>
          </ac:picMkLst>
        </pc:picChg>
        <pc:picChg chg="add">
          <ac:chgData name="elidianaandrade@outlook.com" userId="S::urn:spo:guest#elidianaandrade@outlook.com::" providerId="AD" clId="Web-{B3CBAD14-8373-9139-6E8A-429E31A3958F}" dt="2023-06-13T11:29:34.254" v="104"/>
          <ac:picMkLst>
            <pc:docMk/>
            <pc:sldMk cId="0" sldId="262"/>
            <ac:picMk id="172" creationId="{AE49739C-2343-7300-3982-E7358C689C3E}"/>
          </ac:picMkLst>
        </pc:picChg>
        <pc:cxnChg chg="add del mod">
          <ac:chgData name="elidianaandrade@outlook.com" userId="S::urn:spo:guest#elidianaandrade@outlook.com::" providerId="AD" clId="Web-{B3CBAD14-8373-9139-6E8A-429E31A3958F}" dt="2023-06-13T11:29:16.050" v="100"/>
          <ac:cxnSpMkLst>
            <pc:docMk/>
            <pc:sldMk cId="0" sldId="262"/>
            <ac:cxnSpMk id="2" creationId="{0E5638FF-66D8-AC6F-C771-576133E157EE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50" v="99"/>
          <ac:cxnSpMkLst>
            <pc:docMk/>
            <pc:sldMk cId="0" sldId="262"/>
            <ac:cxnSpMk id="3" creationId="{C56754BB-4864-DCED-1764-D94E0CB67E8D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87"/>
          <ac:cxnSpMkLst>
            <pc:docMk/>
            <pc:sldMk cId="0" sldId="262"/>
            <ac:cxnSpMk id="4" creationId="{FF2213EA-8281-508E-4AA0-A9E2E36AB838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85"/>
          <ac:cxnSpMkLst>
            <pc:docMk/>
            <pc:sldMk cId="0" sldId="262"/>
            <ac:cxnSpMk id="12" creationId="{35140BB4-F755-11DF-7576-964B6BEFEFCD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50" v="102"/>
          <ac:cxnSpMkLst>
            <pc:docMk/>
            <pc:sldMk cId="0" sldId="262"/>
            <ac:cxnSpMk id="15" creationId="{680EAD0E-019A-84E7-D471-CD7DFBBD5E73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50" v="96"/>
          <ac:cxnSpMkLst>
            <pc:docMk/>
            <pc:sldMk cId="0" sldId="262"/>
            <ac:cxnSpMk id="16" creationId="{CA87D836-1CA5-FBA7-DDC6-AB4510EFD271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84"/>
          <ac:cxnSpMkLst>
            <pc:docMk/>
            <pc:sldMk cId="0" sldId="262"/>
            <ac:cxnSpMk id="22" creationId="{E43D3CDE-026D-6092-2C08-44961618281B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81"/>
          <ac:cxnSpMkLst>
            <pc:docMk/>
            <pc:sldMk cId="0" sldId="262"/>
            <ac:cxnSpMk id="26" creationId="{90F7D15D-455B-066C-4885-E2C269A47C78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78"/>
          <ac:cxnSpMkLst>
            <pc:docMk/>
            <pc:sldMk cId="0" sldId="262"/>
            <ac:cxnSpMk id="30" creationId="{8C8DDE25-536C-6EFB-88CD-65D0A5BDB2EE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50" v="93"/>
          <ac:cxnSpMkLst>
            <pc:docMk/>
            <pc:sldMk cId="0" sldId="262"/>
            <ac:cxnSpMk id="44" creationId="{7D0C6BB4-3E7A-5F9F-6EE3-2D8A6AEC0C85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69"/>
          <ac:cxnSpMkLst>
            <pc:docMk/>
            <pc:sldMk cId="0" sldId="262"/>
            <ac:cxnSpMk id="52" creationId="{FF2213EA-8281-508E-4AA0-A9E2E36AB838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67"/>
          <ac:cxnSpMkLst>
            <pc:docMk/>
            <pc:sldMk cId="0" sldId="262"/>
            <ac:cxnSpMk id="58" creationId="{35140BB4-F755-11DF-7576-964B6BEFEFCD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66"/>
          <ac:cxnSpMkLst>
            <pc:docMk/>
            <pc:sldMk cId="0" sldId="262"/>
            <ac:cxnSpMk id="59" creationId="{E43D3CDE-026D-6092-2C08-44961618281B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63"/>
          <ac:cxnSpMkLst>
            <pc:docMk/>
            <pc:sldMk cId="0" sldId="262"/>
            <ac:cxnSpMk id="128" creationId="{90F7D15D-455B-066C-4885-E2C269A47C78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60"/>
          <ac:cxnSpMkLst>
            <pc:docMk/>
            <pc:sldMk cId="0" sldId="262"/>
            <ac:cxnSpMk id="131" creationId="{8C8DDE25-536C-6EFB-88CD-65D0A5BDB2EE}"/>
          </ac:cxnSpMkLst>
        </pc:cxnChg>
        <pc:cxnChg chg="add">
          <ac:chgData name="elidianaandrade@outlook.com" userId="S::urn:spo:guest#elidianaandrade@outlook.com::" providerId="AD" clId="Web-{B3CBAD14-8373-9139-6E8A-429E31A3958F}" dt="2023-06-13T11:29:34.254" v="104"/>
          <ac:cxnSpMkLst>
            <pc:docMk/>
            <pc:sldMk cId="0" sldId="262"/>
            <ac:cxnSpMk id="146" creationId="{DB3BFEDD-077A-9A56-32FE-16F6F49A4926}"/>
          </ac:cxnSpMkLst>
        </pc:cxnChg>
        <pc:cxnChg chg="add">
          <ac:chgData name="elidianaandrade@outlook.com" userId="S::urn:spo:guest#elidianaandrade@outlook.com::" providerId="AD" clId="Web-{B3CBAD14-8373-9139-6E8A-429E31A3958F}" dt="2023-06-13T11:29:34.254" v="104"/>
          <ac:cxnSpMkLst>
            <pc:docMk/>
            <pc:sldMk cId="0" sldId="262"/>
            <ac:cxnSpMk id="149" creationId="{8F089F76-EF64-DD64-D7C2-CD836330BA7A}"/>
          </ac:cxnSpMkLst>
        </pc:cxnChg>
        <pc:cxnChg chg="add">
          <ac:chgData name="elidianaandrade@outlook.com" userId="S::urn:spo:guest#elidianaandrade@outlook.com::" providerId="AD" clId="Web-{B3CBAD14-8373-9139-6E8A-429E31A3958F}" dt="2023-06-13T11:29:34.254" v="104"/>
          <ac:cxnSpMkLst>
            <pc:docMk/>
            <pc:sldMk cId="0" sldId="262"/>
            <ac:cxnSpMk id="150" creationId="{539827D1-0BC1-1A0B-E57B-9D8759E14FF7}"/>
          </ac:cxnSpMkLst>
        </pc:cxnChg>
        <pc:cxnChg chg="add">
          <ac:chgData name="elidianaandrade@outlook.com" userId="S::urn:spo:guest#elidianaandrade@outlook.com::" providerId="AD" clId="Web-{B3CBAD14-8373-9139-6E8A-429E31A3958F}" dt="2023-06-13T11:29:34.254" v="104"/>
          <ac:cxnSpMkLst>
            <pc:docMk/>
            <pc:sldMk cId="0" sldId="262"/>
            <ac:cxnSpMk id="153" creationId="{4ABEA33D-6E2A-2CA4-83A3-7913887A9916}"/>
          </ac:cxnSpMkLst>
        </pc:cxnChg>
        <pc:cxnChg chg="add">
          <ac:chgData name="elidianaandrade@outlook.com" userId="S::urn:spo:guest#elidianaandrade@outlook.com::" providerId="AD" clId="Web-{B3CBAD14-8373-9139-6E8A-429E31A3958F}" dt="2023-06-13T11:29:34.254" v="104"/>
          <ac:cxnSpMkLst>
            <pc:docMk/>
            <pc:sldMk cId="0" sldId="262"/>
            <ac:cxnSpMk id="156" creationId="{22770B64-BFB8-F4ED-FF95-77CDC4F85211}"/>
          </ac:cxnSpMkLst>
        </pc:cxnChg>
      </pc:sldChg>
      <pc:sldChg chg="addSp delSp">
        <pc:chgData name="elidianaandrade@outlook.com" userId="S::urn:spo:guest#elidianaandrade@outlook.com::" providerId="AD" clId="Web-{B3CBAD14-8373-9139-6E8A-429E31A3958F}" dt="2023-06-13T11:29:45.192" v="106"/>
        <pc:sldMkLst>
          <pc:docMk/>
          <pc:sldMk cId="0" sldId="263"/>
        </pc:sldMkLst>
        <pc:spChg chg="add">
          <ac:chgData name="elidianaandrade@outlook.com" userId="S::urn:spo:guest#elidianaandrade@outlook.com::" providerId="AD" clId="Web-{B3CBAD14-8373-9139-6E8A-429E31A3958F}" dt="2023-06-13T11:29:45.192" v="106"/>
          <ac:spMkLst>
            <pc:docMk/>
            <pc:sldMk cId="0" sldId="263"/>
            <ac:spMk id="2" creationId="{266BF0CD-F6D0-826F-7F6A-4792E3C4394D}"/>
          </ac:spMkLst>
        </pc:spChg>
        <pc:spChg chg="del">
          <ac:chgData name="elidianaandrade@outlook.com" userId="S::urn:spo:guest#elidianaandrade@outlook.com::" providerId="AD" clId="Web-{B3CBAD14-8373-9139-6E8A-429E31A3958F}" dt="2023-06-13T11:29:44.692" v="105"/>
          <ac:spMkLst>
            <pc:docMk/>
            <pc:sldMk cId="0" sldId="263"/>
            <ac:spMk id="175" creationId="{00000000-0000-0000-0000-000000000000}"/>
          </ac:spMkLst>
        </pc:spChg>
      </pc:sldChg>
      <pc:sldChg chg="addSp delSp">
        <pc:chgData name="elidianaandrade@outlook.com" userId="S::urn:spo:guest#elidianaandrade@outlook.com::" providerId="AD" clId="Web-{B3CBAD14-8373-9139-6E8A-429E31A3958F}" dt="2023-06-13T11:30:07.396" v="110"/>
        <pc:sldMkLst>
          <pc:docMk/>
          <pc:sldMk cId="0" sldId="264"/>
        </pc:sldMkLst>
        <pc:spChg chg="add del">
          <ac:chgData name="elidianaandrade@outlook.com" userId="S::urn:spo:guest#elidianaandrade@outlook.com::" providerId="AD" clId="Web-{B3CBAD14-8373-9139-6E8A-429E31A3958F}" dt="2023-06-13T11:30:01.927" v="109"/>
          <ac:spMkLst>
            <pc:docMk/>
            <pc:sldMk cId="0" sldId="264"/>
            <ac:spMk id="2" creationId="{266BF0CD-F6D0-826F-7F6A-4792E3C4394D}"/>
          </ac:spMkLst>
        </pc:spChg>
        <pc:spChg chg="add">
          <ac:chgData name="elidianaandrade@outlook.com" userId="S::urn:spo:guest#elidianaandrade@outlook.com::" providerId="AD" clId="Web-{B3CBAD14-8373-9139-6E8A-429E31A3958F}" dt="2023-06-13T11:30:07.396" v="110"/>
          <ac:spMkLst>
            <pc:docMk/>
            <pc:sldMk cId="0" sldId="264"/>
            <ac:spMk id="3" creationId="{5D9B7CC4-43E8-51FF-1BAA-9BEC7D18539A}"/>
          </ac:spMkLst>
        </pc:spChg>
        <pc:spChg chg="del">
          <ac:chgData name="elidianaandrade@outlook.com" userId="S::urn:spo:guest#elidianaandrade@outlook.com::" providerId="AD" clId="Web-{B3CBAD14-8373-9139-6E8A-429E31A3958F}" dt="2023-06-13T11:29:59.021" v="107"/>
          <ac:spMkLst>
            <pc:docMk/>
            <pc:sldMk cId="0" sldId="264"/>
            <ac:spMk id="186" creationId="{00000000-0000-0000-0000-000000000000}"/>
          </ac:spMkLst>
        </pc:spChg>
      </pc:sldChg>
      <pc:sldChg chg="modSp">
        <pc:chgData name="elidianaandrade@outlook.com" userId="S::urn:spo:guest#elidianaandrade@outlook.com::" providerId="AD" clId="Web-{B3CBAD14-8373-9139-6E8A-429E31A3958F}" dt="2023-06-13T11:30:27.021" v="113" actId="20577"/>
        <pc:sldMkLst>
          <pc:docMk/>
          <pc:sldMk cId="0" sldId="265"/>
        </pc:sldMkLst>
        <pc:spChg chg="mod">
          <ac:chgData name="elidianaandrade@outlook.com" userId="S::urn:spo:guest#elidianaandrade@outlook.com::" providerId="AD" clId="Web-{B3CBAD14-8373-9139-6E8A-429E31A3958F}" dt="2023-06-13T11:30:27.021" v="113" actId="20577"/>
          <ac:spMkLst>
            <pc:docMk/>
            <pc:sldMk cId="0" sldId="265"/>
            <ac:spMk id="196" creationId="{00000000-0000-0000-0000-000000000000}"/>
          </ac:spMkLst>
        </pc:spChg>
      </pc:sldChg>
      <pc:sldChg chg="del">
        <pc:chgData name="elidianaandrade@outlook.com" userId="S::urn:spo:guest#elidianaandrade@outlook.com::" providerId="AD" clId="Web-{B3CBAD14-8373-9139-6E8A-429E31A3958F}" dt="2023-06-13T11:32:26.822" v="202"/>
        <pc:sldMkLst>
          <pc:docMk/>
          <pc:sldMk cId="620326767" sldId="276"/>
        </pc:sldMkLst>
      </pc:sldChg>
      <pc:sldChg chg="add del">
        <pc:chgData name="elidianaandrade@outlook.com" userId="S::urn:spo:guest#elidianaandrade@outlook.com::" providerId="AD" clId="Web-{B3CBAD14-8373-9139-6E8A-429E31A3958F}" dt="2023-06-13T11:31:20.726" v="171"/>
        <pc:sldMkLst>
          <pc:docMk/>
          <pc:sldMk cId="3443379473" sldId="284"/>
        </pc:sldMkLst>
      </pc:sldChg>
      <pc:sldChg chg="del">
        <pc:chgData name="elidianaandrade@outlook.com" userId="S::urn:spo:guest#elidianaandrade@outlook.com::" providerId="AD" clId="Web-{B3CBAD14-8373-9139-6E8A-429E31A3958F}" dt="2023-06-13T11:27:25.281" v="13"/>
        <pc:sldMkLst>
          <pc:docMk/>
          <pc:sldMk cId="3556883470" sldId="289"/>
        </pc:sldMkLst>
      </pc:sldChg>
      <pc:sldChg chg="del">
        <pc:chgData name="elidianaandrade@outlook.com" userId="S::urn:spo:guest#elidianaandrade@outlook.com::" providerId="AD" clId="Web-{B3CBAD14-8373-9139-6E8A-429E31A3958F}" dt="2023-06-13T11:30:47.944" v="130"/>
        <pc:sldMkLst>
          <pc:docMk/>
          <pc:sldMk cId="809841891" sldId="316"/>
        </pc:sldMkLst>
      </pc:sldChg>
      <pc:sldChg chg="del">
        <pc:chgData name="elidianaandrade@outlook.com" userId="S::urn:spo:guest#elidianaandrade@outlook.com::" providerId="AD" clId="Web-{B3CBAD14-8373-9139-6E8A-429E31A3958F}" dt="2023-06-13T11:30:47.960" v="131"/>
        <pc:sldMkLst>
          <pc:docMk/>
          <pc:sldMk cId="2550084026" sldId="335"/>
        </pc:sldMkLst>
      </pc:sldChg>
      <pc:sldChg chg="del">
        <pc:chgData name="elidianaandrade@outlook.com" userId="S::urn:spo:guest#elidianaandrade@outlook.com::" providerId="AD" clId="Web-{B3CBAD14-8373-9139-6E8A-429E31A3958F}" dt="2023-06-13T11:30:47.616" v="117"/>
        <pc:sldMkLst>
          <pc:docMk/>
          <pc:sldMk cId="1191806573" sldId="336"/>
        </pc:sldMkLst>
      </pc:sldChg>
      <pc:sldChg chg="add del">
        <pc:chgData name="elidianaandrade@outlook.com" userId="S::urn:spo:guest#elidianaandrade@outlook.com::" providerId="AD" clId="Web-{B3CBAD14-8373-9139-6E8A-429E31A3958F}" dt="2023-06-13T11:32:11.197" v="191"/>
        <pc:sldMkLst>
          <pc:docMk/>
          <pc:sldMk cId="184817338" sldId="337"/>
        </pc:sldMkLst>
      </pc:sldChg>
      <pc:sldChg chg="del">
        <pc:chgData name="elidianaandrade@outlook.com" userId="S::urn:spo:guest#elidianaandrade@outlook.com::" providerId="AD" clId="Web-{B3CBAD14-8373-9139-6E8A-429E31A3958F}" dt="2023-06-13T11:32:26.822" v="200"/>
        <pc:sldMkLst>
          <pc:docMk/>
          <pc:sldMk cId="3877936183" sldId="338"/>
        </pc:sldMkLst>
      </pc:sldChg>
      <pc:sldChg chg="del">
        <pc:chgData name="elidianaandrade@outlook.com" userId="S::urn:spo:guest#elidianaandrade@outlook.com::" providerId="AD" clId="Web-{B3CBAD14-8373-9139-6E8A-429E31A3958F}" dt="2023-06-13T11:32:26.807" v="198"/>
        <pc:sldMkLst>
          <pc:docMk/>
          <pc:sldMk cId="1475698623" sldId="339"/>
        </pc:sldMkLst>
      </pc:sldChg>
      <pc:sldChg chg="del">
        <pc:chgData name="elidianaandrade@outlook.com" userId="S::urn:spo:guest#elidianaandrade@outlook.com::" providerId="AD" clId="Web-{B3CBAD14-8373-9139-6E8A-429E31A3958F}" dt="2023-06-13T11:32:26.822" v="201"/>
        <pc:sldMkLst>
          <pc:docMk/>
          <pc:sldMk cId="1704119751" sldId="340"/>
        </pc:sldMkLst>
      </pc:sldChg>
      <pc:sldChg chg="del">
        <pc:chgData name="elidianaandrade@outlook.com" userId="S::urn:spo:guest#elidianaandrade@outlook.com::" providerId="AD" clId="Web-{B3CBAD14-8373-9139-6E8A-429E31A3958F}" dt="2023-06-13T11:32:26.807" v="197"/>
        <pc:sldMkLst>
          <pc:docMk/>
          <pc:sldMk cId="88212379" sldId="341"/>
        </pc:sldMkLst>
      </pc:sldChg>
      <pc:sldChg chg="del">
        <pc:chgData name="elidianaandrade@outlook.com" userId="S::urn:spo:guest#elidianaandrade@outlook.com::" providerId="AD" clId="Web-{B3CBAD14-8373-9139-6E8A-429E31A3958F}" dt="2023-06-13T11:30:54.507" v="152"/>
        <pc:sldMkLst>
          <pc:docMk/>
          <pc:sldMk cId="2050148667" sldId="342"/>
        </pc:sldMkLst>
      </pc:sldChg>
      <pc:sldChg chg="del">
        <pc:chgData name="elidianaandrade@outlook.com" userId="S::urn:spo:guest#elidianaandrade@outlook.com::" providerId="AD" clId="Web-{B3CBAD14-8373-9139-6E8A-429E31A3958F}" dt="2023-06-13T11:32:31.010" v="204"/>
        <pc:sldMkLst>
          <pc:docMk/>
          <pc:sldMk cId="140482397" sldId="368"/>
        </pc:sldMkLst>
      </pc:sldChg>
      <pc:sldChg chg="del">
        <pc:chgData name="elidianaandrade@outlook.com" userId="S::urn:spo:guest#elidianaandrade@outlook.com::" providerId="AD" clId="Web-{B3CBAD14-8373-9139-6E8A-429E31A3958F}" dt="2023-06-13T11:32:30.994" v="203"/>
        <pc:sldMkLst>
          <pc:docMk/>
          <pc:sldMk cId="717071715" sldId="369"/>
        </pc:sldMkLst>
      </pc:sldChg>
      <pc:sldChg chg="add del">
        <pc:chgData name="elidianaandrade@outlook.com" userId="S::urn:spo:guest#elidianaandrade@outlook.com::" providerId="AD" clId="Web-{B3CBAD14-8373-9139-6E8A-429E31A3958F}" dt="2023-06-13T11:31:20.711" v="170"/>
        <pc:sldMkLst>
          <pc:docMk/>
          <pc:sldMk cId="463485126" sldId="373"/>
        </pc:sldMkLst>
      </pc:sldChg>
      <pc:sldChg chg="del">
        <pc:chgData name="elidianaandrade@outlook.com" userId="S::urn:spo:guest#elidianaandrade@outlook.com::" providerId="AD" clId="Web-{B3CBAD14-8373-9139-6E8A-429E31A3958F}" dt="2023-06-13T11:32:31.010" v="205"/>
        <pc:sldMkLst>
          <pc:docMk/>
          <pc:sldMk cId="2286385058" sldId="376"/>
        </pc:sldMkLst>
      </pc:sldChg>
      <pc:sldChg chg="del">
        <pc:chgData name="elidianaandrade@outlook.com" userId="S::urn:spo:guest#elidianaandrade@outlook.com::" providerId="AD" clId="Web-{B3CBAD14-8373-9139-6E8A-429E31A3958F}" dt="2023-06-13T11:30:47.991" v="133"/>
        <pc:sldMkLst>
          <pc:docMk/>
          <pc:sldMk cId="235598667" sldId="390"/>
        </pc:sldMkLst>
      </pc:sldChg>
      <pc:sldChg chg="del">
        <pc:chgData name="elidianaandrade@outlook.com" userId="S::urn:spo:guest#elidianaandrade@outlook.com::" providerId="AD" clId="Web-{B3CBAD14-8373-9139-6E8A-429E31A3958F}" dt="2023-06-13T11:30:48.007" v="134"/>
        <pc:sldMkLst>
          <pc:docMk/>
          <pc:sldMk cId="2948022299" sldId="391"/>
        </pc:sldMkLst>
      </pc:sldChg>
      <pc:sldChg chg="del">
        <pc:chgData name="elidianaandrade@outlook.com" userId="S::urn:spo:guest#elidianaandrade@outlook.com::" providerId="AD" clId="Web-{B3CBAD14-8373-9139-6E8A-429E31A3958F}" dt="2023-06-13T11:30:47.975" v="132"/>
        <pc:sldMkLst>
          <pc:docMk/>
          <pc:sldMk cId="527960399" sldId="393"/>
        </pc:sldMkLst>
      </pc:sldChg>
      <pc:sldChg chg="del">
        <pc:chgData name="elidianaandrade@outlook.com" userId="S::urn:spo:guest#elidianaandrade@outlook.com::" providerId="AD" clId="Web-{B3CBAD14-8373-9139-6E8A-429E31A3958F}" dt="2023-06-13T11:30:47.944" v="129"/>
        <pc:sldMkLst>
          <pc:docMk/>
          <pc:sldMk cId="2296878130" sldId="397"/>
        </pc:sldMkLst>
      </pc:sldChg>
      <pc:sldChg chg="del">
        <pc:chgData name="elidianaandrade@outlook.com" userId="S::urn:spo:guest#elidianaandrade@outlook.com::" providerId="AD" clId="Web-{B3CBAD14-8373-9139-6E8A-429E31A3958F}" dt="2023-06-13T11:30:47.866" v="125"/>
        <pc:sldMkLst>
          <pc:docMk/>
          <pc:sldMk cId="965396326" sldId="409"/>
        </pc:sldMkLst>
      </pc:sldChg>
      <pc:sldChg chg="del">
        <pc:chgData name="elidianaandrade@outlook.com" userId="S::urn:spo:guest#elidianaandrade@outlook.com::" providerId="AD" clId="Web-{B3CBAD14-8373-9139-6E8A-429E31A3958F}" dt="2023-06-13T11:30:47.897" v="126"/>
        <pc:sldMkLst>
          <pc:docMk/>
          <pc:sldMk cId="2388663709" sldId="412"/>
        </pc:sldMkLst>
      </pc:sldChg>
      <pc:sldChg chg="del">
        <pc:chgData name="elidianaandrade@outlook.com" userId="S::urn:spo:guest#elidianaandrade@outlook.com::" providerId="AD" clId="Web-{B3CBAD14-8373-9139-6E8A-429E31A3958F}" dt="2023-06-13T11:30:47.944" v="128"/>
        <pc:sldMkLst>
          <pc:docMk/>
          <pc:sldMk cId="4261301814" sldId="415"/>
        </pc:sldMkLst>
      </pc:sldChg>
      <pc:sldChg chg="del">
        <pc:chgData name="elidianaandrade@outlook.com" userId="S::urn:spo:guest#elidianaandrade@outlook.com::" providerId="AD" clId="Web-{B3CBAD14-8373-9139-6E8A-429E31A3958F}" dt="2023-06-13T11:30:47.913" v="127"/>
        <pc:sldMkLst>
          <pc:docMk/>
          <pc:sldMk cId="1664631600" sldId="416"/>
        </pc:sldMkLst>
      </pc:sldChg>
      <pc:sldChg chg="del">
        <pc:chgData name="elidianaandrade@outlook.com" userId="S::urn:spo:guest#elidianaandrade@outlook.com::" providerId="AD" clId="Web-{B3CBAD14-8373-9139-6E8A-429E31A3958F}" dt="2023-06-13T11:30:47.850" v="124"/>
        <pc:sldMkLst>
          <pc:docMk/>
          <pc:sldMk cId="2838932745" sldId="419"/>
        </pc:sldMkLst>
      </pc:sldChg>
      <pc:sldChg chg="del">
        <pc:chgData name="elidianaandrade@outlook.com" userId="S::urn:spo:guest#elidianaandrade@outlook.com::" providerId="AD" clId="Web-{B3CBAD14-8373-9139-6E8A-429E31A3958F}" dt="2023-06-13T11:30:47.819" v="123"/>
        <pc:sldMkLst>
          <pc:docMk/>
          <pc:sldMk cId="1560705644" sldId="421"/>
        </pc:sldMkLst>
      </pc:sldChg>
      <pc:sldChg chg="del">
        <pc:chgData name="elidianaandrade@outlook.com" userId="S::urn:spo:guest#elidianaandrade@outlook.com::" providerId="AD" clId="Web-{B3CBAD14-8373-9139-6E8A-429E31A3958F}" dt="2023-06-13T11:30:47.788" v="122"/>
        <pc:sldMkLst>
          <pc:docMk/>
          <pc:sldMk cId="2851435504" sldId="422"/>
        </pc:sldMkLst>
      </pc:sldChg>
      <pc:sldChg chg="del">
        <pc:chgData name="elidianaandrade@outlook.com" userId="S::urn:spo:guest#elidianaandrade@outlook.com::" providerId="AD" clId="Web-{B3CBAD14-8373-9139-6E8A-429E31A3958F}" dt="2023-06-13T11:30:47.725" v="120"/>
        <pc:sldMkLst>
          <pc:docMk/>
          <pc:sldMk cId="680955427" sldId="423"/>
        </pc:sldMkLst>
      </pc:sldChg>
      <pc:sldChg chg="del">
        <pc:chgData name="elidianaandrade@outlook.com" userId="S::urn:spo:guest#elidianaandrade@outlook.com::" providerId="AD" clId="Web-{B3CBAD14-8373-9139-6E8A-429E31A3958F}" dt="2023-06-13T11:30:47.678" v="119"/>
        <pc:sldMkLst>
          <pc:docMk/>
          <pc:sldMk cId="3184453459" sldId="424"/>
        </pc:sldMkLst>
      </pc:sldChg>
      <pc:sldChg chg="del">
        <pc:chgData name="elidianaandrade@outlook.com" userId="S::urn:spo:guest#elidianaandrade@outlook.com::" providerId="AD" clId="Web-{B3CBAD14-8373-9139-6E8A-429E31A3958F}" dt="2023-06-13T11:30:47.757" v="121"/>
        <pc:sldMkLst>
          <pc:docMk/>
          <pc:sldMk cId="2378549343" sldId="425"/>
        </pc:sldMkLst>
      </pc:sldChg>
      <pc:sldChg chg="del">
        <pc:chgData name="elidianaandrade@outlook.com" userId="S::urn:spo:guest#elidianaandrade@outlook.com::" providerId="AD" clId="Web-{B3CBAD14-8373-9139-6E8A-429E31A3958F}" dt="2023-06-13T11:30:47.647" v="118"/>
        <pc:sldMkLst>
          <pc:docMk/>
          <pc:sldMk cId="2973212670" sldId="426"/>
        </pc:sldMkLst>
      </pc:sldChg>
      <pc:sldChg chg="del">
        <pc:chgData name="elidianaandrade@outlook.com" userId="S::urn:spo:guest#elidianaandrade@outlook.com::" providerId="AD" clId="Web-{B3CBAD14-8373-9139-6E8A-429E31A3958F}" dt="2023-06-13T11:30:47.600" v="116"/>
        <pc:sldMkLst>
          <pc:docMk/>
          <pc:sldMk cId="3050646848" sldId="429"/>
        </pc:sldMkLst>
      </pc:sldChg>
      <pc:sldChg chg="del">
        <pc:chgData name="elidianaandrade@outlook.com" userId="S::urn:spo:guest#elidianaandrade@outlook.com::" providerId="AD" clId="Web-{B3CBAD14-8373-9139-6E8A-429E31A3958F}" dt="2023-06-13T11:30:47.585" v="115"/>
        <pc:sldMkLst>
          <pc:docMk/>
          <pc:sldMk cId="737280695" sldId="431"/>
        </pc:sldMkLst>
      </pc:sldChg>
      <pc:sldChg chg="add del">
        <pc:chgData name="elidianaandrade@outlook.com" userId="S::urn:spo:guest#elidianaandrade@outlook.com::" providerId="AD" clId="Web-{B3CBAD14-8373-9139-6E8A-429E31A3958F}" dt="2023-06-13T11:32:11.197" v="190"/>
        <pc:sldMkLst>
          <pc:docMk/>
          <pc:sldMk cId="4223528693" sldId="433"/>
        </pc:sldMkLst>
      </pc:sldChg>
      <pc:sldChg chg="del">
        <pc:chgData name="elidianaandrade@outlook.com" userId="S::urn:spo:guest#elidianaandrade@outlook.com::" providerId="AD" clId="Web-{B3CBAD14-8373-9139-6E8A-429E31A3958F}" dt="2023-06-13T11:32:21.275" v="196"/>
        <pc:sldMkLst>
          <pc:docMk/>
          <pc:sldMk cId="3687460397" sldId="434"/>
        </pc:sldMkLst>
      </pc:sldChg>
      <pc:sldChg chg="del">
        <pc:chgData name="elidianaandrade@outlook.com" userId="S::urn:spo:guest#elidianaandrade@outlook.com::" providerId="AD" clId="Web-{B3CBAD14-8373-9139-6E8A-429E31A3958F}" dt="2023-06-13T11:30:48.038" v="136"/>
        <pc:sldMkLst>
          <pc:docMk/>
          <pc:sldMk cId="989709908" sldId="435"/>
        </pc:sldMkLst>
      </pc:sldChg>
      <pc:sldChg chg="del">
        <pc:chgData name="elidianaandrade@outlook.com" userId="S::urn:spo:guest#elidianaandrade@outlook.com::" providerId="AD" clId="Web-{B3CBAD14-8373-9139-6E8A-429E31A3958F}" dt="2023-06-13T11:30:48.038" v="135"/>
        <pc:sldMkLst>
          <pc:docMk/>
          <pc:sldMk cId="2108383113" sldId="436"/>
        </pc:sldMkLst>
      </pc:sldChg>
      <pc:sldChg chg="del">
        <pc:chgData name="elidianaandrade@outlook.com" userId="S::urn:spo:guest#elidianaandrade@outlook.com::" providerId="AD" clId="Web-{B3CBAD14-8373-9139-6E8A-429E31A3958F}" dt="2023-06-13T11:32:21.275" v="195"/>
        <pc:sldMkLst>
          <pc:docMk/>
          <pc:sldMk cId="2807619807" sldId="437"/>
        </pc:sldMkLst>
      </pc:sldChg>
      <pc:sldChg chg="del">
        <pc:chgData name="elidianaandrade@outlook.com" userId="S::urn:spo:guest#elidianaandrade@outlook.com::" providerId="AD" clId="Web-{B3CBAD14-8373-9139-6E8A-429E31A3958F}" dt="2023-06-13T11:27:24.015" v="12"/>
        <pc:sldMkLst>
          <pc:docMk/>
          <pc:sldMk cId="549579608" sldId="438"/>
        </pc:sldMkLst>
      </pc:sldChg>
      <pc:sldChg chg="del">
        <pc:chgData name="elidianaandrade@outlook.com" userId="S::urn:spo:guest#elidianaandrade@outlook.com::" providerId="AD" clId="Web-{B3CBAD14-8373-9139-6E8A-429E31A3958F}" dt="2023-06-13T11:32:21.275" v="194"/>
        <pc:sldMkLst>
          <pc:docMk/>
          <pc:sldMk cId="3126786699" sldId="439"/>
        </pc:sldMkLst>
      </pc:sldChg>
      <pc:sldChg chg="del">
        <pc:chgData name="elidianaandrade@outlook.com" userId="S::urn:spo:guest#elidianaandrade@outlook.com::" providerId="AD" clId="Web-{B3CBAD14-8373-9139-6E8A-429E31A3958F}" dt="2023-06-13T11:32:21.260" v="192"/>
        <pc:sldMkLst>
          <pc:docMk/>
          <pc:sldMk cId="2542132322" sldId="440"/>
        </pc:sldMkLst>
      </pc:sldChg>
      <pc:sldChg chg="del">
        <pc:chgData name="elidianaandrade@outlook.com" userId="S::urn:spo:guest#elidianaandrade@outlook.com::" providerId="AD" clId="Web-{B3CBAD14-8373-9139-6E8A-429E31A3958F}" dt="2023-06-13T11:30:54.491" v="146"/>
        <pc:sldMkLst>
          <pc:docMk/>
          <pc:sldMk cId="1033220157" sldId="445"/>
        </pc:sldMkLst>
      </pc:sldChg>
      <pc:sldChg chg="del">
        <pc:chgData name="elidianaandrade@outlook.com" userId="S::urn:spo:guest#elidianaandrade@outlook.com::" providerId="AD" clId="Web-{B3CBAD14-8373-9139-6E8A-429E31A3958F}" dt="2023-06-13T11:30:54.475" v="143"/>
        <pc:sldMkLst>
          <pc:docMk/>
          <pc:sldMk cId="1770615321" sldId="447"/>
        </pc:sldMkLst>
      </pc:sldChg>
      <pc:sldChg chg="del">
        <pc:chgData name="elidianaandrade@outlook.com" userId="S::urn:spo:guest#elidianaandrade@outlook.com::" providerId="AD" clId="Web-{B3CBAD14-8373-9139-6E8A-429E31A3958F}" dt="2023-06-13T11:30:54.491" v="149"/>
        <pc:sldMkLst>
          <pc:docMk/>
          <pc:sldMk cId="6816262" sldId="450"/>
        </pc:sldMkLst>
      </pc:sldChg>
      <pc:sldChg chg="del">
        <pc:chgData name="elidianaandrade@outlook.com" userId="S::urn:spo:guest#elidianaandrade@outlook.com::" providerId="AD" clId="Web-{B3CBAD14-8373-9139-6E8A-429E31A3958F}" dt="2023-06-13T11:32:26.822" v="199"/>
        <pc:sldMkLst>
          <pc:docMk/>
          <pc:sldMk cId="426956590" sldId="451"/>
        </pc:sldMkLst>
      </pc:sldChg>
      <pc:sldChg chg="del">
        <pc:chgData name="elidianaandrade@outlook.com" userId="S::urn:spo:guest#elidianaandrade@outlook.com::" providerId="AD" clId="Web-{B3CBAD14-8373-9139-6E8A-429E31A3958F}" dt="2023-06-13T11:32:21.260" v="193"/>
        <pc:sldMkLst>
          <pc:docMk/>
          <pc:sldMk cId="2834836486" sldId="454"/>
        </pc:sldMkLst>
      </pc:sldChg>
      <pc:sldChg chg="modSp add">
        <pc:chgData name="elidianaandrade@outlook.com" userId="S::urn:spo:guest#elidianaandrade@outlook.com::" providerId="AD" clId="Web-{B3CBAD14-8373-9139-6E8A-429E31A3958F}" dt="2023-06-13T11:32:09.494" v="189" actId="20577"/>
        <pc:sldMkLst>
          <pc:docMk/>
          <pc:sldMk cId="881935110" sldId="455"/>
        </pc:sldMkLst>
        <pc:spChg chg="mod">
          <ac:chgData name="elidianaandrade@outlook.com" userId="S::urn:spo:guest#elidianaandrade@outlook.com::" providerId="AD" clId="Web-{B3CBAD14-8373-9139-6E8A-429E31A3958F}" dt="2023-06-13T11:32:09.494" v="189" actId="20577"/>
          <ac:spMkLst>
            <pc:docMk/>
            <pc:sldMk cId="881935110" sldId="455"/>
            <ac:spMk id="2" creationId="{32A792FB-3EFA-3F7C-D068-E991BA7C2D3A}"/>
          </ac:spMkLst>
        </pc:spChg>
      </pc:sldChg>
      <pc:sldChg chg="add del">
        <pc:chgData name="elidianaandrade@outlook.com" userId="S::urn:spo:guest#elidianaandrade@outlook.com::" providerId="AD" clId="Web-{B3CBAD14-8373-9139-6E8A-429E31A3958F}" dt="2023-06-13T11:31:07.007" v="162"/>
        <pc:sldMkLst>
          <pc:docMk/>
          <pc:sldMk cId="1556735623" sldId="455"/>
        </pc:sldMkLst>
      </pc:sldChg>
      <pc:sldChg chg="del">
        <pc:chgData name="elidianaandrade@outlook.com" userId="S::urn:spo:guest#elidianaandrade@outlook.com::" providerId="AD" clId="Web-{B3CBAD14-8373-9139-6E8A-429E31A3958F}" dt="2023-06-13T11:30:47.553" v="114"/>
        <pc:sldMkLst>
          <pc:docMk/>
          <pc:sldMk cId="3930861971" sldId="455"/>
        </pc:sldMkLst>
      </pc:sldChg>
      <pc:sldChg chg="add">
        <pc:chgData name="elidianaandrade@outlook.com" userId="S::urn:spo:guest#elidianaandrade@outlook.com::" providerId="AD" clId="Web-{B3CBAD14-8373-9139-6E8A-429E31A3958F}" dt="2023-06-13T11:31:13.960" v="168"/>
        <pc:sldMkLst>
          <pc:docMk/>
          <pc:sldMk cId="748349887" sldId="456"/>
        </pc:sldMkLst>
      </pc:sldChg>
      <pc:sldChg chg="add del">
        <pc:chgData name="elidianaandrade@outlook.com" userId="S::urn:spo:guest#elidianaandrade@outlook.com::" providerId="AD" clId="Web-{B3CBAD14-8373-9139-6E8A-429E31A3958F}" dt="2023-06-13T11:31:07.007" v="161"/>
        <pc:sldMkLst>
          <pc:docMk/>
          <pc:sldMk cId="3733250306" sldId="456"/>
        </pc:sldMkLst>
      </pc:sldChg>
      <pc:sldChg chg="add">
        <pc:chgData name="elidianaandrade@outlook.com" userId="S::urn:spo:guest#elidianaandrade@outlook.com::" providerId="AD" clId="Web-{B3CBAD14-8373-9139-6E8A-429E31A3958F}" dt="2023-06-13T11:31:14.007" v="169"/>
        <pc:sldMkLst>
          <pc:docMk/>
          <pc:sldMk cId="801428943" sldId="457"/>
        </pc:sldMkLst>
      </pc:sldChg>
      <pc:sldChg chg="del">
        <pc:chgData name="elidianaandrade@outlook.com" userId="S::urn:spo:guest#elidianaandrade@outlook.com::" providerId="AD" clId="Web-{B3CBAD14-8373-9139-6E8A-429E31A3958F}" dt="2023-06-13T11:30:54.491" v="148"/>
        <pc:sldMkLst>
          <pc:docMk/>
          <pc:sldMk cId="1189786524" sldId="457"/>
        </pc:sldMkLst>
      </pc:sldChg>
      <pc:sldChg chg="add del">
        <pc:chgData name="elidianaandrade@outlook.com" userId="S::urn:spo:guest#elidianaandrade@outlook.com::" providerId="AD" clId="Web-{B3CBAD14-8373-9139-6E8A-429E31A3958F}" dt="2023-06-13T11:31:07.007" v="160"/>
        <pc:sldMkLst>
          <pc:docMk/>
          <pc:sldMk cId="2083891800" sldId="457"/>
        </pc:sldMkLst>
      </pc:sldChg>
      <pc:sldChg chg="del">
        <pc:chgData name="elidianaandrade@outlook.com" userId="S::urn:spo:guest#elidianaandrade@outlook.com::" providerId="AD" clId="Web-{B3CBAD14-8373-9139-6E8A-429E31A3958F}" dt="2023-06-13T11:30:54.491" v="147"/>
        <pc:sldMkLst>
          <pc:docMk/>
          <pc:sldMk cId="1691148436" sldId="459"/>
        </pc:sldMkLst>
      </pc:sldChg>
      <pc:sldChg chg="del">
        <pc:chgData name="elidianaandrade@outlook.com" userId="S::urn:spo:guest#elidianaandrade@outlook.com::" providerId="AD" clId="Web-{B3CBAD14-8373-9139-6E8A-429E31A3958F}" dt="2023-06-13T11:30:54.491" v="151"/>
        <pc:sldMkLst>
          <pc:docMk/>
          <pc:sldMk cId="1175620363" sldId="460"/>
        </pc:sldMkLst>
      </pc:sldChg>
      <pc:sldChg chg="del">
        <pc:chgData name="elidianaandrade@outlook.com" userId="S::urn:spo:guest#elidianaandrade@outlook.com::" providerId="AD" clId="Web-{B3CBAD14-8373-9139-6E8A-429E31A3958F}" dt="2023-06-13T11:30:54.491" v="150"/>
        <pc:sldMkLst>
          <pc:docMk/>
          <pc:sldMk cId="2550382886" sldId="461"/>
        </pc:sldMkLst>
      </pc:sldChg>
      <pc:sldChg chg="del">
        <pc:chgData name="elidianaandrade@outlook.com" userId="S::urn:spo:guest#elidianaandrade@outlook.com::" providerId="AD" clId="Web-{B3CBAD14-8373-9139-6E8A-429E31A3958F}" dt="2023-06-13T11:30:54.475" v="144"/>
        <pc:sldMkLst>
          <pc:docMk/>
          <pc:sldMk cId="1127133813" sldId="462"/>
        </pc:sldMkLst>
      </pc:sldChg>
      <pc:sldChg chg="del">
        <pc:chgData name="elidianaandrade@outlook.com" userId="S::urn:spo:guest#elidianaandrade@outlook.com::" providerId="AD" clId="Web-{B3CBAD14-8373-9139-6E8A-429E31A3958F}" dt="2023-06-13T11:30:54.491" v="145"/>
        <pc:sldMkLst>
          <pc:docMk/>
          <pc:sldMk cId="1857943558" sldId="463"/>
        </pc:sldMkLst>
      </pc:sldChg>
      <pc:sldChg chg="del">
        <pc:chgData name="elidianaandrade@outlook.com" userId="S::urn:spo:guest#elidianaandrade@outlook.com::" providerId="AD" clId="Web-{B3CBAD14-8373-9139-6E8A-429E31A3958F}" dt="2023-06-13T11:30:54.460" v="137"/>
        <pc:sldMkLst>
          <pc:docMk/>
          <pc:sldMk cId="3175004676" sldId="464"/>
        </pc:sldMkLst>
      </pc:sldChg>
      <pc:sldChg chg="del">
        <pc:chgData name="elidianaandrade@outlook.com" userId="S::urn:spo:guest#elidianaandrade@outlook.com::" providerId="AD" clId="Web-{B3CBAD14-8373-9139-6E8A-429E31A3958F}" dt="2023-06-13T11:30:54.460" v="138"/>
        <pc:sldMkLst>
          <pc:docMk/>
          <pc:sldMk cId="4186163014" sldId="468"/>
        </pc:sldMkLst>
      </pc:sldChg>
      <pc:sldChg chg="del">
        <pc:chgData name="elidianaandrade@outlook.com" userId="S::urn:spo:guest#elidianaandrade@outlook.com::" providerId="AD" clId="Web-{B3CBAD14-8373-9139-6E8A-429E31A3958F}" dt="2023-06-13T11:30:54.460" v="139"/>
        <pc:sldMkLst>
          <pc:docMk/>
          <pc:sldMk cId="1041595098" sldId="469"/>
        </pc:sldMkLst>
      </pc:sldChg>
      <pc:sldChg chg="del">
        <pc:chgData name="elidianaandrade@outlook.com" userId="S::urn:spo:guest#elidianaandrade@outlook.com::" providerId="AD" clId="Web-{B3CBAD14-8373-9139-6E8A-429E31A3958F}" dt="2023-06-13T11:30:54.475" v="142"/>
        <pc:sldMkLst>
          <pc:docMk/>
          <pc:sldMk cId="1451659671" sldId="470"/>
        </pc:sldMkLst>
      </pc:sldChg>
      <pc:sldChg chg="del">
        <pc:chgData name="elidianaandrade@outlook.com" userId="S::urn:spo:guest#elidianaandrade@outlook.com::" providerId="AD" clId="Web-{B3CBAD14-8373-9139-6E8A-429E31A3958F}" dt="2023-06-13T11:30:54.460" v="140"/>
        <pc:sldMkLst>
          <pc:docMk/>
          <pc:sldMk cId="4247059169" sldId="471"/>
        </pc:sldMkLst>
      </pc:sldChg>
      <pc:sldChg chg="del">
        <pc:chgData name="elidianaandrade@outlook.com" userId="S::urn:spo:guest#elidianaandrade@outlook.com::" providerId="AD" clId="Web-{B3CBAD14-8373-9139-6E8A-429E31A3958F}" dt="2023-06-13T11:30:54.475" v="141"/>
        <pc:sldMkLst>
          <pc:docMk/>
          <pc:sldMk cId="1224157008" sldId="472"/>
        </pc:sldMkLst>
      </pc:sldChg>
    </pc:docChg>
  </pc:docChgLst>
  <pc:docChgLst>
    <pc:chgData name="elidianaandrade@outlook.com" userId="S::urn:spo:guest#elidianaandrade@outlook.com::" providerId="AD" clId="Web-{264D15C7-F96D-327D-D39E-AAB921ED2830}"/>
    <pc:docChg chg="addSld delSld modSld">
      <pc:chgData name="elidianaandrade@outlook.com" userId="S::urn:spo:guest#elidianaandrade@outlook.com::" providerId="AD" clId="Web-{264D15C7-F96D-327D-D39E-AAB921ED2830}" dt="2023-06-17T20:01:29.526" v="163" actId="20577"/>
      <pc:docMkLst>
        <pc:docMk/>
      </pc:docMkLst>
      <pc:sldChg chg="modSp">
        <pc:chgData name="elidianaandrade@outlook.com" userId="S::urn:spo:guest#elidianaandrade@outlook.com::" providerId="AD" clId="Web-{264D15C7-F96D-327D-D39E-AAB921ED2830}" dt="2023-06-17T18:50:43.647" v="60" actId="20577"/>
        <pc:sldMkLst>
          <pc:docMk/>
          <pc:sldMk cId="748349887" sldId="456"/>
        </pc:sldMkLst>
        <pc:spChg chg="mod">
          <ac:chgData name="elidianaandrade@outlook.com" userId="S::urn:spo:guest#elidianaandrade@outlook.com::" providerId="AD" clId="Web-{264D15C7-F96D-327D-D39E-AAB921ED2830}" dt="2023-06-17T18:50:43.647" v="60" actId="20577"/>
          <ac:spMkLst>
            <pc:docMk/>
            <pc:sldMk cId="748349887" sldId="456"/>
            <ac:spMk id="267" creationId="{00000000-0000-0000-0000-000000000000}"/>
          </ac:spMkLst>
        </pc:spChg>
      </pc:sldChg>
      <pc:sldChg chg="add del">
        <pc:chgData name="elidianaandrade@outlook.com" userId="S::urn:spo:guest#elidianaandrade@outlook.com::" providerId="AD" clId="Web-{264D15C7-F96D-327D-D39E-AAB921ED2830}" dt="2023-06-17T18:48:42.032" v="55"/>
        <pc:sldMkLst>
          <pc:docMk/>
          <pc:sldMk cId="3961369289" sldId="458"/>
        </pc:sldMkLst>
      </pc:sldChg>
      <pc:sldChg chg="addSp delSp modSp add">
        <pc:chgData name="elidianaandrade@outlook.com" userId="S::urn:spo:guest#elidianaandrade@outlook.com::" providerId="AD" clId="Web-{264D15C7-F96D-327D-D39E-AAB921ED2830}" dt="2023-06-17T20:01:29.526" v="163" actId="20577"/>
        <pc:sldMkLst>
          <pc:docMk/>
          <pc:sldMk cId="2738508889" sldId="462"/>
        </pc:sldMkLst>
        <pc:spChg chg="mod">
          <ac:chgData name="elidianaandrade@outlook.com" userId="S::urn:spo:guest#elidianaandrade@outlook.com::" providerId="AD" clId="Web-{264D15C7-F96D-327D-D39E-AAB921ED2830}" dt="2023-06-17T19:49:59.949" v="62" actId="20577"/>
          <ac:spMkLst>
            <pc:docMk/>
            <pc:sldMk cId="2738508889" sldId="462"/>
            <ac:spMk id="12" creationId="{E07D6F01-35A3-2961-8A28-34BFAD5F49A7}"/>
          </ac:spMkLst>
        </pc:spChg>
        <pc:spChg chg="mod">
          <ac:chgData name="elidianaandrade@outlook.com" userId="S::urn:spo:guest#elidianaandrade@outlook.com::" providerId="AD" clId="Web-{264D15C7-F96D-327D-D39E-AAB921ED2830}" dt="2023-06-17T20:01:29.526" v="163" actId="20577"/>
          <ac:spMkLst>
            <pc:docMk/>
            <pc:sldMk cId="2738508889" sldId="462"/>
            <ac:spMk id="29" creationId="{461C618C-9A57-6B52-BB92-C7B36CBBAED1}"/>
          </ac:spMkLst>
        </pc:spChg>
        <pc:spChg chg="mod">
          <ac:chgData name="elidianaandrade@outlook.com" userId="S::urn:spo:guest#elidianaandrade@outlook.com::" providerId="AD" clId="Web-{264D15C7-F96D-327D-D39E-AAB921ED2830}" dt="2023-06-17T19:54:41.297" v="135" actId="20577"/>
          <ac:spMkLst>
            <pc:docMk/>
            <pc:sldMk cId="2738508889" sldId="462"/>
            <ac:spMk id="35" creationId="{AE4E12B0-DA65-5E18-099A-1C30FAE50525}"/>
          </ac:spMkLst>
        </pc:spChg>
        <pc:spChg chg="mod">
          <ac:chgData name="elidianaandrade@outlook.com" userId="S::urn:spo:guest#elidianaandrade@outlook.com::" providerId="AD" clId="Web-{264D15C7-F96D-327D-D39E-AAB921ED2830}" dt="2023-06-17T19:59:21.330" v="154" actId="20577"/>
          <ac:spMkLst>
            <pc:docMk/>
            <pc:sldMk cId="2738508889" sldId="462"/>
            <ac:spMk id="36" creationId="{0FDE01C8-80EE-3AE7-A3F9-01724A9456B0}"/>
          </ac:spMkLst>
        </pc:spChg>
        <pc:picChg chg="mod">
          <ac:chgData name="elidianaandrade@outlook.com" userId="S::urn:spo:guest#elidianaandrade@outlook.com::" providerId="AD" clId="Web-{264D15C7-F96D-327D-D39E-AAB921ED2830}" dt="2023-06-17T19:52:28.523" v="90"/>
          <ac:picMkLst>
            <pc:docMk/>
            <pc:sldMk cId="2738508889" sldId="462"/>
            <ac:picMk id="51" creationId="{00000000-0000-0000-0000-000000000000}"/>
          </ac:picMkLst>
        </pc:picChg>
        <pc:picChg chg="add del mod">
          <ac:chgData name="elidianaandrade@outlook.com" userId="S::urn:spo:guest#elidianaandrade@outlook.com::" providerId="AD" clId="Web-{264D15C7-F96D-327D-D39E-AAB921ED2830}" dt="2023-06-17T19:51:42.067" v="88"/>
          <ac:picMkLst>
            <pc:docMk/>
            <pc:sldMk cId="2738508889" sldId="462"/>
            <ac:picMk id="52" creationId="{00000000-0000-0000-0000-000000000000}"/>
          </ac:picMkLst>
        </pc:picChg>
      </pc:sldChg>
    </pc:docChg>
  </pc:docChgLst>
  <pc:docChgLst>
    <pc:chgData name="elidianaandrade@outlook.com" userId="S::urn:spo:guest#elidianaandrade@outlook.com::" providerId="AD" clId="Web-{B1C7D613-1DAF-28C5-74AD-3AEC6CC042A9}"/>
    <pc:docChg chg="addSld delSld modSld sldOrd">
      <pc:chgData name="elidianaandrade@outlook.com" userId="S::urn:spo:guest#elidianaandrade@outlook.com::" providerId="AD" clId="Web-{B1C7D613-1DAF-28C5-74AD-3AEC6CC042A9}" dt="2023-06-17T23:36:59.467" v="502" actId="20577"/>
      <pc:docMkLst>
        <pc:docMk/>
      </pc:docMkLst>
      <pc:sldChg chg="addSp modSp">
        <pc:chgData name="elidianaandrade@outlook.com" userId="S::urn:spo:guest#elidianaandrade@outlook.com::" providerId="AD" clId="Web-{B1C7D613-1DAF-28C5-74AD-3AEC6CC042A9}" dt="2023-06-17T22:31:15.268" v="4"/>
        <pc:sldMkLst>
          <pc:docMk/>
          <pc:sldMk cId="2738508889" sldId="462"/>
        </pc:sldMkLst>
        <pc:grpChg chg="add">
          <ac:chgData name="elidianaandrade@outlook.com" userId="S::urn:spo:guest#elidianaandrade@outlook.com::" providerId="AD" clId="Web-{B1C7D613-1DAF-28C5-74AD-3AEC6CC042A9}" dt="2023-06-17T22:31:08.393" v="2"/>
          <ac:grpSpMkLst>
            <pc:docMk/>
            <pc:sldMk cId="2738508889" sldId="462"/>
            <ac:grpSpMk id="2" creationId="{0648D0D6-3C4A-469D-D30E-2CA46EDDE72B}"/>
          </ac:grpSpMkLst>
        </pc:grpChg>
        <pc:grpChg chg="add">
          <ac:chgData name="elidianaandrade@outlook.com" userId="S::urn:spo:guest#elidianaandrade@outlook.com::" providerId="AD" clId="Web-{B1C7D613-1DAF-28C5-74AD-3AEC6CC042A9}" dt="2023-06-17T22:31:15.268" v="4"/>
          <ac:grpSpMkLst>
            <pc:docMk/>
            <pc:sldMk cId="2738508889" sldId="462"/>
            <ac:grpSpMk id="3" creationId="{69FB07B9-65F1-5BFC-F8E3-91A3AED16748}"/>
          </ac:grpSpMkLst>
        </pc:grpChg>
        <pc:picChg chg="mod">
          <ac:chgData name="elidianaandrade@outlook.com" userId="S::urn:spo:guest#elidianaandrade@outlook.com::" providerId="AD" clId="Web-{B1C7D613-1DAF-28C5-74AD-3AEC6CC042A9}" dt="2023-06-17T22:31:04.127" v="1" actId="1076"/>
          <ac:picMkLst>
            <pc:docMk/>
            <pc:sldMk cId="2738508889" sldId="462"/>
            <ac:picMk id="51" creationId="{00000000-0000-0000-0000-000000000000}"/>
          </ac:picMkLst>
        </pc:picChg>
        <pc:picChg chg="mod">
          <ac:chgData name="elidianaandrade@outlook.com" userId="S::urn:spo:guest#elidianaandrade@outlook.com::" providerId="AD" clId="Web-{B1C7D613-1DAF-28C5-74AD-3AEC6CC042A9}" dt="2023-06-17T22:31:13.658" v="3" actId="1076"/>
          <ac:picMkLst>
            <pc:docMk/>
            <pc:sldMk cId="2738508889" sldId="462"/>
            <ac:picMk id="52" creationId="{00000000-0000-0000-0000-000000000000}"/>
          </ac:picMkLst>
        </pc:picChg>
      </pc:sldChg>
      <pc:sldChg chg="addSp delSp modSp add replId">
        <pc:chgData name="elidianaandrade@outlook.com" userId="S::urn:spo:guest#elidianaandrade@outlook.com::" providerId="AD" clId="Web-{B1C7D613-1DAF-28C5-74AD-3AEC6CC042A9}" dt="2023-06-17T23:10:25.171" v="302" actId="20577"/>
        <pc:sldMkLst>
          <pc:docMk/>
          <pc:sldMk cId="272121301" sldId="463"/>
        </pc:sldMkLst>
        <pc:spChg chg="add del mod">
          <ac:chgData name="elidianaandrade@outlook.com" userId="S::urn:spo:guest#elidianaandrade@outlook.com::" providerId="AD" clId="Web-{B1C7D613-1DAF-28C5-74AD-3AEC6CC042A9}" dt="2023-06-17T22:51:40.375" v="213"/>
          <ac:spMkLst>
            <pc:docMk/>
            <pc:sldMk cId="272121301" sldId="463"/>
            <ac:spMk id="4" creationId="{46BAEED6-282C-7B59-13F4-BCDE54B5D0E4}"/>
          </ac:spMkLst>
        </pc:spChg>
        <pc:spChg chg="add mod">
          <ac:chgData name="elidianaandrade@outlook.com" userId="S::urn:spo:guest#elidianaandrade@outlook.com::" providerId="AD" clId="Web-{B1C7D613-1DAF-28C5-74AD-3AEC6CC042A9}" dt="2023-06-17T22:54:04.535" v="254" actId="20577"/>
          <ac:spMkLst>
            <pc:docMk/>
            <pc:sldMk cId="272121301" sldId="463"/>
            <ac:spMk id="6" creationId="{72F022B9-FE79-3C69-F431-1E1F4E12E52A}"/>
          </ac:spMkLst>
        </pc:spChg>
        <pc:spChg chg="mod">
          <ac:chgData name="elidianaandrade@outlook.com" userId="S::urn:spo:guest#elidianaandrade@outlook.com::" providerId="AD" clId="Web-{B1C7D613-1DAF-28C5-74AD-3AEC6CC042A9}" dt="2023-06-17T23:10:25.171" v="302" actId="20577"/>
          <ac:spMkLst>
            <pc:docMk/>
            <pc:sldMk cId="272121301" sldId="463"/>
            <ac:spMk id="12" creationId="{E07D6F01-35A3-2961-8A28-34BFAD5F49A7}"/>
          </ac:spMkLst>
        </pc:spChg>
        <pc:spChg chg="mod">
          <ac:chgData name="elidianaandrade@outlook.com" userId="S::urn:spo:guest#elidianaandrade@outlook.com::" providerId="AD" clId="Web-{B1C7D613-1DAF-28C5-74AD-3AEC6CC042A9}" dt="2023-06-17T22:53:14.549" v="234" actId="20577"/>
          <ac:spMkLst>
            <pc:docMk/>
            <pc:sldMk cId="272121301" sldId="463"/>
            <ac:spMk id="29" creationId="{461C618C-9A57-6B52-BB92-C7B36CBBAED1}"/>
          </ac:spMkLst>
        </pc:spChg>
        <pc:spChg chg="mod">
          <ac:chgData name="elidianaandrade@outlook.com" userId="S::urn:spo:guest#elidianaandrade@outlook.com::" providerId="AD" clId="Web-{B1C7D613-1DAF-28C5-74AD-3AEC6CC042A9}" dt="2023-06-17T22:50:52.155" v="208" actId="20577"/>
          <ac:spMkLst>
            <pc:docMk/>
            <pc:sldMk cId="272121301" sldId="463"/>
            <ac:spMk id="35" creationId="{AE4E12B0-DA65-5E18-099A-1C30FAE50525}"/>
          </ac:spMkLst>
        </pc:spChg>
        <pc:spChg chg="del mod">
          <ac:chgData name="elidianaandrade@outlook.com" userId="S::urn:spo:guest#elidianaandrade@outlook.com::" providerId="AD" clId="Web-{B1C7D613-1DAF-28C5-74AD-3AEC6CC042A9}" dt="2023-06-17T22:52:29.439" v="221"/>
          <ac:spMkLst>
            <pc:docMk/>
            <pc:sldMk cId="272121301" sldId="463"/>
            <ac:spMk id="36" creationId="{0FDE01C8-80EE-3AE7-A3F9-01724A9456B0}"/>
          </ac:spMkLst>
        </pc:spChg>
        <pc:spChg chg="topLvl">
          <ac:chgData name="elidianaandrade@outlook.com" userId="S::urn:spo:guest#elidianaandrade@outlook.com::" providerId="AD" clId="Web-{B1C7D613-1DAF-28C5-74AD-3AEC6CC042A9}" dt="2023-06-17T22:47:19.244" v="193"/>
          <ac:spMkLst>
            <pc:docMk/>
            <pc:sldMk cId="272121301" sldId="463"/>
            <ac:spMk id="44" creationId="{3F36ABC5-ED2B-117A-7486-2EEFDA7022C6}"/>
          </ac:spMkLst>
        </pc:spChg>
        <pc:grpChg chg="mod">
          <ac:chgData name="elidianaandrade@outlook.com" userId="S::urn:spo:guest#elidianaandrade@outlook.com::" providerId="AD" clId="Web-{B1C7D613-1DAF-28C5-74AD-3AEC6CC042A9}" dt="2023-06-17T22:51:26" v="209" actId="1076"/>
          <ac:grpSpMkLst>
            <pc:docMk/>
            <pc:sldMk cId="272121301" sldId="463"/>
            <ac:grpSpMk id="2" creationId="{0648D0D6-3C4A-469D-D30E-2CA46EDDE72B}"/>
          </ac:grpSpMkLst>
        </pc:grpChg>
        <pc:grpChg chg="add del">
          <ac:chgData name="elidianaandrade@outlook.com" userId="S::urn:spo:guest#elidianaandrade@outlook.com::" providerId="AD" clId="Web-{B1C7D613-1DAF-28C5-74AD-3AEC6CC042A9}" dt="2023-06-17T22:47:21.744" v="194"/>
          <ac:grpSpMkLst>
            <pc:docMk/>
            <pc:sldMk cId="272121301" sldId="463"/>
            <ac:grpSpMk id="3" creationId="{69FB07B9-65F1-5BFC-F8E3-91A3AED16748}"/>
          </ac:grpSpMkLst>
        </pc:grpChg>
        <pc:picChg chg="add del mod topLvl">
          <ac:chgData name="elidianaandrade@outlook.com" userId="S::urn:spo:guest#elidianaandrade@outlook.com::" providerId="AD" clId="Web-{B1C7D613-1DAF-28C5-74AD-3AEC6CC042A9}" dt="2023-06-17T22:50:32.983" v="199"/>
          <ac:picMkLst>
            <pc:docMk/>
            <pc:sldMk cId="272121301" sldId="463"/>
            <ac:picMk id="52" creationId="{00000000-0000-0000-0000-000000000000}"/>
          </ac:picMkLst>
        </pc:picChg>
      </pc:sldChg>
      <pc:sldChg chg="delSp modSp add del">
        <pc:chgData name="elidianaandrade@outlook.com" userId="S::urn:spo:guest#elidianaandrade@outlook.com::" providerId="AD" clId="Web-{B1C7D613-1DAF-28C5-74AD-3AEC6CC042A9}" dt="2023-06-17T23:07:27.870" v="278"/>
        <pc:sldMkLst>
          <pc:docMk/>
          <pc:sldMk cId="2309126236" sldId="464"/>
        </pc:sldMkLst>
        <pc:spChg chg="del mod">
          <ac:chgData name="elidianaandrade@outlook.com" userId="S::urn:spo:guest#elidianaandrade@outlook.com::" providerId="AD" clId="Web-{B1C7D613-1DAF-28C5-74AD-3AEC6CC042A9}" dt="2023-06-17T23:06:46.104" v="269"/>
          <ac:spMkLst>
            <pc:docMk/>
            <pc:sldMk cId="2309126236" sldId="464"/>
            <ac:spMk id="2" creationId="{E5FCE0CF-9C94-2F1F-937E-2F4E858239AA}"/>
          </ac:spMkLst>
        </pc:spChg>
        <pc:spChg chg="mod">
          <ac:chgData name="elidianaandrade@outlook.com" userId="S::urn:spo:guest#elidianaandrade@outlook.com::" providerId="AD" clId="Web-{B1C7D613-1DAF-28C5-74AD-3AEC6CC042A9}" dt="2023-06-17T23:07:21.651" v="275" actId="20577"/>
          <ac:spMkLst>
            <pc:docMk/>
            <pc:sldMk cId="2309126236" sldId="464"/>
            <ac:spMk id="3" creationId="{5413C942-13A2-9E65-E28D-1C1987170F43}"/>
          </ac:spMkLst>
        </pc:spChg>
        <pc:spChg chg="mod">
          <ac:chgData name="elidianaandrade@outlook.com" userId="S::urn:spo:guest#elidianaandrade@outlook.com::" providerId="AD" clId="Web-{B1C7D613-1DAF-28C5-74AD-3AEC6CC042A9}" dt="2023-06-17T23:07:01.229" v="273" actId="20577"/>
          <ac:spMkLst>
            <pc:docMk/>
            <pc:sldMk cId="2309126236" sldId="464"/>
            <ac:spMk id="7" creationId="{59D9ADD6-4B97-7A3D-ED56-FDB8B34AD974}"/>
          </ac:spMkLst>
        </pc:spChg>
        <pc:spChg chg="del">
          <ac:chgData name="elidianaandrade@outlook.com" userId="S::urn:spo:guest#elidianaandrade@outlook.com::" providerId="AD" clId="Web-{B1C7D613-1DAF-28C5-74AD-3AEC6CC042A9}" dt="2023-06-17T23:06:29.291" v="263"/>
          <ac:spMkLst>
            <pc:docMk/>
            <pc:sldMk cId="2309126236" sldId="464"/>
            <ac:spMk id="25" creationId="{391E7342-7F27-8186-77F2-7A00D1B5DACB}"/>
          </ac:spMkLst>
        </pc:spChg>
        <pc:spChg chg="mod">
          <ac:chgData name="elidianaandrade@outlook.com" userId="S::urn:spo:guest#elidianaandrade@outlook.com::" providerId="AD" clId="Web-{B1C7D613-1DAF-28C5-74AD-3AEC6CC042A9}" dt="2023-06-17T23:06:57.713" v="271" actId="20577"/>
          <ac:spMkLst>
            <pc:docMk/>
            <pc:sldMk cId="2309126236" sldId="464"/>
            <ac:spMk id="26" creationId="{8D20B993-10E1-0A01-CFC9-FF899935FF41}"/>
          </ac:spMkLst>
        </pc:spChg>
        <pc:spChg chg="mod">
          <ac:chgData name="elidianaandrade@outlook.com" userId="S::urn:spo:guest#elidianaandrade@outlook.com::" providerId="AD" clId="Web-{B1C7D613-1DAF-28C5-74AD-3AEC6CC042A9}" dt="2023-06-17T23:06:55.369" v="270" actId="20577"/>
          <ac:spMkLst>
            <pc:docMk/>
            <pc:sldMk cId="2309126236" sldId="464"/>
            <ac:spMk id="27" creationId="{3A27B107-7DCE-0102-9017-8C7D7C169811}"/>
          </ac:spMkLst>
        </pc:spChg>
        <pc:grpChg chg="del">
          <ac:chgData name="elidianaandrade@outlook.com" userId="S::urn:spo:guest#elidianaandrade@outlook.com::" providerId="AD" clId="Web-{B1C7D613-1DAF-28C5-74AD-3AEC6CC042A9}" dt="2023-06-17T23:06:29.931" v="264"/>
          <ac:grpSpMkLst>
            <pc:docMk/>
            <pc:sldMk cId="2309126236" sldId="464"/>
            <ac:grpSpMk id="16" creationId="{D5C42EF7-3934-F9F6-819B-DF8A88E55815}"/>
          </ac:grpSpMkLst>
        </pc:grpChg>
      </pc:sldChg>
      <pc:sldChg chg="add del replId">
        <pc:chgData name="elidianaandrade@outlook.com" userId="S::urn:spo:guest#elidianaandrade@outlook.com::" providerId="AD" clId="Web-{B1C7D613-1DAF-28C5-74AD-3AEC6CC042A9}" dt="2023-06-17T22:55:33.787" v="256"/>
        <pc:sldMkLst>
          <pc:docMk/>
          <pc:sldMk cId="2416890990" sldId="464"/>
        </pc:sldMkLst>
      </pc:sldChg>
      <pc:sldChg chg="addSp delSp modSp add">
        <pc:chgData name="elidianaandrade@outlook.com" userId="S::urn:spo:guest#elidianaandrade@outlook.com::" providerId="AD" clId="Web-{B1C7D613-1DAF-28C5-74AD-3AEC6CC042A9}" dt="2023-06-17T23:36:59.467" v="502" actId="20577"/>
        <pc:sldMkLst>
          <pc:docMk/>
          <pc:sldMk cId="2593177507" sldId="465"/>
        </pc:sldMkLst>
        <pc:spChg chg="mod">
          <ac:chgData name="elidianaandrade@outlook.com" userId="S::urn:spo:guest#elidianaandrade@outlook.com::" providerId="AD" clId="Web-{B1C7D613-1DAF-28C5-74AD-3AEC6CC042A9}" dt="2023-06-17T23:07:27.464" v="277" actId="20577"/>
          <ac:spMkLst>
            <pc:docMk/>
            <pc:sldMk cId="2593177507" sldId="465"/>
            <ac:spMk id="3" creationId="{5413C942-13A2-9E65-E28D-1C1987170F43}"/>
          </ac:spMkLst>
        </pc:spChg>
        <pc:spChg chg="add del mod">
          <ac:chgData name="elidianaandrade@outlook.com" userId="S::urn:spo:guest#elidianaandrade@outlook.com::" providerId="AD" clId="Web-{B1C7D613-1DAF-28C5-74AD-3AEC6CC042A9}" dt="2023-06-17T23:33:56.164" v="411"/>
          <ac:spMkLst>
            <pc:docMk/>
            <pc:sldMk cId="2593177507" sldId="465"/>
            <ac:spMk id="4" creationId="{4C3F1D35-976F-4129-1F8B-82C4F89EA20B}"/>
          </ac:spMkLst>
        </pc:spChg>
        <pc:spChg chg="mod">
          <ac:chgData name="elidianaandrade@outlook.com" userId="S::urn:spo:guest#elidianaandrade@outlook.com::" providerId="AD" clId="Web-{B1C7D613-1DAF-28C5-74AD-3AEC6CC042A9}" dt="2023-06-17T23:13:22.238" v="319" actId="20577"/>
          <ac:spMkLst>
            <pc:docMk/>
            <pc:sldMk cId="2593177507" sldId="465"/>
            <ac:spMk id="10" creationId="{B4698292-D39A-C3C8-078C-C29BF4A0CD81}"/>
          </ac:spMkLst>
        </pc:spChg>
        <pc:spChg chg="del mod">
          <ac:chgData name="elidianaandrade@outlook.com" userId="S::urn:spo:guest#elidianaandrade@outlook.com::" providerId="AD" clId="Web-{B1C7D613-1DAF-28C5-74AD-3AEC6CC042A9}" dt="2023-06-17T23:08:20.965" v="297"/>
          <ac:spMkLst>
            <pc:docMk/>
            <pc:sldMk cId="2593177507" sldId="465"/>
            <ac:spMk id="25" creationId="{391E7342-7F27-8186-77F2-7A00D1B5DACB}"/>
          </ac:spMkLst>
        </pc:spChg>
        <pc:spChg chg="del">
          <ac:chgData name="elidianaandrade@outlook.com" userId="S::urn:spo:guest#elidianaandrade@outlook.com::" providerId="AD" clId="Web-{B1C7D613-1DAF-28C5-74AD-3AEC6CC042A9}" dt="2023-06-17T23:08:20.965" v="296"/>
          <ac:spMkLst>
            <pc:docMk/>
            <pc:sldMk cId="2593177507" sldId="465"/>
            <ac:spMk id="26" creationId="{8D20B993-10E1-0A01-CFC9-FF899935FF41}"/>
          </ac:spMkLst>
        </pc:spChg>
        <pc:spChg chg="del mod">
          <ac:chgData name="elidianaandrade@outlook.com" userId="S::urn:spo:guest#elidianaandrade@outlook.com::" providerId="AD" clId="Web-{B1C7D613-1DAF-28C5-74AD-3AEC6CC042A9}" dt="2023-06-17T23:08:20.965" v="295"/>
          <ac:spMkLst>
            <pc:docMk/>
            <pc:sldMk cId="2593177507" sldId="465"/>
            <ac:spMk id="27" creationId="{3A27B107-7DCE-0102-9017-8C7D7C169811}"/>
          </ac:spMkLst>
        </pc:spChg>
        <pc:spChg chg="add del mod">
          <ac:chgData name="elidianaandrade@outlook.com" userId="S::urn:spo:guest#elidianaandrade@outlook.com::" providerId="AD" clId="Web-{B1C7D613-1DAF-28C5-74AD-3AEC6CC042A9}" dt="2023-06-17T23:35:06.636" v="431" actId="20577"/>
          <ac:spMkLst>
            <pc:docMk/>
            <pc:sldMk cId="2593177507" sldId="465"/>
            <ac:spMk id="29" creationId="{9118D73E-AF2F-E9AC-961D-D6EFEC83AD33}"/>
          </ac:spMkLst>
        </pc:spChg>
        <pc:spChg chg="add mod">
          <ac:chgData name="elidianaandrade@outlook.com" userId="S::urn:spo:guest#elidianaandrade@outlook.com::" providerId="AD" clId="Web-{B1C7D613-1DAF-28C5-74AD-3AEC6CC042A9}" dt="2023-06-17T23:36:59.467" v="502" actId="20577"/>
          <ac:spMkLst>
            <pc:docMk/>
            <pc:sldMk cId="2593177507" sldId="465"/>
            <ac:spMk id="35" creationId="{E60B94B7-EEDB-AC53-61A6-01D43C29B6D1}"/>
          </ac:spMkLst>
        </pc:spChg>
        <pc:spChg chg="add mod">
          <ac:chgData name="elidianaandrade@outlook.com" userId="S::urn:spo:guest#elidianaandrade@outlook.com::" providerId="AD" clId="Web-{B1C7D613-1DAF-28C5-74AD-3AEC6CC042A9}" dt="2023-06-17T23:36:04.528" v="453" actId="1076"/>
          <ac:spMkLst>
            <pc:docMk/>
            <pc:sldMk cId="2593177507" sldId="465"/>
            <ac:spMk id="41" creationId="{2C503CAC-82F5-2BF4-E4DE-800E2D801427}"/>
          </ac:spMkLst>
        </pc:spChg>
        <pc:grpChg chg="add del mod">
          <ac:chgData name="elidianaandrade@outlook.com" userId="S::urn:spo:guest#elidianaandrade@outlook.com::" providerId="AD" clId="Web-{B1C7D613-1DAF-28C5-74AD-3AEC6CC042A9}" dt="2023-06-17T23:30:31.956" v="400" actId="1076"/>
          <ac:grpSpMkLst>
            <pc:docMk/>
            <pc:sldMk cId="2593177507" sldId="465"/>
            <ac:grpSpMk id="11" creationId="{44AE0784-579E-035E-0F3F-0B5B71666FDF}"/>
          </ac:grpSpMkLst>
        </pc:grpChg>
        <pc:grpChg chg="add del">
          <ac:chgData name="elidianaandrade@outlook.com" userId="S::urn:spo:guest#elidianaandrade@outlook.com::" providerId="AD" clId="Web-{B1C7D613-1DAF-28C5-74AD-3AEC6CC042A9}" dt="2023-06-17T23:33:56.164" v="410"/>
          <ac:grpSpMkLst>
            <pc:docMk/>
            <pc:sldMk cId="2593177507" sldId="465"/>
            <ac:grpSpMk id="15" creationId="{91EB4F8D-6A4A-5335-1DFD-6BEE4AD6C2E7}"/>
          </ac:grpSpMkLst>
        </pc:grpChg>
        <pc:grpChg chg="del">
          <ac:chgData name="elidianaandrade@outlook.com" userId="S::urn:spo:guest#elidianaandrade@outlook.com::" providerId="AD" clId="Web-{B1C7D613-1DAF-28C5-74AD-3AEC6CC042A9}" dt="2023-06-17T23:08:18.825" v="294"/>
          <ac:grpSpMkLst>
            <pc:docMk/>
            <pc:sldMk cId="2593177507" sldId="465"/>
            <ac:grpSpMk id="16" creationId="{D5C42EF7-3934-F9F6-819B-DF8A88E55815}"/>
          </ac:grpSpMkLst>
        </pc:grpChg>
        <pc:grpChg chg="del">
          <ac:chgData name="elidianaandrade@outlook.com" userId="S::urn:spo:guest#elidianaandrade@outlook.com::" providerId="AD" clId="Web-{B1C7D613-1DAF-28C5-74AD-3AEC6CC042A9}" dt="2023-06-17T23:08:18.825" v="293"/>
          <ac:grpSpMkLst>
            <pc:docMk/>
            <pc:sldMk cId="2593177507" sldId="465"/>
            <ac:grpSpMk id="19" creationId="{33B31BC3-CB9B-82AF-3CFB-2C856B62A363}"/>
          </ac:grpSpMkLst>
        </pc:grpChg>
        <pc:grpChg chg="del">
          <ac:chgData name="elidianaandrade@outlook.com" userId="S::urn:spo:guest#elidianaandrade@outlook.com::" providerId="AD" clId="Web-{B1C7D613-1DAF-28C5-74AD-3AEC6CC042A9}" dt="2023-06-17T23:08:18.825" v="292"/>
          <ac:grpSpMkLst>
            <pc:docMk/>
            <pc:sldMk cId="2593177507" sldId="465"/>
            <ac:grpSpMk id="22" creationId="{A306CA09-325C-A1E6-B7D2-FF7F24891FAE}"/>
          </ac:grpSpMkLst>
        </pc:grpChg>
        <pc:grpChg chg="add mod">
          <ac:chgData name="elidianaandrade@outlook.com" userId="S::urn:spo:guest#elidianaandrade@outlook.com::" providerId="AD" clId="Web-{B1C7D613-1DAF-28C5-74AD-3AEC6CC042A9}" dt="2023-06-17T23:35:56.825" v="451" actId="1076"/>
          <ac:grpSpMkLst>
            <pc:docMk/>
            <pc:sldMk cId="2593177507" sldId="465"/>
            <ac:grpSpMk id="30" creationId="{2C9ED2CD-10F9-5967-4764-3532EF9DA0A9}"/>
          </ac:grpSpMkLst>
        </pc:grpChg>
        <pc:grpChg chg="add mod">
          <ac:chgData name="elidianaandrade@outlook.com" userId="S::urn:spo:guest#elidianaandrade@outlook.com::" providerId="AD" clId="Web-{B1C7D613-1DAF-28C5-74AD-3AEC6CC042A9}" dt="2023-06-17T23:35:58.278" v="452" actId="1076"/>
          <ac:grpSpMkLst>
            <pc:docMk/>
            <pc:sldMk cId="2593177507" sldId="465"/>
            <ac:grpSpMk id="36" creationId="{0CAF70C6-A67F-B846-429D-5CB2B83A9E92}"/>
          </ac:grpSpMkLst>
        </pc:grpChg>
        <pc:picChg chg="mod">
          <ac:chgData name="elidianaandrade@outlook.com" userId="S::urn:spo:guest#elidianaandrade@outlook.com::" providerId="AD" clId="Web-{B1C7D613-1DAF-28C5-74AD-3AEC6CC042A9}" dt="2023-06-17T23:31:02.301" v="405"/>
          <ac:picMkLst>
            <pc:docMk/>
            <pc:sldMk cId="2593177507" sldId="465"/>
            <ac:picMk id="7" creationId="{DF1B8E2D-B8A2-E2A8-E964-24E8A266C7DD}"/>
          </ac:picMkLst>
        </pc:picChg>
      </pc:sldChg>
      <pc:sldChg chg="addSp delSp modSp add del replId">
        <pc:chgData name="elidianaandrade@outlook.com" userId="S::urn:spo:guest#elidianaandrade@outlook.com::" providerId="AD" clId="Web-{B1C7D613-1DAF-28C5-74AD-3AEC6CC042A9}" dt="2023-06-17T23:17:06.702" v="368"/>
        <pc:sldMkLst>
          <pc:docMk/>
          <pc:sldMk cId="826918219" sldId="466"/>
        </pc:sldMkLst>
        <pc:spChg chg="mod">
          <ac:chgData name="elidianaandrade@outlook.com" userId="S::urn:spo:guest#elidianaandrade@outlook.com::" providerId="AD" clId="Web-{B1C7D613-1DAF-28C5-74AD-3AEC6CC042A9}" dt="2023-06-17T23:16:08.420" v="334" actId="20577"/>
          <ac:spMkLst>
            <pc:docMk/>
            <pc:sldMk cId="826918219" sldId="466"/>
            <ac:spMk id="3" creationId="{5413C942-13A2-9E65-E28D-1C1987170F43}"/>
          </ac:spMkLst>
        </pc:spChg>
        <pc:spChg chg="del">
          <ac:chgData name="elidianaandrade@outlook.com" userId="S::urn:spo:guest#elidianaandrade@outlook.com::" providerId="AD" clId="Web-{B1C7D613-1DAF-28C5-74AD-3AEC6CC042A9}" dt="2023-06-17T23:15:37.872" v="321"/>
          <ac:spMkLst>
            <pc:docMk/>
            <pc:sldMk cId="826918219" sldId="466"/>
            <ac:spMk id="10" creationId="{B4698292-D39A-C3C8-078C-C29BF4A0CD81}"/>
          </ac:spMkLst>
        </pc:spChg>
        <pc:picChg chg="add mod modCrop">
          <ac:chgData name="elidianaandrade@outlook.com" userId="S::urn:spo:guest#elidianaandrade@outlook.com::" providerId="AD" clId="Web-{B1C7D613-1DAF-28C5-74AD-3AEC6CC042A9}" dt="2023-06-17T23:16:01.200" v="328" actId="1076"/>
          <ac:picMkLst>
            <pc:docMk/>
            <pc:sldMk cId="826918219" sldId="466"/>
            <ac:picMk id="2" creationId="{B50C202E-48B4-1833-0562-B3A64267CAD2}"/>
          </ac:picMkLst>
        </pc:picChg>
      </pc:sldChg>
      <pc:sldChg chg="addSp delSp modSp add ord replId">
        <pc:chgData name="elidianaandrade@outlook.com" userId="S::urn:spo:guest#elidianaandrade@outlook.com::" providerId="AD" clId="Web-{B1C7D613-1DAF-28C5-74AD-3AEC6CC042A9}" dt="2023-06-17T23:32:02.755" v="409" actId="1076"/>
        <pc:sldMkLst>
          <pc:docMk/>
          <pc:sldMk cId="2763741663" sldId="467"/>
        </pc:sldMkLst>
        <pc:spChg chg="del">
          <ac:chgData name="elidianaandrade@outlook.com" userId="S::urn:spo:guest#elidianaandrade@outlook.com::" providerId="AD" clId="Web-{B1C7D613-1DAF-28C5-74AD-3AEC6CC042A9}" dt="2023-06-17T23:17:00.452" v="362"/>
          <ac:spMkLst>
            <pc:docMk/>
            <pc:sldMk cId="2763741663" sldId="467"/>
            <ac:spMk id="6" creationId="{72F022B9-FE79-3C69-F431-1E1F4E12E52A}"/>
          </ac:spMkLst>
        </pc:spChg>
        <pc:spChg chg="mod">
          <ac:chgData name="elidianaandrade@outlook.com" userId="S::urn:spo:guest#elidianaandrade@outlook.com::" providerId="AD" clId="Web-{B1C7D613-1DAF-28C5-74AD-3AEC6CC042A9}" dt="2023-06-17T23:16:41.155" v="357" actId="20577"/>
          <ac:spMkLst>
            <pc:docMk/>
            <pc:sldMk cId="2763741663" sldId="467"/>
            <ac:spMk id="12" creationId="{E07D6F01-35A3-2961-8A28-34BFAD5F49A7}"/>
          </ac:spMkLst>
        </pc:spChg>
        <pc:spChg chg="del">
          <ac:chgData name="elidianaandrade@outlook.com" userId="S::urn:spo:guest#elidianaandrade@outlook.com::" providerId="AD" clId="Web-{B1C7D613-1DAF-28C5-74AD-3AEC6CC042A9}" dt="2023-06-17T23:17:04.296" v="367"/>
          <ac:spMkLst>
            <pc:docMk/>
            <pc:sldMk cId="2763741663" sldId="467"/>
            <ac:spMk id="29" creationId="{461C618C-9A57-6B52-BB92-C7B36CBBAED1}"/>
          </ac:spMkLst>
        </pc:spChg>
        <pc:spChg chg="del mod">
          <ac:chgData name="elidianaandrade@outlook.com" userId="S::urn:spo:guest#elidianaandrade@outlook.com::" providerId="AD" clId="Web-{B1C7D613-1DAF-28C5-74AD-3AEC6CC042A9}" dt="2023-06-17T23:17:03.233" v="366"/>
          <ac:spMkLst>
            <pc:docMk/>
            <pc:sldMk cId="2763741663" sldId="467"/>
            <ac:spMk id="35" creationId="{AE4E12B0-DA65-5E18-099A-1C30FAE50525}"/>
          </ac:spMkLst>
        </pc:spChg>
        <pc:grpChg chg="del">
          <ac:chgData name="elidianaandrade@outlook.com" userId="S::urn:spo:guest#elidianaandrade@outlook.com::" providerId="AD" clId="Web-{B1C7D613-1DAF-28C5-74AD-3AEC6CC042A9}" dt="2023-06-17T23:17:00.452" v="364"/>
          <ac:grpSpMkLst>
            <pc:docMk/>
            <pc:sldMk cId="2763741663" sldId="467"/>
            <ac:grpSpMk id="2" creationId="{0648D0D6-3C4A-469D-D30E-2CA46EDDE72B}"/>
          </ac:grpSpMkLst>
        </pc:grpChg>
        <pc:grpChg chg="del">
          <ac:chgData name="elidianaandrade@outlook.com" userId="S::urn:spo:guest#elidianaandrade@outlook.com::" providerId="AD" clId="Web-{B1C7D613-1DAF-28C5-74AD-3AEC6CC042A9}" dt="2023-06-17T23:17:00.452" v="363"/>
          <ac:grpSpMkLst>
            <pc:docMk/>
            <pc:sldMk cId="2763741663" sldId="467"/>
            <ac:grpSpMk id="3" creationId="{69FB07B9-65F1-5BFC-F8E3-91A3AED16748}"/>
          </ac:grpSpMkLst>
        </pc:grpChg>
        <pc:picChg chg="add mod ord">
          <ac:chgData name="elidianaandrade@outlook.com" userId="S::urn:spo:guest#elidianaandrade@outlook.com::" providerId="AD" clId="Web-{B1C7D613-1DAF-28C5-74AD-3AEC6CC042A9}" dt="2023-06-17T23:32:02.755" v="409" actId="1076"/>
          <ac:picMkLst>
            <pc:docMk/>
            <pc:sldMk cId="2763741663" sldId="467"/>
            <ac:picMk id="5" creationId="{E5235ECE-5ED6-49C4-59E2-1CD31CB81AEB}"/>
          </ac:picMkLst>
        </pc:picChg>
      </pc:sldChg>
    </pc:docChg>
  </pc:docChgLst>
  <pc:docChgLst>
    <pc:chgData name="elidianaandrade@outlook.com" userId="S::urn:spo:guest#elidianaandrade@outlook.com::" providerId="AD" clId="Web-{65B0B0F4-3EA3-D753-3DED-2D3073F8943A}"/>
    <pc:docChg chg="modSld">
      <pc:chgData name="elidianaandrade@outlook.com" userId="S::urn:spo:guest#elidianaandrade@outlook.com::" providerId="AD" clId="Web-{65B0B0F4-3EA3-D753-3DED-2D3073F8943A}" dt="2023-06-21T17:08:36.254" v="0" actId="1076"/>
      <pc:docMkLst>
        <pc:docMk/>
      </pc:docMkLst>
      <pc:sldChg chg="modSp">
        <pc:chgData name="elidianaandrade@outlook.com" userId="S::urn:spo:guest#elidianaandrade@outlook.com::" providerId="AD" clId="Web-{65B0B0F4-3EA3-D753-3DED-2D3073F8943A}" dt="2023-06-21T17:08:36.254" v="0" actId="1076"/>
        <pc:sldMkLst>
          <pc:docMk/>
          <pc:sldMk cId="2763741663" sldId="467"/>
        </pc:sldMkLst>
        <pc:spChg chg="mod">
          <ac:chgData name="elidianaandrade@outlook.com" userId="S::urn:spo:guest#elidianaandrade@outlook.com::" providerId="AD" clId="Web-{65B0B0F4-3EA3-D753-3DED-2D3073F8943A}" dt="2023-06-21T17:08:36.254" v="0" actId="1076"/>
          <ac:spMkLst>
            <pc:docMk/>
            <pc:sldMk cId="2763741663" sldId="467"/>
            <ac:spMk id="25" creationId="{F5E79D31-8D9B-00CD-6D63-7C467FD07910}"/>
          </ac:spMkLst>
        </pc:spChg>
      </pc:sldChg>
    </pc:docChg>
  </pc:docChgLst>
  <pc:docChgLst>
    <pc:chgData name="elidianaandrade@outlook.com" userId="S::urn:spo:guest#elidianaandrade@outlook.com::" providerId="AD" clId="Web-{82DC2CB2-49E1-ED59-9C57-64BD1565B269}"/>
    <pc:docChg chg="addSld delSld modSld">
      <pc:chgData name="elidianaandrade@outlook.com" userId="S::urn:spo:guest#elidianaandrade@outlook.com::" providerId="AD" clId="Web-{82DC2CB2-49E1-ED59-9C57-64BD1565B269}" dt="2023-06-14T11:49:45.143" v="77"/>
      <pc:docMkLst>
        <pc:docMk/>
      </pc:docMkLst>
      <pc:sldChg chg="modSp add del">
        <pc:chgData name="elidianaandrade@outlook.com" userId="S::urn:spo:guest#elidianaandrade@outlook.com::" providerId="AD" clId="Web-{82DC2CB2-49E1-ED59-9C57-64BD1565B269}" dt="2023-06-14T11:41:51.785" v="13"/>
        <pc:sldMkLst>
          <pc:docMk/>
          <pc:sldMk cId="4274570612" sldId="460"/>
        </pc:sldMkLst>
        <pc:spChg chg="mod">
          <ac:chgData name="elidianaandrade@outlook.com" userId="S::urn:spo:guest#elidianaandrade@outlook.com::" providerId="AD" clId="Web-{82DC2CB2-49E1-ED59-9C57-64BD1565B269}" dt="2023-06-14T11:41:30.019" v="9" actId="20577"/>
          <ac:spMkLst>
            <pc:docMk/>
            <pc:sldMk cId="4274570612" sldId="460"/>
            <ac:spMk id="3" creationId="{F71085A5-17B5-9363-960D-A4265C5333A8}"/>
          </ac:spMkLst>
        </pc:spChg>
      </pc:sldChg>
      <pc:sldChg chg="addSp delSp modSp add del">
        <pc:chgData name="elidianaandrade@outlook.com" userId="S::urn:spo:guest#elidianaandrade@outlook.com::" providerId="AD" clId="Web-{82DC2CB2-49E1-ED59-9C57-64BD1565B269}" dt="2023-06-14T11:49:45.143" v="77"/>
        <pc:sldMkLst>
          <pc:docMk/>
          <pc:sldMk cId="1861342306" sldId="461"/>
        </pc:sldMkLst>
        <pc:spChg chg="add mod">
          <ac:chgData name="elidianaandrade@outlook.com" userId="S::urn:spo:guest#elidianaandrade@outlook.com::" providerId="AD" clId="Web-{82DC2CB2-49E1-ED59-9C57-64BD1565B269}" dt="2023-06-14T11:48:28.594" v="76" actId="20577"/>
          <ac:spMkLst>
            <pc:docMk/>
            <pc:sldMk cId="1861342306" sldId="461"/>
            <ac:spMk id="2" creationId="{939C3FC0-F35B-BB20-1629-392B05111EA6}"/>
          </ac:spMkLst>
        </pc:spChg>
        <pc:spChg chg="del mod">
          <ac:chgData name="elidianaandrade@outlook.com" userId="S::urn:spo:guest#elidianaandrade@outlook.com::" providerId="AD" clId="Web-{82DC2CB2-49E1-ED59-9C57-64BD1565B269}" dt="2023-06-14T11:42:43.849" v="29"/>
          <ac:spMkLst>
            <pc:docMk/>
            <pc:sldMk cId="1861342306" sldId="461"/>
            <ac:spMk id="3" creationId="{5413C942-13A2-9E65-E28D-1C1987170F43}"/>
          </ac:spMkLst>
        </pc:spChg>
        <pc:spChg chg="add del mod">
          <ac:chgData name="elidianaandrade@outlook.com" userId="S::urn:spo:guest#elidianaandrade@outlook.com::" providerId="AD" clId="Web-{82DC2CB2-49E1-ED59-9C57-64BD1565B269}" dt="2023-06-14T11:45:23.026" v="75"/>
          <ac:spMkLst>
            <pc:docMk/>
            <pc:sldMk cId="1861342306" sldId="461"/>
            <ac:spMk id="5" creationId="{18B671EA-AFB5-5E56-8BE2-22403E46B515}"/>
          </ac:spMkLst>
        </pc:spChg>
        <pc:spChg chg="add del mod">
          <ac:chgData name="elidianaandrade@outlook.com" userId="S::urn:spo:guest#elidianaandrade@outlook.com::" providerId="AD" clId="Web-{82DC2CB2-49E1-ED59-9C57-64BD1565B269}" dt="2023-06-14T11:45:23.026" v="74"/>
          <ac:spMkLst>
            <pc:docMk/>
            <pc:sldMk cId="1861342306" sldId="461"/>
            <ac:spMk id="11" creationId="{D64A32A9-97E0-7919-D7F7-B6D36E2998A8}"/>
          </ac:spMkLst>
        </pc:spChg>
        <pc:spChg chg="add del mod">
          <ac:chgData name="elidianaandrade@outlook.com" userId="S::urn:spo:guest#elidianaandrade@outlook.com::" providerId="AD" clId="Web-{82DC2CB2-49E1-ED59-9C57-64BD1565B269}" dt="2023-06-14T11:45:23.026" v="73"/>
          <ac:spMkLst>
            <pc:docMk/>
            <pc:sldMk cId="1861342306" sldId="461"/>
            <ac:spMk id="23" creationId="{3C758F18-3055-8BD5-0CD4-CF7A0CEE8E2C}"/>
          </ac:spMkLst>
        </pc:spChg>
        <pc:spChg chg="add del mod">
          <ac:chgData name="elidianaandrade@outlook.com" userId="S::urn:spo:guest#elidianaandrade@outlook.com::" providerId="AD" clId="Web-{82DC2CB2-49E1-ED59-9C57-64BD1565B269}" dt="2023-06-14T11:45:23.011" v="72"/>
          <ac:spMkLst>
            <pc:docMk/>
            <pc:sldMk cId="1861342306" sldId="461"/>
            <ac:spMk id="24" creationId="{AF4641D9-C391-51FA-6C41-A586A5F9F26D}"/>
          </ac:spMkLst>
        </pc:spChg>
        <pc:spChg chg="mod">
          <ac:chgData name="elidianaandrade@outlook.com" userId="S::urn:spo:guest#elidianaandrade@outlook.com::" providerId="AD" clId="Web-{82DC2CB2-49E1-ED59-9C57-64BD1565B269}" dt="2023-06-14T11:45:07.073" v="58" actId="20577"/>
          <ac:spMkLst>
            <pc:docMk/>
            <pc:sldMk cId="1861342306" sldId="461"/>
            <ac:spMk id="43" creationId="{8D25AFDA-7814-D346-97A7-0DE65DFDFFD5}"/>
          </ac:spMkLst>
        </pc:spChg>
        <pc:spChg chg="add del">
          <ac:chgData name="elidianaandrade@outlook.com" userId="S::urn:spo:guest#elidianaandrade@outlook.com::" providerId="AD" clId="Web-{82DC2CB2-49E1-ED59-9C57-64BD1565B269}" dt="2023-06-14T11:45:16.245" v="67"/>
          <ac:spMkLst>
            <pc:docMk/>
            <pc:sldMk cId="1861342306" sldId="461"/>
            <ac:spMk id="205" creationId="{00000000-0000-0000-0000-000000000000}"/>
          </ac:spMkLst>
        </pc:spChg>
        <pc:grpChg chg="del">
          <ac:chgData name="elidianaandrade@outlook.com" userId="S::urn:spo:guest#elidianaandrade@outlook.com::" providerId="AD" clId="Web-{82DC2CB2-49E1-ED59-9C57-64BD1565B269}" dt="2023-06-14T11:45:11.698" v="60"/>
          <ac:grpSpMkLst>
            <pc:docMk/>
            <pc:sldMk cId="1861342306" sldId="461"/>
            <ac:grpSpMk id="27" creationId="{6E03EE4C-2B13-7111-D70C-5B99A5D57D39}"/>
          </ac:grpSpMkLst>
        </pc:grpChg>
        <pc:grpChg chg="del">
          <ac:chgData name="elidianaandrade@outlook.com" userId="S::urn:spo:guest#elidianaandrade@outlook.com::" providerId="AD" clId="Web-{82DC2CB2-49E1-ED59-9C57-64BD1565B269}" dt="2023-06-14T11:45:11.698" v="61"/>
          <ac:grpSpMkLst>
            <pc:docMk/>
            <pc:sldMk cId="1861342306" sldId="461"/>
            <ac:grpSpMk id="41" creationId="{43513D9B-1087-D2B5-7B41-07AF21AF317A}"/>
          </ac:grpSpMkLst>
        </pc:grpChg>
        <pc:grpChg chg="del">
          <ac:chgData name="elidianaandrade@outlook.com" userId="S::urn:spo:guest#elidianaandrade@outlook.com::" providerId="AD" clId="Web-{82DC2CB2-49E1-ED59-9C57-64BD1565B269}" dt="2023-06-14T11:45:11.698" v="59"/>
          <ac:grpSpMkLst>
            <pc:docMk/>
            <pc:sldMk cId="1861342306" sldId="461"/>
            <ac:grpSpMk id="46" creationId="{6B832610-1B14-0798-B7F1-A77476DA4FE0}"/>
          </ac:grpSpMkLst>
        </pc:grpChg>
        <pc:picChg chg="del">
          <ac:chgData name="elidianaandrade@outlook.com" userId="S::urn:spo:guest#elidianaandrade@outlook.com::" providerId="AD" clId="Web-{82DC2CB2-49E1-ED59-9C57-64BD1565B269}" dt="2023-06-14T11:43:03.350" v="40"/>
          <ac:picMkLst>
            <pc:docMk/>
            <pc:sldMk cId="1861342306" sldId="461"/>
            <ac:picMk id="4" creationId="{27EC48D8-9DBB-00E2-4A73-D44FD71A8B40}"/>
          </ac:picMkLst>
        </pc:picChg>
        <pc:picChg chg="del">
          <ac:chgData name="elidianaandrade@outlook.com" userId="S::urn:spo:guest#elidianaandrade@outlook.com::" providerId="AD" clId="Web-{82DC2CB2-49E1-ED59-9C57-64BD1565B269}" dt="2023-06-14T11:43:04.256" v="41"/>
          <ac:picMkLst>
            <pc:docMk/>
            <pc:sldMk cId="1861342306" sldId="461"/>
            <ac:picMk id="51" creationId="{3B0B25A9-B557-03A1-EF71-CC92D8177E71}"/>
          </ac:picMkLst>
        </pc:picChg>
      </pc:sldChg>
      <pc:sldChg chg="add del">
        <pc:chgData name="elidianaandrade@outlook.com" userId="S::urn:spo:guest#elidianaandrade@outlook.com::" providerId="AD" clId="Web-{82DC2CB2-49E1-ED59-9C57-64BD1565B269}" dt="2023-06-14T11:42:48.037" v="31"/>
        <pc:sldMkLst>
          <pc:docMk/>
          <pc:sldMk cId="1961324216" sldId="462"/>
        </pc:sldMkLst>
      </pc:sldChg>
    </pc:docChg>
  </pc:docChgLst>
  <pc:docChgLst>
    <pc:chgData name="elidianaandrade@outlook.com" userId="S::urn:spo:guest#elidianaandrade@outlook.com::" providerId="AD" clId="Web-{3722D197-22C0-BACE-8AD6-CC0008DC0ECA}"/>
    <pc:docChg chg="modSld">
      <pc:chgData name="elidianaandrade@outlook.com" userId="S::urn:spo:guest#elidianaandrade@outlook.com::" providerId="AD" clId="Web-{3722D197-22C0-BACE-8AD6-CC0008DC0ECA}" dt="2023-06-18T18:41:17.637" v="144" actId="1076"/>
      <pc:docMkLst>
        <pc:docMk/>
      </pc:docMkLst>
      <pc:sldChg chg="addSp delSp modSp">
        <pc:chgData name="elidianaandrade@outlook.com" userId="S::urn:spo:guest#elidianaandrade@outlook.com::" providerId="AD" clId="Web-{3722D197-22C0-BACE-8AD6-CC0008DC0ECA}" dt="2023-06-18T17:54:15.353" v="15" actId="20577"/>
        <pc:sldMkLst>
          <pc:docMk/>
          <pc:sldMk cId="2593177507" sldId="465"/>
        </pc:sldMkLst>
        <pc:spChg chg="mod">
          <ac:chgData name="elidianaandrade@outlook.com" userId="S::urn:spo:guest#elidianaandrade@outlook.com::" providerId="AD" clId="Web-{3722D197-22C0-BACE-8AD6-CC0008DC0ECA}" dt="2023-06-18T17:54:11.931" v="14" actId="20577"/>
          <ac:spMkLst>
            <pc:docMk/>
            <pc:sldMk cId="2593177507" sldId="465"/>
            <ac:spMk id="35" creationId="{E60B94B7-EEDB-AC53-61A6-01D43C29B6D1}"/>
          </ac:spMkLst>
        </pc:spChg>
        <pc:spChg chg="mod">
          <ac:chgData name="elidianaandrade@outlook.com" userId="S::urn:spo:guest#elidianaandrade@outlook.com::" providerId="AD" clId="Web-{3722D197-22C0-BACE-8AD6-CC0008DC0ECA}" dt="2023-06-18T17:54:15.353" v="15" actId="20577"/>
          <ac:spMkLst>
            <pc:docMk/>
            <pc:sldMk cId="2593177507" sldId="465"/>
            <ac:spMk id="41" creationId="{2C503CAC-82F5-2BF4-E4DE-800E2D801427}"/>
          </ac:spMkLst>
        </pc:spChg>
        <pc:grpChg chg="add">
          <ac:chgData name="elidianaandrade@outlook.com" userId="S::urn:spo:guest#elidianaandrade@outlook.com::" providerId="AD" clId="Web-{3722D197-22C0-BACE-8AD6-CC0008DC0ECA}" dt="2023-06-18T17:53:43.649" v="13"/>
          <ac:grpSpMkLst>
            <pc:docMk/>
            <pc:sldMk cId="2593177507" sldId="465"/>
            <ac:grpSpMk id="2" creationId="{F1BAEB89-E332-D733-F7E3-72D6FDF01564}"/>
          </ac:grpSpMkLst>
        </pc:grpChg>
        <pc:grpChg chg="del">
          <ac:chgData name="elidianaandrade@outlook.com" userId="S::urn:spo:guest#elidianaandrade@outlook.com::" providerId="AD" clId="Web-{3722D197-22C0-BACE-8AD6-CC0008DC0ECA}" dt="2023-06-18T17:53:24.758" v="9"/>
          <ac:grpSpMkLst>
            <pc:docMk/>
            <pc:sldMk cId="2593177507" sldId="465"/>
            <ac:grpSpMk id="36" creationId="{0CAF70C6-A67F-B846-429D-5CB2B83A9E92}"/>
          </ac:grpSpMkLst>
        </pc:grpChg>
        <pc:grpChg chg="topLvl">
          <ac:chgData name="elidianaandrade@outlook.com" userId="S::urn:spo:guest#elidianaandrade@outlook.com::" providerId="AD" clId="Web-{3722D197-22C0-BACE-8AD6-CC0008DC0ECA}" dt="2023-06-18T17:53:24.758" v="9"/>
          <ac:grpSpMkLst>
            <pc:docMk/>
            <pc:sldMk cId="2593177507" sldId="465"/>
            <ac:grpSpMk id="37" creationId="{F37131A7-F80A-4281-4CB7-256DD64B6FD6}"/>
          </ac:grpSpMkLst>
        </pc:grpChg>
        <pc:picChg chg="mod">
          <ac:chgData name="elidianaandrade@outlook.com" userId="S::urn:spo:guest#elidianaandrade@outlook.com::" providerId="AD" clId="Web-{3722D197-22C0-BACE-8AD6-CC0008DC0ECA}" dt="2023-06-18T12:39:37.993" v="1"/>
          <ac:picMkLst>
            <pc:docMk/>
            <pc:sldMk cId="2593177507" sldId="465"/>
            <ac:picMk id="32" creationId="{AC07A64D-09D4-F13C-8C60-28A71888F3C5}"/>
          </ac:picMkLst>
        </pc:picChg>
        <pc:picChg chg="mod topLvl">
          <ac:chgData name="elidianaandrade@outlook.com" userId="S::urn:spo:guest#elidianaandrade@outlook.com::" providerId="AD" clId="Web-{3722D197-22C0-BACE-8AD6-CC0008DC0ECA}" dt="2023-06-18T17:53:37.383" v="12" actId="1076"/>
          <ac:picMkLst>
            <pc:docMk/>
            <pc:sldMk cId="2593177507" sldId="465"/>
            <ac:picMk id="38" creationId="{2EC95577-5292-5E27-2656-2387626D33D2}"/>
          </ac:picMkLst>
        </pc:picChg>
      </pc:sldChg>
      <pc:sldChg chg="addSp delSp modSp">
        <pc:chgData name="elidianaandrade@outlook.com" userId="S::urn:spo:guest#elidianaandrade@outlook.com::" providerId="AD" clId="Web-{3722D197-22C0-BACE-8AD6-CC0008DC0ECA}" dt="2023-06-18T18:41:17.637" v="144" actId="1076"/>
        <pc:sldMkLst>
          <pc:docMk/>
          <pc:sldMk cId="2763741663" sldId="467"/>
        </pc:sldMkLst>
        <pc:spChg chg="mod">
          <ac:chgData name="elidianaandrade@outlook.com" userId="S::urn:spo:guest#elidianaandrade@outlook.com::" providerId="AD" clId="Web-{3722D197-22C0-BACE-8AD6-CC0008DC0ECA}" dt="2023-06-18T17:54:29.447" v="21" actId="20577"/>
          <ac:spMkLst>
            <pc:docMk/>
            <pc:sldMk cId="2763741663" sldId="467"/>
            <ac:spMk id="12" creationId="{E07D6F01-35A3-2961-8A28-34BFAD5F49A7}"/>
          </ac:spMkLst>
        </pc:spChg>
        <pc:spChg chg="add mod">
          <ac:chgData name="elidianaandrade@outlook.com" userId="S::urn:spo:guest#elidianaandrade@outlook.com::" providerId="AD" clId="Web-{3722D197-22C0-BACE-8AD6-CC0008DC0ECA}" dt="2023-06-18T18:35:45.438" v="129" actId="1076"/>
          <ac:spMkLst>
            <pc:docMk/>
            <pc:sldMk cId="2763741663" sldId="467"/>
            <ac:spMk id="13" creationId="{DD218DC1-FFA4-B9E5-4E61-B1F0F6C73784}"/>
          </ac:spMkLst>
        </pc:spChg>
        <pc:spChg chg="add mod">
          <ac:chgData name="elidianaandrade@outlook.com" userId="S::urn:spo:guest#elidianaandrade@outlook.com::" providerId="AD" clId="Web-{3722D197-22C0-BACE-8AD6-CC0008DC0ECA}" dt="2023-06-18T18:41:17.637" v="144" actId="1076"/>
          <ac:spMkLst>
            <pc:docMk/>
            <pc:sldMk cId="2763741663" sldId="467"/>
            <ac:spMk id="21" creationId="{D07041F2-7B2E-B1BD-DC44-7F337655A5E1}"/>
          </ac:spMkLst>
        </pc:spChg>
        <pc:spChg chg="add del mod">
          <ac:chgData name="elidianaandrade@outlook.com" userId="S::urn:spo:guest#elidianaandrade@outlook.com::" providerId="AD" clId="Web-{3722D197-22C0-BACE-8AD6-CC0008DC0ECA}" dt="2023-06-18T18:32:11.833" v="67"/>
          <ac:spMkLst>
            <pc:docMk/>
            <pc:sldMk cId="2763741663" sldId="467"/>
            <ac:spMk id="22" creationId="{790002DD-CC11-F3A8-08D1-B28688AF96A4}"/>
          </ac:spMkLst>
        </pc:spChg>
        <pc:spChg chg="add mod">
          <ac:chgData name="elidianaandrade@outlook.com" userId="S::urn:spo:guest#elidianaandrade@outlook.com::" providerId="AD" clId="Web-{3722D197-22C0-BACE-8AD6-CC0008DC0ECA}" dt="2023-06-18T18:41:07.668" v="143" actId="1076"/>
          <ac:spMkLst>
            <pc:docMk/>
            <pc:sldMk cId="2763741663" sldId="467"/>
            <ac:spMk id="23" creationId="{6EDA5D30-96A7-DED0-DD76-9009C8C00822}"/>
          </ac:spMkLst>
        </pc:spChg>
        <pc:spChg chg="add mod">
          <ac:chgData name="elidianaandrade@outlook.com" userId="S::urn:spo:guest#elidianaandrade@outlook.com::" providerId="AD" clId="Web-{3722D197-22C0-BACE-8AD6-CC0008DC0ECA}" dt="2023-06-18T18:35:45.438" v="128" actId="1076"/>
          <ac:spMkLst>
            <pc:docMk/>
            <pc:sldMk cId="2763741663" sldId="467"/>
            <ac:spMk id="24" creationId="{84719049-83A6-5E83-6742-F18F0F6B02F2}"/>
          </ac:spMkLst>
        </pc:spChg>
        <pc:spChg chg="add mod">
          <ac:chgData name="elidianaandrade@outlook.com" userId="S::urn:spo:guest#elidianaandrade@outlook.com::" providerId="AD" clId="Web-{3722D197-22C0-BACE-8AD6-CC0008DC0ECA}" dt="2023-06-18T18:41:04.793" v="142" actId="1076"/>
          <ac:spMkLst>
            <pc:docMk/>
            <pc:sldMk cId="2763741663" sldId="467"/>
            <ac:spMk id="25" creationId="{F5E79D31-8D9B-00CD-6D63-7C467FD07910}"/>
          </ac:spMkLst>
        </pc:spChg>
        <pc:grpChg chg="add mod">
          <ac:chgData name="elidianaandrade@outlook.com" userId="S::urn:spo:guest#elidianaandrade@outlook.com::" providerId="AD" clId="Web-{3722D197-22C0-BACE-8AD6-CC0008DC0ECA}" dt="2023-06-18T18:35:45.438" v="130" actId="1076"/>
          <ac:grpSpMkLst>
            <pc:docMk/>
            <pc:sldMk cId="2763741663" sldId="467"/>
            <ac:grpSpMk id="10" creationId="{F2DF77BC-DA53-5FC4-ABFC-27AB37ECC65B}"/>
          </ac:grpSpMkLst>
        </pc:grpChg>
        <pc:grpChg chg="add del">
          <ac:chgData name="elidianaandrade@outlook.com" userId="S::urn:spo:guest#elidianaandrade@outlook.com::" providerId="AD" clId="Web-{3722D197-22C0-BACE-8AD6-CC0008DC0ECA}" dt="2023-06-18T18:30:09.329" v="47"/>
          <ac:grpSpMkLst>
            <pc:docMk/>
            <pc:sldMk cId="2763741663" sldId="467"/>
            <ac:grpSpMk id="19" creationId="{DB41E4ED-46AA-13B9-68E9-6A5ABE535199}"/>
          </ac:grpSpMkLst>
        </pc:grpChg>
        <pc:picChg chg="add del mod">
          <ac:chgData name="elidianaandrade@outlook.com" userId="S::urn:spo:guest#elidianaandrade@outlook.com::" providerId="AD" clId="Web-{3722D197-22C0-BACE-8AD6-CC0008DC0ECA}" dt="2023-06-18T18:28:56.103" v="39"/>
          <ac:picMkLst>
            <pc:docMk/>
            <pc:sldMk cId="2763741663" sldId="467"/>
            <ac:picMk id="2" creationId="{87F3E8AD-36C9-8ED9-4980-D2E7000C7985}"/>
          </ac:picMkLst>
        </pc:picChg>
        <pc:picChg chg="add del mod">
          <ac:chgData name="elidianaandrade@outlook.com" userId="S::urn:spo:guest#elidianaandrade@outlook.com::" providerId="AD" clId="Web-{3722D197-22C0-BACE-8AD6-CC0008DC0ECA}" dt="2023-06-18T18:30:10.173" v="48"/>
          <ac:picMkLst>
            <pc:docMk/>
            <pc:sldMk cId="2763741663" sldId="467"/>
            <ac:picMk id="3" creationId="{D5AB76F2-1C17-4F15-30BB-A38EA8B2F827}"/>
          </ac:picMkLst>
        </pc:picChg>
        <pc:picChg chg="mod modCrop">
          <ac:chgData name="elidianaandrade@outlook.com" userId="S::urn:spo:guest#elidianaandrade@outlook.com::" providerId="AD" clId="Web-{3722D197-22C0-BACE-8AD6-CC0008DC0ECA}" dt="2023-06-18T18:33:21.148" v="98"/>
          <ac:picMkLst>
            <pc:docMk/>
            <pc:sldMk cId="2763741663" sldId="467"/>
            <ac:picMk id="5" creationId="{E5235ECE-5ED6-49C4-59E2-1CD31CB81AEB}"/>
          </ac:picMkLst>
        </pc:picChg>
        <pc:picChg chg="mod">
          <ac:chgData name="elidianaandrade@outlook.com" userId="S::urn:spo:guest#elidianaandrade@outlook.com::" providerId="AD" clId="Web-{3722D197-22C0-BACE-8AD6-CC0008DC0ECA}" dt="2023-06-18T18:30:06.907" v="46"/>
          <ac:picMkLst>
            <pc:docMk/>
            <pc:sldMk cId="2763741663" sldId="467"/>
            <ac:picMk id="7" creationId="{103C38B9-879F-08FE-3E36-22A007E598D3}"/>
          </ac:picMkLst>
        </pc:picChg>
      </pc:sldChg>
    </pc:docChg>
  </pc:docChgLst>
  <pc:docChgLst>
    <pc:chgData name="otaviocha@gmail.com" userId="S::urn:spo:guest#otaviocha@gmail.com::" providerId="AD" clId="Web-{62750FE0-6DFB-AA2B-8D9E-CA781DC8BD27}"/>
    <pc:docChg chg="modSld">
      <pc:chgData name="otaviocha@gmail.com" userId="S::urn:spo:guest#otaviocha@gmail.com::" providerId="AD" clId="Web-{62750FE0-6DFB-AA2B-8D9E-CA781DC8BD27}" dt="2022-07-04T02:21:08.658" v="35"/>
      <pc:docMkLst>
        <pc:docMk/>
      </pc:docMkLst>
      <pc:sldChg chg="delSp modSp">
        <pc:chgData name="otaviocha@gmail.com" userId="S::urn:spo:guest#otaviocha@gmail.com::" providerId="AD" clId="Web-{62750FE0-6DFB-AA2B-8D9E-CA781DC8BD27}" dt="2022-07-04T02:21:08.658" v="35"/>
        <pc:sldMkLst>
          <pc:docMk/>
          <pc:sldMk cId="0" sldId="265"/>
        </pc:sldMkLst>
        <pc:spChg chg="mod">
          <ac:chgData name="otaviocha@gmail.com" userId="S::urn:spo:guest#otaviocha@gmail.com::" providerId="AD" clId="Web-{62750FE0-6DFB-AA2B-8D9E-CA781DC8BD27}" dt="2022-07-04T02:20:02.093" v="32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otaviocha@gmail.com" userId="S::urn:spo:guest#otaviocha@gmail.com::" providerId="AD" clId="Web-{62750FE0-6DFB-AA2B-8D9E-CA781DC8BD27}" dt="2022-07-04T02:20:10.578" v="34" actId="20577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otaviocha@gmail.com" userId="S::urn:spo:guest#otaviocha@gmail.com::" providerId="AD" clId="Web-{62750FE0-6DFB-AA2B-8D9E-CA781DC8BD27}" dt="2022-07-04T02:18:28.685" v="12" actId="20577"/>
          <ac:spMkLst>
            <pc:docMk/>
            <pc:sldMk cId="0" sldId="265"/>
            <ac:spMk id="196" creationId="{00000000-0000-0000-0000-000000000000}"/>
          </ac:spMkLst>
        </pc:spChg>
        <pc:spChg chg="del">
          <ac:chgData name="otaviocha@gmail.com" userId="S::urn:spo:guest#otaviocha@gmail.com::" providerId="AD" clId="Web-{62750FE0-6DFB-AA2B-8D9E-CA781DC8BD27}" dt="2022-07-04T02:21:08.658" v="35"/>
          <ac:spMkLst>
            <pc:docMk/>
            <pc:sldMk cId="0" sldId="265"/>
            <ac:spMk id="198" creationId="{00000000-0000-0000-0000-000000000000}"/>
          </ac:spMkLst>
        </pc:spChg>
      </pc:sldChg>
    </pc:docChg>
  </pc:docChgLst>
  <pc:docChgLst>
    <pc:chgData name="elidianaandrade@outlook.com" userId="S::urn:spo:guest#elidianaandrade@outlook.com::" providerId="AD" clId="Web-{1A14F346-994D-F195-CE4A-BA8283490109}"/>
    <pc:docChg chg="addSld delSld modSld">
      <pc:chgData name="elidianaandrade@outlook.com" userId="S::urn:spo:guest#elidianaandrade@outlook.com::" providerId="AD" clId="Web-{1A14F346-994D-F195-CE4A-BA8283490109}" dt="2023-06-17T14:25:13.163" v="247" actId="20577"/>
      <pc:docMkLst>
        <pc:docMk/>
      </pc:docMkLst>
      <pc:sldChg chg="modSp">
        <pc:chgData name="elidianaandrade@outlook.com" userId="S::urn:spo:guest#elidianaandrade@outlook.com::" providerId="AD" clId="Web-{1A14F346-994D-F195-CE4A-BA8283490109}" dt="2023-06-17T13:55:11.272" v="55" actId="20577"/>
        <pc:sldMkLst>
          <pc:docMk/>
          <pc:sldMk cId="0" sldId="262"/>
        </pc:sldMkLst>
        <pc:spChg chg="mod">
          <ac:chgData name="elidianaandrade@outlook.com" userId="S::urn:spo:guest#elidianaandrade@outlook.com::" providerId="AD" clId="Web-{1A14F346-994D-F195-CE4A-BA8283490109}" dt="2023-06-17T13:54:45.646" v="24" actId="20577"/>
          <ac:spMkLst>
            <pc:docMk/>
            <pc:sldMk cId="0" sldId="262"/>
            <ac:spMk id="147" creationId="{A42F9A19-961E-399E-CEAB-F926AD7D9C42}"/>
          </ac:spMkLst>
        </pc:spChg>
        <pc:spChg chg="mod">
          <ac:chgData name="elidianaandrade@outlook.com" userId="S::urn:spo:guest#elidianaandrade@outlook.com::" providerId="AD" clId="Web-{1A14F346-994D-F195-CE4A-BA8283490109}" dt="2023-06-17T13:55:11.272" v="55" actId="20577"/>
          <ac:spMkLst>
            <pc:docMk/>
            <pc:sldMk cId="0" sldId="262"/>
            <ac:spMk id="151" creationId="{42B756F8-5359-5CCE-E2A4-2CBB843770D3}"/>
          </ac:spMkLst>
        </pc:spChg>
        <pc:spChg chg="mod">
          <ac:chgData name="elidianaandrade@outlook.com" userId="S::urn:spo:guest#elidianaandrade@outlook.com::" providerId="AD" clId="Web-{1A14F346-994D-F195-CE4A-BA8283490109}" dt="2023-06-17T13:55:09.725" v="53" actId="20577"/>
          <ac:spMkLst>
            <pc:docMk/>
            <pc:sldMk cId="0" sldId="262"/>
            <ac:spMk id="155" creationId="{77CBD275-5ADD-8227-124F-FA612AFAFB8E}"/>
          </ac:spMkLst>
        </pc:spChg>
      </pc:sldChg>
      <pc:sldChg chg="modSp">
        <pc:chgData name="elidianaandrade@outlook.com" userId="S::urn:spo:guest#elidianaandrade@outlook.com::" providerId="AD" clId="Web-{1A14F346-994D-F195-CE4A-BA8283490109}" dt="2023-06-17T13:54:14.286" v="4" actId="20577"/>
        <pc:sldMkLst>
          <pc:docMk/>
          <pc:sldMk cId="0" sldId="263"/>
        </pc:sldMkLst>
        <pc:spChg chg="mod">
          <ac:chgData name="elidianaandrade@outlook.com" userId="S::urn:spo:guest#elidianaandrade@outlook.com::" providerId="AD" clId="Web-{1A14F346-994D-F195-CE4A-BA8283490109}" dt="2023-06-17T13:54:14.286" v="4" actId="20577"/>
          <ac:spMkLst>
            <pc:docMk/>
            <pc:sldMk cId="0" sldId="263"/>
            <ac:spMk id="2" creationId="{266BF0CD-F6D0-826F-7F6A-4792E3C4394D}"/>
          </ac:spMkLst>
        </pc:spChg>
      </pc:sldChg>
      <pc:sldChg chg="modSp">
        <pc:chgData name="elidianaandrade@outlook.com" userId="S::urn:spo:guest#elidianaandrade@outlook.com::" providerId="AD" clId="Web-{1A14F346-994D-F195-CE4A-BA8283490109}" dt="2023-06-17T14:00:37.685" v="106" actId="20577"/>
        <pc:sldMkLst>
          <pc:docMk/>
          <pc:sldMk cId="0" sldId="264"/>
        </pc:sldMkLst>
        <pc:spChg chg="mod">
          <ac:chgData name="elidianaandrade@outlook.com" userId="S::urn:spo:guest#elidianaandrade@outlook.com::" providerId="AD" clId="Web-{1A14F346-994D-F195-CE4A-BA8283490109}" dt="2023-06-17T14:00:37.685" v="106" actId="20577"/>
          <ac:spMkLst>
            <pc:docMk/>
            <pc:sldMk cId="0" sldId="264"/>
            <ac:spMk id="3" creationId="{5D9B7CC4-43E8-51FF-1BAA-9BEC7D18539A}"/>
          </ac:spMkLst>
        </pc:spChg>
      </pc:sldChg>
      <pc:sldChg chg="addSp delSp modSp">
        <pc:chgData name="elidianaandrade@outlook.com" userId="S::urn:spo:guest#elidianaandrade@outlook.com::" providerId="AD" clId="Web-{1A14F346-994D-F195-CE4A-BA8283490109}" dt="2023-06-17T13:57:49.588" v="85"/>
        <pc:sldMkLst>
          <pc:docMk/>
          <pc:sldMk cId="0" sldId="272"/>
        </pc:sldMkLst>
        <pc:spChg chg="mod">
          <ac:chgData name="elidianaandrade@outlook.com" userId="S::urn:spo:guest#elidianaandrade@outlook.com::" providerId="AD" clId="Web-{1A14F346-994D-F195-CE4A-BA8283490109}" dt="2023-06-17T13:56:27.164" v="66" actId="20577"/>
          <ac:spMkLst>
            <pc:docMk/>
            <pc:sldMk cId="0" sldId="272"/>
            <ac:spMk id="3" creationId="{9CCCB74A-4D1E-BAB6-AC65-F806A076003B}"/>
          </ac:spMkLst>
        </pc:spChg>
        <pc:picChg chg="add del">
          <ac:chgData name="elidianaandrade@outlook.com" userId="S::urn:spo:guest#elidianaandrade@outlook.com::" providerId="AD" clId="Web-{1A14F346-994D-F195-CE4A-BA8283490109}" dt="2023-06-17T13:56:53.899" v="68"/>
          <ac:picMkLst>
            <pc:docMk/>
            <pc:sldMk cId="0" sldId="272"/>
            <ac:picMk id="2" creationId="{47E781CA-2961-E776-7464-C410F4E3F091}"/>
          </ac:picMkLst>
        </pc:picChg>
        <pc:picChg chg="add del">
          <ac:chgData name="elidianaandrade@outlook.com" userId="S::urn:spo:guest#elidianaandrade@outlook.com::" providerId="AD" clId="Web-{1A14F346-994D-F195-CE4A-BA8283490109}" dt="2023-06-17T13:57:49.588" v="85"/>
          <ac:picMkLst>
            <pc:docMk/>
            <pc:sldMk cId="0" sldId="272"/>
            <ac:picMk id="4" creationId="{47E781CA-2961-E776-7464-C410F4E3F091}"/>
          </ac:picMkLst>
        </pc:picChg>
        <pc:picChg chg="add mod">
          <ac:chgData name="elidianaandrade@outlook.com" userId="S::urn:spo:guest#elidianaandrade@outlook.com::" providerId="AD" clId="Web-{1A14F346-994D-F195-CE4A-BA8283490109}" dt="2023-06-17T13:57:49.557" v="84" actId="1076"/>
          <ac:picMkLst>
            <pc:docMk/>
            <pc:sldMk cId="0" sldId="272"/>
            <ac:picMk id="5" creationId="{8AFDC34A-4521-0044-79DB-4219495E8343}"/>
          </ac:picMkLst>
        </pc:picChg>
      </pc:sldChg>
      <pc:sldChg chg="modSp">
        <pc:chgData name="elidianaandrade@outlook.com" userId="S::urn:spo:guest#elidianaandrade@outlook.com::" providerId="AD" clId="Web-{1A14F346-994D-F195-CE4A-BA8283490109}" dt="2023-06-17T14:25:13.163" v="247" actId="20577"/>
        <pc:sldMkLst>
          <pc:docMk/>
          <pc:sldMk cId="801428943" sldId="457"/>
        </pc:sldMkLst>
        <pc:spChg chg="mod">
          <ac:chgData name="elidianaandrade@outlook.com" userId="S::urn:spo:guest#elidianaandrade@outlook.com::" providerId="AD" clId="Web-{1A14F346-994D-F195-CE4A-BA8283490109}" dt="2023-06-17T14:25:13.163" v="247" actId="20577"/>
          <ac:spMkLst>
            <pc:docMk/>
            <pc:sldMk cId="801428943" sldId="457"/>
            <ac:spMk id="267" creationId="{00000000-0000-0000-0000-000000000000}"/>
          </ac:spMkLst>
        </pc:spChg>
      </pc:sldChg>
      <pc:sldChg chg="modSp">
        <pc:chgData name="elidianaandrade@outlook.com" userId="S::urn:spo:guest#elidianaandrade@outlook.com::" providerId="AD" clId="Web-{1A14F346-994D-F195-CE4A-BA8283490109}" dt="2023-06-17T14:09:22.513" v="125" actId="20577"/>
        <pc:sldMkLst>
          <pc:docMk/>
          <pc:sldMk cId="3961369289" sldId="458"/>
        </pc:sldMkLst>
        <pc:spChg chg="mod">
          <ac:chgData name="elidianaandrade@outlook.com" userId="S::urn:spo:guest#elidianaandrade@outlook.com::" providerId="AD" clId="Web-{1A14F346-994D-F195-CE4A-BA8283490109}" dt="2023-06-17T14:09:22.513" v="125" actId="20577"/>
          <ac:spMkLst>
            <pc:docMk/>
            <pc:sldMk cId="3961369289" sldId="458"/>
            <ac:spMk id="196" creationId="{00000000-0000-0000-0000-000000000000}"/>
          </ac:spMkLst>
        </pc:spChg>
      </pc:sldChg>
      <pc:sldChg chg="del">
        <pc:chgData name="elidianaandrade@outlook.com" userId="S::urn:spo:guest#elidianaandrade@outlook.com::" providerId="AD" clId="Web-{1A14F346-994D-F195-CE4A-BA8283490109}" dt="2023-06-17T14:19:54.812" v="189"/>
        <pc:sldMkLst>
          <pc:docMk/>
          <pc:sldMk cId="978405909" sldId="460"/>
        </pc:sldMkLst>
      </pc:sldChg>
      <pc:sldChg chg="addSp delSp modSp add">
        <pc:chgData name="elidianaandrade@outlook.com" userId="S::urn:spo:guest#elidianaandrade@outlook.com::" providerId="AD" clId="Web-{1A14F346-994D-F195-CE4A-BA8283490109}" dt="2023-06-17T14:24:11.568" v="241"/>
        <pc:sldMkLst>
          <pc:docMk/>
          <pc:sldMk cId="422854548" sldId="461"/>
        </pc:sldMkLst>
        <pc:spChg chg="add mod">
          <ac:chgData name="elidianaandrade@outlook.com" userId="S::urn:spo:guest#elidianaandrade@outlook.com::" providerId="AD" clId="Web-{1A14F346-994D-F195-CE4A-BA8283490109}" dt="2023-06-17T14:22:59.457" v="225" actId="20577"/>
          <ac:spMkLst>
            <pc:docMk/>
            <pc:sldMk cId="422854548" sldId="461"/>
            <ac:spMk id="7" creationId="{2B28B000-A857-A634-27BE-9EF203E271A6}"/>
          </ac:spMkLst>
        </pc:spChg>
        <pc:spChg chg="mod">
          <ac:chgData name="elidianaandrade@outlook.com" userId="S::urn:spo:guest#elidianaandrade@outlook.com::" providerId="AD" clId="Web-{1A14F346-994D-F195-CE4A-BA8283490109}" dt="2023-06-17T14:23:33.739" v="235" actId="1076"/>
          <ac:spMkLst>
            <pc:docMk/>
            <pc:sldMk cId="422854548" sldId="461"/>
            <ac:spMk id="8" creationId="{07486640-C1FB-97A3-ABA7-DC2880AB9197}"/>
          </ac:spMkLst>
        </pc:spChg>
        <pc:spChg chg="mod">
          <ac:chgData name="elidianaandrade@outlook.com" userId="S::urn:spo:guest#elidianaandrade@outlook.com::" providerId="AD" clId="Web-{1A14F346-994D-F195-CE4A-BA8283490109}" dt="2023-06-17T14:22:45.238" v="214" actId="20577"/>
          <ac:spMkLst>
            <pc:docMk/>
            <pc:sldMk cId="422854548" sldId="461"/>
            <ac:spMk id="9" creationId="{D5C34CA8-2E95-5F20-37F8-B74D78E1E3FB}"/>
          </ac:spMkLst>
        </pc:spChg>
        <pc:spChg chg="mod">
          <ac:chgData name="elidianaandrade@outlook.com" userId="S::urn:spo:guest#elidianaandrade@outlook.com::" providerId="AD" clId="Web-{1A14F346-994D-F195-CE4A-BA8283490109}" dt="2023-06-17T14:23:57.052" v="240" actId="1076"/>
          <ac:spMkLst>
            <pc:docMk/>
            <pc:sldMk cId="422854548" sldId="461"/>
            <ac:spMk id="10" creationId="{B5ED2999-2488-036F-30EE-062EF64B1475}"/>
          </ac:spMkLst>
        </pc:spChg>
        <pc:spChg chg="mod topLvl">
          <ac:chgData name="elidianaandrade@outlook.com" userId="S::urn:spo:guest#elidianaandrade@outlook.com::" providerId="AD" clId="Web-{1A14F346-994D-F195-CE4A-BA8283490109}" dt="2023-06-17T14:23:33.739" v="232" actId="1076"/>
          <ac:spMkLst>
            <pc:docMk/>
            <pc:sldMk cId="422854548" sldId="461"/>
            <ac:spMk id="15" creationId="{DAADF492-D58C-225F-6F36-61B2932937C7}"/>
          </ac:spMkLst>
        </pc:spChg>
        <pc:spChg chg="add del">
          <ac:chgData name="elidianaandrade@outlook.com" userId="S::urn:spo:guest#elidianaandrade@outlook.com::" providerId="AD" clId="Web-{1A14F346-994D-F195-CE4A-BA8283490109}" dt="2023-06-17T14:17:41.309" v="167"/>
          <ac:spMkLst>
            <pc:docMk/>
            <pc:sldMk cId="422854548" sldId="461"/>
            <ac:spMk id="20" creationId="{9CB82719-B700-41B8-E192-756402E8D761}"/>
          </ac:spMkLst>
        </pc:spChg>
        <pc:grpChg chg="mod">
          <ac:chgData name="elidianaandrade@outlook.com" userId="S::urn:spo:guest#elidianaandrade@outlook.com::" providerId="AD" clId="Web-{1A14F346-994D-F195-CE4A-BA8283490109}" dt="2023-06-17T14:23:33.739" v="234" actId="1076"/>
          <ac:grpSpMkLst>
            <pc:docMk/>
            <pc:sldMk cId="422854548" sldId="461"/>
            <ac:grpSpMk id="5" creationId="{B128094D-50DE-09CB-FFE9-626C78A1907D}"/>
          </ac:grpSpMkLst>
        </pc:grpChg>
        <pc:grpChg chg="mod">
          <ac:chgData name="elidianaandrade@outlook.com" userId="S::urn:spo:guest#elidianaandrade@outlook.com::" providerId="AD" clId="Web-{1A14F346-994D-F195-CE4A-BA8283490109}" dt="2023-06-17T14:23:52.036" v="239" actId="1076"/>
          <ac:grpSpMkLst>
            <pc:docMk/>
            <pc:sldMk cId="422854548" sldId="461"/>
            <ac:grpSpMk id="6" creationId="{976968C6-FD04-7E48-DF56-76B3FF3D2892}"/>
          </ac:grpSpMkLst>
        </pc:grpChg>
        <pc:grpChg chg="add del mod">
          <ac:chgData name="elidianaandrade@outlook.com" userId="S::urn:spo:guest#elidianaandrade@outlook.com::" providerId="AD" clId="Web-{1A14F346-994D-F195-CE4A-BA8283490109}" dt="2023-06-17T14:21:22.455" v="205"/>
          <ac:grpSpMkLst>
            <pc:docMk/>
            <pc:sldMk cId="422854548" sldId="461"/>
            <ac:grpSpMk id="11" creationId="{444DDFEF-BEE9-F028-7829-74AD71A5D936}"/>
          </ac:grpSpMkLst>
        </pc:grpChg>
        <pc:grpChg chg="mod">
          <ac:chgData name="elidianaandrade@outlook.com" userId="S::urn:spo:guest#elidianaandrade@outlook.com::" providerId="AD" clId="Web-{1A14F346-994D-F195-CE4A-BA8283490109}" dt="2023-06-17T14:23:33.739" v="233" actId="1076"/>
          <ac:grpSpMkLst>
            <pc:docMk/>
            <pc:sldMk cId="422854548" sldId="461"/>
            <ac:grpSpMk id="13" creationId="{78C1A155-9A13-416D-B6CB-03DA3086BB5A}"/>
          </ac:grpSpMkLst>
        </pc:grpChg>
        <pc:grpChg chg="del">
          <ac:chgData name="elidianaandrade@outlook.com" userId="S::urn:spo:guest#elidianaandrade@outlook.com::" providerId="AD" clId="Web-{1A14F346-994D-F195-CE4A-BA8283490109}" dt="2023-06-17T14:16:23.444" v="135"/>
          <ac:grpSpMkLst>
            <pc:docMk/>
            <pc:sldMk cId="422854548" sldId="461"/>
            <ac:grpSpMk id="14" creationId="{37F1571E-8F7D-4678-499F-77C3359AD8F9}"/>
          </ac:grpSpMkLst>
        </pc:grpChg>
        <pc:grpChg chg="add">
          <ac:chgData name="elidianaandrade@outlook.com" userId="S::urn:spo:guest#elidianaandrade@outlook.com::" providerId="AD" clId="Web-{1A14F346-994D-F195-CE4A-BA8283490109}" dt="2023-06-17T14:24:11.568" v="241"/>
          <ac:grpSpMkLst>
            <pc:docMk/>
            <pc:sldMk cId="422854548" sldId="461"/>
            <ac:grpSpMk id="18" creationId="{77FE5C17-9686-EC28-9FE8-5A0A8EBAB337}"/>
          </ac:grpSpMkLst>
        </pc:grpChg>
        <pc:picChg chg="del topLvl">
          <ac:chgData name="elidianaandrade@outlook.com" userId="S::urn:spo:guest#elidianaandrade@outlook.com::" providerId="AD" clId="Web-{1A14F346-994D-F195-CE4A-BA8283490109}" dt="2023-06-17T14:21:22.455" v="205"/>
          <ac:picMkLst>
            <pc:docMk/>
            <pc:sldMk cId="422854548" sldId="461"/>
            <ac:picMk id="16" creationId="{E1BEBCD0-9D21-FCA4-B673-12D87F71DF67}"/>
          </ac:picMkLst>
        </pc:picChg>
        <pc:picChg chg="add mod">
          <ac:chgData name="elidianaandrade@outlook.com" userId="S::urn:spo:guest#elidianaandrade@outlook.com::" providerId="AD" clId="Web-{1A14F346-994D-F195-CE4A-BA8283490109}" dt="2023-06-17T14:23:33.739" v="231" actId="1076"/>
          <ac:picMkLst>
            <pc:docMk/>
            <pc:sldMk cId="422854548" sldId="461"/>
            <ac:picMk id="17" creationId="{03861F17-A6AB-766C-1B4D-98126141B782}"/>
          </ac:picMkLst>
        </pc:picChg>
      </pc:sldChg>
    </pc:docChg>
  </pc:docChgLst>
  <pc:docChgLst>
    <pc:chgData name="elidianaandrade@outlook.com" userId="S::urn:spo:guest#elidianaandrade@outlook.com::" providerId="AD" clId="Web-{983D003B-CEE8-81D8-8F78-4F139DF75EC5}"/>
    <pc:docChg chg="addSld modSld">
      <pc:chgData name="elidianaandrade@outlook.com" userId="S::urn:spo:guest#elidianaandrade@outlook.com::" providerId="AD" clId="Web-{983D003B-CEE8-81D8-8F78-4F139DF75EC5}" dt="2023-07-09T23:37:58.329" v="45" actId="20577"/>
      <pc:docMkLst>
        <pc:docMk/>
      </pc:docMkLst>
      <pc:sldChg chg="modSp">
        <pc:chgData name="elidianaandrade@outlook.com" userId="S::urn:spo:guest#elidianaandrade@outlook.com::" providerId="AD" clId="Web-{983D003B-CEE8-81D8-8F78-4F139DF75EC5}" dt="2023-07-09T23:18:11.732" v="6" actId="20577"/>
        <pc:sldMkLst>
          <pc:docMk/>
          <pc:sldMk cId="748349887" sldId="456"/>
        </pc:sldMkLst>
        <pc:spChg chg="mod">
          <ac:chgData name="elidianaandrade@outlook.com" userId="S::urn:spo:guest#elidianaandrade@outlook.com::" providerId="AD" clId="Web-{983D003B-CEE8-81D8-8F78-4F139DF75EC5}" dt="2023-07-09T23:18:11.732" v="6" actId="20577"/>
          <ac:spMkLst>
            <pc:docMk/>
            <pc:sldMk cId="748349887" sldId="456"/>
            <ac:spMk id="267" creationId="{00000000-0000-0000-0000-000000000000}"/>
          </ac:spMkLst>
        </pc:spChg>
      </pc:sldChg>
      <pc:sldChg chg="modSp">
        <pc:chgData name="elidianaandrade@outlook.com" userId="S::urn:spo:guest#elidianaandrade@outlook.com::" providerId="AD" clId="Web-{983D003B-CEE8-81D8-8F78-4F139DF75EC5}" dt="2023-07-09T23:37:55.970" v="44" actId="20577"/>
        <pc:sldMkLst>
          <pc:docMk/>
          <pc:sldMk cId="3997987999" sldId="468"/>
        </pc:sldMkLst>
        <pc:spChg chg="mod">
          <ac:chgData name="elidianaandrade@outlook.com" userId="S::urn:spo:guest#elidianaandrade@outlook.com::" providerId="AD" clId="Web-{983D003B-CEE8-81D8-8F78-4F139DF75EC5}" dt="2023-07-09T23:37:55.970" v="44" actId="20577"/>
          <ac:spMkLst>
            <pc:docMk/>
            <pc:sldMk cId="3997987999" sldId="468"/>
            <ac:spMk id="2" creationId="{32A792FB-3EFA-3F7C-D068-E991BA7C2D3A}"/>
          </ac:spMkLst>
        </pc:spChg>
      </pc:sldChg>
      <pc:sldChg chg="modSp add replId">
        <pc:chgData name="elidianaandrade@outlook.com" userId="S::urn:spo:guest#elidianaandrade@outlook.com::" providerId="AD" clId="Web-{983D003B-CEE8-81D8-8F78-4F139DF75EC5}" dt="2023-07-09T23:37:58.329" v="45" actId="20577"/>
        <pc:sldMkLst>
          <pc:docMk/>
          <pc:sldMk cId="2115643472" sldId="469"/>
        </pc:sldMkLst>
        <pc:spChg chg="mod">
          <ac:chgData name="elidianaandrade@outlook.com" userId="S::urn:spo:guest#elidianaandrade@outlook.com::" providerId="AD" clId="Web-{983D003B-CEE8-81D8-8F78-4F139DF75EC5}" dt="2023-07-09T23:37:58.329" v="45" actId="20577"/>
          <ac:spMkLst>
            <pc:docMk/>
            <pc:sldMk cId="2115643472" sldId="469"/>
            <ac:spMk id="2" creationId="{32A792FB-3EFA-3F7C-D068-E991BA7C2D3A}"/>
          </ac:spMkLst>
        </pc:spChg>
      </pc:sldChg>
    </pc:docChg>
  </pc:docChgLst>
  <pc:docChgLst>
    <pc:chgData name="Leonardo Moreira Ropelato" userId="S::leonardo.ropelato@dio.me::a289a7f8-9c5e-44ce-8a70-4fb6bc72822a" providerId="AD" clId="Web-{B4B6B719-764D-50E1-239E-75EFFBA24AA4}"/>
    <pc:docChg chg="delSld modSld">
      <pc:chgData name="Leonardo Moreira Ropelato" userId="S::leonardo.ropelato@dio.me::a289a7f8-9c5e-44ce-8a70-4fb6bc72822a" providerId="AD" clId="Web-{B4B6B719-764D-50E1-239E-75EFFBA24AA4}" dt="2023-02-09T20:43:57.070" v="152" actId="20577"/>
      <pc:docMkLst>
        <pc:docMk/>
      </pc:docMkLst>
      <pc:sldChg chg="del">
        <pc:chgData name="Leonardo Moreira Ropelato" userId="S::leonardo.ropelato@dio.me::a289a7f8-9c5e-44ce-8a70-4fb6bc72822a" providerId="AD" clId="Web-{B4B6B719-764D-50E1-239E-75EFFBA24AA4}" dt="2023-02-09T20:23:44.749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B4B6B719-764D-50E1-239E-75EFFBA24AA4}" dt="2023-02-09T20:23:47.874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B4B6B719-764D-50E1-239E-75EFFBA24AA4}" dt="2023-02-09T20:41:21.630" v="148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B4B6B719-764D-50E1-239E-75EFFBA24AA4}" dt="2023-02-09T20:41:21.630" v="148" actId="20577"/>
          <ac:spMkLst>
            <pc:docMk/>
            <pc:sldMk cId="0" sldId="263"/>
            <ac:spMk id="175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B4B6B719-764D-50E1-239E-75EFFBA24AA4}" dt="2023-02-09T20:43:57.070" v="152" actId="20577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B4B6B719-764D-50E1-239E-75EFFBA24AA4}" dt="2023-02-09T20:28:52.974" v="31"/>
          <ac:spMkLst>
            <pc:docMk/>
            <pc:sldMk cId="0" sldId="264"/>
            <ac:spMk id="2" creationId="{EA76106C-94F5-5554-4635-F6924807C338}"/>
          </ac:spMkLst>
        </pc:spChg>
        <pc:spChg chg="add del">
          <ac:chgData name="Leonardo Moreira Ropelato" userId="S::leonardo.ropelato@dio.me::a289a7f8-9c5e-44ce-8a70-4fb6bc72822a" providerId="AD" clId="Web-{B4B6B719-764D-50E1-239E-75EFFBA24AA4}" dt="2023-02-09T20:31:28.774" v="41"/>
          <ac:spMkLst>
            <pc:docMk/>
            <pc:sldMk cId="0" sldId="264"/>
            <ac:spMk id="3" creationId="{D2CC000E-AF75-70DC-0CC0-CF7A3C868929}"/>
          </ac:spMkLst>
        </pc:spChg>
        <pc:spChg chg="add del mod">
          <ac:chgData name="Leonardo Moreira Ropelato" userId="S::leonardo.ropelato@dio.me::a289a7f8-9c5e-44ce-8a70-4fb6bc72822a" providerId="AD" clId="Web-{B4B6B719-764D-50E1-239E-75EFFBA24AA4}" dt="2023-02-09T20:31:26.993" v="39"/>
          <ac:spMkLst>
            <pc:docMk/>
            <pc:sldMk cId="0" sldId="264"/>
            <ac:spMk id="4" creationId="{B59F25CD-4F11-5AC7-6267-CCD6B0B66EC4}"/>
          </ac:spMkLst>
        </pc:spChg>
        <pc:spChg chg="add del">
          <ac:chgData name="Leonardo Moreira Ropelato" userId="S::leonardo.ropelato@dio.me::a289a7f8-9c5e-44ce-8a70-4fb6bc72822a" providerId="AD" clId="Web-{B4B6B719-764D-50E1-239E-75EFFBA24AA4}" dt="2023-02-09T20:32:35.338" v="52"/>
          <ac:spMkLst>
            <pc:docMk/>
            <pc:sldMk cId="0" sldId="264"/>
            <ac:spMk id="5" creationId="{6E7B885E-A708-9B66-A7B0-79FC722B3608}"/>
          </ac:spMkLst>
        </pc:spChg>
        <pc:spChg chg="add del mod">
          <ac:chgData name="Leonardo Moreira Ropelato" userId="S::leonardo.ropelato@dio.me::a289a7f8-9c5e-44ce-8a70-4fb6bc72822a" providerId="AD" clId="Web-{B4B6B719-764D-50E1-239E-75EFFBA24AA4}" dt="2023-02-09T20:34:20.246" v="72"/>
          <ac:spMkLst>
            <pc:docMk/>
            <pc:sldMk cId="0" sldId="264"/>
            <ac:spMk id="6" creationId="{D429C9CD-6E3B-AE93-5620-AD78CEFFAF31}"/>
          </ac:spMkLst>
        </pc:spChg>
        <pc:spChg chg="add del mod">
          <ac:chgData name="Leonardo Moreira Ropelato" userId="S::leonardo.ropelato@dio.me::a289a7f8-9c5e-44ce-8a70-4fb6bc72822a" providerId="AD" clId="Web-{B4B6B719-764D-50E1-239E-75EFFBA24AA4}" dt="2023-02-09T20:35:28.248" v="75"/>
          <ac:spMkLst>
            <pc:docMk/>
            <pc:sldMk cId="0" sldId="264"/>
            <ac:spMk id="183" creationId="{00000000-0000-0000-0000-000000000000}"/>
          </ac:spMkLst>
        </pc:spChg>
        <pc:spChg chg="del mod">
          <ac:chgData name="Leonardo Moreira Ropelato" userId="S::leonardo.ropelato@dio.me::a289a7f8-9c5e-44ce-8a70-4fb6bc72822a" providerId="AD" clId="Web-{B4B6B719-764D-50E1-239E-75EFFBA24AA4}" dt="2023-02-09T20:31:33.477" v="44"/>
          <ac:spMkLst>
            <pc:docMk/>
            <pc:sldMk cId="0" sldId="264"/>
            <ac:spMk id="184" creationId="{00000000-0000-0000-0000-000000000000}"/>
          </ac:spMkLst>
        </pc:spChg>
        <pc:spChg chg="del mod">
          <ac:chgData name="Leonardo Moreira Ropelato" userId="S::leonardo.ropelato@dio.me::a289a7f8-9c5e-44ce-8a70-4fb6bc72822a" providerId="AD" clId="Web-{B4B6B719-764D-50E1-239E-75EFFBA24AA4}" dt="2023-02-09T20:35:39.185" v="76"/>
          <ac:spMkLst>
            <pc:docMk/>
            <pc:sldMk cId="0" sldId="264"/>
            <ac:spMk id="18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B4B6B719-764D-50E1-239E-75EFFBA24AA4}" dt="2023-02-09T20:43:57.070" v="152" actId="20577"/>
          <ac:spMkLst>
            <pc:docMk/>
            <pc:sldMk cId="0" sldId="264"/>
            <ac:spMk id="186" creationId="{00000000-0000-0000-0000-000000000000}"/>
          </ac:spMkLst>
        </pc:spChg>
        <pc:spChg chg="del mod">
          <ac:chgData name="Leonardo Moreira Ropelato" userId="S::leonardo.ropelato@dio.me::a289a7f8-9c5e-44ce-8a70-4fb6bc72822a" providerId="AD" clId="Web-{B4B6B719-764D-50E1-239E-75EFFBA24AA4}" dt="2023-02-09T20:35:41.717" v="77"/>
          <ac:spMkLst>
            <pc:docMk/>
            <pc:sldMk cId="0" sldId="264"/>
            <ac:spMk id="187" creationId="{00000000-0000-0000-0000-000000000000}"/>
          </ac:spMkLst>
        </pc:spChg>
        <pc:spChg chg="del mod">
          <ac:chgData name="Leonardo Moreira Ropelato" userId="S::leonardo.ropelato@dio.me::a289a7f8-9c5e-44ce-8a70-4fb6bc72822a" providerId="AD" clId="Web-{B4B6B719-764D-50E1-239E-75EFFBA24AA4}" dt="2023-02-09T20:35:47.279" v="79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B4B6B719-764D-50E1-239E-75EFFBA24AA4}" dt="2023-02-09T20:40:15.456" v="134" actId="20577"/>
        <pc:sldMkLst>
          <pc:docMk/>
          <pc:sldMk cId="0" sldId="265"/>
        </pc:sldMkLst>
        <pc:spChg chg="del">
          <ac:chgData name="Leonardo Moreira Ropelato" userId="S::leonardo.ropelato@dio.me::a289a7f8-9c5e-44ce-8a70-4fb6bc72822a" providerId="AD" clId="Web-{B4B6B719-764D-50E1-239E-75EFFBA24AA4}" dt="2023-02-09T20:25:07.126" v="16"/>
          <ac:spMkLst>
            <pc:docMk/>
            <pc:sldMk cId="0" sldId="265"/>
            <ac:spMk id="194" creationId="{00000000-0000-0000-0000-000000000000}"/>
          </ac:spMkLst>
        </pc:spChg>
        <pc:spChg chg="del mod">
          <ac:chgData name="Leonardo Moreira Ropelato" userId="S::leonardo.ropelato@dio.me::a289a7f8-9c5e-44ce-8a70-4fb6bc72822a" providerId="AD" clId="Web-{B4B6B719-764D-50E1-239E-75EFFBA24AA4}" dt="2023-02-09T20:25:18.970" v="18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B4B6B719-764D-50E1-239E-75EFFBA24AA4}" dt="2023-02-09T20:40:15.456" v="134" actId="20577"/>
          <ac:spMkLst>
            <pc:docMk/>
            <pc:sldMk cId="0" sldId="265"/>
            <ac:spMk id="196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B4B6B719-764D-50E1-239E-75EFFBA24AA4}" dt="2023-02-09T20:40:26.019" v="135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B4B6B719-764D-50E1-239E-75EFFBA24AA4}" dt="2023-02-09T20:25:48.627" v="22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B4B6B719-764D-50E1-239E-75EFFBA24AA4}" dt="2023-02-09T20:25:51.361" v="23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B4B6B719-764D-50E1-239E-75EFFBA24AA4}" dt="2023-02-09T20:25:52.096" v="24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B4B6B719-764D-50E1-239E-75EFFBA24AA4}" dt="2023-02-09T20:25:54.611" v="25"/>
        <pc:sldMkLst>
          <pc:docMk/>
          <pc:sldMk cId="0" sldId="271"/>
        </pc:sldMkLst>
      </pc:sldChg>
      <pc:sldChg chg="modSp">
        <pc:chgData name="Leonardo Moreira Ropelato" userId="S::leonardo.ropelato@dio.me::a289a7f8-9c5e-44ce-8a70-4fb6bc72822a" providerId="AD" clId="Web-{B4B6B719-764D-50E1-239E-75EFFBA24AA4}" dt="2023-02-09T20:42:10.834" v="150" actId="20577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B4B6B719-764D-50E1-239E-75EFFBA24AA4}" dt="2023-02-09T20:42:10.834" v="150" actId="20577"/>
          <ac:spMkLst>
            <pc:docMk/>
            <pc:sldMk cId="0" sldId="274"/>
            <ac:spMk id="27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B4B6B719-764D-50E1-239E-75EFFBA24AA4}" dt="2023-02-09T20:24:56.063" v="15"/>
        <pc:sldMkLst>
          <pc:docMk/>
          <pc:sldMk cId="3402915008" sldId="276"/>
        </pc:sldMkLst>
      </pc:sldChg>
    </pc:docChg>
  </pc:docChgLst>
  <pc:docChgLst>
    <pc:chgData name="elidianaandrade@outlook.com" userId="S::urn:spo:guest#elidianaandrade@outlook.com::" providerId="AD" clId="Web-{E110DBA2-EA29-651B-D8B4-96D58E9C19B1}"/>
    <pc:docChg chg="modSld">
      <pc:chgData name="elidianaandrade@outlook.com" userId="S::urn:spo:guest#elidianaandrade@outlook.com::" providerId="AD" clId="Web-{E110DBA2-EA29-651B-D8B4-96D58E9C19B1}" dt="2023-06-17T16:22:34.452" v="0" actId="20577"/>
      <pc:docMkLst>
        <pc:docMk/>
      </pc:docMkLst>
      <pc:sldChg chg="modSp">
        <pc:chgData name="elidianaandrade@outlook.com" userId="S::urn:spo:guest#elidianaandrade@outlook.com::" providerId="AD" clId="Web-{E110DBA2-EA29-651B-D8B4-96D58E9C19B1}" dt="2023-06-17T16:22:34.452" v="0" actId="20577"/>
        <pc:sldMkLst>
          <pc:docMk/>
          <pc:sldMk cId="0" sldId="263"/>
        </pc:sldMkLst>
        <pc:spChg chg="mod">
          <ac:chgData name="elidianaandrade@outlook.com" userId="S::urn:spo:guest#elidianaandrade@outlook.com::" providerId="AD" clId="Web-{E110DBA2-EA29-651B-D8B4-96D58E9C19B1}" dt="2023-06-17T16:22:34.452" v="0" actId="20577"/>
          <ac:spMkLst>
            <pc:docMk/>
            <pc:sldMk cId="0" sldId="263"/>
            <ac:spMk id="2" creationId="{266BF0CD-F6D0-826F-7F6A-4792E3C4394D}"/>
          </ac:spMkLst>
        </pc:spChg>
      </pc:sldChg>
    </pc:docChg>
  </pc:docChgLst>
  <pc:docChgLst>
    <pc:chgData name="elidianaandrade@outlook.com" userId="S::urn:spo:guest#elidianaandrade@outlook.com::" providerId="AD" clId="Web-{21C4D1DE-B705-4695-87B0-E698B48700CD}"/>
    <pc:docChg chg="modSld">
      <pc:chgData name="elidianaandrade@outlook.com" userId="S::urn:spo:guest#elidianaandrade@outlook.com::" providerId="AD" clId="Web-{21C4D1DE-B705-4695-87B0-E698B48700CD}" dt="2023-06-17T13:46:20.423" v="71" actId="20577"/>
      <pc:docMkLst>
        <pc:docMk/>
      </pc:docMkLst>
      <pc:sldChg chg="modSp">
        <pc:chgData name="elidianaandrade@outlook.com" userId="S::urn:spo:guest#elidianaandrade@outlook.com::" providerId="AD" clId="Web-{21C4D1DE-B705-4695-87B0-E698B48700CD}" dt="2023-06-17T13:45:43.641" v="55"/>
        <pc:sldMkLst>
          <pc:docMk/>
          <pc:sldMk cId="0" sldId="262"/>
        </pc:sldMkLst>
        <pc:spChg chg="mod">
          <ac:chgData name="elidianaandrade@outlook.com" userId="S::urn:spo:guest#elidianaandrade@outlook.com::" providerId="AD" clId="Web-{21C4D1DE-B705-4695-87B0-E698B48700CD}" dt="2023-06-17T13:45:24.375" v="53" actId="20577"/>
          <ac:spMkLst>
            <pc:docMk/>
            <pc:sldMk cId="0" sldId="262"/>
            <ac:spMk id="148" creationId="{363F808A-60C4-7ACF-909E-3E75F6DD4A34}"/>
          </ac:spMkLst>
        </pc:spChg>
        <pc:spChg chg="mod">
          <ac:chgData name="elidianaandrade@outlook.com" userId="S::urn:spo:guest#elidianaandrade@outlook.com::" providerId="AD" clId="Web-{21C4D1DE-B705-4695-87B0-E698B48700CD}" dt="2023-06-17T13:45:14.968" v="42" actId="20577"/>
          <ac:spMkLst>
            <pc:docMk/>
            <pc:sldMk cId="0" sldId="262"/>
            <ac:spMk id="151" creationId="{42B756F8-5359-5CCE-E2A4-2CBB843770D3}"/>
          </ac:spMkLst>
        </pc:spChg>
        <pc:spChg chg="mod">
          <ac:chgData name="elidianaandrade@outlook.com" userId="S::urn:spo:guest#elidianaandrade@outlook.com::" providerId="AD" clId="Web-{21C4D1DE-B705-4695-87B0-E698B48700CD}" dt="2023-06-17T13:44:01.560" v="36" actId="20577"/>
          <ac:spMkLst>
            <pc:docMk/>
            <pc:sldMk cId="0" sldId="262"/>
            <ac:spMk id="152" creationId="{B5179DA5-4BC4-B352-EC41-790610C10D94}"/>
          </ac:spMkLst>
        </pc:spChg>
        <pc:spChg chg="mod">
          <ac:chgData name="elidianaandrade@outlook.com" userId="S::urn:spo:guest#elidianaandrade@outlook.com::" providerId="AD" clId="Web-{21C4D1DE-B705-4695-87B0-E698B48700CD}" dt="2023-06-17T13:43:48.013" v="21" actId="20577"/>
          <ac:spMkLst>
            <pc:docMk/>
            <pc:sldMk cId="0" sldId="262"/>
            <ac:spMk id="155" creationId="{77CBD275-5ADD-8227-124F-FA612AFAFB8E}"/>
          </ac:spMkLst>
        </pc:spChg>
        <pc:picChg chg="mod">
          <ac:chgData name="elidianaandrade@outlook.com" userId="S::urn:spo:guest#elidianaandrade@outlook.com::" providerId="AD" clId="Web-{21C4D1DE-B705-4695-87B0-E698B48700CD}" dt="2023-06-17T13:45:09.984" v="40"/>
          <ac:picMkLst>
            <pc:docMk/>
            <pc:sldMk cId="0" sldId="262"/>
            <ac:picMk id="159" creationId="{B8231AFD-701D-F786-8A03-C9A9CABBCBEF}"/>
          </ac:picMkLst>
        </pc:picChg>
        <pc:picChg chg="mod">
          <ac:chgData name="elidianaandrade@outlook.com" userId="S::urn:spo:guest#elidianaandrade@outlook.com::" providerId="AD" clId="Web-{21C4D1DE-B705-4695-87B0-E698B48700CD}" dt="2023-06-17T13:45:11.734" v="41"/>
          <ac:picMkLst>
            <pc:docMk/>
            <pc:sldMk cId="0" sldId="262"/>
            <ac:picMk id="161" creationId="{66C53B7B-1B27-21BA-18AA-847495B975B1}"/>
          </ac:picMkLst>
        </pc:picChg>
        <pc:picChg chg="mod">
          <ac:chgData name="elidianaandrade@outlook.com" userId="S::urn:spo:guest#elidianaandrade@outlook.com::" providerId="AD" clId="Web-{21C4D1DE-B705-4695-87B0-E698B48700CD}" dt="2023-06-17T13:45:43.641" v="55"/>
          <ac:picMkLst>
            <pc:docMk/>
            <pc:sldMk cId="0" sldId="262"/>
            <ac:picMk id="163" creationId="{D9180F20-DFA9-B856-66AC-095B544F2142}"/>
          </ac:picMkLst>
        </pc:picChg>
      </pc:sldChg>
      <pc:sldChg chg="modSp">
        <pc:chgData name="elidianaandrade@outlook.com" userId="S::urn:spo:guest#elidianaandrade@outlook.com::" providerId="AD" clId="Web-{21C4D1DE-B705-4695-87B0-E698B48700CD}" dt="2023-06-17T13:46:20.423" v="71" actId="20577"/>
        <pc:sldMkLst>
          <pc:docMk/>
          <pc:sldMk cId="0" sldId="263"/>
        </pc:sldMkLst>
        <pc:spChg chg="mod">
          <ac:chgData name="elidianaandrade@outlook.com" userId="S::urn:spo:guest#elidianaandrade@outlook.com::" providerId="AD" clId="Web-{21C4D1DE-B705-4695-87B0-E698B48700CD}" dt="2023-06-17T13:46:20.423" v="71" actId="20577"/>
          <ac:spMkLst>
            <pc:docMk/>
            <pc:sldMk cId="0" sldId="263"/>
            <ac:spMk id="2" creationId="{266BF0CD-F6D0-826F-7F6A-4792E3C4394D}"/>
          </ac:spMkLst>
        </pc:spChg>
      </pc:sldChg>
      <pc:sldChg chg="modSp">
        <pc:chgData name="elidianaandrade@outlook.com" userId="S::urn:spo:guest#elidianaandrade@outlook.com::" providerId="AD" clId="Web-{21C4D1DE-B705-4695-87B0-E698B48700CD}" dt="2023-06-17T13:28:57.803" v="15" actId="20577"/>
        <pc:sldMkLst>
          <pc:docMk/>
          <pc:sldMk cId="0" sldId="272"/>
        </pc:sldMkLst>
        <pc:spChg chg="mod">
          <ac:chgData name="elidianaandrade@outlook.com" userId="S::urn:spo:guest#elidianaandrade@outlook.com::" providerId="AD" clId="Web-{21C4D1DE-B705-4695-87B0-E698B48700CD}" dt="2023-06-17T13:28:57.803" v="15" actId="20577"/>
          <ac:spMkLst>
            <pc:docMk/>
            <pc:sldMk cId="0" sldId="272"/>
            <ac:spMk id="3" creationId="{9CCCB74A-4D1E-BAB6-AC65-F806A076003B}"/>
          </ac:spMkLst>
        </pc:spChg>
      </pc:sldChg>
    </pc:docChg>
  </pc:docChgLst>
  <pc:docChgLst>
    <pc:chgData name="Nubia Rossi Pavelqueires" userId="S::nubia@dio.me::9fb62b5b-6910-4da4-98ef-a6355beee27e" providerId="AD" clId="Web-{67D1F57C-C616-4FF6-E609-0AA94FF5F9A4}"/>
    <pc:docChg chg="modSld">
      <pc:chgData name="Nubia Rossi Pavelqueires" userId="S::nubia@dio.me::9fb62b5b-6910-4da4-98ef-a6355beee27e" providerId="AD" clId="Web-{67D1F57C-C616-4FF6-E609-0AA94FF5F9A4}" dt="2023-12-20T18:50:57.495" v="0"/>
      <pc:docMkLst>
        <pc:docMk/>
      </pc:docMkLst>
      <pc:sldChg chg="delSp">
        <pc:chgData name="Nubia Rossi Pavelqueires" userId="S::nubia@dio.me::9fb62b5b-6910-4da4-98ef-a6355beee27e" providerId="AD" clId="Web-{67D1F57C-C616-4FF6-E609-0AA94FF5F9A4}" dt="2023-12-20T18:50:57.495" v="0"/>
        <pc:sldMkLst>
          <pc:docMk/>
          <pc:sldMk cId="0" sldId="275"/>
        </pc:sldMkLst>
        <pc:picChg chg="del">
          <ac:chgData name="Nubia Rossi Pavelqueires" userId="S::nubia@dio.me::9fb62b5b-6910-4da4-98ef-a6355beee27e" providerId="AD" clId="Web-{67D1F57C-C616-4FF6-E609-0AA94FF5F9A4}" dt="2023-12-20T18:50:57.495" v="0"/>
          <ac:picMkLst>
            <pc:docMk/>
            <pc:sldMk cId="0" sldId="275"/>
            <ac:picMk id="283" creationId="{00000000-0000-0000-0000-000000000000}"/>
          </ac:picMkLst>
        </pc:picChg>
      </pc:sldChg>
    </pc:docChg>
  </pc:docChgLst>
  <pc:docChgLst>
    <pc:chgData name="elidianaandrade@outlook.com" userId="S::urn:spo:guest#elidianaandrade@outlook.com::" providerId="AD" clId="Web-{FC9F4AE8-A12A-7C3B-48E5-1E9E230DB85A}"/>
    <pc:docChg chg="modSld">
      <pc:chgData name="elidianaandrade@outlook.com" userId="S::urn:spo:guest#elidianaandrade@outlook.com::" providerId="AD" clId="Web-{FC9F4AE8-A12A-7C3B-48E5-1E9E230DB85A}" dt="2023-06-17T16:07:55.494" v="12"/>
      <pc:docMkLst>
        <pc:docMk/>
      </pc:docMkLst>
      <pc:sldChg chg="addSp delSp modSp">
        <pc:chgData name="elidianaandrade@outlook.com" userId="S::urn:spo:guest#elidianaandrade@outlook.com::" providerId="AD" clId="Web-{FC9F4AE8-A12A-7C3B-48E5-1E9E230DB85A}" dt="2023-06-17T16:07:55.494" v="12"/>
        <pc:sldMkLst>
          <pc:docMk/>
          <pc:sldMk cId="0" sldId="262"/>
        </pc:sldMkLst>
        <pc:grpChg chg="add">
          <ac:chgData name="elidianaandrade@outlook.com" userId="S::urn:spo:guest#elidianaandrade@outlook.com::" providerId="AD" clId="Web-{FC9F4AE8-A12A-7C3B-48E5-1E9E230DB85A}" dt="2023-06-17T16:07:55.494" v="12"/>
          <ac:grpSpMkLst>
            <pc:docMk/>
            <pc:sldMk cId="0" sldId="262"/>
            <ac:grpSpMk id="3" creationId="{0DBF3455-7DFC-0A2A-13E0-C02243E0CC9C}"/>
          </ac:grpSpMkLst>
        </pc:grpChg>
        <pc:picChg chg="add mod">
          <ac:chgData name="elidianaandrade@outlook.com" userId="S::urn:spo:guest#elidianaandrade@outlook.com::" providerId="AD" clId="Web-{FC9F4AE8-A12A-7C3B-48E5-1E9E230DB85A}" dt="2023-06-17T16:07:41.478" v="11" actId="1076"/>
          <ac:picMkLst>
            <pc:docMk/>
            <pc:sldMk cId="0" sldId="262"/>
            <ac:picMk id="2" creationId="{87AE46FE-6147-5276-DB55-B50C268ACB6C}"/>
          </ac:picMkLst>
        </pc:picChg>
        <pc:picChg chg="del">
          <ac:chgData name="elidianaandrade@outlook.com" userId="S::urn:spo:guest#elidianaandrade@outlook.com::" providerId="AD" clId="Web-{FC9F4AE8-A12A-7C3B-48E5-1E9E230DB85A}" dt="2023-06-17T16:06:54.851" v="0"/>
          <ac:picMkLst>
            <pc:docMk/>
            <pc:sldMk cId="0" sldId="262"/>
            <ac:picMk id="161" creationId="{66C53B7B-1B27-21BA-18AA-847495B975B1}"/>
          </ac:picMkLst>
        </pc:picChg>
      </pc:sldChg>
    </pc:docChg>
  </pc:docChgLst>
  <pc:docChgLst>
    <pc:chgData name="elidianaandrade@outlook.com" userId="S::urn:spo:guest#elidianaandrade@outlook.com::" providerId="AD" clId="Web-{29CC38EE-5CAD-5651-F84D-5A123E1C9739}"/>
    <pc:docChg chg="modSld">
      <pc:chgData name="elidianaandrade@outlook.com" userId="S::urn:spo:guest#elidianaandrade@outlook.com::" providerId="AD" clId="Web-{29CC38EE-5CAD-5651-F84D-5A123E1C9739}" dt="2023-06-17T15:37:44.603" v="52" actId="1076"/>
      <pc:docMkLst>
        <pc:docMk/>
      </pc:docMkLst>
      <pc:sldChg chg="modSp">
        <pc:chgData name="elidianaandrade@outlook.com" userId="S::urn:spo:guest#elidianaandrade@outlook.com::" providerId="AD" clId="Web-{29CC38EE-5CAD-5651-F84D-5A123E1C9739}" dt="2023-06-17T15:34:31.764" v="12" actId="20577"/>
        <pc:sldMkLst>
          <pc:docMk/>
          <pc:sldMk cId="0" sldId="262"/>
        </pc:sldMkLst>
        <pc:spChg chg="mod">
          <ac:chgData name="elidianaandrade@outlook.com" userId="S::urn:spo:guest#elidianaandrade@outlook.com::" providerId="AD" clId="Web-{29CC38EE-5CAD-5651-F84D-5A123E1C9739}" dt="2023-06-17T15:34:31.764" v="12" actId="20577"/>
          <ac:spMkLst>
            <pc:docMk/>
            <pc:sldMk cId="0" sldId="262"/>
            <ac:spMk id="155" creationId="{77CBD275-5ADD-8227-124F-FA612AFAFB8E}"/>
          </ac:spMkLst>
        </pc:spChg>
      </pc:sldChg>
      <pc:sldChg chg="addSp delSp modSp">
        <pc:chgData name="elidianaandrade@outlook.com" userId="S::urn:spo:guest#elidianaandrade@outlook.com::" providerId="AD" clId="Web-{29CC38EE-5CAD-5651-F84D-5A123E1C9739}" dt="2023-06-17T15:37:44.603" v="52" actId="1076"/>
        <pc:sldMkLst>
          <pc:docMk/>
          <pc:sldMk cId="0" sldId="264"/>
        </pc:sldMkLst>
        <pc:spChg chg="del mod">
          <ac:chgData name="elidianaandrade@outlook.com" userId="S::urn:spo:guest#elidianaandrade@outlook.com::" providerId="AD" clId="Web-{29CC38EE-5CAD-5651-F84D-5A123E1C9739}" dt="2023-06-17T15:37:15.414" v="49"/>
          <ac:spMkLst>
            <pc:docMk/>
            <pc:sldMk cId="0" sldId="264"/>
            <ac:spMk id="3" creationId="{5D9B7CC4-43E8-51FF-1BAA-9BEC7D18539A}"/>
          </ac:spMkLst>
        </pc:spChg>
        <pc:spChg chg="add mod">
          <ac:chgData name="elidianaandrade@outlook.com" userId="S::urn:spo:guest#elidianaandrade@outlook.com::" providerId="AD" clId="Web-{29CC38EE-5CAD-5651-F84D-5A123E1C9739}" dt="2023-06-17T15:37:44.603" v="52" actId="1076"/>
          <ac:spMkLst>
            <pc:docMk/>
            <pc:sldMk cId="0" sldId="264"/>
            <ac:spMk id="4" creationId="{CDE10FEB-C644-D188-A23D-AAA1120D58FE}"/>
          </ac:spMkLst>
        </pc:spChg>
      </pc:sldChg>
    </pc:docChg>
  </pc:docChgLst>
  <pc:docChgLst>
    <pc:chgData name="elidianaandrade@outlook.com" userId="S::urn:spo:guest#elidianaandrade@outlook.com::" providerId="AD" clId="Web-{5EE1BCEF-CF14-C1D9-ADA8-199FF3245FE3}"/>
    <pc:docChg chg="modSld">
      <pc:chgData name="elidianaandrade@outlook.com" userId="S::urn:spo:guest#elidianaandrade@outlook.com::" providerId="AD" clId="Web-{5EE1BCEF-CF14-C1D9-ADA8-199FF3245FE3}" dt="2023-06-13T11:26:30.589" v="1" actId="20577"/>
      <pc:docMkLst>
        <pc:docMk/>
      </pc:docMkLst>
      <pc:sldChg chg="modSp">
        <pc:chgData name="elidianaandrade@outlook.com" userId="S::urn:spo:guest#elidianaandrade@outlook.com::" providerId="AD" clId="Web-{5EE1BCEF-CF14-C1D9-ADA8-199FF3245FE3}" dt="2023-06-13T11:26:30.589" v="1" actId="20577"/>
        <pc:sldMkLst>
          <pc:docMk/>
          <pc:sldMk cId="0" sldId="260"/>
        </pc:sldMkLst>
        <pc:spChg chg="mod">
          <ac:chgData name="elidianaandrade@outlook.com" userId="S::urn:spo:guest#elidianaandrade@outlook.com::" providerId="AD" clId="Web-{5EE1BCEF-CF14-C1D9-ADA8-199FF3245FE3}" dt="2023-06-13T11:26:30.589" v="1" actId="20577"/>
          <ac:spMkLst>
            <pc:docMk/>
            <pc:sldMk cId="0" sldId="260"/>
            <ac:spMk id="155" creationId="{00000000-0000-0000-0000-000000000000}"/>
          </ac:spMkLst>
        </pc:spChg>
      </pc:sldChg>
    </pc:docChg>
  </pc:docChgLst>
  <pc:docChgLst>
    <pc:chgData name="elidianaandrade@outlook.com" userId="S::urn:spo:guest#elidianaandrade@outlook.com::" providerId="AD" clId="Web-{B4BC5586-B3E7-0BF6-63E0-3FF9AC331935}"/>
    <pc:docChg chg="modSld">
      <pc:chgData name="elidianaandrade@outlook.com" userId="S::urn:spo:guest#elidianaandrade@outlook.com::" providerId="AD" clId="Web-{B4BC5586-B3E7-0BF6-63E0-3FF9AC331935}" dt="2023-06-28T11:34:47.309" v="6" actId="20577"/>
      <pc:docMkLst>
        <pc:docMk/>
      </pc:docMkLst>
      <pc:sldChg chg="modSp">
        <pc:chgData name="elidianaandrade@outlook.com" userId="S::urn:spo:guest#elidianaandrade@outlook.com::" providerId="AD" clId="Web-{B4BC5586-B3E7-0BF6-63E0-3FF9AC331935}" dt="2023-06-28T11:34:47.309" v="6" actId="20577"/>
        <pc:sldMkLst>
          <pc:docMk/>
          <pc:sldMk cId="748349887" sldId="456"/>
        </pc:sldMkLst>
        <pc:spChg chg="mod">
          <ac:chgData name="elidianaandrade@outlook.com" userId="S::urn:spo:guest#elidianaandrade@outlook.com::" providerId="AD" clId="Web-{B4BC5586-B3E7-0BF6-63E0-3FF9AC331935}" dt="2023-06-28T11:34:47.309" v="6" actId="20577"/>
          <ac:spMkLst>
            <pc:docMk/>
            <pc:sldMk cId="748349887" sldId="456"/>
            <ac:spMk id="267" creationId="{00000000-0000-0000-0000-000000000000}"/>
          </ac:spMkLst>
        </pc:spChg>
      </pc:sldChg>
    </pc:docChg>
  </pc:docChgLst>
  <pc:docChgLst>
    <pc:chgData name="elidianaandrade@outlook.com" userId="S::urn:spo:guest#elidianaandrade@outlook.com::" providerId="AD" clId="Web-{0EE9416B-7566-8CDE-4966-276213C09702}"/>
    <pc:docChg chg="addSld delSld modSld sldOrd">
      <pc:chgData name="elidianaandrade@outlook.com" userId="S::urn:spo:guest#elidianaandrade@outlook.com::" providerId="AD" clId="Web-{0EE9416B-7566-8CDE-4966-276213C09702}" dt="2023-07-09T23:01:46.102" v="76" actId="20577"/>
      <pc:docMkLst>
        <pc:docMk/>
      </pc:docMkLst>
      <pc:sldChg chg="modSp del">
        <pc:chgData name="elidianaandrade@outlook.com" userId="S::urn:spo:guest#elidianaandrade@outlook.com::" providerId="AD" clId="Web-{0EE9416B-7566-8CDE-4966-276213C09702}" dt="2023-07-09T23:01:12.226" v="71"/>
        <pc:sldMkLst>
          <pc:docMk/>
          <pc:sldMk cId="881935110" sldId="455"/>
        </pc:sldMkLst>
        <pc:spChg chg="mod">
          <ac:chgData name="elidianaandrade@outlook.com" userId="S::urn:spo:guest#elidianaandrade@outlook.com::" providerId="AD" clId="Web-{0EE9416B-7566-8CDE-4966-276213C09702}" dt="2023-07-09T22:09:20.302" v="26" actId="20577"/>
          <ac:spMkLst>
            <pc:docMk/>
            <pc:sldMk cId="881935110" sldId="455"/>
            <ac:spMk id="2" creationId="{32A792FB-3EFA-3F7C-D068-E991BA7C2D3A}"/>
          </ac:spMkLst>
        </pc:spChg>
      </pc:sldChg>
      <pc:sldChg chg="modSp ord">
        <pc:chgData name="elidianaandrade@outlook.com" userId="S::urn:spo:guest#elidianaandrade@outlook.com::" providerId="AD" clId="Web-{0EE9416B-7566-8CDE-4966-276213C09702}" dt="2023-07-09T22:12:39.353" v="67" actId="20577"/>
        <pc:sldMkLst>
          <pc:docMk/>
          <pc:sldMk cId="748349887" sldId="456"/>
        </pc:sldMkLst>
        <pc:spChg chg="mod">
          <ac:chgData name="elidianaandrade@outlook.com" userId="S::urn:spo:guest#elidianaandrade@outlook.com::" providerId="AD" clId="Web-{0EE9416B-7566-8CDE-4966-276213C09702}" dt="2023-07-09T22:12:39.353" v="67" actId="20577"/>
          <ac:spMkLst>
            <pc:docMk/>
            <pc:sldMk cId="748349887" sldId="456"/>
            <ac:spMk id="267" creationId="{00000000-0000-0000-0000-000000000000}"/>
          </ac:spMkLst>
        </pc:spChg>
      </pc:sldChg>
      <pc:sldChg chg="modSp">
        <pc:chgData name="elidianaandrade@outlook.com" userId="S::urn:spo:guest#elidianaandrade@outlook.com::" providerId="AD" clId="Web-{0EE9416B-7566-8CDE-4966-276213C09702}" dt="2023-07-09T23:01:46.102" v="76" actId="20577"/>
        <pc:sldMkLst>
          <pc:docMk/>
          <pc:sldMk cId="422854548" sldId="461"/>
        </pc:sldMkLst>
        <pc:spChg chg="mod">
          <ac:chgData name="elidianaandrade@outlook.com" userId="S::urn:spo:guest#elidianaandrade@outlook.com::" providerId="AD" clId="Web-{0EE9416B-7566-8CDE-4966-276213C09702}" dt="2023-07-09T23:01:46.102" v="76" actId="20577"/>
          <ac:spMkLst>
            <pc:docMk/>
            <pc:sldMk cId="422854548" sldId="461"/>
            <ac:spMk id="10" creationId="{B5ED2999-2488-036F-30EE-062EF64B1475}"/>
          </ac:spMkLst>
        </pc:spChg>
      </pc:sldChg>
      <pc:sldChg chg="modSp add ord replId">
        <pc:chgData name="elidianaandrade@outlook.com" userId="S::urn:spo:guest#elidianaandrade@outlook.com::" providerId="AD" clId="Web-{0EE9416B-7566-8CDE-4966-276213C09702}" dt="2023-07-09T23:01:12.102" v="70" actId="20577"/>
        <pc:sldMkLst>
          <pc:docMk/>
          <pc:sldMk cId="3997987999" sldId="468"/>
        </pc:sldMkLst>
        <pc:spChg chg="mod">
          <ac:chgData name="elidianaandrade@outlook.com" userId="S::urn:spo:guest#elidianaandrade@outlook.com::" providerId="AD" clId="Web-{0EE9416B-7566-8CDE-4966-276213C09702}" dt="2023-07-09T23:01:12.102" v="70" actId="20577"/>
          <ac:spMkLst>
            <pc:docMk/>
            <pc:sldMk cId="3997987999" sldId="468"/>
            <ac:spMk id="2" creationId="{32A792FB-3EFA-3F7C-D068-E991BA7C2D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548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1091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451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914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9810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575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3099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740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1311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393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613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3135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401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521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5163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3273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7069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0691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5781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3444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936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0906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43866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254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7523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446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51967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84075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9116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5381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160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978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34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24124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4966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7453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8575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3606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7937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7608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8560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45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7622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03391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8469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8987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8786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2602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85984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04397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287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2250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7566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040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12" Type="http://schemas.openxmlformats.org/officeDocument/2006/relationships/hyperlink" Target="https://github.com/elidianaandrade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hyperlink" Target="https://www.youtube.com/@casalfullstack" TargetMode="External"/><Relationship Id="rId10" Type="http://schemas.openxmlformats.org/officeDocument/2006/relationships/hyperlink" Target="https://www.linkedin.com/in/elidianaandrade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s://web.dio.me/users/elidianaandrad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hyperlink" Target="https://sass-lang.com/playground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hyperlink" Target="https://sass-lang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hyperlink" Target="https://lesscss.org/less-preview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hyperlink" Target="https://lesscss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hyperlink" Target="https://stylus-lang.com/try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hyperlink" Target="https://stylus-lang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hyperlink" Target="https://csspre.com/compare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5.sv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44.gif"/><Relationship Id="rId4" Type="http://schemas.openxmlformats.org/officeDocument/2006/relationships/hyperlink" Target="https://github.com/elidianaandrade/dio-lab-portfolio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dianaandrade/dio-curso-sass" TargetMode="External"/><Relationship Id="rId7" Type="http://schemas.openxmlformats.org/officeDocument/2006/relationships/hyperlink" Target="https://stylus-lang.com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sscss.org/" TargetMode="External"/><Relationship Id="rId5" Type="http://schemas.openxmlformats.org/officeDocument/2006/relationships/hyperlink" Target="https://sass-lang.com/documentation/" TargetMode="External"/><Relationship Id="rId4" Type="http://schemas.openxmlformats.org/officeDocument/2006/relationships/hyperlink" Target="https://github.com/elidianaandrade/dio-lab-portfolio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org/en" TargetMode="External"/><Relationship Id="rId3" Type="http://schemas.openxmlformats.org/officeDocument/2006/relationships/hyperlink" Target="https://sass-lang.com/playground" TargetMode="External"/><Relationship Id="rId7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sspre.com/compare/" TargetMode="External"/><Relationship Id="rId5" Type="http://schemas.openxmlformats.org/officeDocument/2006/relationships/hyperlink" Target="https://stylus-lang.com/try.html" TargetMode="External"/><Relationship Id="rId4" Type="http://schemas.openxmlformats.org/officeDocument/2006/relationships/hyperlink" Target="https://lesscss.org/less-preview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glenn2223.live-sass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arketplace.visualstudio.com/items?itemName=ritwickdey.LiveServer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Syler.sass-indented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arketplace.visualstudio.com/items?itemName=sibiraj-s.vscode-scss-formatter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etbootstrap.com/2015/08/19/bootstrap-4-alpha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ass-lang.com/documentation/style-rules/parent-selector/#advanced-nesting" TargetMode="External"/><Relationship Id="rId4" Type="http://schemas.openxmlformats.org/officeDocument/2006/relationships/hyperlink" Target="https://sass-lang.com/documentation/cli/dart-sass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ass-lang.com/documentation/at-rules/mixin/#passing-arguments-to-content-blocks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ass-lang.com/documentation/modules/" TargetMode="External"/><Relationship Id="rId4" Type="http://schemas.openxmlformats.org/officeDocument/2006/relationships/hyperlink" Target="https://sass-lang.com/documentation/at-rules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 Andrade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 e Instrutora Front-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elidianaandrade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Pré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-processadores CSS: Explorando o SASS na Prática</a:t>
            </a:r>
            <a:endParaRPr lang="pt-BR" dirty="0"/>
          </a:p>
        </p:txBody>
      </p:sp>
      <p:sp>
        <p:nvSpPr>
          <p:cNvPr id="156" name="Google Shape;156;p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B720473-E0F6-9E32-CD0C-9E60600EA4E0}"/>
              </a:ext>
            </a:extLst>
          </p:cNvPr>
          <p:cNvGrpSpPr/>
          <p:nvPr/>
        </p:nvGrpSpPr>
        <p:grpSpPr>
          <a:xfrm>
            <a:off x="718499" y="2380552"/>
            <a:ext cx="4200647" cy="2675636"/>
            <a:chOff x="718499" y="2380552"/>
            <a:chExt cx="4200647" cy="2675636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D4F7BA1F-9FD5-CBBE-C31E-A7A9CEDCBDC6}"/>
                </a:ext>
              </a:extLst>
            </p:cNvPr>
            <p:cNvGrpSpPr/>
            <p:nvPr/>
          </p:nvGrpSpPr>
          <p:grpSpPr>
            <a:xfrm>
              <a:off x="755648" y="2395230"/>
              <a:ext cx="4163498" cy="2660958"/>
              <a:chOff x="755649" y="2610984"/>
              <a:chExt cx="3292784" cy="2660958"/>
            </a:xfrm>
          </p:grpSpPr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E54AAE81-6607-84AA-2E08-3C3B41468583}"/>
                  </a:ext>
                </a:extLst>
              </p:cNvPr>
              <p:cNvSpPr/>
              <p:nvPr/>
            </p:nvSpPr>
            <p:spPr>
              <a:xfrm>
                <a:off x="755649" y="2618358"/>
                <a:ext cx="3292783" cy="2653584"/>
              </a:xfrm>
              <a:prstGeom prst="roundRect">
                <a:avLst>
                  <a:gd name="adj" fmla="val 4497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5E7AC550-CBDB-AC9B-3136-EACAA992D80B}"/>
                  </a:ext>
                </a:extLst>
              </p:cNvPr>
              <p:cNvSpPr/>
              <p:nvPr/>
            </p:nvSpPr>
            <p:spPr>
              <a:xfrm>
                <a:off x="755651" y="2610984"/>
                <a:ext cx="3292782" cy="316571"/>
              </a:xfrm>
              <a:custGeom>
                <a:avLst/>
                <a:gdLst>
                  <a:gd name="connsiteX0" fmla="*/ 97874 w 3744913"/>
                  <a:gd name="connsiteY0" fmla="*/ 0 h 316571"/>
                  <a:gd name="connsiteX1" fmla="*/ 3647039 w 3744913"/>
                  <a:gd name="connsiteY1" fmla="*/ 0 h 316571"/>
                  <a:gd name="connsiteX2" fmla="*/ 3744913 w 3744913"/>
                  <a:gd name="connsiteY2" fmla="*/ 97874 h 316571"/>
                  <a:gd name="connsiteX3" fmla="*/ 3744913 w 3744913"/>
                  <a:gd name="connsiteY3" fmla="*/ 316571 h 316571"/>
                  <a:gd name="connsiteX4" fmla="*/ 0 w 3744913"/>
                  <a:gd name="connsiteY4" fmla="*/ 316571 h 316571"/>
                  <a:gd name="connsiteX5" fmla="*/ 0 w 3744913"/>
                  <a:gd name="connsiteY5" fmla="*/ 97874 h 316571"/>
                  <a:gd name="connsiteX6" fmla="*/ 97874 w 3744913"/>
                  <a:gd name="connsiteY6" fmla="*/ 0 h 31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4913" h="316571">
                    <a:moveTo>
                      <a:pt x="97874" y="0"/>
                    </a:moveTo>
                    <a:lnTo>
                      <a:pt x="3647039" y="0"/>
                    </a:lnTo>
                    <a:cubicBezTo>
                      <a:pt x="3701093" y="0"/>
                      <a:pt x="3744913" y="43820"/>
                      <a:pt x="3744913" y="97874"/>
                    </a:cubicBezTo>
                    <a:lnTo>
                      <a:pt x="3744913" y="316571"/>
                    </a:lnTo>
                    <a:lnTo>
                      <a:pt x="0" y="316571"/>
                    </a:lnTo>
                    <a:lnTo>
                      <a:pt x="0" y="97874"/>
                    </a:lnTo>
                    <a:cubicBezTo>
                      <a:pt x="0" y="43820"/>
                      <a:pt x="43820" y="0"/>
                      <a:pt x="97874" y="0"/>
                    </a:cubicBezTo>
                    <a:close/>
                  </a:path>
                </a:pathLst>
              </a:cu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F214638-B2D1-D29B-B458-E40F2B62C05E}"/>
                </a:ext>
              </a:extLst>
            </p:cNvPr>
            <p:cNvSpPr txBox="1"/>
            <p:nvPr/>
          </p:nvSpPr>
          <p:spPr>
            <a:xfrm>
              <a:off x="718499" y="2380552"/>
              <a:ext cx="7024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.scss</a:t>
              </a:r>
              <a:endParaRPr lang="pt-BR" sz="1600" dirty="0">
                <a:solidFill>
                  <a:srgbClr val="FFFFFF"/>
                </a:solidFill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4C973CA-2830-2054-6582-4431BC870F13}"/>
                </a:ext>
              </a:extLst>
            </p:cNvPr>
            <p:cNvSpPr txBox="1"/>
            <p:nvPr/>
          </p:nvSpPr>
          <p:spPr>
            <a:xfrm>
              <a:off x="814530" y="2768013"/>
              <a:ext cx="3988824" cy="2262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 {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background-color: red;</a:t>
              </a:r>
            </a:p>
            <a:p>
              <a:endParaRPr lang="en-US" sz="600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 err="1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ul</a:t>
              </a:r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list-style: none;</a:t>
              </a:r>
              <a:b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li {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margin-right: 10px;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CE05A8C-EF8F-584D-0A99-E8BCE2572729}"/>
              </a:ext>
            </a:extLst>
          </p:cNvPr>
          <p:cNvGrpSpPr/>
          <p:nvPr/>
        </p:nvGrpSpPr>
        <p:grpSpPr>
          <a:xfrm>
            <a:off x="5098001" y="2380552"/>
            <a:ext cx="3361787" cy="2675636"/>
            <a:chOff x="5098001" y="2380552"/>
            <a:chExt cx="3361787" cy="2675636"/>
          </a:xfrm>
        </p:grpSpPr>
        <p:grpSp>
          <p:nvGrpSpPr>
            <p:cNvPr id="196" name="Agrupar 195">
              <a:extLst>
                <a:ext uri="{FF2B5EF4-FFF2-40B4-BE49-F238E27FC236}">
                  <a16:creationId xmlns:a16="http://schemas.microsoft.com/office/drawing/2014/main" id="{9ECE72B2-1A89-C31A-4E9E-6454AE1510A4}"/>
                </a:ext>
              </a:extLst>
            </p:cNvPr>
            <p:cNvGrpSpPr/>
            <p:nvPr/>
          </p:nvGrpSpPr>
          <p:grpSpPr>
            <a:xfrm>
              <a:off x="5135150" y="2395230"/>
              <a:ext cx="3324638" cy="2660958"/>
              <a:chOff x="755649" y="2610984"/>
              <a:chExt cx="3292784" cy="2660958"/>
            </a:xfrm>
          </p:grpSpPr>
          <p:sp>
            <p:nvSpPr>
              <p:cNvPr id="197" name="Retângulo: Cantos Arredondados 196">
                <a:extLst>
                  <a:ext uri="{FF2B5EF4-FFF2-40B4-BE49-F238E27FC236}">
                    <a16:creationId xmlns:a16="http://schemas.microsoft.com/office/drawing/2014/main" id="{597DCECD-07A8-9AFA-4E17-EC2F96D26BB0}"/>
                  </a:ext>
                </a:extLst>
              </p:cNvPr>
              <p:cNvSpPr/>
              <p:nvPr/>
            </p:nvSpPr>
            <p:spPr>
              <a:xfrm>
                <a:off x="755649" y="2618357"/>
                <a:ext cx="3292783" cy="2653585"/>
              </a:xfrm>
              <a:prstGeom prst="roundRect">
                <a:avLst>
                  <a:gd name="adj" fmla="val 4497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8" name="Forma Livre: Forma 197">
                <a:extLst>
                  <a:ext uri="{FF2B5EF4-FFF2-40B4-BE49-F238E27FC236}">
                    <a16:creationId xmlns:a16="http://schemas.microsoft.com/office/drawing/2014/main" id="{FCC44056-E791-9492-BAB0-C4757B15944F}"/>
                  </a:ext>
                </a:extLst>
              </p:cNvPr>
              <p:cNvSpPr/>
              <p:nvPr/>
            </p:nvSpPr>
            <p:spPr>
              <a:xfrm>
                <a:off x="755651" y="2610984"/>
                <a:ext cx="3292782" cy="316571"/>
              </a:xfrm>
              <a:custGeom>
                <a:avLst/>
                <a:gdLst>
                  <a:gd name="connsiteX0" fmla="*/ 97874 w 3744913"/>
                  <a:gd name="connsiteY0" fmla="*/ 0 h 316571"/>
                  <a:gd name="connsiteX1" fmla="*/ 3647039 w 3744913"/>
                  <a:gd name="connsiteY1" fmla="*/ 0 h 316571"/>
                  <a:gd name="connsiteX2" fmla="*/ 3744913 w 3744913"/>
                  <a:gd name="connsiteY2" fmla="*/ 97874 h 316571"/>
                  <a:gd name="connsiteX3" fmla="*/ 3744913 w 3744913"/>
                  <a:gd name="connsiteY3" fmla="*/ 316571 h 316571"/>
                  <a:gd name="connsiteX4" fmla="*/ 0 w 3744913"/>
                  <a:gd name="connsiteY4" fmla="*/ 316571 h 316571"/>
                  <a:gd name="connsiteX5" fmla="*/ 0 w 3744913"/>
                  <a:gd name="connsiteY5" fmla="*/ 97874 h 316571"/>
                  <a:gd name="connsiteX6" fmla="*/ 97874 w 3744913"/>
                  <a:gd name="connsiteY6" fmla="*/ 0 h 31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4913" h="316571">
                    <a:moveTo>
                      <a:pt x="97874" y="0"/>
                    </a:moveTo>
                    <a:lnTo>
                      <a:pt x="3647039" y="0"/>
                    </a:lnTo>
                    <a:cubicBezTo>
                      <a:pt x="3701093" y="0"/>
                      <a:pt x="3744913" y="43820"/>
                      <a:pt x="3744913" y="97874"/>
                    </a:cubicBezTo>
                    <a:lnTo>
                      <a:pt x="3744913" y="316571"/>
                    </a:lnTo>
                    <a:lnTo>
                      <a:pt x="0" y="316571"/>
                    </a:lnTo>
                    <a:lnTo>
                      <a:pt x="0" y="97874"/>
                    </a:lnTo>
                    <a:cubicBezTo>
                      <a:pt x="0" y="43820"/>
                      <a:pt x="43820" y="0"/>
                      <a:pt x="97874" y="0"/>
                    </a:cubicBezTo>
                    <a:close/>
                  </a:path>
                </a:pathLst>
              </a:custGeom>
              <a:solidFill>
                <a:srgbClr val="040A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99" name="CaixaDeTexto 198">
              <a:extLst>
                <a:ext uri="{FF2B5EF4-FFF2-40B4-BE49-F238E27FC236}">
                  <a16:creationId xmlns:a16="http://schemas.microsoft.com/office/drawing/2014/main" id="{7D560E6E-5C3F-6DED-60CC-3442809AFAF8}"/>
                </a:ext>
              </a:extLst>
            </p:cNvPr>
            <p:cNvSpPr txBox="1"/>
            <p:nvPr/>
          </p:nvSpPr>
          <p:spPr>
            <a:xfrm>
              <a:off x="5098001" y="2380552"/>
              <a:ext cx="7024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r>
                <a:rPr lang="pt-BR" sz="1600" b="1" dirty="0" err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css</a:t>
              </a:r>
              <a:endParaRPr lang="pt-BR" sz="1600" dirty="0">
                <a:solidFill>
                  <a:srgbClr val="FFFFFF"/>
                </a:solidFill>
              </a:endParaRPr>
            </a:p>
          </p:txBody>
        </p:sp>
        <p:sp>
          <p:nvSpPr>
            <p:cNvPr id="200" name="CaixaDeTexto 199">
              <a:extLst>
                <a:ext uri="{FF2B5EF4-FFF2-40B4-BE49-F238E27FC236}">
                  <a16:creationId xmlns:a16="http://schemas.microsoft.com/office/drawing/2014/main" id="{14371532-8BE7-E52B-9D4B-9D645D0575AC}"/>
                </a:ext>
              </a:extLst>
            </p:cNvPr>
            <p:cNvSpPr txBox="1"/>
            <p:nvPr/>
          </p:nvSpPr>
          <p:spPr>
            <a:xfrm>
              <a:off x="5194032" y="2768013"/>
              <a:ext cx="3192391" cy="2215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 {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background-color: red;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600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 </a:t>
              </a:r>
              <a:r>
                <a:rPr lang="en-US" b="1" dirty="0" err="1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ul</a:t>
              </a:r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list-style: none;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600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 </a:t>
              </a:r>
              <a:r>
                <a:rPr lang="en-US" b="1" dirty="0" err="1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ul</a:t>
              </a:r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li {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margin-right: 10px;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9DEBB30-2249-699A-193B-E4546CCFCB18}"/>
              </a:ext>
            </a:extLst>
          </p:cNvPr>
          <p:cNvGrpSpPr/>
          <p:nvPr/>
        </p:nvGrpSpPr>
        <p:grpSpPr>
          <a:xfrm>
            <a:off x="578188" y="1489875"/>
            <a:ext cx="7881601" cy="902286"/>
            <a:chOff x="578188" y="1489875"/>
            <a:chExt cx="7881601" cy="902286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89CAF627-EA3D-C095-8BDE-3A4B0DAD5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188" y="1489875"/>
              <a:ext cx="896190" cy="902286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67D325D-4D65-397E-90D6-ABD5978FD248}"/>
                </a:ext>
              </a:extLst>
            </p:cNvPr>
            <p:cNvSpPr txBox="1"/>
            <p:nvPr/>
          </p:nvSpPr>
          <p:spPr>
            <a:xfrm>
              <a:off x="1401893" y="1506997"/>
              <a:ext cx="705789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b="1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Aninhar seletores dentro de outros</a:t>
              </a:r>
              <a:r>
                <a:rPr lang="pt-BR" sz="240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deixando o código mais legível;</a:t>
              </a:r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112C426-AAF2-C381-F716-7DEB1DB23B06}"/>
                </a:ext>
              </a:extLst>
            </p:cNvPr>
            <p:cNvGrpSpPr/>
            <p:nvPr/>
          </p:nvGrpSpPr>
          <p:grpSpPr>
            <a:xfrm>
              <a:off x="814530" y="1794959"/>
              <a:ext cx="383631" cy="255072"/>
              <a:chOff x="836665" y="3388237"/>
              <a:chExt cx="383631" cy="255072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7C49E1FF-CA26-D825-BF8B-E8B46DAD1280}"/>
                  </a:ext>
                </a:extLst>
              </p:cNvPr>
              <p:cNvGrpSpPr/>
              <p:nvPr/>
            </p:nvGrpSpPr>
            <p:grpSpPr>
              <a:xfrm>
                <a:off x="836665" y="3388237"/>
                <a:ext cx="334528" cy="54000"/>
                <a:chOff x="868751" y="3388237"/>
                <a:chExt cx="334528" cy="54000"/>
              </a:xfrm>
            </p:grpSpPr>
            <p:sp>
              <p:nvSpPr>
                <p:cNvPr id="12" name="Elipse 11">
                  <a:extLst>
                    <a:ext uri="{FF2B5EF4-FFF2-40B4-BE49-F238E27FC236}">
                      <a16:creationId xmlns:a16="http://schemas.microsoft.com/office/drawing/2014/main" id="{A5AD5F6D-17CC-2D8D-7990-33A68558D8DE}"/>
                    </a:ext>
                  </a:extLst>
                </p:cNvPr>
                <p:cNvSpPr/>
                <p:nvPr/>
              </p:nvSpPr>
              <p:spPr>
                <a:xfrm>
                  <a:off x="868751" y="3388237"/>
                  <a:ext cx="54000" cy="54000"/>
                </a:xfrm>
                <a:prstGeom prst="ellipse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B6107DCE-1B2F-5E70-611F-A84681F0A574}"/>
                    </a:ext>
                  </a:extLst>
                </p:cNvPr>
                <p:cNvSpPr/>
                <p:nvPr/>
              </p:nvSpPr>
              <p:spPr>
                <a:xfrm>
                  <a:off x="945823" y="3400716"/>
                  <a:ext cx="257456" cy="36000"/>
                </a:xfrm>
                <a:prstGeom prst="roundRect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id="{BFCE8680-B6B7-258C-45C4-6CEA465CC1A9}"/>
                  </a:ext>
                </a:extLst>
              </p:cNvPr>
              <p:cNvGrpSpPr/>
              <p:nvPr/>
            </p:nvGrpSpPr>
            <p:grpSpPr>
              <a:xfrm>
                <a:off x="885768" y="3487014"/>
                <a:ext cx="334528" cy="54000"/>
                <a:chOff x="827902" y="3379160"/>
                <a:chExt cx="334528" cy="54000"/>
              </a:xfrm>
            </p:grpSpPr>
            <p:sp>
              <p:nvSpPr>
                <p:cNvPr id="10" name="Elipse 9">
                  <a:extLst>
                    <a:ext uri="{FF2B5EF4-FFF2-40B4-BE49-F238E27FC236}">
                      <a16:creationId xmlns:a16="http://schemas.microsoft.com/office/drawing/2014/main" id="{A25FA8FC-CC1E-3EB5-6A88-01ED91BD490F}"/>
                    </a:ext>
                  </a:extLst>
                </p:cNvPr>
                <p:cNvSpPr/>
                <p:nvPr/>
              </p:nvSpPr>
              <p:spPr>
                <a:xfrm>
                  <a:off x="827902" y="3379160"/>
                  <a:ext cx="54000" cy="54000"/>
                </a:xfrm>
                <a:prstGeom prst="ellipse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" name="Retângulo: Cantos Arredondados 10">
                  <a:extLst>
                    <a:ext uri="{FF2B5EF4-FFF2-40B4-BE49-F238E27FC236}">
                      <a16:creationId xmlns:a16="http://schemas.microsoft.com/office/drawing/2014/main" id="{4228D265-F0FE-9905-B07E-41F15623FE2E}"/>
                    </a:ext>
                  </a:extLst>
                </p:cNvPr>
                <p:cNvSpPr/>
                <p:nvPr/>
              </p:nvSpPr>
              <p:spPr>
                <a:xfrm>
                  <a:off x="904974" y="3391639"/>
                  <a:ext cx="257456" cy="36000"/>
                </a:xfrm>
                <a:prstGeom prst="roundRect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1561690B-85DC-8445-701A-C49C69EF811B}"/>
                  </a:ext>
                </a:extLst>
              </p:cNvPr>
              <p:cNvGrpSpPr/>
              <p:nvPr/>
            </p:nvGrpSpPr>
            <p:grpSpPr>
              <a:xfrm>
                <a:off x="885768" y="3589309"/>
                <a:ext cx="334528" cy="54000"/>
                <a:chOff x="827902" y="3379160"/>
                <a:chExt cx="334528" cy="54000"/>
              </a:xfrm>
            </p:grpSpPr>
            <p:sp>
              <p:nvSpPr>
                <p:cNvPr id="8" name="Elipse 7">
                  <a:extLst>
                    <a:ext uri="{FF2B5EF4-FFF2-40B4-BE49-F238E27FC236}">
                      <a16:creationId xmlns:a16="http://schemas.microsoft.com/office/drawing/2014/main" id="{CC8B1A49-40FB-BD25-DB44-AFCFC05F457D}"/>
                    </a:ext>
                  </a:extLst>
                </p:cNvPr>
                <p:cNvSpPr/>
                <p:nvPr/>
              </p:nvSpPr>
              <p:spPr>
                <a:xfrm>
                  <a:off x="827902" y="3379160"/>
                  <a:ext cx="54000" cy="54000"/>
                </a:xfrm>
                <a:prstGeom prst="ellipse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" name="Retângulo: Cantos Arredondados 8">
                  <a:extLst>
                    <a:ext uri="{FF2B5EF4-FFF2-40B4-BE49-F238E27FC236}">
                      <a16:creationId xmlns:a16="http://schemas.microsoft.com/office/drawing/2014/main" id="{CE993AB1-6658-A422-996A-A093309EA4C3}"/>
                    </a:ext>
                  </a:extLst>
                </p:cNvPr>
                <p:cNvSpPr/>
                <p:nvPr/>
              </p:nvSpPr>
              <p:spPr>
                <a:xfrm>
                  <a:off x="904974" y="3391639"/>
                  <a:ext cx="257456" cy="36000"/>
                </a:xfrm>
                <a:prstGeom prst="roundRect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1151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99E64947-F8F4-2472-A3B3-85309BA35425}"/>
              </a:ext>
            </a:extLst>
          </p:cNvPr>
          <p:cNvGrpSpPr/>
          <p:nvPr/>
        </p:nvGrpSpPr>
        <p:grpSpPr>
          <a:xfrm>
            <a:off x="718499" y="2380552"/>
            <a:ext cx="3361789" cy="2675636"/>
            <a:chOff x="718499" y="2380552"/>
            <a:chExt cx="3361789" cy="2675636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F214638-B2D1-D29B-B458-E40F2B62C05E}"/>
                </a:ext>
              </a:extLst>
            </p:cNvPr>
            <p:cNvSpPr txBox="1"/>
            <p:nvPr/>
          </p:nvSpPr>
          <p:spPr>
            <a:xfrm>
              <a:off x="718499" y="2380552"/>
              <a:ext cx="7024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.scss</a:t>
              </a:r>
              <a:endParaRPr lang="pt-BR" sz="1600" dirty="0">
                <a:solidFill>
                  <a:srgbClr val="FFFFFF"/>
                </a:solidFill>
              </a:endParaRPr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051B8156-0084-0D88-CC73-19D7855ADE63}"/>
                </a:ext>
              </a:extLst>
            </p:cNvPr>
            <p:cNvGrpSpPr/>
            <p:nvPr/>
          </p:nvGrpSpPr>
          <p:grpSpPr>
            <a:xfrm>
              <a:off x="755650" y="2395230"/>
              <a:ext cx="3324638" cy="2660958"/>
              <a:chOff x="755649" y="2610984"/>
              <a:chExt cx="3292784" cy="2660958"/>
            </a:xfrm>
          </p:grpSpPr>
          <p:sp>
            <p:nvSpPr>
              <p:cNvPr id="34" name="Retângulo: Cantos Arredondados 33">
                <a:extLst>
                  <a:ext uri="{FF2B5EF4-FFF2-40B4-BE49-F238E27FC236}">
                    <a16:creationId xmlns:a16="http://schemas.microsoft.com/office/drawing/2014/main" id="{8CA22EF0-10AC-60B4-D6AD-C8C36B5ED5DD}"/>
                  </a:ext>
                </a:extLst>
              </p:cNvPr>
              <p:cNvSpPr/>
              <p:nvPr/>
            </p:nvSpPr>
            <p:spPr>
              <a:xfrm>
                <a:off x="755649" y="2618358"/>
                <a:ext cx="3292783" cy="2653584"/>
              </a:xfrm>
              <a:prstGeom prst="roundRect">
                <a:avLst>
                  <a:gd name="adj" fmla="val 4497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9503A440-F01B-F283-EC17-AA7B07223DF3}"/>
                  </a:ext>
                </a:extLst>
              </p:cNvPr>
              <p:cNvSpPr/>
              <p:nvPr/>
            </p:nvSpPr>
            <p:spPr>
              <a:xfrm>
                <a:off x="755651" y="2610984"/>
                <a:ext cx="3292782" cy="316571"/>
              </a:xfrm>
              <a:custGeom>
                <a:avLst/>
                <a:gdLst>
                  <a:gd name="connsiteX0" fmla="*/ 97874 w 3744913"/>
                  <a:gd name="connsiteY0" fmla="*/ 0 h 316571"/>
                  <a:gd name="connsiteX1" fmla="*/ 3647039 w 3744913"/>
                  <a:gd name="connsiteY1" fmla="*/ 0 h 316571"/>
                  <a:gd name="connsiteX2" fmla="*/ 3744913 w 3744913"/>
                  <a:gd name="connsiteY2" fmla="*/ 97874 h 316571"/>
                  <a:gd name="connsiteX3" fmla="*/ 3744913 w 3744913"/>
                  <a:gd name="connsiteY3" fmla="*/ 316571 h 316571"/>
                  <a:gd name="connsiteX4" fmla="*/ 0 w 3744913"/>
                  <a:gd name="connsiteY4" fmla="*/ 316571 h 316571"/>
                  <a:gd name="connsiteX5" fmla="*/ 0 w 3744913"/>
                  <a:gd name="connsiteY5" fmla="*/ 97874 h 316571"/>
                  <a:gd name="connsiteX6" fmla="*/ 97874 w 3744913"/>
                  <a:gd name="connsiteY6" fmla="*/ 0 h 31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4913" h="316571">
                    <a:moveTo>
                      <a:pt x="97874" y="0"/>
                    </a:moveTo>
                    <a:lnTo>
                      <a:pt x="3647039" y="0"/>
                    </a:lnTo>
                    <a:cubicBezTo>
                      <a:pt x="3701093" y="0"/>
                      <a:pt x="3744913" y="43820"/>
                      <a:pt x="3744913" y="97874"/>
                    </a:cubicBezTo>
                    <a:lnTo>
                      <a:pt x="3744913" y="316571"/>
                    </a:lnTo>
                    <a:lnTo>
                      <a:pt x="0" y="316571"/>
                    </a:lnTo>
                    <a:lnTo>
                      <a:pt x="0" y="97874"/>
                    </a:lnTo>
                    <a:cubicBezTo>
                      <a:pt x="0" y="43820"/>
                      <a:pt x="43820" y="0"/>
                      <a:pt x="97874" y="0"/>
                    </a:cubicBezTo>
                    <a:close/>
                  </a:path>
                </a:pathLst>
              </a:cu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730C886-3AD1-F1F6-017F-6AE3619852A2}"/>
                </a:ext>
              </a:extLst>
            </p:cNvPr>
            <p:cNvSpPr txBox="1"/>
            <p:nvPr/>
          </p:nvSpPr>
          <p:spPr>
            <a:xfrm>
              <a:off x="718501" y="2380552"/>
              <a:ext cx="7024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.scss</a:t>
              </a:r>
              <a:endParaRPr lang="pt-BR" sz="1600" dirty="0">
                <a:solidFill>
                  <a:srgbClr val="FFFFFF"/>
                </a:solidFill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0B92BA3-06E9-2FD2-677C-AC0032AC2AF4}"/>
                </a:ext>
              </a:extLst>
            </p:cNvPr>
            <p:cNvSpPr txBox="1"/>
            <p:nvPr/>
          </p:nvSpPr>
          <p:spPr>
            <a:xfrm>
              <a:off x="814532" y="2778287"/>
              <a:ext cx="3192391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_</a:t>
              </a:r>
              <a:r>
                <a:rPr lang="en-US" b="1" dirty="0" err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variables.scss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$primary-color: </a:t>
              </a:r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#EA4E60;</a:t>
              </a:r>
            </a:p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$secondary-color: </a:t>
              </a:r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#040A24;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67C99AC8-C604-F51E-3093-517975595F1A}"/>
              </a:ext>
            </a:extLst>
          </p:cNvPr>
          <p:cNvGrpSpPr/>
          <p:nvPr/>
        </p:nvGrpSpPr>
        <p:grpSpPr>
          <a:xfrm>
            <a:off x="4252940" y="2380552"/>
            <a:ext cx="4206847" cy="2675636"/>
            <a:chOff x="4252940" y="2380552"/>
            <a:chExt cx="4206847" cy="2675636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5663F348-DF3A-8EF7-1F74-A342ADB1F67E}"/>
                </a:ext>
              </a:extLst>
            </p:cNvPr>
            <p:cNvGrpSpPr/>
            <p:nvPr/>
          </p:nvGrpSpPr>
          <p:grpSpPr>
            <a:xfrm>
              <a:off x="4290088" y="2395230"/>
              <a:ext cx="4169699" cy="2660958"/>
              <a:chOff x="755649" y="2610984"/>
              <a:chExt cx="3292784" cy="2660958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9D9C87C7-ABFD-22F2-C52F-23EFB3FC53B1}"/>
                  </a:ext>
                </a:extLst>
              </p:cNvPr>
              <p:cNvSpPr/>
              <p:nvPr/>
            </p:nvSpPr>
            <p:spPr>
              <a:xfrm>
                <a:off x="755649" y="2618358"/>
                <a:ext cx="3292783" cy="2653584"/>
              </a:xfrm>
              <a:prstGeom prst="roundRect">
                <a:avLst>
                  <a:gd name="adj" fmla="val 4497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CFDC3275-425F-025D-8DFA-E3DE763CF9F3}"/>
                  </a:ext>
                </a:extLst>
              </p:cNvPr>
              <p:cNvSpPr/>
              <p:nvPr/>
            </p:nvSpPr>
            <p:spPr>
              <a:xfrm>
                <a:off x="755651" y="2610984"/>
                <a:ext cx="3292782" cy="316571"/>
              </a:xfrm>
              <a:custGeom>
                <a:avLst/>
                <a:gdLst>
                  <a:gd name="connsiteX0" fmla="*/ 97874 w 3744913"/>
                  <a:gd name="connsiteY0" fmla="*/ 0 h 316571"/>
                  <a:gd name="connsiteX1" fmla="*/ 3647039 w 3744913"/>
                  <a:gd name="connsiteY1" fmla="*/ 0 h 316571"/>
                  <a:gd name="connsiteX2" fmla="*/ 3744913 w 3744913"/>
                  <a:gd name="connsiteY2" fmla="*/ 97874 h 316571"/>
                  <a:gd name="connsiteX3" fmla="*/ 3744913 w 3744913"/>
                  <a:gd name="connsiteY3" fmla="*/ 316571 h 316571"/>
                  <a:gd name="connsiteX4" fmla="*/ 0 w 3744913"/>
                  <a:gd name="connsiteY4" fmla="*/ 316571 h 316571"/>
                  <a:gd name="connsiteX5" fmla="*/ 0 w 3744913"/>
                  <a:gd name="connsiteY5" fmla="*/ 97874 h 316571"/>
                  <a:gd name="connsiteX6" fmla="*/ 97874 w 3744913"/>
                  <a:gd name="connsiteY6" fmla="*/ 0 h 31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4913" h="316571">
                    <a:moveTo>
                      <a:pt x="97874" y="0"/>
                    </a:moveTo>
                    <a:lnTo>
                      <a:pt x="3647039" y="0"/>
                    </a:lnTo>
                    <a:cubicBezTo>
                      <a:pt x="3701093" y="0"/>
                      <a:pt x="3744913" y="43820"/>
                      <a:pt x="3744913" y="97874"/>
                    </a:cubicBezTo>
                    <a:lnTo>
                      <a:pt x="3744913" y="316571"/>
                    </a:lnTo>
                    <a:lnTo>
                      <a:pt x="0" y="316571"/>
                    </a:lnTo>
                    <a:lnTo>
                      <a:pt x="0" y="97874"/>
                    </a:lnTo>
                    <a:cubicBezTo>
                      <a:pt x="0" y="43820"/>
                      <a:pt x="43820" y="0"/>
                      <a:pt x="97874" y="0"/>
                    </a:cubicBezTo>
                    <a:close/>
                  </a:path>
                </a:pathLst>
              </a:cu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41EEE929-4B80-EF69-3F49-67C771CEC1BE}"/>
                </a:ext>
              </a:extLst>
            </p:cNvPr>
            <p:cNvSpPr txBox="1"/>
            <p:nvPr/>
          </p:nvSpPr>
          <p:spPr>
            <a:xfrm>
              <a:off x="4252940" y="2380552"/>
              <a:ext cx="7024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.scss</a:t>
              </a:r>
              <a:endParaRPr lang="pt-BR" sz="1600" dirty="0">
                <a:solidFill>
                  <a:srgbClr val="FFFFFF"/>
                </a:solidFill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90E4BF6-CC94-F5FB-0E93-7B2907B1C9F3}"/>
                </a:ext>
              </a:extLst>
            </p:cNvPr>
            <p:cNvSpPr txBox="1"/>
            <p:nvPr/>
          </p:nvSpPr>
          <p:spPr>
            <a:xfrm>
              <a:off x="4348971" y="2768013"/>
              <a:ext cx="4039379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@use 'variables'</a:t>
              </a:r>
            </a:p>
            <a:p>
              <a:endPara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h1 { 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color: </a:t>
              </a:r>
              <a:r>
                <a:rPr lang="en-US" b="1" dirty="0" err="1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variables</a:t>
              </a:r>
              <a:r>
                <a:rPr lang="en-US" b="1" dirty="0" err="1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b="1" dirty="0" err="1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$primary-color</a:t>
              </a:r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{ 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color: </a:t>
              </a:r>
              <a:r>
                <a:rPr lang="en-US" b="1" dirty="0" err="1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variables</a:t>
              </a:r>
              <a:r>
                <a:rPr lang="en-US" b="1" dirty="0" err="1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b="1" dirty="0" err="1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$secondary-color</a:t>
              </a:r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EF5F452-399E-3A12-F7E9-70A976C0D3EC}"/>
              </a:ext>
            </a:extLst>
          </p:cNvPr>
          <p:cNvGrpSpPr/>
          <p:nvPr/>
        </p:nvGrpSpPr>
        <p:grpSpPr>
          <a:xfrm>
            <a:off x="578188" y="1489875"/>
            <a:ext cx="7881601" cy="902286"/>
            <a:chOff x="578188" y="1489875"/>
            <a:chExt cx="7881601" cy="90228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67D325D-4D65-397E-90D6-ABD5978FD248}"/>
                </a:ext>
              </a:extLst>
            </p:cNvPr>
            <p:cNvSpPr txBox="1"/>
            <p:nvPr/>
          </p:nvSpPr>
          <p:spPr>
            <a:xfrm>
              <a:off x="1401893" y="1506997"/>
              <a:ext cx="705789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b="1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Dividir o código em outros arquivos</a:t>
              </a:r>
              <a:r>
                <a:rPr lang="pt-BR" sz="240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auxiliando na organização e facilitando a manutenção.</a:t>
              </a:r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20523BA2-B10B-FF6D-55EA-5EE39BF8FAA1}"/>
                </a:ext>
              </a:extLst>
            </p:cNvPr>
            <p:cNvGrpSpPr/>
            <p:nvPr/>
          </p:nvGrpSpPr>
          <p:grpSpPr>
            <a:xfrm>
              <a:off x="578188" y="1489875"/>
              <a:ext cx="896190" cy="902286"/>
              <a:chOff x="578188" y="1489875"/>
              <a:chExt cx="896190" cy="902286"/>
            </a:xfrm>
          </p:grpSpPr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89CAF627-EA3D-C095-8BDE-3A4B0DAD5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188" y="1489875"/>
                <a:ext cx="896190" cy="902286"/>
              </a:xfrm>
              <a:prstGeom prst="rect">
                <a:avLst/>
              </a:prstGeom>
            </p:spPr>
          </p:pic>
          <p:pic>
            <p:nvPicPr>
              <p:cNvPr id="49" name="Imagem 48">
                <a:extLst>
                  <a:ext uri="{FF2B5EF4-FFF2-40B4-BE49-F238E27FC236}">
                    <a16:creationId xmlns:a16="http://schemas.microsoft.com/office/drawing/2014/main" id="{D0867231-FED2-F1C4-B142-DB260035D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639" y="1693453"/>
                <a:ext cx="451143" cy="46333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3072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517F8CCE-3266-3E38-1380-8A6587676065}"/>
              </a:ext>
            </a:extLst>
          </p:cNvPr>
          <p:cNvGrpSpPr/>
          <p:nvPr/>
        </p:nvGrpSpPr>
        <p:grpSpPr>
          <a:xfrm>
            <a:off x="578188" y="1489875"/>
            <a:ext cx="7881601" cy="902286"/>
            <a:chOff x="578188" y="1489875"/>
            <a:chExt cx="7881601" cy="90228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67D325D-4D65-397E-90D6-ABD5978FD248}"/>
                </a:ext>
              </a:extLst>
            </p:cNvPr>
            <p:cNvSpPr txBox="1"/>
            <p:nvPr/>
          </p:nvSpPr>
          <p:spPr>
            <a:xfrm>
              <a:off x="1401893" y="1506997"/>
              <a:ext cx="705789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b="1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Herdar estilos de outros seletores</a:t>
              </a:r>
              <a:r>
                <a:rPr lang="pt-BR" sz="240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reduzindo a repetição de código e auxiliando a manutenção.</a:t>
              </a:r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C6CC08FB-303A-82D7-09B1-023057D786BD}"/>
                </a:ext>
              </a:extLst>
            </p:cNvPr>
            <p:cNvGrpSpPr/>
            <p:nvPr/>
          </p:nvGrpSpPr>
          <p:grpSpPr>
            <a:xfrm>
              <a:off x="578188" y="1489875"/>
              <a:ext cx="896190" cy="902286"/>
              <a:chOff x="578188" y="1489875"/>
              <a:chExt cx="896190" cy="902286"/>
            </a:xfrm>
          </p:grpSpPr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89CAF627-EA3D-C095-8BDE-3A4B0DAD5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188" y="1489875"/>
                <a:ext cx="896190" cy="902286"/>
              </a:xfrm>
              <a:prstGeom prst="rect">
                <a:avLst/>
              </a:prstGeom>
            </p:spPr>
          </p:pic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14B62F5-F627-3432-FC0C-428D1DCFADEC}"/>
                  </a:ext>
                </a:extLst>
              </p:cNvPr>
              <p:cNvSpPr txBox="1"/>
              <p:nvPr/>
            </p:nvSpPr>
            <p:spPr>
              <a:xfrm>
                <a:off x="664042" y="1706637"/>
                <a:ext cx="6903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dirty="0">
                    <a:solidFill>
                      <a:srgbClr val="EA4E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{...}</a:t>
                </a:r>
              </a:p>
            </p:txBody>
          </p:sp>
        </p:grp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2ACB2248-493E-897F-B3F9-C039C6887376}"/>
              </a:ext>
            </a:extLst>
          </p:cNvPr>
          <p:cNvGrpSpPr/>
          <p:nvPr/>
        </p:nvGrpSpPr>
        <p:grpSpPr>
          <a:xfrm>
            <a:off x="718499" y="2380552"/>
            <a:ext cx="3774515" cy="2721448"/>
            <a:chOff x="718499" y="2380552"/>
            <a:chExt cx="3774515" cy="2721448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ED79090C-4CBF-BA07-B05B-C17779A74E7B}"/>
                </a:ext>
              </a:extLst>
            </p:cNvPr>
            <p:cNvGrpSpPr/>
            <p:nvPr/>
          </p:nvGrpSpPr>
          <p:grpSpPr>
            <a:xfrm>
              <a:off x="755647" y="2395230"/>
              <a:ext cx="3737367" cy="2660958"/>
              <a:chOff x="755649" y="2610984"/>
              <a:chExt cx="3292784" cy="2660958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19DFF21C-585C-BD7B-FA08-1409BD9E731F}"/>
                  </a:ext>
                </a:extLst>
              </p:cNvPr>
              <p:cNvSpPr/>
              <p:nvPr/>
            </p:nvSpPr>
            <p:spPr>
              <a:xfrm>
                <a:off x="755649" y="2618358"/>
                <a:ext cx="3292783" cy="2653584"/>
              </a:xfrm>
              <a:prstGeom prst="roundRect">
                <a:avLst>
                  <a:gd name="adj" fmla="val 4497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Forma Livre: Forma 5">
                <a:extLst>
                  <a:ext uri="{FF2B5EF4-FFF2-40B4-BE49-F238E27FC236}">
                    <a16:creationId xmlns:a16="http://schemas.microsoft.com/office/drawing/2014/main" id="{227C69A6-BE43-AB23-CC55-2C5BC92EC3EC}"/>
                  </a:ext>
                </a:extLst>
              </p:cNvPr>
              <p:cNvSpPr/>
              <p:nvPr/>
            </p:nvSpPr>
            <p:spPr>
              <a:xfrm>
                <a:off x="755651" y="2610984"/>
                <a:ext cx="3292782" cy="316571"/>
              </a:xfrm>
              <a:custGeom>
                <a:avLst/>
                <a:gdLst>
                  <a:gd name="connsiteX0" fmla="*/ 97874 w 3744913"/>
                  <a:gd name="connsiteY0" fmla="*/ 0 h 316571"/>
                  <a:gd name="connsiteX1" fmla="*/ 3647039 w 3744913"/>
                  <a:gd name="connsiteY1" fmla="*/ 0 h 316571"/>
                  <a:gd name="connsiteX2" fmla="*/ 3744913 w 3744913"/>
                  <a:gd name="connsiteY2" fmla="*/ 97874 h 316571"/>
                  <a:gd name="connsiteX3" fmla="*/ 3744913 w 3744913"/>
                  <a:gd name="connsiteY3" fmla="*/ 316571 h 316571"/>
                  <a:gd name="connsiteX4" fmla="*/ 0 w 3744913"/>
                  <a:gd name="connsiteY4" fmla="*/ 316571 h 316571"/>
                  <a:gd name="connsiteX5" fmla="*/ 0 w 3744913"/>
                  <a:gd name="connsiteY5" fmla="*/ 97874 h 316571"/>
                  <a:gd name="connsiteX6" fmla="*/ 97874 w 3744913"/>
                  <a:gd name="connsiteY6" fmla="*/ 0 h 31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4913" h="316571">
                    <a:moveTo>
                      <a:pt x="97874" y="0"/>
                    </a:moveTo>
                    <a:lnTo>
                      <a:pt x="3647039" y="0"/>
                    </a:lnTo>
                    <a:cubicBezTo>
                      <a:pt x="3701093" y="0"/>
                      <a:pt x="3744913" y="43820"/>
                      <a:pt x="3744913" y="97874"/>
                    </a:cubicBezTo>
                    <a:lnTo>
                      <a:pt x="3744913" y="316571"/>
                    </a:lnTo>
                    <a:lnTo>
                      <a:pt x="0" y="316571"/>
                    </a:lnTo>
                    <a:lnTo>
                      <a:pt x="0" y="97874"/>
                    </a:lnTo>
                    <a:cubicBezTo>
                      <a:pt x="0" y="43820"/>
                      <a:pt x="43820" y="0"/>
                      <a:pt x="97874" y="0"/>
                    </a:cubicBezTo>
                    <a:close/>
                  </a:path>
                </a:pathLst>
              </a:cu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8529EB9-115B-C6E7-ED3A-FD8A030DF29C}"/>
                </a:ext>
              </a:extLst>
            </p:cNvPr>
            <p:cNvSpPr txBox="1"/>
            <p:nvPr/>
          </p:nvSpPr>
          <p:spPr>
            <a:xfrm>
              <a:off x="718499" y="2380552"/>
              <a:ext cx="7024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.scss</a:t>
              </a:r>
              <a:endParaRPr lang="pt-BR" sz="1600" dirty="0">
                <a:solidFill>
                  <a:srgbClr val="FFFFFF"/>
                </a:solidFill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FF4C22A-93E3-8837-13B2-3151506F2031}"/>
                </a:ext>
              </a:extLst>
            </p:cNvPr>
            <p:cNvSpPr txBox="1"/>
            <p:nvPr/>
          </p:nvSpPr>
          <p:spPr>
            <a:xfrm>
              <a:off x="814531" y="2778287"/>
              <a:ext cx="3592216" cy="23237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Herança com Classe</a:t>
              </a:r>
            </a:p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.button {</a:t>
              </a:r>
            </a:p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padding: 10px 15px;</a:t>
              </a:r>
            </a:p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cursor: pointer;</a:t>
              </a:r>
            </a:p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500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.primary-button {</a:t>
              </a:r>
            </a:p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@extend .button;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background-color: #EA4E60;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color: #FAFAFA;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2C987C17-BBCB-89EC-8570-5EAF5961A00D}"/>
              </a:ext>
            </a:extLst>
          </p:cNvPr>
          <p:cNvGrpSpPr/>
          <p:nvPr/>
        </p:nvGrpSpPr>
        <p:grpSpPr>
          <a:xfrm>
            <a:off x="4710483" y="2376440"/>
            <a:ext cx="3766009" cy="2722693"/>
            <a:chOff x="4710483" y="2376440"/>
            <a:chExt cx="3766009" cy="2722693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046CA7AA-DD55-86C6-CD33-E73D0E2A3040}"/>
                </a:ext>
              </a:extLst>
            </p:cNvPr>
            <p:cNvGrpSpPr/>
            <p:nvPr/>
          </p:nvGrpSpPr>
          <p:grpSpPr>
            <a:xfrm>
              <a:off x="4739125" y="2392363"/>
              <a:ext cx="3737367" cy="2706770"/>
              <a:chOff x="4739125" y="2392363"/>
              <a:chExt cx="3737367" cy="2706770"/>
            </a:xfrm>
          </p:grpSpPr>
          <p:grpSp>
            <p:nvGrpSpPr>
              <p:cNvPr id="34" name="Agrupar 33">
                <a:extLst>
                  <a:ext uri="{FF2B5EF4-FFF2-40B4-BE49-F238E27FC236}">
                    <a16:creationId xmlns:a16="http://schemas.microsoft.com/office/drawing/2014/main" id="{66789642-2075-5157-9F6D-C6330A84D93E}"/>
                  </a:ext>
                </a:extLst>
              </p:cNvPr>
              <p:cNvGrpSpPr/>
              <p:nvPr/>
            </p:nvGrpSpPr>
            <p:grpSpPr>
              <a:xfrm>
                <a:off x="4739125" y="2392363"/>
                <a:ext cx="3737367" cy="2660958"/>
                <a:chOff x="755649" y="2610984"/>
                <a:chExt cx="3292784" cy="2660958"/>
              </a:xfrm>
            </p:grpSpPr>
            <p:sp>
              <p:nvSpPr>
                <p:cNvPr id="35" name="Retângulo: Cantos Arredondados 34">
                  <a:extLst>
                    <a:ext uri="{FF2B5EF4-FFF2-40B4-BE49-F238E27FC236}">
                      <a16:creationId xmlns:a16="http://schemas.microsoft.com/office/drawing/2014/main" id="{B6514DFC-6F2D-B935-D015-A3D977E89827}"/>
                    </a:ext>
                  </a:extLst>
                </p:cNvPr>
                <p:cNvSpPr/>
                <p:nvPr/>
              </p:nvSpPr>
              <p:spPr>
                <a:xfrm>
                  <a:off x="755649" y="2618358"/>
                  <a:ext cx="3292783" cy="2653584"/>
                </a:xfrm>
                <a:prstGeom prst="roundRect">
                  <a:avLst>
                    <a:gd name="adj" fmla="val 4497"/>
                  </a:avLst>
                </a:prstGeom>
                <a:solidFill>
                  <a:srgbClr val="EEEE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Forma Livre: Forma 35">
                  <a:extLst>
                    <a:ext uri="{FF2B5EF4-FFF2-40B4-BE49-F238E27FC236}">
                      <a16:creationId xmlns:a16="http://schemas.microsoft.com/office/drawing/2014/main" id="{F78A63D0-DDCE-8791-D4FC-F1D1BB3FD570}"/>
                    </a:ext>
                  </a:extLst>
                </p:cNvPr>
                <p:cNvSpPr/>
                <p:nvPr/>
              </p:nvSpPr>
              <p:spPr>
                <a:xfrm>
                  <a:off x="755651" y="2610984"/>
                  <a:ext cx="3292782" cy="316571"/>
                </a:xfrm>
                <a:custGeom>
                  <a:avLst/>
                  <a:gdLst>
                    <a:gd name="connsiteX0" fmla="*/ 97874 w 3744913"/>
                    <a:gd name="connsiteY0" fmla="*/ 0 h 316571"/>
                    <a:gd name="connsiteX1" fmla="*/ 3647039 w 3744913"/>
                    <a:gd name="connsiteY1" fmla="*/ 0 h 316571"/>
                    <a:gd name="connsiteX2" fmla="*/ 3744913 w 3744913"/>
                    <a:gd name="connsiteY2" fmla="*/ 97874 h 316571"/>
                    <a:gd name="connsiteX3" fmla="*/ 3744913 w 3744913"/>
                    <a:gd name="connsiteY3" fmla="*/ 316571 h 316571"/>
                    <a:gd name="connsiteX4" fmla="*/ 0 w 3744913"/>
                    <a:gd name="connsiteY4" fmla="*/ 316571 h 316571"/>
                    <a:gd name="connsiteX5" fmla="*/ 0 w 3744913"/>
                    <a:gd name="connsiteY5" fmla="*/ 97874 h 316571"/>
                    <a:gd name="connsiteX6" fmla="*/ 97874 w 3744913"/>
                    <a:gd name="connsiteY6" fmla="*/ 0 h 316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44913" h="316571">
                      <a:moveTo>
                        <a:pt x="97874" y="0"/>
                      </a:moveTo>
                      <a:lnTo>
                        <a:pt x="3647039" y="0"/>
                      </a:lnTo>
                      <a:cubicBezTo>
                        <a:pt x="3701093" y="0"/>
                        <a:pt x="3744913" y="43820"/>
                        <a:pt x="3744913" y="97874"/>
                      </a:cubicBezTo>
                      <a:lnTo>
                        <a:pt x="3744913" y="316571"/>
                      </a:lnTo>
                      <a:lnTo>
                        <a:pt x="0" y="316571"/>
                      </a:lnTo>
                      <a:lnTo>
                        <a:pt x="0" y="97874"/>
                      </a:lnTo>
                      <a:cubicBezTo>
                        <a:pt x="0" y="43820"/>
                        <a:pt x="43820" y="0"/>
                        <a:pt x="97874" y="0"/>
                      </a:cubicBezTo>
                      <a:close/>
                    </a:path>
                  </a:pathLst>
                </a:cu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2B87D967-F93C-8699-BDA5-533613DB4905}"/>
                  </a:ext>
                </a:extLst>
              </p:cNvPr>
              <p:cNvSpPr txBox="1"/>
              <p:nvPr/>
            </p:nvSpPr>
            <p:spPr>
              <a:xfrm>
                <a:off x="4798009" y="2775420"/>
                <a:ext cx="3590344" cy="2323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Herança com Placeholder</a:t>
                </a:r>
                <a:endPara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solidFill>
                      <a:srgbClr val="EA4E6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%base-button {</a:t>
                </a:r>
              </a:p>
              <a:p>
                <a:r>
                  <a:rPr lang="en-US" b="1" dirty="0">
                    <a:solidFill>
                      <a:srgbClr val="EA4E6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padding: 10px 15px;</a:t>
                </a:r>
              </a:p>
              <a:p>
                <a:r>
                  <a:rPr lang="en-US" b="1" dirty="0">
                    <a:solidFill>
                      <a:srgbClr val="EA4E6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cursor: pointer;</a:t>
                </a:r>
              </a:p>
              <a:p>
                <a:r>
                  <a:rPr lang="en-US" b="1" dirty="0">
                    <a:solidFill>
                      <a:srgbClr val="EA4E6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sz="50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solidFill>
                      <a:srgbClr val="040A2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.primary-button {</a:t>
                </a:r>
              </a:p>
              <a:p>
                <a:r>
                  <a:rPr lang="en-US" b="1" dirty="0">
                    <a:solidFill>
                      <a:srgbClr val="EA4E6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@extend %base-button;</a:t>
                </a:r>
              </a:p>
              <a:p>
                <a:r>
                  <a:rPr lang="en-US" b="1" dirty="0">
                    <a:solidFill>
                      <a:srgbClr val="040A2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background-color: #EA4E60;</a:t>
                </a:r>
              </a:p>
              <a:p>
                <a:r>
                  <a:rPr lang="en-US" b="1" dirty="0">
                    <a:solidFill>
                      <a:srgbClr val="040A2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color: #FAFAFA;</a:t>
                </a:r>
              </a:p>
              <a:p>
                <a:r>
                  <a:rPr lang="en-US" b="1" dirty="0">
                    <a:solidFill>
                      <a:srgbClr val="040A2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61F1CC2B-23CD-EE7B-337F-86D5C521805B}"/>
                </a:ext>
              </a:extLst>
            </p:cNvPr>
            <p:cNvSpPr txBox="1"/>
            <p:nvPr/>
          </p:nvSpPr>
          <p:spPr>
            <a:xfrm>
              <a:off x="4710483" y="2376440"/>
              <a:ext cx="7024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.scss</a:t>
              </a:r>
              <a:endParaRPr lang="pt-BR" sz="16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075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91A3984A-63DD-2B2F-61EE-A5B876C8C2D2}"/>
              </a:ext>
            </a:extLst>
          </p:cNvPr>
          <p:cNvGrpSpPr/>
          <p:nvPr/>
        </p:nvGrpSpPr>
        <p:grpSpPr>
          <a:xfrm>
            <a:off x="578188" y="1489875"/>
            <a:ext cx="7881601" cy="902286"/>
            <a:chOff x="578188" y="1489875"/>
            <a:chExt cx="7881601" cy="90228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67D325D-4D65-397E-90D6-ABD5978FD248}"/>
                </a:ext>
              </a:extLst>
            </p:cNvPr>
            <p:cNvSpPr txBox="1"/>
            <p:nvPr/>
          </p:nvSpPr>
          <p:spPr>
            <a:xfrm>
              <a:off x="1401893" y="1506997"/>
              <a:ext cx="705789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b="1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Realizar operações matemáticas</a:t>
              </a:r>
              <a:r>
                <a:rPr lang="pt-BR" sz="240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facilitando o cálculo de valores dinâmicos.</a:t>
              </a:r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FC35A2A5-4D98-22DC-8C66-9492D6B14150}"/>
                </a:ext>
              </a:extLst>
            </p:cNvPr>
            <p:cNvGrpSpPr/>
            <p:nvPr/>
          </p:nvGrpSpPr>
          <p:grpSpPr>
            <a:xfrm>
              <a:off x="578188" y="1489875"/>
              <a:ext cx="896190" cy="902286"/>
              <a:chOff x="578188" y="1489875"/>
              <a:chExt cx="896190" cy="902286"/>
            </a:xfrm>
          </p:grpSpPr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89CAF627-EA3D-C095-8BDE-3A4B0DAD5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188" y="1489875"/>
                <a:ext cx="896190" cy="902286"/>
              </a:xfrm>
              <a:prstGeom prst="rect">
                <a:avLst/>
              </a:prstGeom>
            </p:spPr>
          </p:pic>
          <p:sp>
            <p:nvSpPr>
              <p:cNvPr id="14" name="Sinal de Adição 13">
                <a:extLst>
                  <a:ext uri="{FF2B5EF4-FFF2-40B4-BE49-F238E27FC236}">
                    <a16:creationId xmlns:a16="http://schemas.microsoft.com/office/drawing/2014/main" id="{38EE8EF3-8942-4088-E7C4-BE5B061B7F46}"/>
                  </a:ext>
                </a:extLst>
              </p:cNvPr>
              <p:cNvSpPr/>
              <p:nvPr/>
            </p:nvSpPr>
            <p:spPr>
              <a:xfrm>
                <a:off x="774662" y="1691802"/>
                <a:ext cx="461665" cy="461665"/>
              </a:xfrm>
              <a:prstGeom prst="mathPlus">
                <a:avLst>
                  <a:gd name="adj1" fmla="val 8956"/>
                </a:avLst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D9696B-BC72-78C1-0120-846F7BC8381A}"/>
              </a:ext>
            </a:extLst>
          </p:cNvPr>
          <p:cNvGrpSpPr/>
          <p:nvPr/>
        </p:nvGrpSpPr>
        <p:grpSpPr>
          <a:xfrm>
            <a:off x="718499" y="2380552"/>
            <a:ext cx="3774515" cy="2675636"/>
            <a:chOff x="718499" y="2380552"/>
            <a:chExt cx="3774515" cy="2675636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463BE939-F569-81DC-0D53-0377B29989E6}"/>
                </a:ext>
              </a:extLst>
            </p:cNvPr>
            <p:cNvGrpSpPr/>
            <p:nvPr/>
          </p:nvGrpSpPr>
          <p:grpSpPr>
            <a:xfrm>
              <a:off x="755647" y="2395230"/>
              <a:ext cx="3737367" cy="2660958"/>
              <a:chOff x="755649" y="2610984"/>
              <a:chExt cx="3292784" cy="2660958"/>
            </a:xfrm>
          </p:grpSpPr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D2644EA8-9E00-7550-52DC-F6412603B926}"/>
                  </a:ext>
                </a:extLst>
              </p:cNvPr>
              <p:cNvSpPr/>
              <p:nvPr/>
            </p:nvSpPr>
            <p:spPr>
              <a:xfrm>
                <a:off x="755649" y="2618358"/>
                <a:ext cx="3292783" cy="2653584"/>
              </a:xfrm>
              <a:prstGeom prst="roundRect">
                <a:avLst>
                  <a:gd name="adj" fmla="val 4497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4402566C-029A-780B-1E4F-7A6C90DB7F45}"/>
                  </a:ext>
                </a:extLst>
              </p:cNvPr>
              <p:cNvSpPr/>
              <p:nvPr/>
            </p:nvSpPr>
            <p:spPr>
              <a:xfrm>
                <a:off x="755651" y="2610984"/>
                <a:ext cx="3292782" cy="316571"/>
              </a:xfrm>
              <a:custGeom>
                <a:avLst/>
                <a:gdLst>
                  <a:gd name="connsiteX0" fmla="*/ 97874 w 3744913"/>
                  <a:gd name="connsiteY0" fmla="*/ 0 h 316571"/>
                  <a:gd name="connsiteX1" fmla="*/ 3647039 w 3744913"/>
                  <a:gd name="connsiteY1" fmla="*/ 0 h 316571"/>
                  <a:gd name="connsiteX2" fmla="*/ 3744913 w 3744913"/>
                  <a:gd name="connsiteY2" fmla="*/ 97874 h 316571"/>
                  <a:gd name="connsiteX3" fmla="*/ 3744913 w 3744913"/>
                  <a:gd name="connsiteY3" fmla="*/ 316571 h 316571"/>
                  <a:gd name="connsiteX4" fmla="*/ 0 w 3744913"/>
                  <a:gd name="connsiteY4" fmla="*/ 316571 h 316571"/>
                  <a:gd name="connsiteX5" fmla="*/ 0 w 3744913"/>
                  <a:gd name="connsiteY5" fmla="*/ 97874 h 316571"/>
                  <a:gd name="connsiteX6" fmla="*/ 97874 w 3744913"/>
                  <a:gd name="connsiteY6" fmla="*/ 0 h 31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4913" h="316571">
                    <a:moveTo>
                      <a:pt x="97874" y="0"/>
                    </a:moveTo>
                    <a:lnTo>
                      <a:pt x="3647039" y="0"/>
                    </a:lnTo>
                    <a:cubicBezTo>
                      <a:pt x="3701093" y="0"/>
                      <a:pt x="3744913" y="43820"/>
                      <a:pt x="3744913" y="97874"/>
                    </a:cubicBezTo>
                    <a:lnTo>
                      <a:pt x="3744913" y="316571"/>
                    </a:lnTo>
                    <a:lnTo>
                      <a:pt x="0" y="316571"/>
                    </a:lnTo>
                    <a:lnTo>
                      <a:pt x="0" y="97874"/>
                    </a:lnTo>
                    <a:cubicBezTo>
                      <a:pt x="0" y="43820"/>
                      <a:pt x="43820" y="0"/>
                      <a:pt x="97874" y="0"/>
                    </a:cubicBezTo>
                    <a:close/>
                  </a:path>
                </a:pathLst>
              </a:cu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9B5F689-1B24-841B-C381-22436A234499}"/>
                </a:ext>
              </a:extLst>
            </p:cNvPr>
            <p:cNvSpPr txBox="1"/>
            <p:nvPr/>
          </p:nvSpPr>
          <p:spPr>
            <a:xfrm>
              <a:off x="718499" y="2380552"/>
              <a:ext cx="7024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.scss</a:t>
              </a:r>
              <a:endParaRPr lang="pt-BR" sz="1600" dirty="0">
                <a:solidFill>
                  <a:srgbClr val="FFFFFF"/>
                </a:solidFill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C4B3BB2-939F-E9D1-6048-7F5C0DE743ED}"/>
                </a:ext>
              </a:extLst>
            </p:cNvPr>
            <p:cNvSpPr txBox="1"/>
            <p:nvPr/>
          </p:nvSpPr>
          <p:spPr>
            <a:xfrm>
              <a:off x="794435" y="2778287"/>
              <a:ext cx="3592216" cy="22775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$radius: 10px;</a:t>
              </a:r>
            </a:p>
            <a:p>
              <a:endParaRPr lang="en-US" sz="800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.circle {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width: </a:t>
              </a:r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$radius * 2</a:t>
              </a:r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20px</a:t>
              </a:r>
              <a:endPara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height: </a:t>
              </a:r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$radius * 2</a:t>
              </a:r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20px</a:t>
              </a:r>
              <a:endPara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800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.circle2 {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width: </a:t>
              </a:r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$radius + 10</a:t>
              </a:r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20px</a:t>
              </a:r>
              <a:endPara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height: </a:t>
              </a:r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$radius + 10</a:t>
              </a:r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20px</a:t>
              </a:r>
              <a:endPara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2CCCEE11-9C0E-79A4-DE86-DEBBF04E9A0C}"/>
              </a:ext>
            </a:extLst>
          </p:cNvPr>
          <p:cNvGrpSpPr/>
          <p:nvPr/>
        </p:nvGrpSpPr>
        <p:grpSpPr>
          <a:xfrm>
            <a:off x="4710483" y="2376440"/>
            <a:ext cx="3794651" cy="2676881"/>
            <a:chOff x="4710483" y="2376440"/>
            <a:chExt cx="3794651" cy="2676881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F66B9217-E1BE-08C3-1B45-CE294F649145}"/>
                </a:ext>
              </a:extLst>
            </p:cNvPr>
            <p:cNvGrpSpPr/>
            <p:nvPr/>
          </p:nvGrpSpPr>
          <p:grpSpPr>
            <a:xfrm>
              <a:off x="4739125" y="2392363"/>
              <a:ext cx="3766009" cy="2660958"/>
              <a:chOff x="4739125" y="2392363"/>
              <a:chExt cx="3766009" cy="2660958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45FB8F22-CB6B-B2BA-85A5-F46CCF76126C}"/>
                  </a:ext>
                </a:extLst>
              </p:cNvPr>
              <p:cNvGrpSpPr/>
              <p:nvPr/>
            </p:nvGrpSpPr>
            <p:grpSpPr>
              <a:xfrm>
                <a:off x="4739125" y="2392363"/>
                <a:ext cx="3737367" cy="2660958"/>
                <a:chOff x="755649" y="2610984"/>
                <a:chExt cx="3292784" cy="2660958"/>
              </a:xfrm>
            </p:grpSpPr>
            <p:sp>
              <p:nvSpPr>
                <p:cNvPr id="27" name="Retângulo: Cantos Arredondados 26">
                  <a:extLst>
                    <a:ext uri="{FF2B5EF4-FFF2-40B4-BE49-F238E27FC236}">
                      <a16:creationId xmlns:a16="http://schemas.microsoft.com/office/drawing/2014/main" id="{6D8B3963-5637-687A-EC5F-2638E6209547}"/>
                    </a:ext>
                  </a:extLst>
                </p:cNvPr>
                <p:cNvSpPr/>
                <p:nvPr/>
              </p:nvSpPr>
              <p:spPr>
                <a:xfrm>
                  <a:off x="755649" y="2618358"/>
                  <a:ext cx="3292783" cy="2653584"/>
                </a:xfrm>
                <a:prstGeom prst="roundRect">
                  <a:avLst>
                    <a:gd name="adj" fmla="val 4497"/>
                  </a:avLst>
                </a:prstGeom>
                <a:solidFill>
                  <a:srgbClr val="EEEE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7D7413FA-1F4C-07A4-366D-624008B3DC3F}"/>
                    </a:ext>
                  </a:extLst>
                </p:cNvPr>
                <p:cNvSpPr/>
                <p:nvPr/>
              </p:nvSpPr>
              <p:spPr>
                <a:xfrm>
                  <a:off x="755651" y="2610984"/>
                  <a:ext cx="3292782" cy="316571"/>
                </a:xfrm>
                <a:custGeom>
                  <a:avLst/>
                  <a:gdLst>
                    <a:gd name="connsiteX0" fmla="*/ 97874 w 3744913"/>
                    <a:gd name="connsiteY0" fmla="*/ 0 h 316571"/>
                    <a:gd name="connsiteX1" fmla="*/ 3647039 w 3744913"/>
                    <a:gd name="connsiteY1" fmla="*/ 0 h 316571"/>
                    <a:gd name="connsiteX2" fmla="*/ 3744913 w 3744913"/>
                    <a:gd name="connsiteY2" fmla="*/ 97874 h 316571"/>
                    <a:gd name="connsiteX3" fmla="*/ 3744913 w 3744913"/>
                    <a:gd name="connsiteY3" fmla="*/ 316571 h 316571"/>
                    <a:gd name="connsiteX4" fmla="*/ 0 w 3744913"/>
                    <a:gd name="connsiteY4" fmla="*/ 316571 h 316571"/>
                    <a:gd name="connsiteX5" fmla="*/ 0 w 3744913"/>
                    <a:gd name="connsiteY5" fmla="*/ 97874 h 316571"/>
                    <a:gd name="connsiteX6" fmla="*/ 97874 w 3744913"/>
                    <a:gd name="connsiteY6" fmla="*/ 0 h 316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44913" h="316571">
                      <a:moveTo>
                        <a:pt x="97874" y="0"/>
                      </a:moveTo>
                      <a:lnTo>
                        <a:pt x="3647039" y="0"/>
                      </a:lnTo>
                      <a:cubicBezTo>
                        <a:pt x="3701093" y="0"/>
                        <a:pt x="3744913" y="43820"/>
                        <a:pt x="3744913" y="97874"/>
                      </a:cubicBezTo>
                      <a:lnTo>
                        <a:pt x="3744913" y="316571"/>
                      </a:lnTo>
                      <a:lnTo>
                        <a:pt x="0" y="316571"/>
                      </a:lnTo>
                      <a:lnTo>
                        <a:pt x="0" y="97874"/>
                      </a:lnTo>
                      <a:cubicBezTo>
                        <a:pt x="0" y="43820"/>
                        <a:pt x="43820" y="0"/>
                        <a:pt x="97874" y="0"/>
                      </a:cubicBezTo>
                      <a:close/>
                    </a:path>
                  </a:pathLst>
                </a:cu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990A1EAF-F2AB-3D1F-B368-8E66E0BCB6DA}"/>
                  </a:ext>
                </a:extLst>
              </p:cNvPr>
              <p:cNvSpPr txBox="1"/>
              <p:nvPr/>
            </p:nvSpPr>
            <p:spPr>
              <a:xfrm>
                <a:off x="4777914" y="2775420"/>
                <a:ext cx="372722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EA4E6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@use '</a:t>
                </a:r>
                <a:r>
                  <a:rPr lang="en-US" b="1" dirty="0" err="1">
                    <a:solidFill>
                      <a:srgbClr val="EA4E6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sass:math</a:t>
                </a:r>
                <a:r>
                  <a:rPr lang="en-US" b="1" dirty="0">
                    <a:solidFill>
                      <a:srgbClr val="EA4E6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';</a:t>
                </a:r>
              </a:p>
              <a:p>
                <a:endParaRPr lang="en-US" sz="800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solidFill>
                      <a:srgbClr val="040A2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h1 {    </a:t>
                </a:r>
              </a:p>
              <a:p>
                <a:r>
                  <a:rPr lang="en-US" b="1" dirty="0">
                    <a:solidFill>
                      <a:srgbClr val="EA4E6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b="1" dirty="0">
                    <a:solidFill>
                      <a:srgbClr val="040A2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font-size: </a:t>
                </a:r>
                <a:r>
                  <a:rPr lang="en-US" b="1" dirty="0">
                    <a:solidFill>
                      <a:srgbClr val="EA4E6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60px</a:t>
                </a:r>
                <a:r>
                  <a:rPr lang="en-US" b="1" dirty="0">
                    <a:solidFill>
                      <a:srgbClr val="040A2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r>
                  <a:rPr lang="en-US" b="1" dirty="0">
                    <a:solidFill>
                      <a:srgbClr val="EA4E6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r>
                  <a:rPr lang="en-US" b="1" dirty="0">
                    <a:solidFill>
                      <a:srgbClr val="040A2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solidFill>
                      <a:srgbClr val="040A2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h2 {    </a:t>
                </a:r>
              </a:p>
              <a:p>
                <a:r>
                  <a:rPr lang="en-US" b="1" dirty="0">
                    <a:solidFill>
                      <a:srgbClr val="EA4E6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b="1" dirty="0">
                    <a:solidFill>
                      <a:srgbClr val="040A2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font-size: </a:t>
                </a:r>
                <a:r>
                  <a:rPr lang="en-US" b="1" dirty="0" err="1">
                    <a:solidFill>
                      <a:srgbClr val="EA4E6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math.div</a:t>
                </a:r>
                <a:r>
                  <a:rPr lang="en-US" b="1" dirty="0">
                    <a:solidFill>
                      <a:srgbClr val="EA4E6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(60px, 2)</a:t>
                </a:r>
                <a:r>
                  <a:rPr lang="en-US" b="1" dirty="0">
                    <a:solidFill>
                      <a:srgbClr val="040A2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r>
                  <a:rPr lang="en-US" b="1" dirty="0">
                    <a:solidFill>
                      <a:srgbClr val="EA4E6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r>
                  <a:rPr lang="en-US" b="1" dirty="0">
                    <a:solidFill>
                      <a:srgbClr val="040A2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p:grp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60F9E9E2-FF8B-D0F7-3250-479743A5023B}"/>
                </a:ext>
              </a:extLst>
            </p:cNvPr>
            <p:cNvSpPr txBox="1"/>
            <p:nvPr/>
          </p:nvSpPr>
          <p:spPr>
            <a:xfrm>
              <a:off x="4710483" y="2376440"/>
              <a:ext cx="7024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.scss</a:t>
              </a:r>
              <a:endParaRPr lang="pt-BR" sz="16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5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EC93552-5B50-F7CB-8CB4-388793D6DFBF}"/>
              </a:ext>
            </a:extLst>
          </p:cNvPr>
          <p:cNvGrpSpPr/>
          <p:nvPr/>
        </p:nvGrpSpPr>
        <p:grpSpPr>
          <a:xfrm>
            <a:off x="578188" y="1489875"/>
            <a:ext cx="7881601" cy="902286"/>
            <a:chOff x="578188" y="1489875"/>
            <a:chExt cx="7881601" cy="90228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67D325D-4D65-397E-90D6-ABD5978FD248}"/>
                </a:ext>
              </a:extLst>
            </p:cNvPr>
            <p:cNvSpPr txBox="1"/>
            <p:nvPr/>
          </p:nvSpPr>
          <p:spPr>
            <a:xfrm>
              <a:off x="1401893" y="1506997"/>
              <a:ext cx="705789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b="1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Adicionar lógica ao CSS</a:t>
              </a:r>
              <a:r>
                <a:rPr lang="pt-BR" sz="240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permitindo criar estilos dinâmicos.</a:t>
              </a:r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73D40038-906C-10DA-82D9-E28151818DA1}"/>
                </a:ext>
              </a:extLst>
            </p:cNvPr>
            <p:cNvGrpSpPr/>
            <p:nvPr/>
          </p:nvGrpSpPr>
          <p:grpSpPr>
            <a:xfrm>
              <a:off x="578188" y="1489875"/>
              <a:ext cx="896190" cy="902286"/>
              <a:chOff x="578188" y="1489875"/>
              <a:chExt cx="896190" cy="902286"/>
            </a:xfrm>
          </p:grpSpPr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89CAF627-EA3D-C095-8BDE-3A4B0DAD5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188" y="1489875"/>
                <a:ext cx="896190" cy="90228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B15AC75-E46E-BCE8-DAD3-A8BF07D8A5AE}"/>
                  </a:ext>
                </a:extLst>
              </p:cNvPr>
              <p:cNvSpPr txBox="1"/>
              <p:nvPr/>
            </p:nvSpPr>
            <p:spPr>
              <a:xfrm>
                <a:off x="664434" y="1696348"/>
                <a:ext cx="6903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dirty="0">
                    <a:solidFill>
                      <a:srgbClr val="EA4E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   )</a:t>
                </a:r>
              </a:p>
            </p:txBody>
          </p:sp>
        </p:grp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F4FD086-C069-3349-93F0-5B773273ED27}"/>
              </a:ext>
            </a:extLst>
          </p:cNvPr>
          <p:cNvGrpSpPr/>
          <p:nvPr/>
        </p:nvGrpSpPr>
        <p:grpSpPr>
          <a:xfrm>
            <a:off x="718499" y="2380552"/>
            <a:ext cx="3932488" cy="2736837"/>
            <a:chOff x="718499" y="2380552"/>
            <a:chExt cx="3932488" cy="2736837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5F13DFF1-4A38-189C-00A3-5A240DACDE6D}"/>
                </a:ext>
              </a:extLst>
            </p:cNvPr>
            <p:cNvGrpSpPr/>
            <p:nvPr/>
          </p:nvGrpSpPr>
          <p:grpSpPr>
            <a:xfrm>
              <a:off x="755647" y="2395230"/>
              <a:ext cx="3737367" cy="2660958"/>
              <a:chOff x="755649" y="2610984"/>
              <a:chExt cx="3292784" cy="2660958"/>
            </a:xfrm>
          </p:grpSpPr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514EEFB0-663B-F668-E415-C70AE9257896}"/>
                  </a:ext>
                </a:extLst>
              </p:cNvPr>
              <p:cNvSpPr/>
              <p:nvPr/>
            </p:nvSpPr>
            <p:spPr>
              <a:xfrm>
                <a:off x="755649" y="2618358"/>
                <a:ext cx="3292783" cy="2653584"/>
              </a:xfrm>
              <a:prstGeom prst="roundRect">
                <a:avLst>
                  <a:gd name="adj" fmla="val 4497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Forma Livre: Forma 15">
                <a:extLst>
                  <a:ext uri="{FF2B5EF4-FFF2-40B4-BE49-F238E27FC236}">
                    <a16:creationId xmlns:a16="http://schemas.microsoft.com/office/drawing/2014/main" id="{2203B7E1-AD37-AB42-1630-8D8CB0B02D6C}"/>
                  </a:ext>
                </a:extLst>
              </p:cNvPr>
              <p:cNvSpPr/>
              <p:nvPr/>
            </p:nvSpPr>
            <p:spPr>
              <a:xfrm>
                <a:off x="755651" y="2610984"/>
                <a:ext cx="3292782" cy="316571"/>
              </a:xfrm>
              <a:custGeom>
                <a:avLst/>
                <a:gdLst>
                  <a:gd name="connsiteX0" fmla="*/ 97874 w 3744913"/>
                  <a:gd name="connsiteY0" fmla="*/ 0 h 316571"/>
                  <a:gd name="connsiteX1" fmla="*/ 3647039 w 3744913"/>
                  <a:gd name="connsiteY1" fmla="*/ 0 h 316571"/>
                  <a:gd name="connsiteX2" fmla="*/ 3744913 w 3744913"/>
                  <a:gd name="connsiteY2" fmla="*/ 97874 h 316571"/>
                  <a:gd name="connsiteX3" fmla="*/ 3744913 w 3744913"/>
                  <a:gd name="connsiteY3" fmla="*/ 316571 h 316571"/>
                  <a:gd name="connsiteX4" fmla="*/ 0 w 3744913"/>
                  <a:gd name="connsiteY4" fmla="*/ 316571 h 316571"/>
                  <a:gd name="connsiteX5" fmla="*/ 0 w 3744913"/>
                  <a:gd name="connsiteY5" fmla="*/ 97874 h 316571"/>
                  <a:gd name="connsiteX6" fmla="*/ 97874 w 3744913"/>
                  <a:gd name="connsiteY6" fmla="*/ 0 h 31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4913" h="316571">
                    <a:moveTo>
                      <a:pt x="97874" y="0"/>
                    </a:moveTo>
                    <a:lnTo>
                      <a:pt x="3647039" y="0"/>
                    </a:lnTo>
                    <a:cubicBezTo>
                      <a:pt x="3701093" y="0"/>
                      <a:pt x="3744913" y="43820"/>
                      <a:pt x="3744913" y="97874"/>
                    </a:cubicBezTo>
                    <a:lnTo>
                      <a:pt x="3744913" y="316571"/>
                    </a:lnTo>
                    <a:lnTo>
                      <a:pt x="0" y="316571"/>
                    </a:lnTo>
                    <a:lnTo>
                      <a:pt x="0" y="97874"/>
                    </a:lnTo>
                    <a:cubicBezTo>
                      <a:pt x="0" y="43820"/>
                      <a:pt x="43820" y="0"/>
                      <a:pt x="97874" y="0"/>
                    </a:cubicBezTo>
                    <a:close/>
                  </a:path>
                </a:pathLst>
              </a:cu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1B86462-D177-A8A3-42C7-E895B92AEFEF}"/>
                </a:ext>
              </a:extLst>
            </p:cNvPr>
            <p:cNvSpPr txBox="1"/>
            <p:nvPr/>
          </p:nvSpPr>
          <p:spPr>
            <a:xfrm>
              <a:off x="718499" y="2380552"/>
              <a:ext cx="7024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.scss</a:t>
              </a:r>
              <a:endParaRPr lang="pt-BR" sz="1600" dirty="0">
                <a:solidFill>
                  <a:srgbClr val="FFFFFF"/>
                </a:solidFill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2F057E9-A0DA-A0CB-0C98-7935BF69A790}"/>
                </a:ext>
              </a:extLst>
            </p:cNvPr>
            <p:cNvSpPr txBox="1"/>
            <p:nvPr/>
          </p:nvSpPr>
          <p:spPr>
            <a:xfrm>
              <a:off x="814531" y="2778287"/>
              <a:ext cx="3836456" cy="23391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$theme: light;</a:t>
              </a:r>
            </a:p>
            <a:p>
              <a:endParaRPr lang="en-US" sz="500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.button {</a:t>
              </a:r>
            </a:p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@if $theme == light {</a:t>
              </a:r>
            </a:p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white;</a:t>
              </a:r>
              <a:endPara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} @else if $theme == dark {</a:t>
              </a:r>
            </a:p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black;</a:t>
              </a:r>
            </a:p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} @else {</a:t>
              </a:r>
            </a:p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gray;</a:t>
              </a:r>
            </a:p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AAC127-FD7A-2A9E-0C0C-DB40650FF546}"/>
              </a:ext>
            </a:extLst>
          </p:cNvPr>
          <p:cNvGrpSpPr/>
          <p:nvPr/>
        </p:nvGrpSpPr>
        <p:grpSpPr>
          <a:xfrm>
            <a:off x="4739125" y="2392363"/>
            <a:ext cx="3766009" cy="1513696"/>
            <a:chOff x="4739125" y="2392363"/>
            <a:chExt cx="3766009" cy="1513696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4730733E-1B48-FDE5-AE27-B47EEFA4A03A}"/>
                </a:ext>
              </a:extLst>
            </p:cNvPr>
            <p:cNvGrpSpPr/>
            <p:nvPr/>
          </p:nvGrpSpPr>
          <p:grpSpPr>
            <a:xfrm>
              <a:off x="4739125" y="2392363"/>
              <a:ext cx="3737367" cy="1488997"/>
              <a:chOff x="755649" y="2610984"/>
              <a:chExt cx="3292784" cy="1488997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BAA41908-2C91-E2A5-A7B2-4CEF79BF2B56}"/>
                  </a:ext>
                </a:extLst>
              </p:cNvPr>
              <p:cNvSpPr/>
              <p:nvPr/>
            </p:nvSpPr>
            <p:spPr>
              <a:xfrm>
                <a:off x="755649" y="2618358"/>
                <a:ext cx="3292783" cy="1481623"/>
              </a:xfrm>
              <a:prstGeom prst="roundRect">
                <a:avLst>
                  <a:gd name="adj" fmla="val 4497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Forma Livre: Forma 8">
                <a:extLst>
                  <a:ext uri="{FF2B5EF4-FFF2-40B4-BE49-F238E27FC236}">
                    <a16:creationId xmlns:a16="http://schemas.microsoft.com/office/drawing/2014/main" id="{F0442E45-FECB-74C3-44C4-3F689E1E8A1D}"/>
                  </a:ext>
                </a:extLst>
              </p:cNvPr>
              <p:cNvSpPr/>
              <p:nvPr/>
            </p:nvSpPr>
            <p:spPr>
              <a:xfrm>
                <a:off x="755651" y="2610984"/>
                <a:ext cx="3292782" cy="326743"/>
              </a:xfrm>
              <a:custGeom>
                <a:avLst/>
                <a:gdLst>
                  <a:gd name="connsiteX0" fmla="*/ 97874 w 3744913"/>
                  <a:gd name="connsiteY0" fmla="*/ 0 h 316571"/>
                  <a:gd name="connsiteX1" fmla="*/ 3647039 w 3744913"/>
                  <a:gd name="connsiteY1" fmla="*/ 0 h 316571"/>
                  <a:gd name="connsiteX2" fmla="*/ 3744913 w 3744913"/>
                  <a:gd name="connsiteY2" fmla="*/ 97874 h 316571"/>
                  <a:gd name="connsiteX3" fmla="*/ 3744913 w 3744913"/>
                  <a:gd name="connsiteY3" fmla="*/ 316571 h 316571"/>
                  <a:gd name="connsiteX4" fmla="*/ 0 w 3744913"/>
                  <a:gd name="connsiteY4" fmla="*/ 316571 h 316571"/>
                  <a:gd name="connsiteX5" fmla="*/ 0 w 3744913"/>
                  <a:gd name="connsiteY5" fmla="*/ 97874 h 316571"/>
                  <a:gd name="connsiteX6" fmla="*/ 97874 w 3744913"/>
                  <a:gd name="connsiteY6" fmla="*/ 0 h 31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4913" h="316571">
                    <a:moveTo>
                      <a:pt x="97874" y="0"/>
                    </a:moveTo>
                    <a:lnTo>
                      <a:pt x="3647039" y="0"/>
                    </a:lnTo>
                    <a:cubicBezTo>
                      <a:pt x="3701093" y="0"/>
                      <a:pt x="3744913" y="43820"/>
                      <a:pt x="3744913" y="97874"/>
                    </a:cubicBezTo>
                    <a:lnTo>
                      <a:pt x="3744913" y="316571"/>
                    </a:lnTo>
                    <a:lnTo>
                      <a:pt x="0" y="316571"/>
                    </a:lnTo>
                    <a:lnTo>
                      <a:pt x="0" y="97874"/>
                    </a:lnTo>
                    <a:cubicBezTo>
                      <a:pt x="0" y="43820"/>
                      <a:pt x="43820" y="0"/>
                      <a:pt x="97874" y="0"/>
                    </a:cubicBezTo>
                    <a:close/>
                  </a:path>
                </a:pathLst>
              </a:cu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DD67035-76B1-0DEC-9C6B-409D49EAD6A0}"/>
                </a:ext>
              </a:extLst>
            </p:cNvPr>
            <p:cNvSpPr txBox="1"/>
            <p:nvPr/>
          </p:nvSpPr>
          <p:spPr>
            <a:xfrm>
              <a:off x="4777914" y="2736508"/>
              <a:ext cx="3727220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@for $</a:t>
              </a:r>
              <a:r>
                <a:rPr lang="en-US" b="1" dirty="0" err="1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from 1 through 3 { 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h#{</a:t>
              </a:r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b="1" dirty="0" err="1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 {    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b="1" spc="-50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font-size: calc(60px / </a:t>
              </a:r>
              <a:r>
                <a:rPr lang="en-US" b="1" spc="-50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b="1" spc="-50" dirty="0" err="1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spc="-50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  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E1C7F38-1460-1E9D-3E13-F26A127B6533}"/>
              </a:ext>
            </a:extLst>
          </p:cNvPr>
          <p:cNvSpPr txBox="1"/>
          <p:nvPr/>
        </p:nvSpPr>
        <p:spPr>
          <a:xfrm>
            <a:off x="4710483" y="2376440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.scss</a:t>
            </a:r>
            <a:endParaRPr lang="pt-BR" sz="1600" dirty="0">
              <a:solidFill>
                <a:srgbClr val="FFFFFF"/>
              </a:solidFill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39E0BB89-D1BE-EC5E-4ACA-9DCE0DC4EAD9}"/>
              </a:ext>
            </a:extLst>
          </p:cNvPr>
          <p:cNvGrpSpPr/>
          <p:nvPr/>
        </p:nvGrpSpPr>
        <p:grpSpPr>
          <a:xfrm>
            <a:off x="4726264" y="3932622"/>
            <a:ext cx="3733523" cy="1126126"/>
            <a:chOff x="4726264" y="3922894"/>
            <a:chExt cx="3733523" cy="1126126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2A51031B-444F-D7DA-F4B3-8D54205394D9}"/>
                </a:ext>
              </a:extLst>
            </p:cNvPr>
            <p:cNvGrpSpPr/>
            <p:nvPr/>
          </p:nvGrpSpPr>
          <p:grpSpPr>
            <a:xfrm>
              <a:off x="4763412" y="3937572"/>
              <a:ext cx="3696375" cy="1111448"/>
              <a:chOff x="755649" y="2610984"/>
              <a:chExt cx="3292784" cy="1111448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7B052723-9D05-A7E7-D08E-06E2D79EF516}"/>
                  </a:ext>
                </a:extLst>
              </p:cNvPr>
              <p:cNvSpPr/>
              <p:nvPr/>
            </p:nvSpPr>
            <p:spPr>
              <a:xfrm>
                <a:off x="755649" y="2618358"/>
                <a:ext cx="3292783" cy="1104074"/>
              </a:xfrm>
              <a:prstGeom prst="roundRect">
                <a:avLst>
                  <a:gd name="adj" fmla="val 4497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6E86CBE1-A5FB-D36F-E0AC-CC774D8FFE5B}"/>
                  </a:ext>
                </a:extLst>
              </p:cNvPr>
              <p:cNvSpPr/>
              <p:nvPr/>
            </p:nvSpPr>
            <p:spPr>
              <a:xfrm>
                <a:off x="755651" y="2610984"/>
                <a:ext cx="3292782" cy="316571"/>
              </a:xfrm>
              <a:custGeom>
                <a:avLst/>
                <a:gdLst>
                  <a:gd name="connsiteX0" fmla="*/ 97874 w 3744913"/>
                  <a:gd name="connsiteY0" fmla="*/ 0 h 316571"/>
                  <a:gd name="connsiteX1" fmla="*/ 3647039 w 3744913"/>
                  <a:gd name="connsiteY1" fmla="*/ 0 h 316571"/>
                  <a:gd name="connsiteX2" fmla="*/ 3744913 w 3744913"/>
                  <a:gd name="connsiteY2" fmla="*/ 97874 h 316571"/>
                  <a:gd name="connsiteX3" fmla="*/ 3744913 w 3744913"/>
                  <a:gd name="connsiteY3" fmla="*/ 316571 h 316571"/>
                  <a:gd name="connsiteX4" fmla="*/ 0 w 3744913"/>
                  <a:gd name="connsiteY4" fmla="*/ 316571 h 316571"/>
                  <a:gd name="connsiteX5" fmla="*/ 0 w 3744913"/>
                  <a:gd name="connsiteY5" fmla="*/ 97874 h 316571"/>
                  <a:gd name="connsiteX6" fmla="*/ 97874 w 3744913"/>
                  <a:gd name="connsiteY6" fmla="*/ 0 h 31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4913" h="316571">
                    <a:moveTo>
                      <a:pt x="97874" y="0"/>
                    </a:moveTo>
                    <a:lnTo>
                      <a:pt x="3647039" y="0"/>
                    </a:lnTo>
                    <a:cubicBezTo>
                      <a:pt x="3701093" y="0"/>
                      <a:pt x="3744913" y="43820"/>
                      <a:pt x="3744913" y="97874"/>
                    </a:cubicBezTo>
                    <a:lnTo>
                      <a:pt x="3744913" y="316571"/>
                    </a:lnTo>
                    <a:lnTo>
                      <a:pt x="0" y="316571"/>
                    </a:lnTo>
                    <a:lnTo>
                      <a:pt x="0" y="97874"/>
                    </a:lnTo>
                    <a:cubicBezTo>
                      <a:pt x="0" y="43820"/>
                      <a:pt x="43820" y="0"/>
                      <a:pt x="97874" y="0"/>
                    </a:cubicBezTo>
                    <a:close/>
                  </a:path>
                </a:pathLst>
              </a:custGeom>
              <a:solidFill>
                <a:srgbClr val="040A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E6846CAC-0EDB-E40F-8102-3538A1146637}"/>
                </a:ext>
              </a:extLst>
            </p:cNvPr>
            <p:cNvSpPr txBox="1"/>
            <p:nvPr/>
          </p:nvSpPr>
          <p:spPr>
            <a:xfrm>
              <a:off x="4726264" y="3922894"/>
              <a:ext cx="7024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r>
                <a:rPr lang="pt-BR" sz="1600" b="1" dirty="0" err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css</a:t>
              </a:r>
              <a:endParaRPr lang="pt-BR" sz="1600" dirty="0">
                <a:solidFill>
                  <a:srgbClr val="FFFFFF"/>
                </a:solidFill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33C90264-BA93-FF0C-4285-885E6E7899E8}"/>
                </a:ext>
              </a:extLst>
            </p:cNvPr>
            <p:cNvSpPr txBox="1"/>
            <p:nvPr/>
          </p:nvSpPr>
          <p:spPr>
            <a:xfrm>
              <a:off x="4822295" y="4290899"/>
              <a:ext cx="3192391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h1 { font-size: 60px;}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h2 { font-size: 30px;}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h3 { font-size: 20px;}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587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CF69F90-F992-B6A8-C823-1EFE27C076B8}"/>
              </a:ext>
            </a:extLst>
          </p:cNvPr>
          <p:cNvGrpSpPr/>
          <p:nvPr/>
        </p:nvGrpSpPr>
        <p:grpSpPr>
          <a:xfrm>
            <a:off x="578188" y="1489875"/>
            <a:ext cx="7881601" cy="902286"/>
            <a:chOff x="578188" y="1489875"/>
            <a:chExt cx="7881601" cy="90228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67D325D-4D65-397E-90D6-ABD5978FD248}"/>
                </a:ext>
              </a:extLst>
            </p:cNvPr>
            <p:cNvSpPr txBox="1"/>
            <p:nvPr/>
          </p:nvSpPr>
          <p:spPr>
            <a:xfrm>
              <a:off x="1401893" y="1506997"/>
              <a:ext cx="705789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b="1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Emissão de mensagens de depuração, erros e avisos</a:t>
              </a:r>
              <a:r>
                <a:rPr lang="pt-BR" sz="240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facilitando a identificação e correção de problemas.</a:t>
              </a: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6BC17F4C-1419-C2DC-20CB-F5671F089D66}"/>
                </a:ext>
              </a:extLst>
            </p:cNvPr>
            <p:cNvGrpSpPr/>
            <p:nvPr/>
          </p:nvGrpSpPr>
          <p:grpSpPr>
            <a:xfrm>
              <a:off x="578188" y="1489875"/>
              <a:ext cx="896190" cy="902286"/>
              <a:chOff x="578188" y="1489875"/>
              <a:chExt cx="896190" cy="902286"/>
            </a:xfrm>
          </p:grpSpPr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89CAF627-EA3D-C095-8BDE-3A4B0DAD5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188" y="1489875"/>
                <a:ext cx="896190" cy="902286"/>
              </a:xfrm>
              <a:prstGeom prst="rect">
                <a:avLst/>
              </a:prstGeom>
            </p:spPr>
          </p:pic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FF122CE9-6676-5E56-7CF5-17D12B1DEE01}"/>
                  </a:ext>
                </a:extLst>
              </p:cNvPr>
              <p:cNvSpPr/>
              <p:nvPr/>
            </p:nvSpPr>
            <p:spPr>
              <a:xfrm>
                <a:off x="821019" y="1728789"/>
                <a:ext cx="387764" cy="301738"/>
              </a:xfrm>
              <a:custGeom>
                <a:avLst/>
                <a:gdLst>
                  <a:gd name="connsiteX0" fmla="*/ 192835 w 387764"/>
                  <a:gd name="connsiteY0" fmla="*/ 225194 h 301738"/>
                  <a:gd name="connsiteX1" fmla="*/ 174835 w 387764"/>
                  <a:gd name="connsiteY1" fmla="*/ 243194 h 301738"/>
                  <a:gd name="connsiteX2" fmla="*/ 192835 w 387764"/>
                  <a:gd name="connsiteY2" fmla="*/ 261194 h 301738"/>
                  <a:gd name="connsiteX3" fmla="*/ 210835 w 387764"/>
                  <a:gd name="connsiteY3" fmla="*/ 243194 h 301738"/>
                  <a:gd name="connsiteX4" fmla="*/ 192835 w 387764"/>
                  <a:gd name="connsiteY4" fmla="*/ 225194 h 301738"/>
                  <a:gd name="connsiteX5" fmla="*/ 178435 w 387764"/>
                  <a:gd name="connsiteY5" fmla="*/ 90656 h 301738"/>
                  <a:gd name="connsiteX6" fmla="*/ 178435 w 387764"/>
                  <a:gd name="connsiteY6" fmla="*/ 198656 h 301738"/>
                  <a:gd name="connsiteX7" fmla="*/ 207235 w 387764"/>
                  <a:gd name="connsiteY7" fmla="*/ 198656 h 301738"/>
                  <a:gd name="connsiteX8" fmla="*/ 207235 w 387764"/>
                  <a:gd name="connsiteY8" fmla="*/ 90656 h 301738"/>
                  <a:gd name="connsiteX9" fmla="*/ 193882 w 387764"/>
                  <a:gd name="connsiteY9" fmla="*/ 0 h 301738"/>
                  <a:gd name="connsiteX10" fmla="*/ 387764 w 387764"/>
                  <a:gd name="connsiteY10" fmla="*/ 301738 h 301738"/>
                  <a:gd name="connsiteX11" fmla="*/ 0 w 387764"/>
                  <a:gd name="connsiteY11" fmla="*/ 301738 h 301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7764" h="301738">
                    <a:moveTo>
                      <a:pt x="192835" y="225194"/>
                    </a:moveTo>
                    <a:cubicBezTo>
                      <a:pt x="182894" y="225194"/>
                      <a:pt x="174835" y="233253"/>
                      <a:pt x="174835" y="243194"/>
                    </a:cubicBezTo>
                    <a:cubicBezTo>
                      <a:pt x="174835" y="253135"/>
                      <a:pt x="182894" y="261194"/>
                      <a:pt x="192835" y="261194"/>
                    </a:cubicBezTo>
                    <a:cubicBezTo>
                      <a:pt x="202776" y="261194"/>
                      <a:pt x="210835" y="253135"/>
                      <a:pt x="210835" y="243194"/>
                    </a:cubicBezTo>
                    <a:cubicBezTo>
                      <a:pt x="210835" y="233253"/>
                      <a:pt x="202776" y="225194"/>
                      <a:pt x="192835" y="225194"/>
                    </a:cubicBezTo>
                    <a:close/>
                    <a:moveTo>
                      <a:pt x="178435" y="90656"/>
                    </a:moveTo>
                    <a:lnTo>
                      <a:pt x="178435" y="198656"/>
                    </a:lnTo>
                    <a:lnTo>
                      <a:pt x="207235" y="198656"/>
                    </a:lnTo>
                    <a:lnTo>
                      <a:pt x="207235" y="90656"/>
                    </a:lnTo>
                    <a:close/>
                    <a:moveTo>
                      <a:pt x="193882" y="0"/>
                    </a:moveTo>
                    <a:lnTo>
                      <a:pt x="387764" y="301738"/>
                    </a:lnTo>
                    <a:lnTo>
                      <a:pt x="0" y="301738"/>
                    </a:lnTo>
                    <a:close/>
                  </a:path>
                </a:pathLst>
              </a:cu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1503FF1-E97F-4916-DA35-551169A3F479}"/>
              </a:ext>
            </a:extLst>
          </p:cNvPr>
          <p:cNvGrpSpPr/>
          <p:nvPr/>
        </p:nvGrpSpPr>
        <p:grpSpPr>
          <a:xfrm>
            <a:off x="5508984" y="2376440"/>
            <a:ext cx="2958786" cy="2676881"/>
            <a:chOff x="5508984" y="2376440"/>
            <a:chExt cx="2958786" cy="2676881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BBB831C6-306B-7246-770E-3CE792E8F09E}"/>
                </a:ext>
              </a:extLst>
            </p:cNvPr>
            <p:cNvGrpSpPr/>
            <p:nvPr/>
          </p:nvGrpSpPr>
          <p:grpSpPr>
            <a:xfrm>
              <a:off x="5537628" y="2392363"/>
              <a:ext cx="2930142" cy="2660958"/>
              <a:chOff x="755649" y="2610984"/>
              <a:chExt cx="3292784" cy="2660958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D0F0EDE5-2198-4838-B30E-A5737B220522}"/>
                  </a:ext>
                </a:extLst>
              </p:cNvPr>
              <p:cNvSpPr/>
              <p:nvPr/>
            </p:nvSpPr>
            <p:spPr>
              <a:xfrm>
                <a:off x="755649" y="2618358"/>
                <a:ext cx="3292783" cy="2653584"/>
              </a:xfrm>
              <a:prstGeom prst="roundRect">
                <a:avLst>
                  <a:gd name="adj" fmla="val 4497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574EC7F-3EAE-E2E6-2263-5D344F09D6F5}"/>
                  </a:ext>
                </a:extLst>
              </p:cNvPr>
              <p:cNvSpPr/>
              <p:nvPr/>
            </p:nvSpPr>
            <p:spPr>
              <a:xfrm>
                <a:off x="755651" y="2610984"/>
                <a:ext cx="3292782" cy="316571"/>
              </a:xfrm>
              <a:custGeom>
                <a:avLst/>
                <a:gdLst>
                  <a:gd name="connsiteX0" fmla="*/ 97874 w 3744913"/>
                  <a:gd name="connsiteY0" fmla="*/ 0 h 316571"/>
                  <a:gd name="connsiteX1" fmla="*/ 3647039 w 3744913"/>
                  <a:gd name="connsiteY1" fmla="*/ 0 h 316571"/>
                  <a:gd name="connsiteX2" fmla="*/ 3744913 w 3744913"/>
                  <a:gd name="connsiteY2" fmla="*/ 97874 h 316571"/>
                  <a:gd name="connsiteX3" fmla="*/ 3744913 w 3744913"/>
                  <a:gd name="connsiteY3" fmla="*/ 316571 h 316571"/>
                  <a:gd name="connsiteX4" fmla="*/ 0 w 3744913"/>
                  <a:gd name="connsiteY4" fmla="*/ 316571 h 316571"/>
                  <a:gd name="connsiteX5" fmla="*/ 0 w 3744913"/>
                  <a:gd name="connsiteY5" fmla="*/ 97874 h 316571"/>
                  <a:gd name="connsiteX6" fmla="*/ 97874 w 3744913"/>
                  <a:gd name="connsiteY6" fmla="*/ 0 h 31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4913" h="316571">
                    <a:moveTo>
                      <a:pt x="97874" y="0"/>
                    </a:moveTo>
                    <a:lnTo>
                      <a:pt x="3647039" y="0"/>
                    </a:lnTo>
                    <a:cubicBezTo>
                      <a:pt x="3701093" y="0"/>
                      <a:pt x="3744913" y="43820"/>
                      <a:pt x="3744913" y="97874"/>
                    </a:cubicBezTo>
                    <a:lnTo>
                      <a:pt x="3744913" y="316571"/>
                    </a:lnTo>
                    <a:lnTo>
                      <a:pt x="0" y="316571"/>
                    </a:lnTo>
                    <a:lnTo>
                      <a:pt x="0" y="97874"/>
                    </a:lnTo>
                    <a:cubicBezTo>
                      <a:pt x="0" y="43820"/>
                      <a:pt x="43820" y="0"/>
                      <a:pt x="97874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>
                  <a:solidFill>
                    <a:srgbClr val="5B5B5B"/>
                  </a:solidFill>
                </a:endParaRPr>
              </a:p>
            </p:txBody>
          </p:sp>
        </p:grp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3A1C3961-A9F2-7F23-F193-8FF845BED421}"/>
                </a:ext>
              </a:extLst>
            </p:cNvPr>
            <p:cNvSpPr txBox="1"/>
            <p:nvPr/>
          </p:nvSpPr>
          <p:spPr>
            <a:xfrm>
              <a:off x="5595641" y="2775420"/>
              <a:ext cx="2864147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rgbClr val="5B5B5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@debug:3</a:t>
              </a:r>
            </a:p>
            <a:p>
              <a:r>
                <a:rPr lang="pt-BR" b="1" dirty="0">
                  <a:solidFill>
                    <a:srgbClr val="5B5B5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 tamanho da fonte é 20px</a:t>
              </a:r>
            </a:p>
            <a:p>
              <a:endParaRPr lang="pt-BR" b="1" dirty="0">
                <a:solidFill>
                  <a:srgbClr val="5B5B5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pt-BR" b="1" dirty="0">
                  <a:solidFill>
                    <a:srgbClr val="5B5B5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@debug:8</a:t>
              </a:r>
            </a:p>
            <a:p>
              <a:r>
                <a:rPr lang="pt-BR" b="1" dirty="0">
                  <a:solidFill>
                    <a:srgbClr val="5B5B5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 tamanho da fonte é 16px</a:t>
              </a:r>
              <a:endParaRPr lang="en-US" b="1" dirty="0">
                <a:solidFill>
                  <a:srgbClr val="5B5B5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F9C29F5-6F63-C532-F125-BEA671587E9F}"/>
                </a:ext>
              </a:extLst>
            </p:cNvPr>
            <p:cNvSpPr txBox="1"/>
            <p:nvPr/>
          </p:nvSpPr>
          <p:spPr>
            <a:xfrm>
              <a:off x="5508984" y="2376440"/>
              <a:ext cx="102712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  console</a:t>
              </a:r>
              <a:endParaRPr lang="pt-BR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4B903F7-3867-4524-3F16-D5D63BE7EE44}"/>
              </a:ext>
            </a:extLst>
          </p:cNvPr>
          <p:cNvGrpSpPr/>
          <p:nvPr/>
        </p:nvGrpSpPr>
        <p:grpSpPr>
          <a:xfrm>
            <a:off x="718499" y="2380552"/>
            <a:ext cx="4679955" cy="2680234"/>
            <a:chOff x="718499" y="2380552"/>
            <a:chExt cx="4679955" cy="268023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1A2F5008-0F21-ED8F-F6CE-87FF27D56322}"/>
                </a:ext>
              </a:extLst>
            </p:cNvPr>
            <p:cNvGrpSpPr/>
            <p:nvPr/>
          </p:nvGrpSpPr>
          <p:grpSpPr>
            <a:xfrm>
              <a:off x="755647" y="2395230"/>
              <a:ext cx="4642807" cy="2660958"/>
              <a:chOff x="755649" y="2610984"/>
              <a:chExt cx="3451270" cy="2660958"/>
            </a:xfrm>
          </p:grpSpPr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0F16CFAF-52B2-2803-AE7F-A0AC5CC4EF58}"/>
                  </a:ext>
                </a:extLst>
              </p:cNvPr>
              <p:cNvSpPr/>
              <p:nvPr/>
            </p:nvSpPr>
            <p:spPr>
              <a:xfrm>
                <a:off x="755649" y="2618358"/>
                <a:ext cx="3451269" cy="2653584"/>
              </a:xfrm>
              <a:prstGeom prst="roundRect">
                <a:avLst>
                  <a:gd name="adj" fmla="val 4497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31F80C46-0B8B-D62F-07BB-884F5381C990}"/>
                  </a:ext>
                </a:extLst>
              </p:cNvPr>
              <p:cNvSpPr/>
              <p:nvPr/>
            </p:nvSpPr>
            <p:spPr>
              <a:xfrm>
                <a:off x="755651" y="2610984"/>
                <a:ext cx="3451268" cy="316571"/>
              </a:xfrm>
              <a:custGeom>
                <a:avLst/>
                <a:gdLst>
                  <a:gd name="connsiteX0" fmla="*/ 97874 w 3744913"/>
                  <a:gd name="connsiteY0" fmla="*/ 0 h 316571"/>
                  <a:gd name="connsiteX1" fmla="*/ 3647039 w 3744913"/>
                  <a:gd name="connsiteY1" fmla="*/ 0 h 316571"/>
                  <a:gd name="connsiteX2" fmla="*/ 3744913 w 3744913"/>
                  <a:gd name="connsiteY2" fmla="*/ 97874 h 316571"/>
                  <a:gd name="connsiteX3" fmla="*/ 3744913 w 3744913"/>
                  <a:gd name="connsiteY3" fmla="*/ 316571 h 316571"/>
                  <a:gd name="connsiteX4" fmla="*/ 0 w 3744913"/>
                  <a:gd name="connsiteY4" fmla="*/ 316571 h 316571"/>
                  <a:gd name="connsiteX5" fmla="*/ 0 w 3744913"/>
                  <a:gd name="connsiteY5" fmla="*/ 97874 h 316571"/>
                  <a:gd name="connsiteX6" fmla="*/ 97874 w 3744913"/>
                  <a:gd name="connsiteY6" fmla="*/ 0 h 31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4913" h="316571">
                    <a:moveTo>
                      <a:pt x="97874" y="0"/>
                    </a:moveTo>
                    <a:lnTo>
                      <a:pt x="3647039" y="0"/>
                    </a:lnTo>
                    <a:cubicBezTo>
                      <a:pt x="3701093" y="0"/>
                      <a:pt x="3744913" y="43820"/>
                      <a:pt x="3744913" y="97874"/>
                    </a:cubicBezTo>
                    <a:lnTo>
                      <a:pt x="3744913" y="316571"/>
                    </a:lnTo>
                    <a:lnTo>
                      <a:pt x="0" y="316571"/>
                    </a:lnTo>
                    <a:lnTo>
                      <a:pt x="0" y="97874"/>
                    </a:lnTo>
                    <a:cubicBezTo>
                      <a:pt x="0" y="43820"/>
                      <a:pt x="43820" y="0"/>
                      <a:pt x="97874" y="0"/>
                    </a:cubicBezTo>
                    <a:close/>
                  </a:path>
                </a:pathLst>
              </a:cu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5394033-C0AD-BD9F-B19E-89509132562E}"/>
                </a:ext>
              </a:extLst>
            </p:cNvPr>
            <p:cNvSpPr txBox="1"/>
            <p:nvPr/>
          </p:nvSpPr>
          <p:spPr>
            <a:xfrm>
              <a:off x="718499" y="2380552"/>
              <a:ext cx="7024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.scss</a:t>
              </a:r>
              <a:endParaRPr lang="pt-BR" sz="1600" dirty="0">
                <a:solidFill>
                  <a:srgbClr val="FFFFFF"/>
                </a:solidFill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995EEDC-F8BD-7FEB-690F-FFA9A071E614}"/>
                </a:ext>
              </a:extLst>
            </p:cNvPr>
            <p:cNvSpPr txBox="1"/>
            <p:nvPr/>
          </p:nvSpPr>
          <p:spPr>
            <a:xfrm>
              <a:off x="1021555" y="2778287"/>
              <a:ext cx="4370720" cy="2077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$font-size: 20px;</a:t>
              </a:r>
            </a:p>
            <a:p>
              <a:endPara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spc="-90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@debug "O tamanho da fonte é #{$font-size}";</a:t>
              </a:r>
            </a:p>
            <a:p>
              <a:endParaRPr lang="en-US" sz="1300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{  </a:t>
              </a:r>
            </a:p>
            <a:p>
              <a:endParaRPr lang="en-US" sz="200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$font-size: 16px;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font-size: $font-size;</a:t>
              </a:r>
            </a:p>
            <a:p>
              <a:r>
                <a:rPr lang="en-US" b="1" spc="-110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@debug "O tamanho da fonte é #{$font-size}";</a:t>
              </a:r>
              <a:br>
                <a:rPr lang="en-US" b="1" spc="-110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" b="1" spc="-110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b="1" spc="-110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0C9EF7E-B916-ABCB-319D-8A7B3E93922F}"/>
                </a:ext>
              </a:extLst>
            </p:cNvPr>
            <p:cNvSpPr txBox="1"/>
            <p:nvPr/>
          </p:nvSpPr>
          <p:spPr>
            <a:xfrm>
              <a:off x="786760" y="2775545"/>
              <a:ext cx="422024" cy="22852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pPr>
                <a:spcAft>
                  <a:spcPts val="300"/>
                </a:spcAft>
              </a:pPr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pPr>
                <a:spcAft>
                  <a:spcPts val="300"/>
                </a:spcAft>
              </a:pPr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pPr>
                <a:spcAft>
                  <a:spcPts val="300"/>
                </a:spcAft>
              </a:pPr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pPr>
                <a:spcAft>
                  <a:spcPts val="300"/>
                </a:spcAft>
              </a:pPr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pPr>
                <a:spcAft>
                  <a:spcPts val="300"/>
                </a:spcAft>
              </a:pPr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pPr>
                <a:spcAft>
                  <a:spcPts val="300"/>
                </a:spcAft>
              </a:pPr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pPr>
                <a:spcAft>
                  <a:spcPts val="300"/>
                </a:spcAft>
              </a:pPr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pPr>
                <a:spcAft>
                  <a:spcPts val="300"/>
                </a:spcAft>
              </a:pPr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42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Cuidados ao Utilizar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CAF01AD-FC31-F145-32DF-10A29FCE34EC}"/>
              </a:ext>
            </a:extLst>
          </p:cNvPr>
          <p:cNvGrpSpPr/>
          <p:nvPr/>
        </p:nvGrpSpPr>
        <p:grpSpPr>
          <a:xfrm>
            <a:off x="578188" y="1489875"/>
            <a:ext cx="7881601" cy="902286"/>
            <a:chOff x="578188" y="1489875"/>
            <a:chExt cx="7881601" cy="902286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23F1F53D-F5A3-5F6D-F566-8C17A2B09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188" y="1489875"/>
              <a:ext cx="896190" cy="902286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585700ED-8DCE-25B7-CE75-DF17C8B595FD}"/>
                </a:ext>
              </a:extLst>
            </p:cNvPr>
            <p:cNvSpPr txBox="1"/>
            <p:nvPr/>
          </p:nvSpPr>
          <p:spPr>
            <a:xfrm>
              <a:off x="1401893" y="1506997"/>
              <a:ext cx="705789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b="1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Aninhamento excessivo</a:t>
              </a:r>
              <a:r>
                <a:rPr lang="pt-BR" sz="240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dificultando a legibilidade do código e afetando a especificidade de seletores.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19A0E4EE-F7FB-235A-A2D4-DFCE3DBE3B45}"/>
              </a:ext>
            </a:extLst>
          </p:cNvPr>
          <p:cNvGrpSpPr/>
          <p:nvPr/>
        </p:nvGrpSpPr>
        <p:grpSpPr>
          <a:xfrm>
            <a:off x="809792" y="1763719"/>
            <a:ext cx="373379" cy="352394"/>
            <a:chOff x="814530" y="1794959"/>
            <a:chExt cx="373379" cy="352394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B5B89533-FCAE-F74B-96F1-0BFBBE503648}"/>
                </a:ext>
              </a:extLst>
            </p:cNvPr>
            <p:cNvGrpSpPr/>
            <p:nvPr/>
          </p:nvGrpSpPr>
          <p:grpSpPr>
            <a:xfrm>
              <a:off x="814530" y="1794959"/>
              <a:ext cx="221072" cy="54000"/>
              <a:chOff x="868751" y="3388237"/>
              <a:chExt cx="221072" cy="54000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31EF7965-BF08-C10C-8C47-C57B005386A1}"/>
                  </a:ext>
                </a:extLst>
              </p:cNvPr>
              <p:cNvSpPr/>
              <p:nvPr/>
            </p:nvSpPr>
            <p:spPr>
              <a:xfrm>
                <a:off x="868751" y="3388237"/>
                <a:ext cx="54000" cy="54000"/>
              </a:xfrm>
              <a:prstGeom prst="ellipse">
                <a:avLst/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17F3A0D6-E84F-D2E9-807B-59B168FC0774}"/>
                  </a:ext>
                </a:extLst>
              </p:cNvPr>
              <p:cNvSpPr/>
              <p:nvPr/>
            </p:nvSpPr>
            <p:spPr>
              <a:xfrm>
                <a:off x="945823" y="3400716"/>
                <a:ext cx="144000" cy="36000"/>
              </a:xfrm>
              <a:prstGeom prst="roundRect">
                <a:avLst/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BB9FC082-B7DB-D16D-3445-CA5171516850}"/>
                </a:ext>
              </a:extLst>
            </p:cNvPr>
            <p:cNvGrpSpPr/>
            <p:nvPr/>
          </p:nvGrpSpPr>
          <p:grpSpPr>
            <a:xfrm>
              <a:off x="863635" y="1893736"/>
              <a:ext cx="218647" cy="54000"/>
              <a:chOff x="827902" y="3379160"/>
              <a:chExt cx="225751" cy="54000"/>
            </a:xfrm>
          </p:grpSpPr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D84C464B-4147-F77F-26D4-B098992BD9D8}"/>
                  </a:ext>
                </a:extLst>
              </p:cNvPr>
              <p:cNvSpPr/>
              <p:nvPr/>
            </p:nvSpPr>
            <p:spPr>
              <a:xfrm>
                <a:off x="827902" y="3379160"/>
                <a:ext cx="54000" cy="54000"/>
              </a:xfrm>
              <a:prstGeom prst="ellipse">
                <a:avLst/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8918C51F-FB59-E6EF-E193-122EC858DDE6}"/>
                  </a:ext>
                </a:extLst>
              </p:cNvPr>
              <p:cNvSpPr/>
              <p:nvPr/>
            </p:nvSpPr>
            <p:spPr>
              <a:xfrm>
                <a:off x="904975" y="3391639"/>
                <a:ext cx="148678" cy="36000"/>
              </a:xfrm>
              <a:prstGeom prst="roundRect">
                <a:avLst/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CF7D588B-EC5C-2CE8-61BF-B1937B6FFFE1}"/>
                </a:ext>
              </a:extLst>
            </p:cNvPr>
            <p:cNvGrpSpPr/>
            <p:nvPr/>
          </p:nvGrpSpPr>
          <p:grpSpPr>
            <a:xfrm>
              <a:off x="911760" y="1996031"/>
              <a:ext cx="221072" cy="54000"/>
              <a:chOff x="827902" y="3379160"/>
              <a:chExt cx="221072" cy="54000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F7E40903-DDAF-803E-DD99-807C1020A783}"/>
                  </a:ext>
                </a:extLst>
              </p:cNvPr>
              <p:cNvSpPr/>
              <p:nvPr/>
            </p:nvSpPr>
            <p:spPr>
              <a:xfrm>
                <a:off x="827902" y="3379160"/>
                <a:ext cx="54000" cy="54000"/>
              </a:xfrm>
              <a:prstGeom prst="ellipse">
                <a:avLst/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Retângulo: Cantos Arredondados 37">
                <a:extLst>
                  <a:ext uri="{FF2B5EF4-FFF2-40B4-BE49-F238E27FC236}">
                    <a16:creationId xmlns:a16="http://schemas.microsoft.com/office/drawing/2014/main" id="{2D922BD5-0BE5-1687-DDCC-8683C007E287}"/>
                  </a:ext>
                </a:extLst>
              </p:cNvPr>
              <p:cNvSpPr/>
              <p:nvPr/>
            </p:nvSpPr>
            <p:spPr>
              <a:xfrm>
                <a:off x="904974" y="3391639"/>
                <a:ext cx="144000" cy="36000"/>
              </a:xfrm>
              <a:prstGeom prst="roundRect">
                <a:avLst/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01710BC0-1687-D0A6-582D-55EA075DA129}"/>
                </a:ext>
              </a:extLst>
            </p:cNvPr>
            <p:cNvGrpSpPr/>
            <p:nvPr/>
          </p:nvGrpSpPr>
          <p:grpSpPr>
            <a:xfrm>
              <a:off x="966837" y="2093353"/>
              <a:ext cx="221072" cy="54000"/>
              <a:chOff x="827902" y="3379160"/>
              <a:chExt cx="221072" cy="54000"/>
            </a:xfrm>
          </p:grpSpPr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423498EE-E5B1-A582-07FE-DD96EA3C9FC0}"/>
                  </a:ext>
                </a:extLst>
              </p:cNvPr>
              <p:cNvSpPr/>
              <p:nvPr/>
            </p:nvSpPr>
            <p:spPr>
              <a:xfrm>
                <a:off x="827902" y="3379160"/>
                <a:ext cx="54000" cy="54000"/>
              </a:xfrm>
              <a:prstGeom prst="ellipse">
                <a:avLst/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715FCD28-688C-65AC-132C-F52666466D49}"/>
                  </a:ext>
                </a:extLst>
              </p:cNvPr>
              <p:cNvSpPr/>
              <p:nvPr/>
            </p:nvSpPr>
            <p:spPr>
              <a:xfrm>
                <a:off x="904974" y="3391639"/>
                <a:ext cx="144000" cy="36000"/>
              </a:xfrm>
              <a:prstGeom prst="roundRect">
                <a:avLst/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8060F83-708A-0D55-68CE-7590CD439A27}"/>
              </a:ext>
            </a:extLst>
          </p:cNvPr>
          <p:cNvGrpSpPr/>
          <p:nvPr/>
        </p:nvGrpSpPr>
        <p:grpSpPr>
          <a:xfrm>
            <a:off x="718499" y="2380552"/>
            <a:ext cx="4323635" cy="2744015"/>
            <a:chOff x="718499" y="2380552"/>
            <a:chExt cx="4323635" cy="2744015"/>
          </a:xfrm>
        </p:grpSpPr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0F2CAB43-9235-0E93-F11E-710A6002B7B7}"/>
                </a:ext>
              </a:extLst>
            </p:cNvPr>
            <p:cNvGrpSpPr/>
            <p:nvPr/>
          </p:nvGrpSpPr>
          <p:grpSpPr>
            <a:xfrm>
              <a:off x="755647" y="2395230"/>
              <a:ext cx="4286487" cy="2660958"/>
              <a:chOff x="755649" y="2610984"/>
              <a:chExt cx="3292784" cy="2660958"/>
            </a:xfrm>
          </p:grpSpPr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39FA2022-2D0E-B47B-ECAA-633374A72255}"/>
                  </a:ext>
                </a:extLst>
              </p:cNvPr>
              <p:cNvSpPr/>
              <p:nvPr/>
            </p:nvSpPr>
            <p:spPr>
              <a:xfrm>
                <a:off x="755649" y="2618358"/>
                <a:ext cx="3292783" cy="2653584"/>
              </a:xfrm>
              <a:prstGeom prst="roundRect">
                <a:avLst>
                  <a:gd name="adj" fmla="val 4497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428CE365-4C7C-B7C8-9B72-052FEA1D4EE9}"/>
                  </a:ext>
                </a:extLst>
              </p:cNvPr>
              <p:cNvSpPr/>
              <p:nvPr/>
            </p:nvSpPr>
            <p:spPr>
              <a:xfrm>
                <a:off x="755651" y="2610984"/>
                <a:ext cx="3292782" cy="316571"/>
              </a:xfrm>
              <a:custGeom>
                <a:avLst/>
                <a:gdLst>
                  <a:gd name="connsiteX0" fmla="*/ 97874 w 3744913"/>
                  <a:gd name="connsiteY0" fmla="*/ 0 h 316571"/>
                  <a:gd name="connsiteX1" fmla="*/ 3647039 w 3744913"/>
                  <a:gd name="connsiteY1" fmla="*/ 0 h 316571"/>
                  <a:gd name="connsiteX2" fmla="*/ 3744913 w 3744913"/>
                  <a:gd name="connsiteY2" fmla="*/ 97874 h 316571"/>
                  <a:gd name="connsiteX3" fmla="*/ 3744913 w 3744913"/>
                  <a:gd name="connsiteY3" fmla="*/ 316571 h 316571"/>
                  <a:gd name="connsiteX4" fmla="*/ 0 w 3744913"/>
                  <a:gd name="connsiteY4" fmla="*/ 316571 h 316571"/>
                  <a:gd name="connsiteX5" fmla="*/ 0 w 3744913"/>
                  <a:gd name="connsiteY5" fmla="*/ 97874 h 316571"/>
                  <a:gd name="connsiteX6" fmla="*/ 97874 w 3744913"/>
                  <a:gd name="connsiteY6" fmla="*/ 0 h 31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4913" h="316571">
                    <a:moveTo>
                      <a:pt x="97874" y="0"/>
                    </a:moveTo>
                    <a:lnTo>
                      <a:pt x="3647039" y="0"/>
                    </a:lnTo>
                    <a:cubicBezTo>
                      <a:pt x="3701093" y="0"/>
                      <a:pt x="3744913" y="43820"/>
                      <a:pt x="3744913" y="97874"/>
                    </a:cubicBezTo>
                    <a:lnTo>
                      <a:pt x="3744913" y="316571"/>
                    </a:lnTo>
                    <a:lnTo>
                      <a:pt x="0" y="316571"/>
                    </a:lnTo>
                    <a:lnTo>
                      <a:pt x="0" y="97874"/>
                    </a:lnTo>
                    <a:cubicBezTo>
                      <a:pt x="0" y="43820"/>
                      <a:pt x="43820" y="0"/>
                      <a:pt x="97874" y="0"/>
                    </a:cubicBezTo>
                    <a:close/>
                  </a:path>
                </a:pathLst>
              </a:cu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EA0BC19C-11FC-2144-E3D5-B7D0814935AB}"/>
                </a:ext>
              </a:extLst>
            </p:cNvPr>
            <p:cNvSpPr txBox="1"/>
            <p:nvPr/>
          </p:nvSpPr>
          <p:spPr>
            <a:xfrm>
              <a:off x="718499" y="2380552"/>
              <a:ext cx="7024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.scss</a:t>
              </a:r>
              <a:endParaRPr lang="pt-BR" sz="1600" dirty="0">
                <a:solidFill>
                  <a:srgbClr val="FFFFFF"/>
                </a:solidFill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3398867B-6A59-5A78-E2C9-5760F0F7B906}"/>
                </a:ext>
              </a:extLst>
            </p:cNvPr>
            <p:cNvSpPr txBox="1"/>
            <p:nvPr/>
          </p:nvSpPr>
          <p:spPr>
            <a:xfrm>
              <a:off x="1024734" y="2746993"/>
              <a:ext cx="3991406" cy="2377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 {</a:t>
              </a:r>
            </a:p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20" b="1" dirty="0" err="1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ul</a:t>
              </a:r>
              <a:r>
                <a:rPr lang="en-US" sz="1320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li {</a:t>
              </a:r>
            </a:p>
            <a:p>
              <a:r>
                <a:rPr lang="en-US" sz="1320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a {</a:t>
              </a:r>
            </a:p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span { </a:t>
              </a:r>
            </a:p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1320" b="1" dirty="0" err="1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span:hover</a:t>
              </a:r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{ color: red };</a:t>
              </a:r>
            </a:p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}</a:t>
              </a:r>
            </a:p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320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    </a:t>
              </a:r>
            </a:p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US" sz="1320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3CAD47FE-E7B8-2A07-438B-F6DF3DA48B7F}"/>
                </a:ext>
              </a:extLst>
            </p:cNvPr>
            <p:cNvSpPr txBox="1"/>
            <p:nvPr/>
          </p:nvSpPr>
          <p:spPr>
            <a:xfrm>
              <a:off x="786760" y="2775545"/>
              <a:ext cx="422024" cy="23160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21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21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pPr>
                <a:spcAft>
                  <a:spcPts val="300"/>
                </a:spcAft>
              </a:pPr>
              <a:r>
                <a:rPr lang="en-US" sz="121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pPr>
                <a:spcAft>
                  <a:spcPts val="300"/>
                </a:spcAft>
              </a:pPr>
              <a:r>
                <a:rPr lang="en-US" sz="121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pPr>
                <a:spcAft>
                  <a:spcPts val="300"/>
                </a:spcAft>
              </a:pPr>
              <a:r>
                <a:rPr lang="en-US" sz="121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pPr>
                <a:spcAft>
                  <a:spcPts val="300"/>
                </a:spcAft>
              </a:pPr>
              <a:r>
                <a:rPr lang="en-US" sz="121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pPr>
                <a:spcAft>
                  <a:spcPts val="300"/>
                </a:spcAft>
              </a:pPr>
              <a:r>
                <a:rPr lang="en-US" sz="121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pPr>
                <a:spcAft>
                  <a:spcPts val="300"/>
                </a:spcAft>
              </a:pPr>
              <a:r>
                <a:rPr lang="en-US" sz="121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pPr>
                <a:spcAft>
                  <a:spcPts val="300"/>
                </a:spcAft>
              </a:pPr>
              <a:r>
                <a:rPr lang="en-US" sz="121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pPr>
                <a:spcAft>
                  <a:spcPts val="300"/>
                </a:spcAft>
              </a:pPr>
              <a:r>
                <a:rPr lang="en-US" sz="121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sz="121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57F3A8CC-05DD-EFAF-26F2-E518794366E5}"/>
              </a:ext>
            </a:extLst>
          </p:cNvPr>
          <p:cNvGrpSpPr/>
          <p:nvPr/>
        </p:nvGrpSpPr>
        <p:grpSpPr>
          <a:xfrm>
            <a:off x="5161000" y="2380552"/>
            <a:ext cx="3298789" cy="2703339"/>
            <a:chOff x="5161000" y="2380552"/>
            <a:chExt cx="3298789" cy="2703339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008ADFE5-4A21-A62D-0566-BC94B8139F2E}"/>
                </a:ext>
              </a:extLst>
            </p:cNvPr>
            <p:cNvGrpSpPr/>
            <p:nvPr/>
          </p:nvGrpSpPr>
          <p:grpSpPr>
            <a:xfrm>
              <a:off x="5198149" y="2416495"/>
              <a:ext cx="3261640" cy="2660958"/>
              <a:chOff x="755649" y="2610984"/>
              <a:chExt cx="3292784" cy="2660958"/>
            </a:xfrm>
          </p:grpSpPr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A9546FF7-512D-B44C-A197-A95FCB80690A}"/>
                  </a:ext>
                </a:extLst>
              </p:cNvPr>
              <p:cNvSpPr/>
              <p:nvPr/>
            </p:nvSpPr>
            <p:spPr>
              <a:xfrm>
                <a:off x="755649" y="2618357"/>
                <a:ext cx="3292783" cy="2653585"/>
              </a:xfrm>
              <a:prstGeom prst="roundRect">
                <a:avLst>
                  <a:gd name="adj" fmla="val 4497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1CD772E-AF7D-B2B8-63B6-9250D1054193}"/>
                  </a:ext>
                </a:extLst>
              </p:cNvPr>
              <p:cNvSpPr/>
              <p:nvPr/>
            </p:nvSpPr>
            <p:spPr>
              <a:xfrm>
                <a:off x="755651" y="2610984"/>
                <a:ext cx="3292782" cy="316571"/>
              </a:xfrm>
              <a:custGeom>
                <a:avLst/>
                <a:gdLst>
                  <a:gd name="connsiteX0" fmla="*/ 97874 w 3744913"/>
                  <a:gd name="connsiteY0" fmla="*/ 0 h 316571"/>
                  <a:gd name="connsiteX1" fmla="*/ 3647039 w 3744913"/>
                  <a:gd name="connsiteY1" fmla="*/ 0 h 316571"/>
                  <a:gd name="connsiteX2" fmla="*/ 3744913 w 3744913"/>
                  <a:gd name="connsiteY2" fmla="*/ 97874 h 316571"/>
                  <a:gd name="connsiteX3" fmla="*/ 3744913 w 3744913"/>
                  <a:gd name="connsiteY3" fmla="*/ 316571 h 316571"/>
                  <a:gd name="connsiteX4" fmla="*/ 0 w 3744913"/>
                  <a:gd name="connsiteY4" fmla="*/ 316571 h 316571"/>
                  <a:gd name="connsiteX5" fmla="*/ 0 w 3744913"/>
                  <a:gd name="connsiteY5" fmla="*/ 97874 h 316571"/>
                  <a:gd name="connsiteX6" fmla="*/ 97874 w 3744913"/>
                  <a:gd name="connsiteY6" fmla="*/ 0 h 31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4913" h="316571">
                    <a:moveTo>
                      <a:pt x="97874" y="0"/>
                    </a:moveTo>
                    <a:lnTo>
                      <a:pt x="3647039" y="0"/>
                    </a:lnTo>
                    <a:cubicBezTo>
                      <a:pt x="3701093" y="0"/>
                      <a:pt x="3744913" y="43820"/>
                      <a:pt x="3744913" y="97874"/>
                    </a:cubicBezTo>
                    <a:lnTo>
                      <a:pt x="3744913" y="316571"/>
                    </a:lnTo>
                    <a:lnTo>
                      <a:pt x="0" y="316571"/>
                    </a:lnTo>
                    <a:lnTo>
                      <a:pt x="0" y="97874"/>
                    </a:lnTo>
                    <a:cubicBezTo>
                      <a:pt x="0" y="43820"/>
                      <a:pt x="43820" y="0"/>
                      <a:pt x="97874" y="0"/>
                    </a:cubicBezTo>
                    <a:close/>
                  </a:path>
                </a:pathLst>
              </a:custGeom>
              <a:solidFill>
                <a:srgbClr val="040A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B198938-A3C3-CC22-F1E5-87D8BC866707}"/>
                </a:ext>
              </a:extLst>
            </p:cNvPr>
            <p:cNvSpPr txBox="1"/>
            <p:nvPr/>
          </p:nvSpPr>
          <p:spPr>
            <a:xfrm>
              <a:off x="5161000" y="2380552"/>
              <a:ext cx="7024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r>
                <a:rPr lang="pt-BR" sz="1600" b="1" dirty="0" err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css</a:t>
              </a:r>
              <a:endParaRPr lang="pt-BR" sz="1600" dirty="0">
                <a:solidFill>
                  <a:srgbClr val="FFFFFF"/>
                </a:solidFill>
              </a:endParaRP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A47ADB1C-2799-B701-6CD8-A8F30EBF83DB}"/>
                </a:ext>
              </a:extLst>
            </p:cNvPr>
            <p:cNvSpPr txBox="1"/>
            <p:nvPr/>
          </p:nvSpPr>
          <p:spPr>
            <a:xfrm>
              <a:off x="5459055" y="2757380"/>
              <a:ext cx="2993882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20" b="1" spc="-30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 </a:t>
              </a:r>
              <a:r>
                <a:rPr lang="en-US" sz="1320" b="1" spc="-30" dirty="0" err="1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ul</a:t>
              </a:r>
              <a:r>
                <a:rPr lang="en-US" sz="1320" b="1" spc="-30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li a span </a:t>
              </a:r>
              <a:r>
                <a:rPr lang="en-US" sz="1320" b="1" spc="-30" dirty="0" err="1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span:hover</a:t>
              </a:r>
              <a:r>
                <a:rPr lang="en-US" sz="1320" b="1" spc="-30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{    </a:t>
              </a:r>
              <a:br>
                <a:rPr lang="en-US" sz="1320" b="1" spc="-50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20" b="1" spc="-50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red;</a:t>
              </a:r>
            </a:p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3B32562-BF83-8D3A-95BF-529808B76ACA}"/>
                </a:ext>
              </a:extLst>
            </p:cNvPr>
            <p:cNvSpPr txBox="1"/>
            <p:nvPr/>
          </p:nvSpPr>
          <p:spPr>
            <a:xfrm>
              <a:off x="5233892" y="2767872"/>
              <a:ext cx="422024" cy="23160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21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21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pPr>
                <a:spcAft>
                  <a:spcPts val="300"/>
                </a:spcAft>
              </a:pPr>
              <a:r>
                <a:rPr lang="en-US" sz="121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pPr>
                <a:spcAft>
                  <a:spcPts val="300"/>
                </a:spcAft>
              </a:pPr>
              <a:r>
                <a:rPr lang="en-US" sz="121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pPr>
                <a:spcAft>
                  <a:spcPts val="300"/>
                </a:spcAft>
              </a:pPr>
              <a:r>
                <a:rPr lang="en-US" sz="121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pPr>
                <a:spcAft>
                  <a:spcPts val="300"/>
                </a:spcAft>
              </a:pPr>
              <a:r>
                <a:rPr lang="en-US" sz="121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pPr>
                <a:spcAft>
                  <a:spcPts val="300"/>
                </a:spcAft>
              </a:pPr>
              <a:r>
                <a:rPr lang="en-US" sz="121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pPr>
                <a:spcAft>
                  <a:spcPts val="300"/>
                </a:spcAft>
              </a:pPr>
              <a:r>
                <a:rPr lang="en-US" sz="121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pPr>
                <a:spcAft>
                  <a:spcPts val="300"/>
                </a:spcAft>
              </a:pPr>
              <a:r>
                <a:rPr lang="en-US" sz="121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pPr>
                <a:spcAft>
                  <a:spcPts val="300"/>
                </a:spcAft>
              </a:pPr>
              <a:r>
                <a:rPr lang="en-US" sz="121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sz="121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5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Cuidados ao Utilizar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CAF01AD-FC31-F145-32DF-10A29FCE34EC}"/>
              </a:ext>
            </a:extLst>
          </p:cNvPr>
          <p:cNvGrpSpPr/>
          <p:nvPr/>
        </p:nvGrpSpPr>
        <p:grpSpPr>
          <a:xfrm>
            <a:off x="578188" y="1489875"/>
            <a:ext cx="7881601" cy="902286"/>
            <a:chOff x="578188" y="1489875"/>
            <a:chExt cx="7881601" cy="902286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23F1F53D-F5A3-5F6D-F566-8C17A2B09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188" y="1489875"/>
              <a:ext cx="896190" cy="902286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585700ED-8DCE-25B7-CE75-DF17C8B595FD}"/>
                </a:ext>
              </a:extLst>
            </p:cNvPr>
            <p:cNvSpPr txBox="1"/>
            <p:nvPr/>
          </p:nvSpPr>
          <p:spPr>
            <a:xfrm>
              <a:off x="1401893" y="1506997"/>
              <a:ext cx="705789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b="1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Herança indesejada</a:t>
              </a:r>
              <a:r>
                <a:rPr lang="pt-BR" sz="240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gerando a criação de estilos desnecessários.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19A0E4EE-F7FB-235A-A2D4-DFCE3DBE3B45}"/>
              </a:ext>
            </a:extLst>
          </p:cNvPr>
          <p:cNvGrpSpPr/>
          <p:nvPr/>
        </p:nvGrpSpPr>
        <p:grpSpPr>
          <a:xfrm>
            <a:off x="809792" y="1763719"/>
            <a:ext cx="373379" cy="352394"/>
            <a:chOff x="814530" y="1794959"/>
            <a:chExt cx="373379" cy="352394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B5B89533-FCAE-F74B-96F1-0BFBBE503648}"/>
                </a:ext>
              </a:extLst>
            </p:cNvPr>
            <p:cNvGrpSpPr/>
            <p:nvPr/>
          </p:nvGrpSpPr>
          <p:grpSpPr>
            <a:xfrm>
              <a:off x="814530" y="1794959"/>
              <a:ext cx="221072" cy="54000"/>
              <a:chOff x="868751" y="3388237"/>
              <a:chExt cx="221072" cy="54000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31EF7965-BF08-C10C-8C47-C57B005386A1}"/>
                  </a:ext>
                </a:extLst>
              </p:cNvPr>
              <p:cNvSpPr/>
              <p:nvPr/>
            </p:nvSpPr>
            <p:spPr>
              <a:xfrm>
                <a:off x="868751" y="3388237"/>
                <a:ext cx="54000" cy="54000"/>
              </a:xfrm>
              <a:prstGeom prst="ellipse">
                <a:avLst/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17F3A0D6-E84F-D2E9-807B-59B168FC0774}"/>
                  </a:ext>
                </a:extLst>
              </p:cNvPr>
              <p:cNvSpPr/>
              <p:nvPr/>
            </p:nvSpPr>
            <p:spPr>
              <a:xfrm>
                <a:off x="945823" y="3400716"/>
                <a:ext cx="144000" cy="36000"/>
              </a:xfrm>
              <a:prstGeom prst="roundRect">
                <a:avLst/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BB9FC082-B7DB-D16D-3445-CA5171516850}"/>
                </a:ext>
              </a:extLst>
            </p:cNvPr>
            <p:cNvGrpSpPr/>
            <p:nvPr/>
          </p:nvGrpSpPr>
          <p:grpSpPr>
            <a:xfrm>
              <a:off x="863635" y="1893736"/>
              <a:ext cx="218647" cy="54000"/>
              <a:chOff x="827902" y="3379160"/>
              <a:chExt cx="225751" cy="54000"/>
            </a:xfrm>
          </p:grpSpPr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D84C464B-4147-F77F-26D4-B098992BD9D8}"/>
                  </a:ext>
                </a:extLst>
              </p:cNvPr>
              <p:cNvSpPr/>
              <p:nvPr/>
            </p:nvSpPr>
            <p:spPr>
              <a:xfrm>
                <a:off x="827902" y="3379160"/>
                <a:ext cx="54000" cy="54000"/>
              </a:xfrm>
              <a:prstGeom prst="ellipse">
                <a:avLst/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8918C51F-FB59-E6EF-E193-122EC858DDE6}"/>
                  </a:ext>
                </a:extLst>
              </p:cNvPr>
              <p:cNvSpPr/>
              <p:nvPr/>
            </p:nvSpPr>
            <p:spPr>
              <a:xfrm>
                <a:off x="904975" y="3391639"/>
                <a:ext cx="148678" cy="36000"/>
              </a:xfrm>
              <a:prstGeom prst="roundRect">
                <a:avLst/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CF7D588B-EC5C-2CE8-61BF-B1937B6FFFE1}"/>
                </a:ext>
              </a:extLst>
            </p:cNvPr>
            <p:cNvGrpSpPr/>
            <p:nvPr/>
          </p:nvGrpSpPr>
          <p:grpSpPr>
            <a:xfrm>
              <a:off x="911760" y="1996031"/>
              <a:ext cx="221072" cy="54000"/>
              <a:chOff x="827902" y="3379160"/>
              <a:chExt cx="221072" cy="54000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F7E40903-DDAF-803E-DD99-807C1020A783}"/>
                  </a:ext>
                </a:extLst>
              </p:cNvPr>
              <p:cNvSpPr/>
              <p:nvPr/>
            </p:nvSpPr>
            <p:spPr>
              <a:xfrm>
                <a:off x="827902" y="3379160"/>
                <a:ext cx="54000" cy="54000"/>
              </a:xfrm>
              <a:prstGeom prst="ellipse">
                <a:avLst/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Retângulo: Cantos Arredondados 37">
                <a:extLst>
                  <a:ext uri="{FF2B5EF4-FFF2-40B4-BE49-F238E27FC236}">
                    <a16:creationId xmlns:a16="http://schemas.microsoft.com/office/drawing/2014/main" id="{2D922BD5-0BE5-1687-DDCC-8683C007E287}"/>
                  </a:ext>
                </a:extLst>
              </p:cNvPr>
              <p:cNvSpPr/>
              <p:nvPr/>
            </p:nvSpPr>
            <p:spPr>
              <a:xfrm>
                <a:off x="904974" y="3391639"/>
                <a:ext cx="144000" cy="36000"/>
              </a:xfrm>
              <a:prstGeom prst="roundRect">
                <a:avLst/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01710BC0-1687-D0A6-582D-55EA075DA129}"/>
                </a:ext>
              </a:extLst>
            </p:cNvPr>
            <p:cNvGrpSpPr/>
            <p:nvPr/>
          </p:nvGrpSpPr>
          <p:grpSpPr>
            <a:xfrm>
              <a:off x="966837" y="2093353"/>
              <a:ext cx="221072" cy="54000"/>
              <a:chOff x="827902" y="3379160"/>
              <a:chExt cx="221072" cy="54000"/>
            </a:xfrm>
          </p:grpSpPr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423498EE-E5B1-A582-07FE-DD96EA3C9FC0}"/>
                  </a:ext>
                </a:extLst>
              </p:cNvPr>
              <p:cNvSpPr/>
              <p:nvPr/>
            </p:nvSpPr>
            <p:spPr>
              <a:xfrm>
                <a:off x="827902" y="3379160"/>
                <a:ext cx="54000" cy="54000"/>
              </a:xfrm>
              <a:prstGeom prst="ellipse">
                <a:avLst/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715FCD28-688C-65AC-132C-F52666466D49}"/>
                  </a:ext>
                </a:extLst>
              </p:cNvPr>
              <p:cNvSpPr/>
              <p:nvPr/>
            </p:nvSpPr>
            <p:spPr>
              <a:xfrm>
                <a:off x="904974" y="3391639"/>
                <a:ext cx="144000" cy="36000"/>
              </a:xfrm>
              <a:prstGeom prst="roundRect">
                <a:avLst/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3F977C7-2483-ADD8-A42A-F98F8F15A596}"/>
              </a:ext>
            </a:extLst>
          </p:cNvPr>
          <p:cNvGrpSpPr/>
          <p:nvPr/>
        </p:nvGrpSpPr>
        <p:grpSpPr>
          <a:xfrm>
            <a:off x="718499" y="2380552"/>
            <a:ext cx="3402033" cy="2675636"/>
            <a:chOff x="718499" y="2380552"/>
            <a:chExt cx="3402033" cy="2675636"/>
          </a:xfrm>
        </p:grpSpPr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0F2CAB43-9235-0E93-F11E-710A6002B7B7}"/>
                </a:ext>
              </a:extLst>
            </p:cNvPr>
            <p:cNvGrpSpPr/>
            <p:nvPr/>
          </p:nvGrpSpPr>
          <p:grpSpPr>
            <a:xfrm>
              <a:off x="755647" y="2395230"/>
              <a:ext cx="3364885" cy="2660958"/>
              <a:chOff x="755649" y="2610984"/>
              <a:chExt cx="3292784" cy="2660958"/>
            </a:xfrm>
          </p:grpSpPr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39FA2022-2D0E-B47B-ECAA-633374A72255}"/>
                  </a:ext>
                </a:extLst>
              </p:cNvPr>
              <p:cNvSpPr/>
              <p:nvPr/>
            </p:nvSpPr>
            <p:spPr>
              <a:xfrm>
                <a:off x="755649" y="2618358"/>
                <a:ext cx="3292783" cy="2653584"/>
              </a:xfrm>
              <a:prstGeom prst="roundRect">
                <a:avLst>
                  <a:gd name="adj" fmla="val 4497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428CE365-4C7C-B7C8-9B72-052FEA1D4EE9}"/>
                  </a:ext>
                </a:extLst>
              </p:cNvPr>
              <p:cNvSpPr/>
              <p:nvPr/>
            </p:nvSpPr>
            <p:spPr>
              <a:xfrm>
                <a:off x="755651" y="2610984"/>
                <a:ext cx="3292782" cy="316571"/>
              </a:xfrm>
              <a:custGeom>
                <a:avLst/>
                <a:gdLst>
                  <a:gd name="connsiteX0" fmla="*/ 97874 w 3744913"/>
                  <a:gd name="connsiteY0" fmla="*/ 0 h 316571"/>
                  <a:gd name="connsiteX1" fmla="*/ 3647039 w 3744913"/>
                  <a:gd name="connsiteY1" fmla="*/ 0 h 316571"/>
                  <a:gd name="connsiteX2" fmla="*/ 3744913 w 3744913"/>
                  <a:gd name="connsiteY2" fmla="*/ 97874 h 316571"/>
                  <a:gd name="connsiteX3" fmla="*/ 3744913 w 3744913"/>
                  <a:gd name="connsiteY3" fmla="*/ 316571 h 316571"/>
                  <a:gd name="connsiteX4" fmla="*/ 0 w 3744913"/>
                  <a:gd name="connsiteY4" fmla="*/ 316571 h 316571"/>
                  <a:gd name="connsiteX5" fmla="*/ 0 w 3744913"/>
                  <a:gd name="connsiteY5" fmla="*/ 97874 h 316571"/>
                  <a:gd name="connsiteX6" fmla="*/ 97874 w 3744913"/>
                  <a:gd name="connsiteY6" fmla="*/ 0 h 31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4913" h="316571">
                    <a:moveTo>
                      <a:pt x="97874" y="0"/>
                    </a:moveTo>
                    <a:lnTo>
                      <a:pt x="3647039" y="0"/>
                    </a:lnTo>
                    <a:cubicBezTo>
                      <a:pt x="3701093" y="0"/>
                      <a:pt x="3744913" y="43820"/>
                      <a:pt x="3744913" y="97874"/>
                    </a:cubicBezTo>
                    <a:lnTo>
                      <a:pt x="3744913" y="316571"/>
                    </a:lnTo>
                    <a:lnTo>
                      <a:pt x="0" y="316571"/>
                    </a:lnTo>
                    <a:lnTo>
                      <a:pt x="0" y="97874"/>
                    </a:lnTo>
                    <a:cubicBezTo>
                      <a:pt x="0" y="43820"/>
                      <a:pt x="43820" y="0"/>
                      <a:pt x="97874" y="0"/>
                    </a:cubicBezTo>
                    <a:close/>
                  </a:path>
                </a:pathLst>
              </a:cu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EA0BC19C-11FC-2144-E3D5-B7D0814935AB}"/>
                </a:ext>
              </a:extLst>
            </p:cNvPr>
            <p:cNvSpPr txBox="1"/>
            <p:nvPr/>
          </p:nvSpPr>
          <p:spPr>
            <a:xfrm>
              <a:off x="718499" y="2380552"/>
              <a:ext cx="7024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.scss</a:t>
              </a:r>
              <a:endParaRPr lang="pt-BR" sz="1600" dirty="0">
                <a:solidFill>
                  <a:srgbClr val="FFFFFF"/>
                </a:solidFill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3398867B-6A59-5A78-E2C9-5760F0F7B906}"/>
                </a:ext>
              </a:extLst>
            </p:cNvPr>
            <p:cNvSpPr txBox="1"/>
            <p:nvPr/>
          </p:nvSpPr>
          <p:spPr>
            <a:xfrm>
              <a:off x="769554" y="2778892"/>
              <a:ext cx="3308062" cy="2228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.button {  </a:t>
              </a:r>
            </a:p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background: black;  </a:t>
              </a:r>
            </a:p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padding: 1rem 2rem;  </a:t>
              </a:r>
            </a:p>
            <a:p>
              <a:endParaRPr lang="en-US" sz="1000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20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.icon { color: white; }</a:t>
              </a:r>
            </a:p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000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.primary-button {  </a:t>
              </a:r>
            </a:p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20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@extend .button;  </a:t>
              </a:r>
            </a:p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color: pink;</a:t>
              </a:r>
            </a:p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7628954-C6AD-C70B-5C8D-E396E3EE68F2}"/>
              </a:ext>
            </a:extLst>
          </p:cNvPr>
          <p:cNvGrpSpPr/>
          <p:nvPr/>
        </p:nvGrpSpPr>
        <p:grpSpPr>
          <a:xfrm>
            <a:off x="4273443" y="2380552"/>
            <a:ext cx="4186345" cy="2696901"/>
            <a:chOff x="4273443" y="2380552"/>
            <a:chExt cx="4186345" cy="2696901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008ADFE5-4A21-A62D-0566-BC94B8139F2E}"/>
                </a:ext>
              </a:extLst>
            </p:cNvPr>
            <p:cNvGrpSpPr/>
            <p:nvPr/>
          </p:nvGrpSpPr>
          <p:grpSpPr>
            <a:xfrm>
              <a:off x="4310592" y="2416495"/>
              <a:ext cx="4149196" cy="2660958"/>
              <a:chOff x="755649" y="2610984"/>
              <a:chExt cx="3292784" cy="2660958"/>
            </a:xfrm>
          </p:grpSpPr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A9546FF7-512D-B44C-A197-A95FCB80690A}"/>
                  </a:ext>
                </a:extLst>
              </p:cNvPr>
              <p:cNvSpPr/>
              <p:nvPr/>
            </p:nvSpPr>
            <p:spPr>
              <a:xfrm>
                <a:off x="755649" y="2618357"/>
                <a:ext cx="3292783" cy="2653585"/>
              </a:xfrm>
              <a:prstGeom prst="roundRect">
                <a:avLst>
                  <a:gd name="adj" fmla="val 4497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1CD772E-AF7D-B2B8-63B6-9250D1054193}"/>
                  </a:ext>
                </a:extLst>
              </p:cNvPr>
              <p:cNvSpPr/>
              <p:nvPr/>
            </p:nvSpPr>
            <p:spPr>
              <a:xfrm>
                <a:off x="755651" y="2610984"/>
                <a:ext cx="3292782" cy="316571"/>
              </a:xfrm>
              <a:custGeom>
                <a:avLst/>
                <a:gdLst>
                  <a:gd name="connsiteX0" fmla="*/ 97874 w 3744913"/>
                  <a:gd name="connsiteY0" fmla="*/ 0 h 316571"/>
                  <a:gd name="connsiteX1" fmla="*/ 3647039 w 3744913"/>
                  <a:gd name="connsiteY1" fmla="*/ 0 h 316571"/>
                  <a:gd name="connsiteX2" fmla="*/ 3744913 w 3744913"/>
                  <a:gd name="connsiteY2" fmla="*/ 97874 h 316571"/>
                  <a:gd name="connsiteX3" fmla="*/ 3744913 w 3744913"/>
                  <a:gd name="connsiteY3" fmla="*/ 316571 h 316571"/>
                  <a:gd name="connsiteX4" fmla="*/ 0 w 3744913"/>
                  <a:gd name="connsiteY4" fmla="*/ 316571 h 316571"/>
                  <a:gd name="connsiteX5" fmla="*/ 0 w 3744913"/>
                  <a:gd name="connsiteY5" fmla="*/ 97874 h 316571"/>
                  <a:gd name="connsiteX6" fmla="*/ 97874 w 3744913"/>
                  <a:gd name="connsiteY6" fmla="*/ 0 h 31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4913" h="316571">
                    <a:moveTo>
                      <a:pt x="97874" y="0"/>
                    </a:moveTo>
                    <a:lnTo>
                      <a:pt x="3647039" y="0"/>
                    </a:lnTo>
                    <a:cubicBezTo>
                      <a:pt x="3701093" y="0"/>
                      <a:pt x="3744913" y="43820"/>
                      <a:pt x="3744913" y="97874"/>
                    </a:cubicBezTo>
                    <a:lnTo>
                      <a:pt x="3744913" y="316571"/>
                    </a:lnTo>
                    <a:lnTo>
                      <a:pt x="0" y="316571"/>
                    </a:lnTo>
                    <a:lnTo>
                      <a:pt x="0" y="97874"/>
                    </a:lnTo>
                    <a:cubicBezTo>
                      <a:pt x="0" y="43820"/>
                      <a:pt x="43820" y="0"/>
                      <a:pt x="97874" y="0"/>
                    </a:cubicBezTo>
                    <a:close/>
                  </a:path>
                </a:pathLst>
              </a:custGeom>
              <a:solidFill>
                <a:srgbClr val="040A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B198938-A3C3-CC22-F1E5-87D8BC866707}"/>
                </a:ext>
              </a:extLst>
            </p:cNvPr>
            <p:cNvSpPr txBox="1"/>
            <p:nvPr/>
          </p:nvSpPr>
          <p:spPr>
            <a:xfrm>
              <a:off x="4273443" y="2380552"/>
              <a:ext cx="7024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r>
                <a:rPr lang="pt-BR" sz="1600" b="1" dirty="0" err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css</a:t>
              </a:r>
              <a:endParaRPr lang="pt-BR" sz="1600" dirty="0">
                <a:solidFill>
                  <a:srgbClr val="FFFFFF"/>
                </a:solidFill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216FEC3-A960-DCEA-3428-1859BB5ED3B0}"/>
                </a:ext>
              </a:extLst>
            </p:cNvPr>
            <p:cNvSpPr txBox="1"/>
            <p:nvPr/>
          </p:nvSpPr>
          <p:spPr>
            <a:xfrm>
              <a:off x="4352496" y="2792853"/>
              <a:ext cx="4074064" cy="20251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.button, .primary-button {     </a:t>
              </a:r>
              <a:b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background: black;    </a:t>
              </a:r>
              <a:b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padding: 1rem 2rem;</a:t>
              </a:r>
            </a:p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000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.button .icon, </a:t>
              </a:r>
              <a:r>
                <a:rPr lang="en-US" sz="1320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.primary-button .icon</a:t>
              </a:r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{  </a:t>
              </a:r>
              <a:b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color: white;</a:t>
              </a:r>
            </a:p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000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20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.primary-button { color: pink;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199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94424F-58B7-CFE9-C8A4-E159AC6AD7A1}"/>
              </a:ext>
            </a:extLst>
          </p:cNvPr>
          <p:cNvSpPr txBox="1"/>
          <p:nvPr/>
        </p:nvSpPr>
        <p:spPr>
          <a:xfrm>
            <a:off x="587216" y="629201"/>
            <a:ext cx="7969568" cy="1636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3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pt-BR" sz="3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</a:t>
            </a:r>
            <a:r>
              <a:rPr lang="pt-BR" sz="3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-processador vai dar “poderes” ao seu CSS, mas cabe a você saber </a:t>
            </a:r>
            <a:r>
              <a:rPr lang="pt-BR" sz="3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utilizá-los </a:t>
            </a:r>
            <a:r>
              <a:rPr lang="pt-BR" sz="3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272F0AE-3CF1-D487-C43B-0139D682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51" y="2407589"/>
            <a:ext cx="47434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47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Agrupar 51">
            <a:extLst>
              <a:ext uri="{FF2B5EF4-FFF2-40B4-BE49-F238E27FC236}">
                <a16:creationId xmlns:a16="http://schemas.microsoft.com/office/drawing/2014/main" id="{443138C0-1F34-AE70-907B-3135C500C5F9}"/>
              </a:ext>
            </a:extLst>
          </p:cNvPr>
          <p:cNvGrpSpPr/>
          <p:nvPr/>
        </p:nvGrpSpPr>
        <p:grpSpPr>
          <a:xfrm>
            <a:off x="930916" y="2223031"/>
            <a:ext cx="2303873" cy="2551950"/>
            <a:chOff x="930916" y="2140970"/>
            <a:chExt cx="2303873" cy="2551950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D803C8C7-DCDF-21B3-92A5-20F68DA96F5A}"/>
                </a:ext>
              </a:extLst>
            </p:cNvPr>
            <p:cNvGrpSpPr/>
            <p:nvPr/>
          </p:nvGrpSpPr>
          <p:grpSpPr>
            <a:xfrm>
              <a:off x="1267579" y="3219182"/>
              <a:ext cx="1967210" cy="1473738"/>
              <a:chOff x="921544" y="3300827"/>
              <a:chExt cx="1967210" cy="1473738"/>
            </a:xfrm>
          </p:grpSpPr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99CB8C0D-4BF2-ABB3-FC68-C57D34819893}"/>
                  </a:ext>
                </a:extLst>
              </p:cNvPr>
              <p:cNvGrpSpPr/>
              <p:nvPr/>
            </p:nvGrpSpPr>
            <p:grpSpPr>
              <a:xfrm>
                <a:off x="1605769" y="3300827"/>
                <a:ext cx="1175986" cy="1473738"/>
                <a:chOff x="4432710" y="3274321"/>
                <a:chExt cx="1175986" cy="1473738"/>
              </a:xfrm>
            </p:grpSpPr>
            <p:sp>
              <p:nvSpPr>
                <p:cNvPr id="41" name="Retângulo: Único Canto Recortado 40">
                  <a:extLst>
                    <a:ext uri="{FF2B5EF4-FFF2-40B4-BE49-F238E27FC236}">
                      <a16:creationId xmlns:a16="http://schemas.microsoft.com/office/drawing/2014/main" id="{74BBE199-65A4-816F-78AD-263B4B6B38CE}"/>
                    </a:ext>
                  </a:extLst>
                </p:cNvPr>
                <p:cNvSpPr/>
                <p:nvPr/>
              </p:nvSpPr>
              <p:spPr>
                <a:xfrm rot="5400000" flipH="1">
                  <a:off x="4283834" y="3423197"/>
                  <a:ext cx="1473738" cy="1175986"/>
                </a:xfrm>
                <a:prstGeom prst="snip1Rect">
                  <a:avLst>
                    <a:gd name="adj" fmla="val 29124"/>
                  </a:avLst>
                </a:prstGeom>
                <a:solidFill>
                  <a:srgbClr val="EEEEEE"/>
                </a:solidFill>
                <a:ln w="285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Triângulo isósceles 42">
                  <a:extLst>
                    <a:ext uri="{FF2B5EF4-FFF2-40B4-BE49-F238E27FC236}">
                      <a16:creationId xmlns:a16="http://schemas.microsoft.com/office/drawing/2014/main" id="{106AAFB7-7AD7-BCFC-561F-D49F9C20B03B}"/>
                    </a:ext>
                  </a:extLst>
                </p:cNvPr>
                <p:cNvSpPr/>
                <p:nvPr/>
              </p:nvSpPr>
              <p:spPr>
                <a:xfrm rot="5400000">
                  <a:off x="5256209" y="3280823"/>
                  <a:ext cx="353141" cy="349138"/>
                </a:xfrm>
                <a:prstGeom prst="triangle">
                  <a:avLst>
                    <a:gd name="adj" fmla="val 99056"/>
                  </a:avLst>
                </a:prstGeom>
                <a:solidFill>
                  <a:srgbClr val="CF649A"/>
                </a:solidFill>
                <a:ln w="285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4A62F8C4-6F42-2F65-ADBB-82861A0EEC25}"/>
                  </a:ext>
                </a:extLst>
              </p:cNvPr>
              <p:cNvSpPr/>
              <p:nvPr/>
            </p:nvSpPr>
            <p:spPr>
              <a:xfrm>
                <a:off x="951438" y="3910016"/>
                <a:ext cx="1937316" cy="517127"/>
              </a:xfrm>
              <a:prstGeom prst="roundRect">
                <a:avLst/>
              </a:prstGeom>
              <a:solidFill>
                <a:srgbClr val="CF64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D66C4A27-B00D-5187-E138-85BD07632B3A}"/>
                  </a:ext>
                </a:extLst>
              </p:cNvPr>
              <p:cNvSpPr txBox="1"/>
              <p:nvPr/>
            </p:nvSpPr>
            <p:spPr>
              <a:xfrm>
                <a:off x="921544" y="3864742"/>
                <a:ext cx="19373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.sass / .scss</a:t>
                </a:r>
                <a:endParaRPr lang="pt-BR" sz="28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864A4C1-52F3-0036-5955-4AA635F2E4CE}"/>
                </a:ext>
              </a:extLst>
            </p:cNvPr>
            <p:cNvGrpSpPr/>
            <p:nvPr/>
          </p:nvGrpSpPr>
          <p:grpSpPr>
            <a:xfrm>
              <a:off x="930916" y="2140970"/>
              <a:ext cx="1979623" cy="1993089"/>
              <a:chOff x="762970" y="2140970"/>
              <a:chExt cx="1979623" cy="1993089"/>
            </a:xfrm>
          </p:grpSpPr>
          <p:pic>
            <p:nvPicPr>
              <p:cNvPr id="44" name="Imagem 43">
                <a:extLst>
                  <a:ext uri="{FF2B5EF4-FFF2-40B4-BE49-F238E27FC236}">
                    <a16:creationId xmlns:a16="http://schemas.microsoft.com/office/drawing/2014/main" id="{A49C741C-3AD2-8FA2-7DB1-A10A712AF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970" y="2140970"/>
                <a:ext cx="1979623" cy="1993089"/>
              </a:xfrm>
              <a:prstGeom prst="rect">
                <a:avLst/>
              </a:prstGeom>
            </p:spPr>
          </p:pic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9D80BDBF-B495-BC70-6B44-175A2414CB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8671" y="2767198"/>
                <a:ext cx="845201" cy="633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</a:t>
            </a: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-processadores CSS Populares: SASS, LESS e </a:t>
            </a:r>
            <a:r>
              <a:rPr lang="pt-BR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Stylus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F275F92-EA7E-2707-4E48-77B34D929EE7}"/>
              </a:ext>
            </a:extLst>
          </p:cNvPr>
          <p:cNvGrpSpPr/>
          <p:nvPr/>
        </p:nvGrpSpPr>
        <p:grpSpPr>
          <a:xfrm>
            <a:off x="3248512" y="2228898"/>
            <a:ext cx="2304976" cy="2546083"/>
            <a:chOff x="3248512" y="2146837"/>
            <a:chExt cx="2304976" cy="2546083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81B23757-2168-AD23-6634-05858BF78A77}"/>
                </a:ext>
              </a:extLst>
            </p:cNvPr>
            <p:cNvGrpSpPr/>
            <p:nvPr/>
          </p:nvGrpSpPr>
          <p:grpSpPr>
            <a:xfrm>
              <a:off x="4163505" y="3219182"/>
              <a:ext cx="1389983" cy="1473738"/>
              <a:chOff x="1498770" y="3300827"/>
              <a:chExt cx="1389983" cy="1473738"/>
            </a:xfrm>
          </p:grpSpPr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EF3EFF5B-BE4F-173F-C9A6-8AD51419CFA4}"/>
                  </a:ext>
                </a:extLst>
              </p:cNvPr>
              <p:cNvGrpSpPr/>
              <p:nvPr/>
            </p:nvGrpSpPr>
            <p:grpSpPr>
              <a:xfrm>
                <a:off x="1605769" y="3300827"/>
                <a:ext cx="1175986" cy="1473738"/>
                <a:chOff x="4432710" y="3274321"/>
                <a:chExt cx="1175986" cy="1473738"/>
              </a:xfrm>
            </p:grpSpPr>
            <p:sp>
              <p:nvSpPr>
                <p:cNvPr id="13" name="Retângulo: Único Canto Recortado 12">
                  <a:extLst>
                    <a:ext uri="{FF2B5EF4-FFF2-40B4-BE49-F238E27FC236}">
                      <a16:creationId xmlns:a16="http://schemas.microsoft.com/office/drawing/2014/main" id="{568475E2-DFF3-F6B2-F8D7-36A8B5AC6D9F}"/>
                    </a:ext>
                  </a:extLst>
                </p:cNvPr>
                <p:cNvSpPr/>
                <p:nvPr/>
              </p:nvSpPr>
              <p:spPr>
                <a:xfrm rot="5400000" flipH="1">
                  <a:off x="4283834" y="3423197"/>
                  <a:ext cx="1473738" cy="1175986"/>
                </a:xfrm>
                <a:prstGeom prst="snip1Rect">
                  <a:avLst>
                    <a:gd name="adj" fmla="val 29124"/>
                  </a:avLst>
                </a:prstGeom>
                <a:solidFill>
                  <a:srgbClr val="EEEEEE"/>
                </a:solidFill>
                <a:ln w="285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:a16="http://schemas.microsoft.com/office/drawing/2014/main" id="{2513B564-7A3F-4D81-7DE2-36EA84A28680}"/>
                    </a:ext>
                  </a:extLst>
                </p:cNvPr>
                <p:cNvSpPr/>
                <p:nvPr/>
              </p:nvSpPr>
              <p:spPr>
                <a:xfrm rot="5400000">
                  <a:off x="5256209" y="3280823"/>
                  <a:ext cx="353141" cy="349138"/>
                </a:xfrm>
                <a:prstGeom prst="triangle">
                  <a:avLst>
                    <a:gd name="adj" fmla="val 99056"/>
                  </a:avLst>
                </a:prstGeom>
                <a:solidFill>
                  <a:srgbClr val="234A79"/>
                </a:solidFill>
                <a:ln w="285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E00A464C-E252-A964-977F-C4232094732F}"/>
                  </a:ext>
                </a:extLst>
              </p:cNvPr>
              <p:cNvSpPr/>
              <p:nvPr/>
            </p:nvSpPr>
            <p:spPr>
              <a:xfrm>
                <a:off x="1498770" y="3910016"/>
                <a:ext cx="1389983" cy="517127"/>
              </a:xfrm>
              <a:prstGeom prst="roundRect">
                <a:avLst/>
              </a:prstGeom>
              <a:solidFill>
                <a:srgbClr val="234A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4C49991-F5D6-B23A-6585-8EF9E034BB50}"/>
                  </a:ext>
                </a:extLst>
              </p:cNvPr>
              <p:cNvSpPr txBox="1"/>
              <p:nvPr/>
            </p:nvSpPr>
            <p:spPr>
              <a:xfrm>
                <a:off x="1523538" y="3864742"/>
                <a:ext cx="133532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.less</a:t>
                </a:r>
                <a:endParaRPr lang="pt-BR" sz="28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D5EF6EF8-93A6-12E6-C603-5770A9EC98B1}"/>
                </a:ext>
              </a:extLst>
            </p:cNvPr>
            <p:cNvGrpSpPr/>
            <p:nvPr/>
          </p:nvGrpSpPr>
          <p:grpSpPr>
            <a:xfrm>
              <a:off x="3248512" y="2146837"/>
              <a:ext cx="1979623" cy="1993089"/>
              <a:chOff x="3248512" y="2146837"/>
              <a:chExt cx="1979623" cy="1993089"/>
            </a:xfrm>
          </p:grpSpPr>
          <p:pic>
            <p:nvPicPr>
              <p:cNvPr id="46" name="Imagem 45">
                <a:extLst>
                  <a:ext uri="{FF2B5EF4-FFF2-40B4-BE49-F238E27FC236}">
                    <a16:creationId xmlns:a16="http://schemas.microsoft.com/office/drawing/2014/main" id="{9B6160F1-5E64-94B0-54B8-9F9A02E142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8512" y="2146837"/>
                <a:ext cx="1979623" cy="1993089"/>
              </a:xfrm>
              <a:prstGeom prst="rect">
                <a:avLst/>
              </a:prstGeom>
            </p:spPr>
          </p:pic>
          <p:pic>
            <p:nvPicPr>
              <p:cNvPr id="17" name="Picture 6" descr="Getting started | Less.js">
                <a:extLst>
                  <a:ext uri="{FF2B5EF4-FFF2-40B4-BE49-F238E27FC236}">
                    <a16:creationId xmlns:a16="http://schemas.microsoft.com/office/drawing/2014/main" id="{EE1D8EAF-C5AE-CF33-C0C4-148BD0A45B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3487" y="2874626"/>
                <a:ext cx="1016250" cy="450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E558752E-A9DC-63E1-23A3-8EC463493AB9}"/>
              </a:ext>
            </a:extLst>
          </p:cNvPr>
          <p:cNvGrpSpPr/>
          <p:nvPr/>
        </p:nvGrpSpPr>
        <p:grpSpPr>
          <a:xfrm>
            <a:off x="5617474" y="2228898"/>
            <a:ext cx="2309375" cy="2538781"/>
            <a:chOff x="5617474" y="2146837"/>
            <a:chExt cx="2309375" cy="2538781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DCCC0B5E-E565-6F91-C8A7-4FC84EB5491D}"/>
                </a:ext>
              </a:extLst>
            </p:cNvPr>
            <p:cNvGrpSpPr/>
            <p:nvPr/>
          </p:nvGrpSpPr>
          <p:grpSpPr>
            <a:xfrm>
              <a:off x="6536866" y="3211880"/>
              <a:ext cx="1389983" cy="1473738"/>
              <a:chOff x="1498770" y="3300827"/>
              <a:chExt cx="1389983" cy="147373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70AC1C9B-7366-C6B4-FEE9-C87AAB9A904A}"/>
                  </a:ext>
                </a:extLst>
              </p:cNvPr>
              <p:cNvGrpSpPr/>
              <p:nvPr/>
            </p:nvGrpSpPr>
            <p:grpSpPr>
              <a:xfrm>
                <a:off x="1605769" y="3300827"/>
                <a:ext cx="1175986" cy="1473738"/>
                <a:chOff x="4432710" y="3274321"/>
                <a:chExt cx="1175986" cy="1473738"/>
              </a:xfrm>
            </p:grpSpPr>
            <p:sp>
              <p:nvSpPr>
                <p:cNvPr id="24" name="Retângulo: Único Canto Recortado 23">
                  <a:extLst>
                    <a:ext uri="{FF2B5EF4-FFF2-40B4-BE49-F238E27FC236}">
                      <a16:creationId xmlns:a16="http://schemas.microsoft.com/office/drawing/2014/main" id="{64B32F29-F6AA-D132-84FA-DBAE176C7FF8}"/>
                    </a:ext>
                  </a:extLst>
                </p:cNvPr>
                <p:cNvSpPr/>
                <p:nvPr/>
              </p:nvSpPr>
              <p:spPr>
                <a:xfrm rot="5400000" flipH="1">
                  <a:off x="4283834" y="3423197"/>
                  <a:ext cx="1473738" cy="1175986"/>
                </a:xfrm>
                <a:prstGeom prst="snip1Rect">
                  <a:avLst>
                    <a:gd name="adj" fmla="val 29124"/>
                  </a:avLst>
                </a:prstGeom>
                <a:solidFill>
                  <a:srgbClr val="EEEEEE"/>
                </a:solidFill>
                <a:ln w="285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Triângulo isósceles 24">
                  <a:extLst>
                    <a:ext uri="{FF2B5EF4-FFF2-40B4-BE49-F238E27FC236}">
                      <a16:creationId xmlns:a16="http://schemas.microsoft.com/office/drawing/2014/main" id="{D35395D6-BA4C-44AF-DF3B-DA4B126C4B5F}"/>
                    </a:ext>
                  </a:extLst>
                </p:cNvPr>
                <p:cNvSpPr/>
                <p:nvPr/>
              </p:nvSpPr>
              <p:spPr>
                <a:xfrm rot="5400000">
                  <a:off x="5256209" y="3280823"/>
                  <a:ext cx="353141" cy="349138"/>
                </a:xfrm>
                <a:prstGeom prst="triangle">
                  <a:avLst>
                    <a:gd name="adj" fmla="val 99056"/>
                  </a:avLst>
                </a:prstGeom>
                <a:solidFill>
                  <a:srgbClr val="B7D800"/>
                </a:solidFill>
                <a:ln w="285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121AE6AA-6A30-FD03-A5E8-0FF4C3CAE9B8}"/>
                  </a:ext>
                </a:extLst>
              </p:cNvPr>
              <p:cNvSpPr/>
              <p:nvPr/>
            </p:nvSpPr>
            <p:spPr>
              <a:xfrm>
                <a:off x="1498770" y="3910016"/>
                <a:ext cx="1389983" cy="517127"/>
              </a:xfrm>
              <a:prstGeom prst="roundRect">
                <a:avLst/>
              </a:prstGeom>
              <a:solidFill>
                <a:srgbClr val="B7D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FAA7E75-72D2-7A58-9272-2A0166691D3B}"/>
                  </a:ext>
                </a:extLst>
              </p:cNvPr>
              <p:cNvSpPr txBox="1"/>
              <p:nvPr/>
            </p:nvSpPr>
            <p:spPr>
              <a:xfrm>
                <a:off x="1523538" y="3864742"/>
                <a:ext cx="133532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.styl</a:t>
                </a:r>
                <a:endParaRPr lang="pt-BR" sz="28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7337ABD6-4835-EC0C-0CF1-060D3311C5F3}"/>
                </a:ext>
              </a:extLst>
            </p:cNvPr>
            <p:cNvGrpSpPr/>
            <p:nvPr/>
          </p:nvGrpSpPr>
          <p:grpSpPr>
            <a:xfrm>
              <a:off x="5617474" y="2146837"/>
              <a:ext cx="1979623" cy="1993089"/>
              <a:chOff x="5617474" y="2146837"/>
              <a:chExt cx="1979623" cy="1993089"/>
            </a:xfrm>
          </p:grpSpPr>
          <p:pic>
            <p:nvPicPr>
              <p:cNvPr id="48" name="Imagem 47">
                <a:extLst>
                  <a:ext uri="{FF2B5EF4-FFF2-40B4-BE49-F238E27FC236}">
                    <a16:creationId xmlns:a16="http://schemas.microsoft.com/office/drawing/2014/main" id="{BED337A4-A607-7AD1-B0C3-43559770E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7474" y="2146837"/>
                <a:ext cx="1979623" cy="1993089"/>
              </a:xfrm>
              <a:prstGeom prst="rect">
                <a:avLst/>
              </a:prstGeom>
            </p:spPr>
          </p:pic>
          <p:pic>
            <p:nvPicPr>
              <p:cNvPr id="38" name="Imagem 37">
                <a:extLst>
                  <a:ext uri="{FF2B5EF4-FFF2-40B4-BE49-F238E27FC236}">
                    <a16:creationId xmlns:a16="http://schemas.microsoft.com/office/drawing/2014/main" id="{7E45FE4B-B9C7-B824-A933-C7BF6182B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76654" y="2709675"/>
                <a:ext cx="814127" cy="7760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6303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0E21BB15-6DBC-ABBE-B864-F560D59D673A}"/>
              </a:ext>
            </a:extLst>
          </p:cNvPr>
          <p:cNvSpPr txBox="1"/>
          <p:nvPr/>
        </p:nvSpPr>
        <p:spPr>
          <a:xfrm>
            <a:off x="2904785" y="1751120"/>
            <a:ext cx="5323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 e Instrutora Front-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pt-BR" sz="2400" i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09ffa863cd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F539E70-2B58-A1B1-8388-700537C8995B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632930" y="1858878"/>
            <a:ext cx="2520000" cy="2520000"/>
            <a:chOff x="3572687" y="2140250"/>
            <a:chExt cx="1998625" cy="1998625"/>
          </a:xfrm>
        </p:grpSpPr>
        <p:sp>
          <p:nvSpPr>
            <p:cNvPr id="2" name="Google Shape;579;p49">
              <a:extLst>
                <a:ext uri="{FF2B5EF4-FFF2-40B4-BE49-F238E27FC236}">
                  <a16:creationId xmlns:a16="http://schemas.microsoft.com/office/drawing/2014/main" id="{2EDF71B4-272C-5A8A-7135-72B11D820F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72687" y="2140250"/>
              <a:ext cx="1998625" cy="1998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656D5D9-66AF-C206-401E-5713E2DE836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rcRect/>
            <a:stretch/>
          </p:blipFill>
          <p:spPr>
            <a:xfrm>
              <a:off x="3618751" y="2185562"/>
              <a:ext cx="1908000" cy="1908000"/>
            </a:xfrm>
            <a:prstGeom prst="ellipse">
              <a:avLst/>
            </a:prstGeom>
            <a:ln w="19050">
              <a:noFill/>
            </a:ln>
          </p:spPr>
        </p:pic>
      </p:grpSp>
      <p:sp>
        <p:nvSpPr>
          <p:cNvPr id="18" name="Google Shape;163;g109ffa863cd_0_0">
            <a:extLst>
              <a:ext uri="{FF2B5EF4-FFF2-40B4-BE49-F238E27FC236}">
                <a16:creationId xmlns:a16="http://schemas.microsoft.com/office/drawing/2014/main" id="{ADB60B9F-1C88-B6E3-2455-6A9402BF5D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0" y="3093034"/>
            <a:ext cx="5676723" cy="48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2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Cursando Especialização em Desenvolvimento de Software com Metodologias Ágeis</a:t>
            </a:r>
            <a:endParaRPr lang="pt-BR" sz="2200" i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09ffa863cd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D349713-87C5-385E-0E31-40F84BEAB352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355156" y="1865757"/>
            <a:ext cx="576000" cy="576266"/>
            <a:chOff x="755650" y="1816100"/>
            <a:chExt cx="648300" cy="648300"/>
          </a:xfrm>
        </p:grpSpPr>
        <p:sp>
          <p:nvSpPr>
            <p:cNvPr id="20" name="Google Shape;579;p49">
              <a:extLst>
                <a:ext uri="{FF2B5EF4-FFF2-40B4-BE49-F238E27FC236}">
                  <a16:creationId xmlns:a16="http://schemas.microsoft.com/office/drawing/2014/main" id="{FB991EFB-E1A9-F3CB-BD54-BE068934EAA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5650" y="1816100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" name="Gráfico 32" descr="Web design com preenchimento sólido">
              <a:extLst>
                <a:ext uri="{FF2B5EF4-FFF2-40B4-BE49-F238E27FC236}">
                  <a16:creationId xmlns:a16="http://schemas.microsoft.com/office/drawing/2014/main" id="{ED9C6A4E-98BE-82FC-2175-19D0DA53691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200" y="1911650"/>
              <a:ext cx="457200" cy="457200"/>
            </a:xfrm>
            <a:prstGeom prst="rect">
              <a:avLst/>
            </a:prstGeom>
          </p:spPr>
        </p:pic>
      </p:grpSp>
      <p:sp>
        <p:nvSpPr>
          <p:cNvPr id="11" name="Google Shape;163;g109ffa863cd_0_0">
            <a:extLst>
              <a:ext uri="{FF2B5EF4-FFF2-40B4-BE49-F238E27FC236}">
                <a16:creationId xmlns:a16="http://schemas.microsoft.com/office/drawing/2014/main" id="{B94EF88D-2A47-A628-4869-367A15C36AD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14546" y="3743831"/>
            <a:ext cx="5642237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Gosta de Compartilhar Conhecimento</a:t>
            </a:r>
            <a:endParaRPr sz="19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AC93B57-B6F9-CD4E-4863-E1D0F95336AE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838795" y="2836808"/>
            <a:ext cx="612000" cy="612283"/>
            <a:chOff x="2781641" y="2674327"/>
            <a:chExt cx="648300" cy="648300"/>
          </a:xfrm>
        </p:grpSpPr>
        <p:sp>
          <p:nvSpPr>
            <p:cNvPr id="9" name="Google Shape;579;p49">
              <a:extLst>
                <a:ext uri="{FF2B5EF4-FFF2-40B4-BE49-F238E27FC236}">
                  <a16:creationId xmlns:a16="http://schemas.microsoft.com/office/drawing/2014/main" id="{0DC75CD5-A017-D47A-A751-6A27AC952B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81641" y="2674327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ráfico 20" descr="Chapéu de formatura estrutura de tópicos">
              <a:extLst>
                <a:ext uri="{FF2B5EF4-FFF2-40B4-BE49-F238E27FC236}">
                  <a16:creationId xmlns:a16="http://schemas.microsoft.com/office/drawing/2014/main" id="{FBDFD0D4-E3CD-F432-C826-C0EBA25650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57326" y="2745262"/>
              <a:ext cx="501260" cy="516451"/>
            </a:xfrm>
            <a:prstGeom prst="rect">
              <a:avLst/>
            </a:prstGeom>
          </p:spPr>
        </p:pic>
      </p:grpSp>
      <p:grpSp>
        <p:nvGrpSpPr>
          <p:cNvPr id="4107" name="Agrupar 4106">
            <a:extLst>
              <a:ext uri="{FF2B5EF4-FFF2-40B4-BE49-F238E27FC236}">
                <a16:creationId xmlns:a16="http://schemas.microsoft.com/office/drawing/2014/main" id="{9E321E5A-04D7-7655-01BE-4E070890CE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76233" y="3810487"/>
            <a:ext cx="576000" cy="576000"/>
            <a:chOff x="2524530" y="3654885"/>
            <a:chExt cx="576000" cy="576000"/>
          </a:xfrm>
        </p:grpSpPr>
        <p:sp>
          <p:nvSpPr>
            <p:cNvPr id="15" name="Google Shape;579;p49">
              <a:extLst>
                <a:ext uri="{FF2B5EF4-FFF2-40B4-BE49-F238E27FC236}">
                  <a16:creationId xmlns:a16="http://schemas.microsoft.com/office/drawing/2014/main" id="{978141DF-00B7-5B9A-5D75-9A479B15D2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24530" y="3654885"/>
              <a:ext cx="576000" cy="57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06" name="Gráfico 4105" descr="Debate de grupo com preenchimento sólido">
              <a:extLst>
                <a:ext uri="{FF2B5EF4-FFF2-40B4-BE49-F238E27FC236}">
                  <a16:creationId xmlns:a16="http://schemas.microsoft.com/office/drawing/2014/main" id="{88A6D366-D1E4-A98C-E167-E63A22C7EA6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74864" y="3696924"/>
              <a:ext cx="468000" cy="468000"/>
            </a:xfrm>
            <a:prstGeom prst="rect">
              <a:avLst/>
            </a:prstGeom>
          </p:spPr>
        </p:pic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2AEC75E8-8B75-6EC1-AD03-053FFD14ED4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67629" y="2086460"/>
            <a:ext cx="4882547" cy="490262"/>
            <a:chOff x="3250254" y="2086460"/>
            <a:chExt cx="4882547" cy="490262"/>
          </a:xfrm>
        </p:grpSpPr>
        <p:grpSp>
          <p:nvGrpSpPr>
            <p:cNvPr id="4119" name="Agrupar 4118">
              <a:extLst>
                <a:ext uri="{FF2B5EF4-FFF2-40B4-BE49-F238E27FC236}">
                  <a16:creationId xmlns:a16="http://schemas.microsoft.com/office/drawing/2014/main" id="{F56E81A4-61F3-D18C-43B4-AAD6F71E42C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50254" y="2086460"/>
              <a:ext cx="2355494" cy="487380"/>
              <a:chOff x="742731" y="4392621"/>
              <a:chExt cx="2355494" cy="487380"/>
            </a:xfrm>
          </p:grpSpPr>
          <p:sp>
            <p:nvSpPr>
              <p:cNvPr id="4101" name="Google Shape;163;g109ffa863cd_0_0">
                <a:hlinkClick r:id="rId10"/>
                <a:extLst>
                  <a:ext uri="{FF2B5EF4-FFF2-40B4-BE49-F238E27FC236}">
                    <a16:creationId xmlns:a16="http://schemas.microsoft.com/office/drawing/2014/main" id="{B3BA8A06-7143-7E67-53CB-A44D9AF6E215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86731" y="4392621"/>
                <a:ext cx="2211494" cy="4873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76200"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40A24"/>
                  </a:buClr>
                  <a:buSzPts val="2400"/>
                </a:pPr>
                <a:r>
                  <a:rPr lang="pt-BR" sz="2200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</a:t>
                </a:r>
                <a:r>
                  <a:rPr lang="pt-BR" sz="2200" dirty="0" err="1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elidianaandrade</a:t>
                </a:r>
                <a:endParaRPr lang="en-US" sz="2200" i="0" u="none" strike="noStrike" cap="none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18" name="Imagem 4117" descr="Logotipo&#10;&#10;Descrição gerada automaticamente">
                <a:hlinkClick r:id="rId10"/>
                <a:extLst>
                  <a:ext uri="{FF2B5EF4-FFF2-40B4-BE49-F238E27FC236}">
                    <a16:creationId xmlns:a16="http://schemas.microsoft.com/office/drawing/2014/main" id="{F1F5F841-6DA4-34B0-E684-53EBCBE5D0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 rotWithShape="1">
              <a:blip r:embed="rId11"/>
              <a:srcRect/>
              <a:stretch/>
            </p:blipFill>
            <p:spPr>
              <a:xfrm>
                <a:off x="742731" y="4499441"/>
                <a:ext cx="288000" cy="288000"/>
              </a:xfrm>
              <a:prstGeom prst="ellipse">
                <a:avLst/>
              </a:prstGeom>
            </p:spPr>
          </p:pic>
        </p:grp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88811FC7-820E-E64E-7FCE-335E9D873D5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604181" y="2089342"/>
              <a:ext cx="2528620" cy="487380"/>
              <a:chOff x="5635177" y="2070930"/>
              <a:chExt cx="2528620" cy="487380"/>
            </a:xfrm>
          </p:grpSpPr>
          <p:pic>
            <p:nvPicPr>
              <p:cNvPr id="23" name="Imagem 22" descr="Ícone&#10;&#10;Descrição gerada automaticamente">
                <a:hlinkClick r:id="rId12"/>
                <a:extLst>
                  <a:ext uri="{FF2B5EF4-FFF2-40B4-BE49-F238E27FC236}">
                    <a16:creationId xmlns:a16="http://schemas.microsoft.com/office/drawing/2014/main" id="{5A95F25C-C920-7B1A-B9ED-DACAC9083B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35177" y="2174868"/>
                <a:ext cx="294912" cy="288000"/>
              </a:xfrm>
              <a:prstGeom prst="rect">
                <a:avLst/>
              </a:prstGeom>
            </p:spPr>
          </p:pic>
          <p:sp>
            <p:nvSpPr>
              <p:cNvPr id="24" name="Google Shape;163;g109ffa863cd_0_0">
                <a:hlinkClick r:id="rId12"/>
                <a:extLst>
                  <a:ext uri="{FF2B5EF4-FFF2-40B4-BE49-F238E27FC236}">
                    <a16:creationId xmlns:a16="http://schemas.microsoft.com/office/drawing/2014/main" id="{3B134A12-5CB6-3384-6072-40B5E7AFD79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789357" y="2070930"/>
                <a:ext cx="2374440" cy="4873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76200"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40A24"/>
                  </a:buClr>
                  <a:buSzPts val="2400"/>
                </a:pPr>
                <a:r>
                  <a:rPr lang="pt-BR" sz="2200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@elidianaandrade</a:t>
                </a:r>
                <a:endParaRPr lang="en-US" sz="2200" i="0" strike="noStrike" cap="none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" name="Google Shape;163;g109ffa863cd_0_0">
            <a:extLst>
              <a:ext uri="{FF2B5EF4-FFF2-40B4-BE49-F238E27FC236}">
                <a16:creationId xmlns:a16="http://schemas.microsoft.com/office/drawing/2014/main" id="{B2D27BCA-5624-46ED-1036-C88F4C7794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1" y="2622782"/>
            <a:ext cx="5481323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Pós-Graduanda em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de Software</a:t>
            </a:r>
            <a:endParaRPr lang="pt-BR" sz="1900" i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0E2988C-CAC1-45D4-B8AD-7ACC1CAC2DB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57809" y="4070973"/>
            <a:ext cx="4949347" cy="494461"/>
            <a:chOff x="3057809" y="4070973"/>
            <a:chExt cx="4949347" cy="494461"/>
          </a:xfrm>
        </p:grpSpPr>
        <p:sp>
          <p:nvSpPr>
            <p:cNvPr id="10" name="Google Shape;163;g109ffa863cd_0_0">
              <a:hlinkClick r:id="rId14"/>
              <a:extLst>
                <a:ext uri="{FF2B5EF4-FFF2-40B4-BE49-F238E27FC236}">
                  <a16:creationId xmlns:a16="http://schemas.microsoft.com/office/drawing/2014/main" id="{89B4FB0B-1AC1-EFD1-5E2E-86431B41373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80213" y="4078054"/>
              <a:ext cx="2889073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users/</a:t>
              </a:r>
              <a:r>
                <a:rPr lang="en-US" sz="2200" spc="-100" dirty="0" err="1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elidianaandrade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3;g109ffa863cd_0_0">
              <a:hlinkClick r:id="rId15"/>
              <a:extLst>
                <a:ext uri="{FF2B5EF4-FFF2-40B4-BE49-F238E27FC236}">
                  <a16:creationId xmlns:a16="http://schemas.microsoft.com/office/drawing/2014/main" id="{A486B2AA-706C-BBC4-2645-573FB73C2C4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39662" y="4070973"/>
              <a:ext cx="2067494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@casalfullstack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Imagem 7" descr="Desenho com traços pretos em fundo branco&#10;&#10;Descrição gerada automaticamente">
              <a:hlinkClick r:id="rId15"/>
              <a:extLst>
                <a:ext uri="{FF2B5EF4-FFF2-40B4-BE49-F238E27FC236}">
                  <a16:creationId xmlns:a16="http://schemas.microsoft.com/office/drawing/2014/main" id="{8BFDBE91-0772-F17D-55E8-8985364F280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24653" y="4199888"/>
              <a:ext cx="360000" cy="252823"/>
            </a:xfrm>
            <a:prstGeom prst="rect">
              <a:avLst/>
            </a:prstGeom>
          </p:spPr>
        </p:pic>
        <p:pic>
          <p:nvPicPr>
            <p:cNvPr id="17" name="Imagem 16" descr="Forma, Círculo&#10;&#10;Descrição gerada automaticamente">
              <a:hlinkClick r:id="rId14"/>
              <a:extLst>
                <a:ext uri="{FF2B5EF4-FFF2-40B4-BE49-F238E27FC236}">
                  <a16:creationId xmlns:a16="http://schemas.microsoft.com/office/drawing/2014/main" id="{B7A9F528-5FAD-8EAF-1B79-4C531861270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7809" y="4174381"/>
              <a:ext cx="252000" cy="29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9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1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0F49F2C0-A2B0-2989-A5DB-543DF20F26A1}"/>
              </a:ext>
            </a:extLst>
          </p:cNvPr>
          <p:cNvGrpSpPr/>
          <p:nvPr/>
        </p:nvGrpSpPr>
        <p:grpSpPr>
          <a:xfrm>
            <a:off x="570372" y="4046229"/>
            <a:ext cx="896190" cy="902286"/>
            <a:chOff x="578188" y="3411154"/>
            <a:chExt cx="896190" cy="902286"/>
          </a:xfrm>
        </p:grpSpPr>
        <p:pic>
          <p:nvPicPr>
            <p:cNvPr id="46" name="Imagem 45">
              <a:extLst>
                <a:ext uri="{FF2B5EF4-FFF2-40B4-BE49-F238E27FC236}">
                  <a16:creationId xmlns:a16="http://schemas.microsoft.com/office/drawing/2014/main" id="{D5356FD7-1741-B54B-8594-DA47E7ABE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188" y="3411154"/>
              <a:ext cx="896190" cy="902286"/>
            </a:xfrm>
            <a:prstGeom prst="rect">
              <a:avLst/>
            </a:prstGeom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3D0484EE-38ED-A146-CE97-861F8A5BA601}"/>
                </a:ext>
              </a:extLst>
            </p:cNvPr>
            <p:cNvSpPr txBox="1"/>
            <p:nvPr/>
          </p:nvSpPr>
          <p:spPr>
            <a:xfrm>
              <a:off x="664042" y="3627916"/>
              <a:ext cx="69036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EA4E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{...}</a:t>
              </a:r>
            </a:p>
          </p:txBody>
        </p:sp>
      </p:grp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2D0CD40B-225F-BEBB-37AB-6AA7270A2F76}"/>
              </a:ext>
            </a:extLst>
          </p:cNvPr>
          <p:cNvSpPr txBox="1"/>
          <p:nvPr/>
        </p:nvSpPr>
        <p:spPr>
          <a:xfrm>
            <a:off x="618766" y="1506997"/>
            <a:ext cx="7938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 err="1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Syntactically</a:t>
            </a:r>
            <a:r>
              <a:rPr lang="pt-BR" sz="2400" b="1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dirty="0" err="1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Awesome</a:t>
            </a:r>
            <a:r>
              <a:rPr lang="pt-BR" sz="2400" b="1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dirty="0" err="1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pt-BR" sz="2400" b="1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dirty="0" err="1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Sheets</a:t>
            </a:r>
            <a:r>
              <a:rPr lang="pt-BR" sz="2400" b="1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(SASS), desenvolvido em 2006 por Natalie e Hampton.</a:t>
            </a:r>
          </a:p>
        </p:txBody>
      </p:sp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SASS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49646DD-BCBB-E3E9-68E3-C8E01AC76EA0}"/>
              </a:ext>
            </a:extLst>
          </p:cNvPr>
          <p:cNvSpPr txBox="1"/>
          <p:nvPr/>
        </p:nvSpPr>
        <p:spPr>
          <a:xfrm>
            <a:off x="1391937" y="2480758"/>
            <a:ext cx="50538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Inicialmente feito em Ruby, hoje temos o </a:t>
            </a:r>
            <a:r>
              <a:rPr lang="pt-BR" sz="2400" i="1" dirty="0" err="1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LibSass</a:t>
            </a:r>
            <a:r>
              <a:rPr lang="pt-BR" sz="2400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 C e o </a:t>
            </a:r>
            <a:r>
              <a:rPr lang="pt-BR" sz="2400" i="1" dirty="0" err="1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Dart</a:t>
            </a:r>
            <a:r>
              <a:rPr lang="pt-BR" sz="2400" i="1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i="1" dirty="0" err="1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Sass</a:t>
            </a:r>
            <a:r>
              <a:rPr lang="pt-BR" sz="2400" i="1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 </a:t>
            </a:r>
            <a:r>
              <a:rPr lang="pt-BR" sz="2400" dirty="0" err="1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Dart</a:t>
            </a:r>
            <a:r>
              <a:rPr lang="pt-BR" sz="2400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E3904B7-FE7A-9DE0-3F1B-94D4949BD9F9}"/>
              </a:ext>
            </a:extLst>
          </p:cNvPr>
          <p:cNvSpPr txBox="1"/>
          <p:nvPr/>
        </p:nvSpPr>
        <p:spPr>
          <a:xfrm>
            <a:off x="1360927" y="3447660"/>
            <a:ext cx="5084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o </a:t>
            </a:r>
            <a:r>
              <a:rPr lang="pt-BR" sz="2400" dirty="0" err="1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</a:t>
            </a:r>
            <a:r>
              <a:rPr lang="pt-BR" sz="2400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-processador CSS mais utilizado;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EFA7103-82E3-28C8-0417-20349FB7B495}"/>
              </a:ext>
            </a:extLst>
          </p:cNvPr>
          <p:cNvSpPr txBox="1"/>
          <p:nvPr/>
        </p:nvSpPr>
        <p:spPr>
          <a:xfrm>
            <a:off x="1380869" y="4061095"/>
            <a:ext cx="50648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Possui duas sintaxes: SASS e a SCSS (</a:t>
            </a:r>
            <a:r>
              <a:rPr lang="pt-BR" sz="2400" dirty="0" err="1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Sassy</a:t>
            </a:r>
            <a:r>
              <a:rPr lang="pt-BR" sz="2400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CSS, lançada posteriormente).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7CEBC005-7CFD-D3A5-CFD2-2646D70BB02D}"/>
              </a:ext>
            </a:extLst>
          </p:cNvPr>
          <p:cNvGrpSpPr/>
          <p:nvPr/>
        </p:nvGrpSpPr>
        <p:grpSpPr>
          <a:xfrm>
            <a:off x="6253854" y="2203877"/>
            <a:ext cx="2303873" cy="2551950"/>
            <a:chOff x="930916" y="2140970"/>
            <a:chExt cx="2303873" cy="2551950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B14CA4C7-699B-8117-0B89-3A1C403EEB26}"/>
                </a:ext>
              </a:extLst>
            </p:cNvPr>
            <p:cNvGrpSpPr/>
            <p:nvPr/>
          </p:nvGrpSpPr>
          <p:grpSpPr>
            <a:xfrm>
              <a:off x="1267579" y="3219182"/>
              <a:ext cx="1967210" cy="1473738"/>
              <a:chOff x="921544" y="3300827"/>
              <a:chExt cx="1967210" cy="1473738"/>
            </a:xfrm>
          </p:grpSpPr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id="{B7566397-46EC-C15B-3CBC-4E3E84E5CFBC}"/>
                  </a:ext>
                </a:extLst>
              </p:cNvPr>
              <p:cNvGrpSpPr/>
              <p:nvPr/>
            </p:nvGrpSpPr>
            <p:grpSpPr>
              <a:xfrm>
                <a:off x="1605769" y="3300827"/>
                <a:ext cx="1175986" cy="1473738"/>
                <a:chOff x="4432710" y="3274321"/>
                <a:chExt cx="1175986" cy="1473738"/>
              </a:xfrm>
            </p:grpSpPr>
            <p:sp>
              <p:nvSpPr>
                <p:cNvPr id="41" name="Retângulo: Único Canto Recortado 40">
                  <a:extLst>
                    <a:ext uri="{FF2B5EF4-FFF2-40B4-BE49-F238E27FC236}">
                      <a16:creationId xmlns:a16="http://schemas.microsoft.com/office/drawing/2014/main" id="{20038581-31B4-F0F2-D515-1D2A8F80FB16}"/>
                    </a:ext>
                  </a:extLst>
                </p:cNvPr>
                <p:cNvSpPr/>
                <p:nvPr/>
              </p:nvSpPr>
              <p:spPr>
                <a:xfrm rot="5400000" flipH="1">
                  <a:off x="4283834" y="3423197"/>
                  <a:ext cx="1473738" cy="1175986"/>
                </a:xfrm>
                <a:prstGeom prst="snip1Rect">
                  <a:avLst>
                    <a:gd name="adj" fmla="val 29124"/>
                  </a:avLst>
                </a:prstGeom>
                <a:solidFill>
                  <a:srgbClr val="EEEEEE"/>
                </a:solidFill>
                <a:ln w="285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Triângulo isósceles 41">
                  <a:extLst>
                    <a:ext uri="{FF2B5EF4-FFF2-40B4-BE49-F238E27FC236}">
                      <a16:creationId xmlns:a16="http://schemas.microsoft.com/office/drawing/2014/main" id="{320CF6ED-AAEA-19D9-6CE2-821D20017673}"/>
                    </a:ext>
                  </a:extLst>
                </p:cNvPr>
                <p:cNvSpPr/>
                <p:nvPr/>
              </p:nvSpPr>
              <p:spPr>
                <a:xfrm rot="5400000">
                  <a:off x="5256209" y="3280823"/>
                  <a:ext cx="353141" cy="349138"/>
                </a:xfrm>
                <a:prstGeom prst="triangle">
                  <a:avLst>
                    <a:gd name="adj" fmla="val 99056"/>
                  </a:avLst>
                </a:prstGeom>
                <a:solidFill>
                  <a:srgbClr val="CF649A"/>
                </a:solidFill>
                <a:ln w="285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A5E6C21B-DD08-8721-9FEC-719A4C8EF6F5}"/>
                  </a:ext>
                </a:extLst>
              </p:cNvPr>
              <p:cNvSpPr/>
              <p:nvPr/>
            </p:nvSpPr>
            <p:spPr>
              <a:xfrm>
                <a:off x="951438" y="3910016"/>
                <a:ext cx="1937316" cy="517127"/>
              </a:xfrm>
              <a:prstGeom prst="roundRect">
                <a:avLst/>
              </a:prstGeom>
              <a:solidFill>
                <a:srgbClr val="CF64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FAA9A13F-94E1-898A-D897-7A67DA8A6E3E}"/>
                  </a:ext>
                </a:extLst>
              </p:cNvPr>
              <p:cNvSpPr txBox="1"/>
              <p:nvPr/>
            </p:nvSpPr>
            <p:spPr>
              <a:xfrm>
                <a:off x="921544" y="3864742"/>
                <a:ext cx="19373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.sass / .scss</a:t>
                </a:r>
                <a:endParaRPr lang="pt-BR" sz="28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AAC6A924-BAD8-E52A-C913-55A5A6290F63}"/>
                </a:ext>
              </a:extLst>
            </p:cNvPr>
            <p:cNvGrpSpPr/>
            <p:nvPr/>
          </p:nvGrpSpPr>
          <p:grpSpPr>
            <a:xfrm>
              <a:off x="930916" y="2140970"/>
              <a:ext cx="1979623" cy="1993089"/>
              <a:chOff x="762970" y="2140970"/>
              <a:chExt cx="1979623" cy="1993089"/>
            </a:xfrm>
          </p:grpSpPr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D24A078E-81D6-BE58-0918-0D87E7C057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970" y="2140970"/>
                <a:ext cx="1979623" cy="1993089"/>
              </a:xfrm>
              <a:prstGeom prst="rect">
                <a:avLst/>
              </a:prstGeom>
            </p:spPr>
          </p:pic>
          <p:pic>
            <p:nvPicPr>
              <p:cNvPr id="37" name="Picture 2">
                <a:extLst>
                  <a:ext uri="{FF2B5EF4-FFF2-40B4-BE49-F238E27FC236}">
                    <a16:creationId xmlns:a16="http://schemas.microsoft.com/office/drawing/2014/main" id="{6FBF3BBA-669B-C342-E410-7CC435608A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8671" y="2767198"/>
                <a:ext cx="845201" cy="633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E460038A-AE06-7771-CB5D-E87DB1118196}"/>
              </a:ext>
            </a:extLst>
          </p:cNvPr>
          <p:cNvGrpSpPr/>
          <p:nvPr/>
        </p:nvGrpSpPr>
        <p:grpSpPr>
          <a:xfrm>
            <a:off x="565526" y="2469500"/>
            <a:ext cx="896190" cy="902286"/>
            <a:chOff x="565526" y="2469500"/>
            <a:chExt cx="896190" cy="902286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FCC11157-89F5-136C-EF65-B502D2B44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526" y="2469500"/>
              <a:ext cx="896190" cy="902286"/>
            </a:xfrm>
            <a:prstGeom prst="rect">
              <a:avLst/>
            </a:prstGeom>
          </p:spPr>
        </p:pic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C065AD9E-0214-77DD-200E-BE9D1B2F0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18651" y="2716213"/>
              <a:ext cx="356035" cy="356035"/>
            </a:xfrm>
            <a:prstGeom prst="rect">
              <a:avLst/>
            </a:prstGeom>
          </p:spPr>
        </p:pic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E0EE8DCC-26C7-4A2B-C4A2-9EED8C2D7D07}"/>
              </a:ext>
            </a:extLst>
          </p:cNvPr>
          <p:cNvGrpSpPr/>
          <p:nvPr/>
        </p:nvGrpSpPr>
        <p:grpSpPr>
          <a:xfrm>
            <a:off x="570080" y="3247306"/>
            <a:ext cx="896190" cy="902286"/>
            <a:chOff x="570080" y="3247306"/>
            <a:chExt cx="896190" cy="902286"/>
          </a:xfrm>
        </p:grpSpPr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6675EDF8-2680-8363-4A27-525A4189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080" y="3247306"/>
              <a:ext cx="896190" cy="902286"/>
            </a:xfrm>
            <a:prstGeom prst="rect">
              <a:avLst/>
            </a:prstGeom>
          </p:spPr>
        </p:pic>
        <p:pic>
          <p:nvPicPr>
            <p:cNvPr id="51" name="Gráfico 21">
              <a:extLst>
                <a:ext uri="{FF2B5EF4-FFF2-40B4-BE49-F238E27FC236}">
                  <a16:creationId xmlns:a16="http://schemas.microsoft.com/office/drawing/2014/main" id="{5D964316-2874-574A-C8B3-A6BA0938A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801129" y="3478647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78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F2283DB2-176B-3329-7451-322946BC5D43}"/>
              </a:ext>
            </a:extLst>
          </p:cNvPr>
          <p:cNvGrpSpPr/>
          <p:nvPr/>
        </p:nvGrpSpPr>
        <p:grpSpPr>
          <a:xfrm>
            <a:off x="755648" y="2395230"/>
            <a:ext cx="3745870" cy="2660958"/>
            <a:chOff x="755649" y="2610984"/>
            <a:chExt cx="3292784" cy="2660958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F0EB1FD4-48AA-AF72-5FD2-0F21EE01FAED}"/>
                </a:ext>
              </a:extLst>
            </p:cNvPr>
            <p:cNvSpPr/>
            <p:nvPr/>
          </p:nvSpPr>
          <p:spPr>
            <a:xfrm>
              <a:off x="755649" y="2618358"/>
              <a:ext cx="3292783" cy="2653584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AB96145B-1CB4-433A-F690-633089F2B5D3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D06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37B12B0-640B-E8C7-C4AD-823AE81E2509}"/>
              </a:ext>
            </a:extLst>
          </p:cNvPr>
          <p:cNvSpPr txBox="1"/>
          <p:nvPr/>
        </p:nvSpPr>
        <p:spPr>
          <a:xfrm>
            <a:off x="814529" y="2778287"/>
            <a:ext cx="368603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spc="-60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background-color: </a:t>
            </a:r>
            <a:r>
              <a:rPr lang="en-US" b="1" spc="-60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$primary-color</a:t>
            </a:r>
            <a:r>
              <a:rPr lang="en-US" b="1" spc="-60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height: </a:t>
            </a:r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$height</a:t>
            </a:r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SASS - Variáveis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08EDF49-01B0-4AFD-16FA-45C3F2DDCA57}"/>
              </a:ext>
            </a:extLst>
          </p:cNvPr>
          <p:cNvGrpSpPr/>
          <p:nvPr/>
        </p:nvGrpSpPr>
        <p:grpSpPr>
          <a:xfrm>
            <a:off x="578188" y="1489875"/>
            <a:ext cx="7978597" cy="902286"/>
            <a:chOff x="578188" y="1489875"/>
            <a:chExt cx="7978597" cy="902286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2C4C0428-0E2E-D34C-4849-2AB064481FBD}"/>
                </a:ext>
              </a:extLst>
            </p:cNvPr>
            <p:cNvGrpSpPr/>
            <p:nvPr/>
          </p:nvGrpSpPr>
          <p:grpSpPr>
            <a:xfrm>
              <a:off x="578188" y="1489875"/>
              <a:ext cx="896190" cy="902286"/>
              <a:chOff x="578188" y="1489875"/>
              <a:chExt cx="896190" cy="902286"/>
            </a:xfrm>
          </p:grpSpPr>
          <p:pic>
            <p:nvPicPr>
              <p:cNvPr id="31" name="Imagem 30">
                <a:extLst>
                  <a:ext uri="{FF2B5EF4-FFF2-40B4-BE49-F238E27FC236}">
                    <a16:creationId xmlns:a16="http://schemas.microsoft.com/office/drawing/2014/main" id="{EEDA3F11-7BA3-CFFB-5148-95351CFBD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188" y="1489875"/>
                <a:ext cx="896190" cy="902286"/>
              </a:xfrm>
              <a:prstGeom prst="rect">
                <a:avLst/>
              </a:prstGeom>
            </p:spPr>
          </p:pic>
          <p:pic>
            <p:nvPicPr>
              <p:cNvPr id="32" name="Gráfico 31">
                <a:extLst>
                  <a:ext uri="{FF2B5EF4-FFF2-40B4-BE49-F238E27FC236}">
                    <a16:creationId xmlns:a16="http://schemas.microsoft.com/office/drawing/2014/main" id="{DE582F9D-8FFA-3204-E0E7-BFBD9BE5FF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04256" y="1701948"/>
                <a:ext cx="432000" cy="432000"/>
              </a:xfrm>
              <a:prstGeom prst="rect">
                <a:avLst/>
              </a:prstGeom>
            </p:spPr>
          </p:pic>
        </p:grp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E2BD637-73B4-4092-F068-6EE3AFA47D05}"/>
                </a:ext>
              </a:extLst>
            </p:cNvPr>
            <p:cNvSpPr txBox="1"/>
            <p:nvPr/>
          </p:nvSpPr>
          <p:spPr>
            <a:xfrm>
              <a:off x="1309427" y="1506997"/>
              <a:ext cx="724735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b="1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Para criar variáveis no SASS</a:t>
              </a:r>
              <a:r>
                <a:rPr lang="pt-BR" sz="2400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, utilizamos o símbolo de dólar </a:t>
              </a:r>
              <a:r>
                <a:rPr lang="pt-BR" sz="2400" spc="-10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'</a:t>
              </a:r>
              <a:r>
                <a:rPr lang="pt-BR" sz="2400" b="1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$</a:t>
              </a:r>
              <a:r>
                <a:rPr lang="pt-BR" sz="2400" spc="-10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'</a:t>
              </a:r>
              <a:r>
                <a:rPr lang="pt-BR" sz="2400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 e nomeamos, em seguida atribuímos um valor após o </a:t>
              </a:r>
              <a:r>
                <a:rPr lang="pt-BR" sz="2400" spc="-10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'</a:t>
              </a:r>
              <a:r>
                <a:rPr lang="pt-BR" sz="2400" b="1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r>
                <a:rPr lang="pt-BR" sz="2400" spc="-10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'</a:t>
              </a:r>
              <a:r>
                <a:rPr lang="pt-BR" sz="2400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E4E07A-67AD-76EE-1203-6D882EDAC40F}"/>
              </a:ext>
            </a:extLst>
          </p:cNvPr>
          <p:cNvSpPr txBox="1"/>
          <p:nvPr/>
        </p:nvSpPr>
        <p:spPr>
          <a:xfrm>
            <a:off x="718499" y="2380552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scss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23CB6B-0428-4F63-9A99-D07D9838E670}"/>
              </a:ext>
            </a:extLst>
          </p:cNvPr>
          <p:cNvSpPr txBox="1"/>
          <p:nvPr/>
        </p:nvSpPr>
        <p:spPr>
          <a:xfrm>
            <a:off x="814529" y="2778287"/>
            <a:ext cx="3686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rgbClr val="EA4E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$height: 100px;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684BEA2-E530-F6E2-2AB6-B7B51602A84C}"/>
              </a:ext>
            </a:extLst>
          </p:cNvPr>
          <p:cNvGrpSpPr/>
          <p:nvPr/>
        </p:nvGrpSpPr>
        <p:grpSpPr>
          <a:xfrm>
            <a:off x="4747632" y="2396399"/>
            <a:ext cx="3727220" cy="2660958"/>
            <a:chOff x="755649" y="2610984"/>
            <a:chExt cx="3292784" cy="2660958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8D64EC26-EDBF-EC6F-45D1-DE21DC10A019}"/>
                </a:ext>
              </a:extLst>
            </p:cNvPr>
            <p:cNvSpPr/>
            <p:nvPr/>
          </p:nvSpPr>
          <p:spPr>
            <a:xfrm>
              <a:off x="755649" y="2618357"/>
              <a:ext cx="3292784" cy="2653585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668C6CBC-5CF0-104D-0238-F94A9E1E7160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040A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23B34D-FCCA-97ED-5823-C5A896C9AF1D}"/>
              </a:ext>
            </a:extLst>
          </p:cNvPr>
          <p:cNvSpPr txBox="1"/>
          <p:nvPr/>
        </p:nvSpPr>
        <p:spPr>
          <a:xfrm>
            <a:off x="4710483" y="2360456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D4C9DE8-416D-C01B-73A2-9B4330D6B53B}"/>
              </a:ext>
            </a:extLst>
          </p:cNvPr>
          <p:cNvSpPr txBox="1"/>
          <p:nvPr/>
        </p:nvSpPr>
        <p:spPr>
          <a:xfrm>
            <a:off x="4789536" y="2772757"/>
            <a:ext cx="35399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{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background-color: #EA4E60;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height: 100px;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C379AA-3BFF-2F71-9A8E-9E3F0DCF85FB}"/>
              </a:ext>
            </a:extLst>
          </p:cNvPr>
          <p:cNvSpPr txBox="1"/>
          <p:nvPr/>
        </p:nvSpPr>
        <p:spPr>
          <a:xfrm>
            <a:off x="814530" y="2778287"/>
            <a:ext cx="3686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$primary-color: #EA4E60;</a:t>
            </a:r>
          </a:p>
        </p:txBody>
      </p:sp>
    </p:spTree>
    <p:extLst>
      <p:ext uri="{BB962C8B-B14F-4D97-AF65-F5344CB8AC3E}">
        <p14:creationId xmlns:p14="http://schemas.microsoft.com/office/powerpoint/2010/main" val="333889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SASS -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Aninhamento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1D87AA6F-5874-FD8E-92D0-77B1BB4C315E}"/>
              </a:ext>
            </a:extLst>
          </p:cNvPr>
          <p:cNvGrpSpPr/>
          <p:nvPr/>
        </p:nvGrpSpPr>
        <p:grpSpPr>
          <a:xfrm>
            <a:off x="755648" y="2395230"/>
            <a:ext cx="3745870" cy="2660958"/>
            <a:chOff x="755649" y="2610984"/>
            <a:chExt cx="3292784" cy="2660958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B3CB6B13-0548-96CF-DCD2-1D65053BF8AC}"/>
                </a:ext>
              </a:extLst>
            </p:cNvPr>
            <p:cNvSpPr/>
            <p:nvPr/>
          </p:nvSpPr>
          <p:spPr>
            <a:xfrm>
              <a:off x="755649" y="2618358"/>
              <a:ext cx="3292783" cy="2653584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53ABED70-E49E-092D-47C4-636A0FF55194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D06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A83576F-30C5-E201-744D-6E80EFEAAA1B}"/>
              </a:ext>
            </a:extLst>
          </p:cNvPr>
          <p:cNvSpPr txBox="1"/>
          <p:nvPr/>
        </p:nvSpPr>
        <p:spPr>
          <a:xfrm>
            <a:off x="718499" y="2380552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scss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94DFDEE-1425-3944-59DC-9D6C1F6ABC3C}"/>
              </a:ext>
            </a:extLst>
          </p:cNvPr>
          <p:cNvSpPr txBox="1"/>
          <p:nvPr/>
        </p:nvSpPr>
        <p:spPr>
          <a:xfrm>
            <a:off x="814529" y="2778287"/>
            <a:ext cx="36860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.link {  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color: black; 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text-decoration: none;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25DC0584-857C-5597-2E15-62EE5CB4206D}"/>
              </a:ext>
            </a:extLst>
          </p:cNvPr>
          <p:cNvGrpSpPr/>
          <p:nvPr/>
        </p:nvGrpSpPr>
        <p:grpSpPr>
          <a:xfrm>
            <a:off x="4747632" y="2396399"/>
            <a:ext cx="3727220" cy="2660958"/>
            <a:chOff x="755649" y="2610984"/>
            <a:chExt cx="3292784" cy="2660958"/>
          </a:xfrm>
        </p:grpSpPr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0B583EA3-1B8E-59C6-8CB3-55964FA02054}"/>
                </a:ext>
              </a:extLst>
            </p:cNvPr>
            <p:cNvSpPr/>
            <p:nvPr/>
          </p:nvSpPr>
          <p:spPr>
            <a:xfrm>
              <a:off x="755649" y="2618357"/>
              <a:ext cx="3292784" cy="2653585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2569CEC9-0426-D4D7-828F-BDDEF0B1D6C6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040A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111BB8F-568E-5177-E4CC-BCD59B08BB17}"/>
              </a:ext>
            </a:extLst>
          </p:cNvPr>
          <p:cNvSpPr txBox="1"/>
          <p:nvPr/>
        </p:nvSpPr>
        <p:spPr>
          <a:xfrm>
            <a:off x="4710483" y="2360456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0E7DFAD-B73D-AFB0-666C-C9A99BD57E1A}"/>
              </a:ext>
            </a:extLst>
          </p:cNvPr>
          <p:cNvSpPr txBox="1"/>
          <p:nvPr/>
        </p:nvSpPr>
        <p:spPr>
          <a:xfrm>
            <a:off x="4789536" y="2772757"/>
            <a:ext cx="353993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.link {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color: black;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text-decoration: none;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link:hover</a:t>
            </a:r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color: pink;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18204D53-8867-D485-CF84-F0FE01C690BD}"/>
              </a:ext>
            </a:extLst>
          </p:cNvPr>
          <p:cNvGrpSpPr/>
          <p:nvPr/>
        </p:nvGrpSpPr>
        <p:grpSpPr>
          <a:xfrm>
            <a:off x="578188" y="1489875"/>
            <a:ext cx="7881601" cy="902286"/>
            <a:chOff x="578188" y="1489875"/>
            <a:chExt cx="7881601" cy="902286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CFED99E2-9E85-9FC2-568F-C54141DB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188" y="1489875"/>
              <a:ext cx="896190" cy="902286"/>
            </a:xfrm>
            <a:prstGeom prst="rect">
              <a:avLst/>
            </a:prstGeom>
          </p:spPr>
        </p:pic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7E8A35D8-F7DB-956E-8B28-FAFF19289171}"/>
                </a:ext>
              </a:extLst>
            </p:cNvPr>
            <p:cNvSpPr txBox="1"/>
            <p:nvPr/>
          </p:nvSpPr>
          <p:spPr>
            <a:xfrm>
              <a:off x="1401893" y="1506997"/>
              <a:ext cx="705789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b="1" spc="-6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 aninhar seletores no SASS</a:t>
              </a:r>
              <a:r>
                <a:rPr lang="pt-BR" sz="2400" spc="-6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inserimos o seletor filho dentro do seletor pai (onde o </a:t>
              </a:r>
              <a:r>
                <a:rPr lang="pt-BR" sz="2400" spc="-6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'</a:t>
              </a:r>
              <a:r>
                <a:rPr lang="pt-BR" sz="2400" b="1" spc="-6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&amp;</a:t>
              </a:r>
              <a:r>
                <a:rPr lang="pt-BR" sz="2400" spc="-6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'</a:t>
              </a:r>
              <a:r>
                <a:rPr lang="pt-BR" sz="2400" spc="-6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faz referência ao pai).</a:t>
              </a:r>
            </a:p>
          </p:txBody>
        </p: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9B755708-3730-5D07-A115-0712B3277F63}"/>
                </a:ext>
              </a:extLst>
            </p:cNvPr>
            <p:cNvGrpSpPr/>
            <p:nvPr/>
          </p:nvGrpSpPr>
          <p:grpSpPr>
            <a:xfrm>
              <a:off x="814530" y="1794959"/>
              <a:ext cx="383631" cy="255072"/>
              <a:chOff x="836665" y="3388237"/>
              <a:chExt cx="383631" cy="255072"/>
            </a:xfrm>
          </p:grpSpPr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25E41121-DD7D-6F0F-7001-B2E7BFEA9A62}"/>
                  </a:ext>
                </a:extLst>
              </p:cNvPr>
              <p:cNvGrpSpPr/>
              <p:nvPr/>
            </p:nvGrpSpPr>
            <p:grpSpPr>
              <a:xfrm>
                <a:off x="836665" y="3388237"/>
                <a:ext cx="334528" cy="54000"/>
                <a:chOff x="868751" y="3388237"/>
                <a:chExt cx="334528" cy="54000"/>
              </a:xfrm>
            </p:grpSpPr>
            <p:sp>
              <p:nvSpPr>
                <p:cNvPr id="49" name="Elipse 48">
                  <a:extLst>
                    <a:ext uri="{FF2B5EF4-FFF2-40B4-BE49-F238E27FC236}">
                      <a16:creationId xmlns:a16="http://schemas.microsoft.com/office/drawing/2014/main" id="{33CB772F-8EA0-87CF-F844-DC85D0002450}"/>
                    </a:ext>
                  </a:extLst>
                </p:cNvPr>
                <p:cNvSpPr/>
                <p:nvPr/>
              </p:nvSpPr>
              <p:spPr>
                <a:xfrm>
                  <a:off x="868751" y="3388237"/>
                  <a:ext cx="54000" cy="54000"/>
                </a:xfrm>
                <a:prstGeom prst="ellipse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0" name="Retângulo: Cantos Arredondados 49">
                  <a:extLst>
                    <a:ext uri="{FF2B5EF4-FFF2-40B4-BE49-F238E27FC236}">
                      <a16:creationId xmlns:a16="http://schemas.microsoft.com/office/drawing/2014/main" id="{16F12588-5150-C695-2C6C-964C41A1FFE9}"/>
                    </a:ext>
                  </a:extLst>
                </p:cNvPr>
                <p:cNvSpPr/>
                <p:nvPr/>
              </p:nvSpPr>
              <p:spPr>
                <a:xfrm>
                  <a:off x="945823" y="3400716"/>
                  <a:ext cx="257456" cy="36000"/>
                </a:xfrm>
                <a:prstGeom prst="roundRect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43" name="Agrupar 42">
                <a:extLst>
                  <a:ext uri="{FF2B5EF4-FFF2-40B4-BE49-F238E27FC236}">
                    <a16:creationId xmlns:a16="http://schemas.microsoft.com/office/drawing/2014/main" id="{38A6D7BC-1EF1-6F36-E9FB-6E29131EB834}"/>
                  </a:ext>
                </a:extLst>
              </p:cNvPr>
              <p:cNvGrpSpPr/>
              <p:nvPr/>
            </p:nvGrpSpPr>
            <p:grpSpPr>
              <a:xfrm>
                <a:off x="885768" y="3487014"/>
                <a:ext cx="334528" cy="54000"/>
                <a:chOff x="827902" y="3379160"/>
                <a:chExt cx="334528" cy="54000"/>
              </a:xfrm>
            </p:grpSpPr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7E5CFDF7-0714-FAD1-AD6E-722ABA5A2970}"/>
                    </a:ext>
                  </a:extLst>
                </p:cNvPr>
                <p:cNvSpPr/>
                <p:nvPr/>
              </p:nvSpPr>
              <p:spPr>
                <a:xfrm>
                  <a:off x="827902" y="3379160"/>
                  <a:ext cx="54000" cy="54000"/>
                </a:xfrm>
                <a:prstGeom prst="ellipse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id="{C6207296-095A-C870-DE89-F4D91B276767}"/>
                    </a:ext>
                  </a:extLst>
                </p:cNvPr>
                <p:cNvSpPr/>
                <p:nvPr/>
              </p:nvSpPr>
              <p:spPr>
                <a:xfrm>
                  <a:off x="904974" y="3391639"/>
                  <a:ext cx="257456" cy="36000"/>
                </a:xfrm>
                <a:prstGeom prst="roundRect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EF5EDDB2-0483-A76A-5BE3-F5D436EBACF6}"/>
                  </a:ext>
                </a:extLst>
              </p:cNvPr>
              <p:cNvGrpSpPr/>
              <p:nvPr/>
            </p:nvGrpSpPr>
            <p:grpSpPr>
              <a:xfrm>
                <a:off x="885768" y="3589309"/>
                <a:ext cx="334528" cy="54000"/>
                <a:chOff x="827902" y="3379160"/>
                <a:chExt cx="334528" cy="54000"/>
              </a:xfrm>
            </p:grpSpPr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86E24C33-6A72-543A-C9D1-225A2C91C46E}"/>
                    </a:ext>
                  </a:extLst>
                </p:cNvPr>
                <p:cNvSpPr/>
                <p:nvPr/>
              </p:nvSpPr>
              <p:spPr>
                <a:xfrm>
                  <a:off x="827902" y="3379160"/>
                  <a:ext cx="54000" cy="54000"/>
                </a:xfrm>
                <a:prstGeom prst="ellipse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Retângulo: Cantos Arredondados 45">
                  <a:extLst>
                    <a:ext uri="{FF2B5EF4-FFF2-40B4-BE49-F238E27FC236}">
                      <a16:creationId xmlns:a16="http://schemas.microsoft.com/office/drawing/2014/main" id="{50392462-D1D9-C429-9F12-BDFA0F6AF406}"/>
                    </a:ext>
                  </a:extLst>
                </p:cNvPr>
                <p:cNvSpPr/>
                <p:nvPr/>
              </p:nvSpPr>
              <p:spPr>
                <a:xfrm>
                  <a:off x="904974" y="3391639"/>
                  <a:ext cx="257456" cy="36000"/>
                </a:xfrm>
                <a:prstGeom prst="roundRect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B6F6B0-E467-FB5B-B2CE-028EA4ED82F8}"/>
              </a:ext>
            </a:extLst>
          </p:cNvPr>
          <p:cNvSpPr txBox="1"/>
          <p:nvPr/>
        </p:nvSpPr>
        <p:spPr>
          <a:xfrm>
            <a:off x="814529" y="2778287"/>
            <a:ext cx="36860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.link {  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color: black; 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text-decoration: none;</a:t>
            </a:r>
          </a:p>
          <a:p>
            <a:endParaRPr lang="en-US" b="1" dirty="0">
              <a:solidFill>
                <a:srgbClr val="EA4E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&amp;:hover {  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color: pink;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022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35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SASS - Herança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0376148-6D55-515B-6C52-0E9F8E0285D1}"/>
              </a:ext>
            </a:extLst>
          </p:cNvPr>
          <p:cNvGrpSpPr/>
          <p:nvPr/>
        </p:nvGrpSpPr>
        <p:grpSpPr>
          <a:xfrm>
            <a:off x="578188" y="1489875"/>
            <a:ext cx="7881601" cy="902286"/>
            <a:chOff x="578188" y="1489875"/>
            <a:chExt cx="7881601" cy="902286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53881775-F19C-700F-7D90-3FFADF01C688}"/>
                </a:ext>
              </a:extLst>
            </p:cNvPr>
            <p:cNvSpPr txBox="1"/>
            <p:nvPr/>
          </p:nvSpPr>
          <p:spPr>
            <a:xfrm>
              <a:off x="1401893" y="1506997"/>
              <a:ext cx="705789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b="1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Podemos herdar estilos de outros seletores </a:t>
              </a:r>
              <a:r>
                <a:rPr lang="pt-BR" sz="240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utilizando a diretiva</a:t>
              </a:r>
              <a:r>
                <a:rPr lang="pt-BR" sz="2400" b="1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@extend</a:t>
              </a:r>
              <a:r>
                <a:rPr lang="pt-BR" sz="240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28C6C48F-E248-B16C-B0A4-96685329BCA9}"/>
                </a:ext>
              </a:extLst>
            </p:cNvPr>
            <p:cNvGrpSpPr/>
            <p:nvPr/>
          </p:nvGrpSpPr>
          <p:grpSpPr>
            <a:xfrm>
              <a:off x="578188" y="1489875"/>
              <a:ext cx="896190" cy="902286"/>
              <a:chOff x="578188" y="1489875"/>
              <a:chExt cx="896190" cy="902286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95F3A574-9BB3-4863-D4D2-2F08E9DDF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188" y="1489875"/>
                <a:ext cx="896190" cy="902286"/>
              </a:xfrm>
              <a:prstGeom prst="rect">
                <a:avLst/>
              </a:prstGeom>
            </p:spPr>
          </p:pic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610081F-7820-9CE2-A77D-0AFC11C2C130}"/>
                  </a:ext>
                </a:extLst>
              </p:cNvPr>
              <p:cNvSpPr txBox="1"/>
              <p:nvPr/>
            </p:nvSpPr>
            <p:spPr>
              <a:xfrm>
                <a:off x="664042" y="1706637"/>
                <a:ext cx="6903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dirty="0">
                    <a:solidFill>
                      <a:srgbClr val="EA4E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{...}</a:t>
                </a:r>
              </a:p>
            </p:txBody>
          </p:sp>
        </p:grp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9D36FFC-A729-A18C-BE7F-1CB454CBEDDF}"/>
              </a:ext>
            </a:extLst>
          </p:cNvPr>
          <p:cNvGrpSpPr/>
          <p:nvPr/>
        </p:nvGrpSpPr>
        <p:grpSpPr>
          <a:xfrm>
            <a:off x="755648" y="2395230"/>
            <a:ext cx="3745870" cy="2660958"/>
            <a:chOff x="755649" y="2610984"/>
            <a:chExt cx="3292784" cy="2660958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08836BA0-01B7-8F65-2EFB-A0BC8840BADC}"/>
                </a:ext>
              </a:extLst>
            </p:cNvPr>
            <p:cNvSpPr/>
            <p:nvPr/>
          </p:nvSpPr>
          <p:spPr>
            <a:xfrm>
              <a:off x="755649" y="2618358"/>
              <a:ext cx="3292783" cy="2653584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B00CC435-AB38-5508-09CA-37A3C5A29ACD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D06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D5F7EDBB-DAC1-56FD-4069-E68BE4D02874}"/>
              </a:ext>
            </a:extLst>
          </p:cNvPr>
          <p:cNvSpPr txBox="1"/>
          <p:nvPr/>
        </p:nvSpPr>
        <p:spPr>
          <a:xfrm>
            <a:off x="718499" y="2380552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scss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61C9FF-E2B6-8AF3-BB42-4520315C1A08}"/>
              </a:ext>
            </a:extLst>
          </p:cNvPr>
          <p:cNvSpPr txBox="1"/>
          <p:nvPr/>
        </p:nvSpPr>
        <p:spPr>
          <a:xfrm>
            <a:off x="814530" y="2778287"/>
            <a:ext cx="35866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Herança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.message-shared {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border: 1px solid #CCC;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color: #333;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rgbClr val="EA4E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.success {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border-color: green;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08F0366-2213-A8A9-9B4D-FBA2C5CDCCC9}"/>
              </a:ext>
            </a:extLst>
          </p:cNvPr>
          <p:cNvGrpSpPr/>
          <p:nvPr/>
        </p:nvGrpSpPr>
        <p:grpSpPr>
          <a:xfrm>
            <a:off x="4747632" y="2396399"/>
            <a:ext cx="3727220" cy="2660958"/>
            <a:chOff x="755649" y="2610984"/>
            <a:chExt cx="3292784" cy="2660958"/>
          </a:xfrm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B88294D8-98DA-1CDF-D226-BD36524DED79}"/>
                </a:ext>
              </a:extLst>
            </p:cNvPr>
            <p:cNvSpPr/>
            <p:nvPr/>
          </p:nvSpPr>
          <p:spPr>
            <a:xfrm>
              <a:off x="755649" y="2618357"/>
              <a:ext cx="3292784" cy="2653585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2E81C88-3571-7676-D6F4-417EAD57CA5B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040A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6C47447-0548-6A35-9BB6-D0486F4E0684}"/>
              </a:ext>
            </a:extLst>
          </p:cNvPr>
          <p:cNvSpPr txBox="1"/>
          <p:nvPr/>
        </p:nvSpPr>
        <p:spPr>
          <a:xfrm>
            <a:off x="4710483" y="2360456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38C79AB-D14D-8212-5C64-4953695EE9FE}"/>
              </a:ext>
            </a:extLst>
          </p:cNvPr>
          <p:cNvSpPr txBox="1"/>
          <p:nvPr/>
        </p:nvSpPr>
        <p:spPr>
          <a:xfrm>
            <a:off x="4789536" y="2772757"/>
            <a:ext cx="35399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.message-shared,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.success {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border: 1px solid #ccc;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color: #333;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.success {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border-color: green;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AA1E445-0774-D282-C863-D874447AA423}"/>
              </a:ext>
            </a:extLst>
          </p:cNvPr>
          <p:cNvSpPr txBox="1"/>
          <p:nvPr/>
        </p:nvSpPr>
        <p:spPr>
          <a:xfrm>
            <a:off x="814530" y="2778287"/>
            <a:ext cx="35866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Herança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.message-shared {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border: 1px solid #CCC;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color: #333;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rgbClr val="EA4E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.success {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@extend .message-shared;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border-color: green;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263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SASS -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Mixins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08EDF49-01B0-4AFD-16FA-45C3F2DDCA57}"/>
              </a:ext>
            </a:extLst>
          </p:cNvPr>
          <p:cNvGrpSpPr/>
          <p:nvPr/>
        </p:nvGrpSpPr>
        <p:grpSpPr>
          <a:xfrm>
            <a:off x="578188" y="1489875"/>
            <a:ext cx="7978597" cy="902286"/>
            <a:chOff x="578188" y="1489875"/>
            <a:chExt cx="7978597" cy="902286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2C4C0428-0E2E-D34C-4849-2AB064481FBD}"/>
                </a:ext>
              </a:extLst>
            </p:cNvPr>
            <p:cNvGrpSpPr/>
            <p:nvPr/>
          </p:nvGrpSpPr>
          <p:grpSpPr>
            <a:xfrm>
              <a:off x="578188" y="1489875"/>
              <a:ext cx="896190" cy="902286"/>
              <a:chOff x="578188" y="1489875"/>
              <a:chExt cx="896190" cy="902286"/>
            </a:xfrm>
          </p:grpSpPr>
          <p:pic>
            <p:nvPicPr>
              <p:cNvPr id="31" name="Imagem 30">
                <a:extLst>
                  <a:ext uri="{FF2B5EF4-FFF2-40B4-BE49-F238E27FC236}">
                    <a16:creationId xmlns:a16="http://schemas.microsoft.com/office/drawing/2014/main" id="{EEDA3F11-7BA3-CFFB-5148-95351CFBD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188" y="1489875"/>
                <a:ext cx="896190" cy="902286"/>
              </a:xfrm>
              <a:prstGeom prst="rect">
                <a:avLst/>
              </a:prstGeom>
            </p:spPr>
          </p:pic>
          <p:pic>
            <p:nvPicPr>
              <p:cNvPr id="32" name="Gráfico 31">
                <a:extLst>
                  <a:ext uri="{FF2B5EF4-FFF2-40B4-BE49-F238E27FC236}">
                    <a16:creationId xmlns:a16="http://schemas.microsoft.com/office/drawing/2014/main" id="{DE582F9D-8FFA-3204-E0E7-BFBD9BE5FF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04256" y="1701948"/>
                <a:ext cx="432000" cy="432000"/>
              </a:xfrm>
              <a:prstGeom prst="rect">
                <a:avLst/>
              </a:prstGeom>
            </p:spPr>
          </p:pic>
        </p:grp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E2BD637-73B4-4092-F068-6EE3AFA47D05}"/>
                </a:ext>
              </a:extLst>
            </p:cNvPr>
            <p:cNvSpPr txBox="1"/>
            <p:nvPr/>
          </p:nvSpPr>
          <p:spPr>
            <a:xfrm>
              <a:off x="1309427" y="1506997"/>
              <a:ext cx="724735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b="1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Para criar </a:t>
              </a:r>
              <a:r>
                <a:rPr lang="pt-BR" sz="2400" b="1" spc="-50" dirty="0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mixins</a:t>
              </a:r>
              <a:r>
                <a:rPr lang="pt-BR" sz="2400" b="1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 no SASS, </a:t>
              </a:r>
              <a:r>
                <a:rPr lang="pt-BR" sz="2400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usamos a diretiva </a:t>
              </a:r>
              <a:r>
                <a:rPr lang="pt-BR" sz="2400" b="1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@mixin </a:t>
              </a:r>
              <a:r>
                <a:rPr lang="pt-BR" sz="2400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e incluímos o bloco de estilos ao seletor com a </a:t>
              </a:r>
              <a:r>
                <a:rPr lang="pt-BR" sz="2400" b="1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@include</a:t>
              </a:r>
              <a:r>
                <a:rPr lang="pt-BR" sz="2400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4C51EBD-1C89-E311-135C-D9CD04E041B0}"/>
              </a:ext>
            </a:extLst>
          </p:cNvPr>
          <p:cNvGrpSpPr/>
          <p:nvPr/>
        </p:nvGrpSpPr>
        <p:grpSpPr>
          <a:xfrm>
            <a:off x="755648" y="2395230"/>
            <a:ext cx="3745870" cy="2660958"/>
            <a:chOff x="755649" y="2610984"/>
            <a:chExt cx="3292784" cy="2660958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BFE0943-8E06-8630-FB57-91666F4C2E8F}"/>
                </a:ext>
              </a:extLst>
            </p:cNvPr>
            <p:cNvSpPr/>
            <p:nvPr/>
          </p:nvSpPr>
          <p:spPr>
            <a:xfrm>
              <a:off x="755649" y="2618358"/>
              <a:ext cx="3292783" cy="2653584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BA4B7099-5F63-FEA0-843D-5B7AF0D9AB60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D06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E783BB-0F44-9D39-1009-94C74813A679}"/>
              </a:ext>
            </a:extLst>
          </p:cNvPr>
          <p:cNvSpPr txBox="1"/>
          <p:nvPr/>
        </p:nvSpPr>
        <p:spPr>
          <a:xfrm>
            <a:off x="718499" y="2380552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scss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880F2F-21EA-0D7E-5651-D6B70B51CACF}"/>
              </a:ext>
            </a:extLst>
          </p:cNvPr>
          <p:cNvSpPr txBox="1"/>
          <p:nvPr/>
        </p:nvSpPr>
        <p:spPr>
          <a:xfrm>
            <a:off x="814530" y="2778287"/>
            <a:ext cx="358664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@mixin reset-list {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margin: 0;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padding: 0;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list-style: none;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0FEF03C-C66C-5E27-ABCC-C87F5C7FF901}"/>
              </a:ext>
            </a:extLst>
          </p:cNvPr>
          <p:cNvGrpSpPr/>
          <p:nvPr/>
        </p:nvGrpSpPr>
        <p:grpSpPr>
          <a:xfrm>
            <a:off x="4747632" y="2396399"/>
            <a:ext cx="3727220" cy="2660958"/>
            <a:chOff x="755649" y="2610984"/>
            <a:chExt cx="3292784" cy="2660958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A4563E29-2CA0-DF43-7292-96BFA78DFC53}"/>
                </a:ext>
              </a:extLst>
            </p:cNvPr>
            <p:cNvSpPr/>
            <p:nvPr/>
          </p:nvSpPr>
          <p:spPr>
            <a:xfrm>
              <a:off x="755649" y="2618357"/>
              <a:ext cx="3292784" cy="2653585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E1E0C90B-063B-3C97-507F-61FA75980C43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040A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6204A79-64C4-E511-DC90-EC0BC0DCE530}"/>
              </a:ext>
            </a:extLst>
          </p:cNvPr>
          <p:cNvSpPr txBox="1"/>
          <p:nvPr/>
        </p:nvSpPr>
        <p:spPr>
          <a:xfrm>
            <a:off x="4710483" y="2360456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1EC521-32D5-A040-58BC-F5A9DB4E8136}"/>
              </a:ext>
            </a:extLst>
          </p:cNvPr>
          <p:cNvSpPr txBox="1"/>
          <p:nvPr/>
        </p:nvSpPr>
        <p:spPr>
          <a:xfrm>
            <a:off x="4789536" y="2772757"/>
            <a:ext cx="353993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 </a:t>
            </a:r>
            <a:r>
              <a:rPr lang="en-US" b="1" dirty="0" err="1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margin: 0;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padding: 0;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list-style: none;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3503240-53A2-5872-7787-5A5103F67635}"/>
              </a:ext>
            </a:extLst>
          </p:cNvPr>
          <p:cNvSpPr txBox="1"/>
          <p:nvPr/>
        </p:nvSpPr>
        <p:spPr>
          <a:xfrm>
            <a:off x="814530" y="2778287"/>
            <a:ext cx="35866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 </a:t>
            </a:r>
            <a:r>
              <a:rPr lang="en-US" b="1" dirty="0" err="1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@include reset-list;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107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565A5C-9D95-8B29-4C1C-F5892094E6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593"/>
          <a:stretch/>
        </p:blipFill>
        <p:spPr>
          <a:xfrm>
            <a:off x="723244" y="1608686"/>
            <a:ext cx="7736543" cy="2844990"/>
          </a:xfrm>
          <a:prstGeom prst="rect">
            <a:avLst/>
          </a:prstGeom>
        </p:spPr>
      </p:pic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SASS - Playground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CaixaDeTexto 6">
            <a:hlinkClick r:id="rId4"/>
            <a:extLst>
              <a:ext uri="{FF2B5EF4-FFF2-40B4-BE49-F238E27FC236}">
                <a16:creationId xmlns:a16="http://schemas.microsoft.com/office/drawing/2014/main" id="{F787656F-8686-EDEF-71F2-EAFFB0487936}"/>
              </a:ext>
            </a:extLst>
          </p:cNvPr>
          <p:cNvSpPr txBox="1"/>
          <p:nvPr/>
        </p:nvSpPr>
        <p:spPr>
          <a:xfrm>
            <a:off x="673354" y="4453676"/>
            <a:ext cx="7761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EA4E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https://sass-lang.com/playground/</a:t>
            </a:r>
            <a:endParaRPr lang="pt-BR" sz="2000" b="1" dirty="0">
              <a:solidFill>
                <a:srgbClr val="EA4E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áfico 5" descr="Cursor com preenchimento sólido">
            <a:extLst>
              <a:ext uri="{FF2B5EF4-FFF2-40B4-BE49-F238E27FC236}">
                <a16:creationId xmlns:a16="http://schemas.microsoft.com/office/drawing/2014/main" id="{CA9F5180-A96E-BB0F-C3D6-A43DB14AF8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1515" y="4562326"/>
            <a:ext cx="396000" cy="3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83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C081933-AC82-85FB-BE47-46E58C17AC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7" b="34063"/>
          <a:stretch/>
        </p:blipFill>
        <p:spPr>
          <a:xfrm>
            <a:off x="755650" y="1618734"/>
            <a:ext cx="7737178" cy="2847514"/>
          </a:xfrm>
          <a:prstGeom prst="rect">
            <a:avLst/>
          </a:prstGeom>
        </p:spPr>
      </p:pic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SASS - Documentação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CaixaDeTexto 6">
            <a:hlinkClick r:id="rId4"/>
            <a:extLst>
              <a:ext uri="{FF2B5EF4-FFF2-40B4-BE49-F238E27FC236}">
                <a16:creationId xmlns:a16="http://schemas.microsoft.com/office/drawing/2014/main" id="{F787656F-8686-EDEF-71F2-EAFFB0487936}"/>
              </a:ext>
            </a:extLst>
          </p:cNvPr>
          <p:cNvSpPr txBox="1"/>
          <p:nvPr/>
        </p:nvSpPr>
        <p:spPr>
          <a:xfrm>
            <a:off x="673354" y="4453676"/>
            <a:ext cx="7761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EA4E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https://sass-lang.com/</a:t>
            </a:r>
            <a:endParaRPr lang="pt-BR" sz="2000" b="1" dirty="0">
              <a:solidFill>
                <a:srgbClr val="EA4E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áfico 5" descr="Cursor com preenchimento sólido">
            <a:extLst>
              <a:ext uri="{FF2B5EF4-FFF2-40B4-BE49-F238E27FC236}">
                <a16:creationId xmlns:a16="http://schemas.microsoft.com/office/drawing/2014/main" id="{CA9F5180-A96E-BB0F-C3D6-A43DB14AF8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0712" y="4562326"/>
            <a:ext cx="396000" cy="3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28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2D0CD40B-225F-BEBB-37AB-6AA7270A2F76}"/>
              </a:ext>
            </a:extLst>
          </p:cNvPr>
          <p:cNvSpPr txBox="1"/>
          <p:nvPr/>
        </p:nvSpPr>
        <p:spPr>
          <a:xfrm>
            <a:off x="618766" y="1506997"/>
            <a:ext cx="78410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 err="1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Leaner</a:t>
            </a:r>
            <a:r>
              <a:rPr lang="pt-BR" sz="2400" b="1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dirty="0" err="1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pt-BR" sz="2400" b="1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dirty="0" err="1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Sheets</a:t>
            </a:r>
            <a:r>
              <a:rPr lang="pt-BR" sz="2400" b="1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(LESS), desenvolvido em 2009 por Alexis </a:t>
            </a:r>
            <a:r>
              <a:rPr lang="pt-BR" sz="2400" b="1" dirty="0" err="1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Sellier</a:t>
            </a:r>
            <a:r>
              <a:rPr lang="pt-BR" sz="2400" b="1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205" name="Agrupar 204">
            <a:extLst>
              <a:ext uri="{FF2B5EF4-FFF2-40B4-BE49-F238E27FC236}">
                <a16:creationId xmlns:a16="http://schemas.microsoft.com/office/drawing/2014/main" id="{632846E5-7A00-5142-DB28-406E54F2F6B0}"/>
              </a:ext>
            </a:extLst>
          </p:cNvPr>
          <p:cNvGrpSpPr/>
          <p:nvPr/>
        </p:nvGrpSpPr>
        <p:grpSpPr>
          <a:xfrm>
            <a:off x="6254798" y="2210634"/>
            <a:ext cx="2304976" cy="2546083"/>
            <a:chOff x="3248512" y="2146837"/>
            <a:chExt cx="2304976" cy="2546083"/>
          </a:xfrm>
        </p:grpSpPr>
        <p:grpSp>
          <p:nvGrpSpPr>
            <p:cNvPr id="195" name="Agrupar 194">
              <a:extLst>
                <a:ext uri="{FF2B5EF4-FFF2-40B4-BE49-F238E27FC236}">
                  <a16:creationId xmlns:a16="http://schemas.microsoft.com/office/drawing/2014/main" id="{74FE1BE6-F24C-E047-8267-0220BF6AC543}"/>
                </a:ext>
              </a:extLst>
            </p:cNvPr>
            <p:cNvGrpSpPr/>
            <p:nvPr/>
          </p:nvGrpSpPr>
          <p:grpSpPr>
            <a:xfrm>
              <a:off x="4163505" y="3219182"/>
              <a:ext cx="1389983" cy="1473738"/>
              <a:chOff x="1498770" y="3300827"/>
              <a:chExt cx="1389983" cy="1473738"/>
            </a:xfrm>
          </p:grpSpPr>
          <p:grpSp>
            <p:nvGrpSpPr>
              <p:cNvPr id="196" name="Agrupar 195">
                <a:extLst>
                  <a:ext uri="{FF2B5EF4-FFF2-40B4-BE49-F238E27FC236}">
                    <a16:creationId xmlns:a16="http://schemas.microsoft.com/office/drawing/2014/main" id="{A0C41031-6B26-F652-C487-119DD4C0DDC8}"/>
                  </a:ext>
                </a:extLst>
              </p:cNvPr>
              <p:cNvGrpSpPr/>
              <p:nvPr/>
            </p:nvGrpSpPr>
            <p:grpSpPr>
              <a:xfrm>
                <a:off x="1605769" y="3300827"/>
                <a:ext cx="1175986" cy="1473738"/>
                <a:chOff x="4432710" y="3274321"/>
                <a:chExt cx="1175986" cy="1473738"/>
              </a:xfrm>
            </p:grpSpPr>
            <p:sp>
              <p:nvSpPr>
                <p:cNvPr id="199" name="Retângulo: Único Canto Recortado 198">
                  <a:extLst>
                    <a:ext uri="{FF2B5EF4-FFF2-40B4-BE49-F238E27FC236}">
                      <a16:creationId xmlns:a16="http://schemas.microsoft.com/office/drawing/2014/main" id="{07FA5D77-1203-85B0-A033-1F1EA9E6EAED}"/>
                    </a:ext>
                  </a:extLst>
                </p:cNvPr>
                <p:cNvSpPr/>
                <p:nvPr/>
              </p:nvSpPr>
              <p:spPr>
                <a:xfrm rot="5400000" flipH="1">
                  <a:off x="4283834" y="3423197"/>
                  <a:ext cx="1473738" cy="1175986"/>
                </a:xfrm>
                <a:prstGeom prst="snip1Rect">
                  <a:avLst>
                    <a:gd name="adj" fmla="val 29124"/>
                  </a:avLst>
                </a:prstGeom>
                <a:solidFill>
                  <a:srgbClr val="EEEEEE"/>
                </a:solidFill>
                <a:ln w="285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Triângulo isósceles 199">
                  <a:extLst>
                    <a:ext uri="{FF2B5EF4-FFF2-40B4-BE49-F238E27FC236}">
                      <a16:creationId xmlns:a16="http://schemas.microsoft.com/office/drawing/2014/main" id="{2F49E0FC-FF92-FA0B-3B3B-7C4A2297F015}"/>
                    </a:ext>
                  </a:extLst>
                </p:cNvPr>
                <p:cNvSpPr/>
                <p:nvPr/>
              </p:nvSpPr>
              <p:spPr>
                <a:xfrm rot="5400000">
                  <a:off x="5256209" y="3280823"/>
                  <a:ext cx="353141" cy="349138"/>
                </a:xfrm>
                <a:prstGeom prst="triangle">
                  <a:avLst>
                    <a:gd name="adj" fmla="val 99056"/>
                  </a:avLst>
                </a:prstGeom>
                <a:solidFill>
                  <a:srgbClr val="234A79"/>
                </a:solidFill>
                <a:ln w="285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97" name="Retângulo: Cantos Arredondados 196">
                <a:extLst>
                  <a:ext uri="{FF2B5EF4-FFF2-40B4-BE49-F238E27FC236}">
                    <a16:creationId xmlns:a16="http://schemas.microsoft.com/office/drawing/2014/main" id="{322014BF-1C0B-3379-69AB-B4EECB999B5C}"/>
                  </a:ext>
                </a:extLst>
              </p:cNvPr>
              <p:cNvSpPr/>
              <p:nvPr/>
            </p:nvSpPr>
            <p:spPr>
              <a:xfrm>
                <a:off x="1498770" y="3910016"/>
                <a:ext cx="1389983" cy="517127"/>
              </a:xfrm>
              <a:prstGeom prst="roundRect">
                <a:avLst/>
              </a:prstGeom>
              <a:solidFill>
                <a:srgbClr val="234A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CaixaDeTexto 197">
                <a:extLst>
                  <a:ext uri="{FF2B5EF4-FFF2-40B4-BE49-F238E27FC236}">
                    <a16:creationId xmlns:a16="http://schemas.microsoft.com/office/drawing/2014/main" id="{7ED4FA1E-BF07-4028-88FB-0D9BDC23AD6A}"/>
                  </a:ext>
                </a:extLst>
              </p:cNvPr>
              <p:cNvSpPr txBox="1"/>
              <p:nvPr/>
            </p:nvSpPr>
            <p:spPr>
              <a:xfrm>
                <a:off x="1523538" y="3864742"/>
                <a:ext cx="133532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.less</a:t>
                </a:r>
                <a:endParaRPr lang="pt-BR" sz="28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2" name="Agrupar 201">
              <a:extLst>
                <a:ext uri="{FF2B5EF4-FFF2-40B4-BE49-F238E27FC236}">
                  <a16:creationId xmlns:a16="http://schemas.microsoft.com/office/drawing/2014/main" id="{2FA61AE8-1CAE-EA2A-C549-593EFC76711F}"/>
                </a:ext>
              </a:extLst>
            </p:cNvPr>
            <p:cNvGrpSpPr/>
            <p:nvPr/>
          </p:nvGrpSpPr>
          <p:grpSpPr>
            <a:xfrm>
              <a:off x="3248512" y="2146837"/>
              <a:ext cx="1979623" cy="1993089"/>
              <a:chOff x="3248512" y="2146837"/>
              <a:chExt cx="1979623" cy="1993089"/>
            </a:xfrm>
          </p:grpSpPr>
          <p:pic>
            <p:nvPicPr>
              <p:cNvPr id="203" name="Imagem 202">
                <a:extLst>
                  <a:ext uri="{FF2B5EF4-FFF2-40B4-BE49-F238E27FC236}">
                    <a16:creationId xmlns:a16="http://schemas.microsoft.com/office/drawing/2014/main" id="{88C0D7F5-5C84-94AD-FC0D-86260EFEE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8512" y="2146837"/>
                <a:ext cx="1979623" cy="1993089"/>
              </a:xfrm>
              <a:prstGeom prst="rect">
                <a:avLst/>
              </a:prstGeom>
            </p:spPr>
          </p:pic>
          <p:pic>
            <p:nvPicPr>
              <p:cNvPr id="204" name="Picture 6" descr="Getting started | Less.js">
                <a:extLst>
                  <a:ext uri="{FF2B5EF4-FFF2-40B4-BE49-F238E27FC236}">
                    <a16:creationId xmlns:a16="http://schemas.microsoft.com/office/drawing/2014/main" id="{FDC294C4-5BFC-E333-610F-2048E75289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3487" y="2874626"/>
                <a:ext cx="1016250" cy="450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49646DD-BCBB-E3E9-68E3-C8E01AC76EA0}"/>
              </a:ext>
            </a:extLst>
          </p:cNvPr>
          <p:cNvSpPr txBox="1"/>
          <p:nvPr/>
        </p:nvSpPr>
        <p:spPr>
          <a:xfrm>
            <a:off x="1391937" y="2480758"/>
            <a:ext cx="49215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Inicialmente feito em Ruby e depois portado para </a:t>
            </a:r>
            <a:r>
              <a:rPr lang="pt-BR" sz="2400" dirty="0" err="1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pt-BR" sz="2400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E3904B7-FE7A-9DE0-3F1B-94D4949BD9F9}"/>
              </a:ext>
            </a:extLst>
          </p:cNvPr>
          <p:cNvSpPr txBox="1"/>
          <p:nvPr/>
        </p:nvSpPr>
        <p:spPr>
          <a:xfrm>
            <a:off x="1360927" y="3275263"/>
            <a:ext cx="49525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Inspirado no SASS (antes de surgir o </a:t>
            </a:r>
            <a:r>
              <a:rPr lang="pt-BR" sz="2400" dirty="0" err="1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Sassy</a:t>
            </a:r>
            <a:r>
              <a:rPr lang="pt-BR" sz="2400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CSS);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EFA7103-82E3-28C8-0417-20349FB7B495}"/>
              </a:ext>
            </a:extLst>
          </p:cNvPr>
          <p:cNvSpPr txBox="1"/>
          <p:nvPr/>
        </p:nvSpPr>
        <p:spPr>
          <a:xfrm>
            <a:off x="1380869" y="4248792"/>
            <a:ext cx="4921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Sintaxe semelhante ao CSS.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6F854DB-3001-4C06-4DEF-3957EDC6909F}"/>
              </a:ext>
            </a:extLst>
          </p:cNvPr>
          <p:cNvGrpSpPr/>
          <p:nvPr/>
        </p:nvGrpSpPr>
        <p:grpSpPr>
          <a:xfrm>
            <a:off x="565526" y="2469500"/>
            <a:ext cx="896190" cy="902286"/>
            <a:chOff x="565526" y="2469500"/>
            <a:chExt cx="896190" cy="902286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FCC11157-89F5-136C-EF65-B502D2B44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526" y="2469500"/>
              <a:ext cx="896190" cy="902286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55EFF0CA-7CDA-2AF2-0272-1F0FA8109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33611" y="2741428"/>
              <a:ext cx="324678" cy="324678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4BF98FA-041C-1C82-CF83-8A0E9298B2A9}"/>
              </a:ext>
            </a:extLst>
          </p:cNvPr>
          <p:cNvGrpSpPr/>
          <p:nvPr/>
        </p:nvGrpSpPr>
        <p:grpSpPr>
          <a:xfrm>
            <a:off x="570372" y="4046229"/>
            <a:ext cx="896190" cy="902286"/>
            <a:chOff x="578188" y="3411154"/>
            <a:chExt cx="896190" cy="90228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3901B090-B740-736B-DE68-1C6BF379F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188" y="3411154"/>
              <a:ext cx="896190" cy="902286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B597CAC-AD15-4B4F-CCFE-BC4BAE6CEFD1}"/>
                </a:ext>
              </a:extLst>
            </p:cNvPr>
            <p:cNvSpPr txBox="1"/>
            <p:nvPr/>
          </p:nvSpPr>
          <p:spPr>
            <a:xfrm>
              <a:off x="664042" y="3627916"/>
              <a:ext cx="69036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EA4E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{...}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78777E7-13ED-DC30-A841-6DB2DC2CFA59}"/>
              </a:ext>
            </a:extLst>
          </p:cNvPr>
          <p:cNvGrpSpPr/>
          <p:nvPr/>
        </p:nvGrpSpPr>
        <p:grpSpPr>
          <a:xfrm>
            <a:off x="570080" y="3247306"/>
            <a:ext cx="896190" cy="902286"/>
            <a:chOff x="570080" y="3247306"/>
            <a:chExt cx="896190" cy="902286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C7F63EE-C018-6D46-6544-1ED5C3422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080" y="3247306"/>
              <a:ext cx="896190" cy="902286"/>
            </a:xfrm>
            <a:prstGeom prst="rect">
              <a:avLst/>
            </a:prstGeom>
          </p:spPr>
        </p:pic>
        <p:pic>
          <p:nvPicPr>
            <p:cNvPr id="10" name="Gráfico 21">
              <a:extLst>
                <a:ext uri="{FF2B5EF4-FFF2-40B4-BE49-F238E27FC236}">
                  <a16:creationId xmlns:a16="http://schemas.microsoft.com/office/drawing/2014/main" id="{BF6F8DC5-7486-58F3-5C00-B87225AEE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801129" y="3478647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5957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 - Variáveis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273" name="Agrupar 272">
            <a:extLst>
              <a:ext uri="{FF2B5EF4-FFF2-40B4-BE49-F238E27FC236}">
                <a16:creationId xmlns:a16="http://schemas.microsoft.com/office/drawing/2014/main" id="{9148BEB9-9E97-2B8D-74E3-0F6173D218AD}"/>
              </a:ext>
            </a:extLst>
          </p:cNvPr>
          <p:cNvGrpSpPr/>
          <p:nvPr/>
        </p:nvGrpSpPr>
        <p:grpSpPr>
          <a:xfrm>
            <a:off x="578188" y="1489875"/>
            <a:ext cx="7978597" cy="902286"/>
            <a:chOff x="578188" y="1489875"/>
            <a:chExt cx="7978597" cy="902286"/>
          </a:xfrm>
        </p:grpSpPr>
        <p:grpSp>
          <p:nvGrpSpPr>
            <p:cNvPr id="274" name="Agrupar 273">
              <a:extLst>
                <a:ext uri="{FF2B5EF4-FFF2-40B4-BE49-F238E27FC236}">
                  <a16:creationId xmlns:a16="http://schemas.microsoft.com/office/drawing/2014/main" id="{684DDE59-7C13-3104-2FD0-C8A666EBB883}"/>
                </a:ext>
              </a:extLst>
            </p:cNvPr>
            <p:cNvGrpSpPr/>
            <p:nvPr/>
          </p:nvGrpSpPr>
          <p:grpSpPr>
            <a:xfrm>
              <a:off x="578188" y="1489875"/>
              <a:ext cx="896190" cy="902286"/>
              <a:chOff x="578188" y="1489875"/>
              <a:chExt cx="896190" cy="902286"/>
            </a:xfrm>
          </p:grpSpPr>
          <p:pic>
            <p:nvPicPr>
              <p:cNvPr id="276" name="Imagem 275">
                <a:extLst>
                  <a:ext uri="{FF2B5EF4-FFF2-40B4-BE49-F238E27FC236}">
                    <a16:creationId xmlns:a16="http://schemas.microsoft.com/office/drawing/2014/main" id="{7C61B9EC-A217-0E36-B28C-FC0C23E43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188" y="1489875"/>
                <a:ext cx="896190" cy="902286"/>
              </a:xfrm>
              <a:prstGeom prst="rect">
                <a:avLst/>
              </a:prstGeom>
            </p:spPr>
          </p:pic>
          <p:pic>
            <p:nvPicPr>
              <p:cNvPr id="277" name="Gráfico 276">
                <a:extLst>
                  <a:ext uri="{FF2B5EF4-FFF2-40B4-BE49-F238E27FC236}">
                    <a16:creationId xmlns:a16="http://schemas.microsoft.com/office/drawing/2014/main" id="{EF0A3AE3-A8A2-99BD-F05E-9F349EFCA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04256" y="1701948"/>
                <a:ext cx="432000" cy="432000"/>
              </a:xfrm>
              <a:prstGeom prst="rect">
                <a:avLst/>
              </a:prstGeom>
            </p:spPr>
          </p:pic>
        </p:grpSp>
        <p:sp>
          <p:nvSpPr>
            <p:cNvPr id="275" name="CaixaDeTexto 274">
              <a:extLst>
                <a:ext uri="{FF2B5EF4-FFF2-40B4-BE49-F238E27FC236}">
                  <a16:creationId xmlns:a16="http://schemas.microsoft.com/office/drawing/2014/main" id="{B574CCD5-7248-91FB-419D-4C9BE6A5C94F}"/>
                </a:ext>
              </a:extLst>
            </p:cNvPr>
            <p:cNvSpPr txBox="1"/>
            <p:nvPr/>
          </p:nvSpPr>
          <p:spPr>
            <a:xfrm>
              <a:off x="1309427" y="1506997"/>
              <a:ext cx="724735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b="1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Para criar variáveis no LESS</a:t>
              </a:r>
              <a:r>
                <a:rPr lang="pt-BR" sz="2400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, utilizamos o símbolo </a:t>
              </a:r>
              <a:r>
                <a:rPr lang="pt-BR" sz="2400" spc="-10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'</a:t>
              </a:r>
              <a:r>
                <a:rPr lang="pt-BR" sz="2400" b="1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@</a:t>
              </a:r>
              <a:r>
                <a:rPr lang="pt-BR" sz="2400" spc="-10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'</a:t>
              </a:r>
              <a:r>
                <a:rPr lang="pt-BR" sz="2400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 e nomeamos, em seguida atribuímos um valor após o </a:t>
              </a:r>
              <a:r>
                <a:rPr lang="pt-BR" sz="2400" spc="-10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'</a:t>
              </a:r>
              <a:r>
                <a:rPr lang="pt-BR" sz="2400" b="1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r>
                <a:rPr lang="pt-BR" sz="2400" spc="-10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'</a:t>
              </a:r>
              <a:r>
                <a:rPr lang="pt-BR" sz="2400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3E401D6-1C83-9CC5-F6DD-B13AB375941B}"/>
              </a:ext>
            </a:extLst>
          </p:cNvPr>
          <p:cNvGrpSpPr/>
          <p:nvPr/>
        </p:nvGrpSpPr>
        <p:grpSpPr>
          <a:xfrm>
            <a:off x="755648" y="2395230"/>
            <a:ext cx="3745870" cy="2660958"/>
            <a:chOff x="755649" y="2610984"/>
            <a:chExt cx="3292784" cy="2660958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574444CC-A9C2-F7BA-CA4B-DD58B1232039}"/>
                </a:ext>
              </a:extLst>
            </p:cNvPr>
            <p:cNvSpPr/>
            <p:nvPr/>
          </p:nvSpPr>
          <p:spPr>
            <a:xfrm>
              <a:off x="755649" y="2618358"/>
              <a:ext cx="3292783" cy="2653584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25D96B16-AA4C-F617-C16C-22935C2108E6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234A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E3331E-B372-E97C-999D-4062F7EE1FF5}"/>
              </a:ext>
            </a:extLst>
          </p:cNvPr>
          <p:cNvSpPr txBox="1"/>
          <p:nvPr/>
        </p:nvSpPr>
        <p:spPr>
          <a:xfrm>
            <a:off x="718499" y="2380552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less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5A650E-0303-5AD9-B00E-34BA2C0DD6A9}"/>
              </a:ext>
            </a:extLst>
          </p:cNvPr>
          <p:cNvSpPr txBox="1"/>
          <p:nvPr/>
        </p:nvSpPr>
        <p:spPr>
          <a:xfrm>
            <a:off x="814529" y="2778287"/>
            <a:ext cx="3686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@primary-color: #EA4E60;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B0D6259-CC70-5D33-6F5A-103344FC5FF9}"/>
              </a:ext>
            </a:extLst>
          </p:cNvPr>
          <p:cNvGrpSpPr/>
          <p:nvPr/>
        </p:nvGrpSpPr>
        <p:grpSpPr>
          <a:xfrm>
            <a:off x="4747632" y="2396399"/>
            <a:ext cx="3727220" cy="2660958"/>
            <a:chOff x="755649" y="2610984"/>
            <a:chExt cx="3292784" cy="2660958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EF15EFF-92A5-237B-3E0C-64A3403EAC96}"/>
                </a:ext>
              </a:extLst>
            </p:cNvPr>
            <p:cNvSpPr/>
            <p:nvPr/>
          </p:nvSpPr>
          <p:spPr>
            <a:xfrm>
              <a:off x="755649" y="2618357"/>
              <a:ext cx="3292784" cy="2653585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5D25F8C8-B476-6E2A-F89D-4E944ECE2107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040A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572E91F-1547-49EE-CD42-068D52253E0F}"/>
              </a:ext>
            </a:extLst>
          </p:cNvPr>
          <p:cNvSpPr txBox="1"/>
          <p:nvPr/>
        </p:nvSpPr>
        <p:spPr>
          <a:xfrm>
            <a:off x="4710483" y="2360456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5282DD0-4B44-95AB-5406-D64D7712923B}"/>
              </a:ext>
            </a:extLst>
          </p:cNvPr>
          <p:cNvSpPr txBox="1"/>
          <p:nvPr/>
        </p:nvSpPr>
        <p:spPr>
          <a:xfrm>
            <a:off x="4789536" y="2772757"/>
            <a:ext cx="35399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{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background-color: #EA4E60;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height: 100px;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C938292-5581-B3C2-770E-11A50959D33E}"/>
              </a:ext>
            </a:extLst>
          </p:cNvPr>
          <p:cNvSpPr txBox="1"/>
          <p:nvPr/>
        </p:nvSpPr>
        <p:spPr>
          <a:xfrm>
            <a:off x="814529" y="2778287"/>
            <a:ext cx="3686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rgbClr val="EA4E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@height: 100px;</a:t>
            </a:r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E722F1-E54A-73B1-1CF8-BA94DE2EBDD2}"/>
              </a:ext>
            </a:extLst>
          </p:cNvPr>
          <p:cNvSpPr txBox="1"/>
          <p:nvPr/>
        </p:nvSpPr>
        <p:spPr>
          <a:xfrm>
            <a:off x="814529" y="2778287"/>
            <a:ext cx="368603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r>
              <a:rPr lang="en-US" b="1" spc="-80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spc="-50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background-color: </a:t>
            </a:r>
            <a:r>
              <a:rPr lang="en-US" b="1" spc="-50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@primary-color</a:t>
            </a:r>
            <a:r>
              <a:rPr lang="en-US" b="1" spc="-50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height: </a:t>
            </a:r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@height</a:t>
            </a:r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726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 -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Aninhamento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396BF82-F1AB-CF67-EC46-49805594BA4F}"/>
              </a:ext>
            </a:extLst>
          </p:cNvPr>
          <p:cNvGrpSpPr/>
          <p:nvPr/>
        </p:nvGrpSpPr>
        <p:grpSpPr>
          <a:xfrm>
            <a:off x="755648" y="2395230"/>
            <a:ext cx="3745870" cy="2660958"/>
            <a:chOff x="755649" y="2610984"/>
            <a:chExt cx="3292784" cy="2660958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64701AC-8CF3-580B-6F01-416676DA97F4}"/>
                </a:ext>
              </a:extLst>
            </p:cNvPr>
            <p:cNvSpPr/>
            <p:nvPr/>
          </p:nvSpPr>
          <p:spPr>
            <a:xfrm>
              <a:off x="755649" y="2618358"/>
              <a:ext cx="3292783" cy="2653584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50504E25-7F96-BAC7-5115-771FABC002E5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234A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F48F86D-C130-AF44-2028-3C41F689BBBF}"/>
              </a:ext>
            </a:extLst>
          </p:cNvPr>
          <p:cNvSpPr txBox="1"/>
          <p:nvPr/>
        </p:nvSpPr>
        <p:spPr>
          <a:xfrm>
            <a:off x="718499" y="2380552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less</a:t>
            </a:r>
            <a:endParaRPr lang="pt-BR" sz="1600" dirty="0">
              <a:solidFill>
                <a:srgbClr val="FFFFFF"/>
              </a:solidFill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14757B4-CDD8-0D3A-A571-819022DDA1D9}"/>
              </a:ext>
            </a:extLst>
          </p:cNvPr>
          <p:cNvGrpSpPr/>
          <p:nvPr/>
        </p:nvGrpSpPr>
        <p:grpSpPr>
          <a:xfrm>
            <a:off x="4747632" y="2396399"/>
            <a:ext cx="3727220" cy="2660958"/>
            <a:chOff x="755649" y="2610984"/>
            <a:chExt cx="3292784" cy="2660958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2C80014C-341C-86F4-4EEF-34221B5F445C}"/>
                </a:ext>
              </a:extLst>
            </p:cNvPr>
            <p:cNvSpPr/>
            <p:nvPr/>
          </p:nvSpPr>
          <p:spPr>
            <a:xfrm>
              <a:off x="755649" y="2618357"/>
              <a:ext cx="3292784" cy="2653585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053F8B2D-46F3-347A-CBF0-83ECB1E626FF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040A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0C1CCB-3DB6-EF48-3216-C7B2BEA09FC5}"/>
              </a:ext>
            </a:extLst>
          </p:cNvPr>
          <p:cNvSpPr txBox="1"/>
          <p:nvPr/>
        </p:nvSpPr>
        <p:spPr>
          <a:xfrm>
            <a:off x="4710483" y="2360456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lang="pt-BR" sz="1600" dirty="0">
              <a:solidFill>
                <a:srgbClr val="FFFFFF"/>
              </a:solidFill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5C7EDD2-6425-1763-5BBF-DCC8EF415A45}"/>
              </a:ext>
            </a:extLst>
          </p:cNvPr>
          <p:cNvGrpSpPr/>
          <p:nvPr/>
        </p:nvGrpSpPr>
        <p:grpSpPr>
          <a:xfrm>
            <a:off x="578188" y="1489875"/>
            <a:ext cx="7881601" cy="902286"/>
            <a:chOff x="578188" y="1489875"/>
            <a:chExt cx="7881601" cy="902286"/>
          </a:xfrm>
        </p:grpSpPr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66CC2172-C6B0-686F-529C-3AF05952D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188" y="1489875"/>
              <a:ext cx="896190" cy="902286"/>
            </a:xfrm>
            <a:prstGeom prst="rect">
              <a:avLst/>
            </a:prstGeom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D121D46B-9B1B-01FA-719E-0610193E310C}"/>
                </a:ext>
              </a:extLst>
            </p:cNvPr>
            <p:cNvSpPr txBox="1"/>
            <p:nvPr/>
          </p:nvSpPr>
          <p:spPr>
            <a:xfrm>
              <a:off x="1401893" y="1506997"/>
              <a:ext cx="705789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b="1" spc="-6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 aninhar seletores no LESS</a:t>
              </a:r>
              <a:r>
                <a:rPr lang="pt-BR" sz="2400" spc="-6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inserimos o seletor filho dentro do seletor pai (onde o </a:t>
              </a:r>
              <a:r>
                <a:rPr lang="pt-BR" sz="2400" spc="-6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'</a:t>
              </a:r>
              <a:r>
                <a:rPr lang="pt-BR" sz="2400" b="1" spc="-6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&amp;</a:t>
              </a:r>
              <a:r>
                <a:rPr lang="pt-BR" sz="2400" spc="-6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'</a:t>
              </a:r>
              <a:r>
                <a:rPr lang="pt-BR" sz="2400" spc="-6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faz referência ao pai).</a:t>
              </a:r>
            </a:p>
          </p:txBody>
        </p: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8EE4962F-9CFC-5D12-C059-178F36F5A2B0}"/>
                </a:ext>
              </a:extLst>
            </p:cNvPr>
            <p:cNvGrpSpPr/>
            <p:nvPr/>
          </p:nvGrpSpPr>
          <p:grpSpPr>
            <a:xfrm>
              <a:off x="814530" y="1794959"/>
              <a:ext cx="383631" cy="255072"/>
              <a:chOff x="836665" y="3388237"/>
              <a:chExt cx="383631" cy="255072"/>
            </a:xfrm>
          </p:grpSpPr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732E23FA-AD47-BAE6-0582-C728943F35C1}"/>
                  </a:ext>
                </a:extLst>
              </p:cNvPr>
              <p:cNvGrpSpPr/>
              <p:nvPr/>
            </p:nvGrpSpPr>
            <p:grpSpPr>
              <a:xfrm>
                <a:off x="836665" y="3388237"/>
                <a:ext cx="334528" cy="54000"/>
                <a:chOff x="868751" y="3388237"/>
                <a:chExt cx="334528" cy="54000"/>
              </a:xfrm>
            </p:grpSpPr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F70E2286-A3DC-8474-81E5-B5BB0A8BDD3C}"/>
                    </a:ext>
                  </a:extLst>
                </p:cNvPr>
                <p:cNvSpPr/>
                <p:nvPr/>
              </p:nvSpPr>
              <p:spPr>
                <a:xfrm>
                  <a:off x="868751" y="3388237"/>
                  <a:ext cx="54000" cy="54000"/>
                </a:xfrm>
                <a:prstGeom prst="ellipse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id="{75FF30AE-87C4-9902-664C-66D583020113}"/>
                    </a:ext>
                  </a:extLst>
                </p:cNvPr>
                <p:cNvSpPr/>
                <p:nvPr/>
              </p:nvSpPr>
              <p:spPr>
                <a:xfrm>
                  <a:off x="945823" y="3400716"/>
                  <a:ext cx="257456" cy="36000"/>
                </a:xfrm>
                <a:prstGeom prst="roundRect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48" name="Agrupar 47">
                <a:extLst>
                  <a:ext uri="{FF2B5EF4-FFF2-40B4-BE49-F238E27FC236}">
                    <a16:creationId xmlns:a16="http://schemas.microsoft.com/office/drawing/2014/main" id="{18C901F8-E165-C56E-40A0-55C9041EA61B}"/>
                  </a:ext>
                </a:extLst>
              </p:cNvPr>
              <p:cNvGrpSpPr/>
              <p:nvPr/>
            </p:nvGrpSpPr>
            <p:grpSpPr>
              <a:xfrm>
                <a:off x="885768" y="3487014"/>
                <a:ext cx="334528" cy="54000"/>
                <a:chOff x="827902" y="3379160"/>
                <a:chExt cx="334528" cy="54000"/>
              </a:xfrm>
            </p:grpSpPr>
            <p:sp>
              <p:nvSpPr>
                <p:cNvPr id="52" name="Elipse 51">
                  <a:extLst>
                    <a:ext uri="{FF2B5EF4-FFF2-40B4-BE49-F238E27FC236}">
                      <a16:creationId xmlns:a16="http://schemas.microsoft.com/office/drawing/2014/main" id="{7C929F80-EE6E-6524-FD99-043E396CF88C}"/>
                    </a:ext>
                  </a:extLst>
                </p:cNvPr>
                <p:cNvSpPr/>
                <p:nvPr/>
              </p:nvSpPr>
              <p:spPr>
                <a:xfrm>
                  <a:off x="827902" y="3379160"/>
                  <a:ext cx="54000" cy="54000"/>
                </a:xfrm>
                <a:prstGeom prst="ellipse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3" name="Retângulo: Cantos Arredondados 52">
                  <a:extLst>
                    <a:ext uri="{FF2B5EF4-FFF2-40B4-BE49-F238E27FC236}">
                      <a16:creationId xmlns:a16="http://schemas.microsoft.com/office/drawing/2014/main" id="{54FF8C96-27C5-BB40-33E5-BDAC88C400CD}"/>
                    </a:ext>
                  </a:extLst>
                </p:cNvPr>
                <p:cNvSpPr/>
                <p:nvPr/>
              </p:nvSpPr>
              <p:spPr>
                <a:xfrm>
                  <a:off x="904974" y="3391639"/>
                  <a:ext cx="257456" cy="36000"/>
                </a:xfrm>
                <a:prstGeom prst="roundRect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B2AEFFFD-D066-1463-89E3-DBFBABD22787}"/>
                  </a:ext>
                </a:extLst>
              </p:cNvPr>
              <p:cNvGrpSpPr/>
              <p:nvPr/>
            </p:nvGrpSpPr>
            <p:grpSpPr>
              <a:xfrm>
                <a:off x="885768" y="3589309"/>
                <a:ext cx="334528" cy="54000"/>
                <a:chOff x="827902" y="3379160"/>
                <a:chExt cx="334528" cy="54000"/>
              </a:xfrm>
            </p:grpSpPr>
            <p:sp>
              <p:nvSpPr>
                <p:cNvPr id="50" name="Elipse 49">
                  <a:extLst>
                    <a:ext uri="{FF2B5EF4-FFF2-40B4-BE49-F238E27FC236}">
                      <a16:creationId xmlns:a16="http://schemas.microsoft.com/office/drawing/2014/main" id="{71156FE5-A36D-F5B7-C8A4-2922016C9CA5}"/>
                    </a:ext>
                  </a:extLst>
                </p:cNvPr>
                <p:cNvSpPr/>
                <p:nvPr/>
              </p:nvSpPr>
              <p:spPr>
                <a:xfrm>
                  <a:off x="827902" y="3379160"/>
                  <a:ext cx="54000" cy="54000"/>
                </a:xfrm>
                <a:prstGeom prst="ellipse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1" name="Retângulo: Cantos Arredondados 50">
                  <a:extLst>
                    <a:ext uri="{FF2B5EF4-FFF2-40B4-BE49-F238E27FC236}">
                      <a16:creationId xmlns:a16="http://schemas.microsoft.com/office/drawing/2014/main" id="{F672D769-C5C9-3126-7211-0991D1F67380}"/>
                    </a:ext>
                  </a:extLst>
                </p:cNvPr>
                <p:cNvSpPr/>
                <p:nvPr/>
              </p:nvSpPr>
              <p:spPr>
                <a:xfrm>
                  <a:off x="904974" y="3391639"/>
                  <a:ext cx="257456" cy="36000"/>
                </a:xfrm>
                <a:prstGeom prst="roundRect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8EBF35-A977-20FA-A000-5DC4638A61D1}"/>
              </a:ext>
            </a:extLst>
          </p:cNvPr>
          <p:cNvSpPr txBox="1"/>
          <p:nvPr/>
        </p:nvSpPr>
        <p:spPr>
          <a:xfrm>
            <a:off x="814529" y="2778287"/>
            <a:ext cx="36860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.link {  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color: black; 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text-decoration: none;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F1E0B3-AE0C-E0F2-E44A-240D2CF8D2AC}"/>
              </a:ext>
            </a:extLst>
          </p:cNvPr>
          <p:cNvSpPr txBox="1"/>
          <p:nvPr/>
        </p:nvSpPr>
        <p:spPr>
          <a:xfrm>
            <a:off x="4789536" y="2772757"/>
            <a:ext cx="353993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.link {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color: black;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text-decoration: none;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link:hover</a:t>
            </a:r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color: pink;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B7455A-E935-0BEF-8556-6DF712F70AD6}"/>
              </a:ext>
            </a:extLst>
          </p:cNvPr>
          <p:cNvSpPr txBox="1"/>
          <p:nvPr/>
        </p:nvSpPr>
        <p:spPr>
          <a:xfrm>
            <a:off x="814529" y="2778287"/>
            <a:ext cx="36860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.link {  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color: black; 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text-decoration: none;</a:t>
            </a:r>
          </a:p>
          <a:p>
            <a:endParaRPr lang="en-US" b="1" dirty="0">
              <a:solidFill>
                <a:srgbClr val="EA4E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&amp;:hover {  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color: pink;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304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B4FE4D5-FAD5-1D5B-DA94-56FC81C34090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H="1" flipV="1">
            <a:off x="4251984" y="3093026"/>
            <a:ext cx="1005" cy="265601"/>
          </a:xfrm>
          <a:prstGeom prst="straightConnector1">
            <a:avLst/>
          </a:prstGeom>
          <a:ln w="38100">
            <a:solidFill>
              <a:srgbClr val="EA4E6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169;p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47" name="CaixaDeTexto 2">
            <a:extLst>
              <a:ext uri="{FF2B5EF4-FFF2-40B4-BE49-F238E27FC236}">
                <a16:creationId xmlns:a16="http://schemas.microsoft.com/office/drawing/2014/main" id="{A42F9A19-961E-399E-CEAB-F926AD7D9C4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8863" y="1741692"/>
            <a:ext cx="8194213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3"/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Introduzir aos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-processadores CSS explorando o SASS na prática.</a:t>
            </a:r>
            <a:endParaRPr lang="pt-BR" dirty="0"/>
          </a:p>
        </p:txBody>
      </p: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539827D1-0BC1-1A0B-E57B-9D8759E14FF7}"/>
              </a:ext>
            </a:extLst>
          </p:cNvPr>
          <p:cNvCxnSpPr>
            <a:cxnSpLocks noGrp="1" noRot="1" noMove="1" noResize="1" noEditPoints="1" noAdjustHandles="1" noChangeArrowheads="1" noChangeShapeType="1"/>
            <a:stCxn id="5" idx="6"/>
          </p:cNvCxnSpPr>
          <p:nvPr/>
        </p:nvCxnSpPr>
        <p:spPr>
          <a:xfrm>
            <a:off x="1605471" y="3658288"/>
            <a:ext cx="5476702" cy="0"/>
          </a:xfrm>
          <a:prstGeom prst="line">
            <a:avLst/>
          </a:prstGeom>
          <a:ln w="38100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F29E4222-8892-46BA-F1A5-6EBC66B6E78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04282" y="3376310"/>
            <a:ext cx="576000" cy="576266"/>
            <a:chOff x="6904282" y="3376310"/>
            <a:chExt cx="576000" cy="576266"/>
          </a:xfrm>
        </p:grpSpPr>
        <p:sp>
          <p:nvSpPr>
            <p:cNvPr id="171" name="Google Shape;579;p49">
              <a:extLst>
                <a:ext uri="{FF2B5EF4-FFF2-40B4-BE49-F238E27FC236}">
                  <a16:creationId xmlns:a16="http://schemas.microsoft.com/office/drawing/2014/main" id="{FD9CCD9B-D011-037A-9806-3D5647622F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904282" y="3376310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2" name="Gráfico 11" descr="Marca de seleção com preenchimento sólido">
              <a:extLst>
                <a:ext uri="{FF2B5EF4-FFF2-40B4-BE49-F238E27FC236}">
                  <a16:creationId xmlns:a16="http://schemas.microsoft.com/office/drawing/2014/main" id="{AE49739C-2343-7300-3982-E7358C689C3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24895" y="3511091"/>
              <a:ext cx="334774" cy="334774"/>
            </a:xfrm>
            <a:prstGeom prst="rect">
              <a:avLst/>
            </a:prstGeom>
          </p:spPr>
        </p:pic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3870D00C-063A-CA48-D904-80AB419C4343}"/>
              </a:ext>
            </a:extLst>
          </p:cNvPr>
          <p:cNvGrpSpPr/>
          <p:nvPr/>
        </p:nvGrpSpPr>
        <p:grpSpPr>
          <a:xfrm>
            <a:off x="705470" y="3208288"/>
            <a:ext cx="900001" cy="900000"/>
            <a:chOff x="705470" y="3208288"/>
            <a:chExt cx="900001" cy="900000"/>
          </a:xfrm>
        </p:grpSpPr>
        <p:sp>
          <p:nvSpPr>
            <p:cNvPr id="165" name="Google Shape;579;p49">
              <a:extLst>
                <a:ext uri="{FF2B5EF4-FFF2-40B4-BE49-F238E27FC236}">
                  <a16:creationId xmlns:a16="http://schemas.microsoft.com/office/drawing/2014/main" id="{CFB21B82-44A0-534D-B192-FD7E73B28BC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05470" y="3208288"/>
              <a:ext cx="900001" cy="90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6" name="Gráfico 21">
              <a:extLst>
                <a:ext uri="{FF2B5EF4-FFF2-40B4-BE49-F238E27FC236}">
                  <a16:creationId xmlns:a16="http://schemas.microsoft.com/office/drawing/2014/main" id="{E30B1D36-A1B8-88A5-1A43-2A12B7684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44191" y="3349991"/>
              <a:ext cx="622557" cy="622557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E81E968-FF00-9361-A0CD-E419A295F6DB}"/>
              </a:ext>
            </a:extLst>
          </p:cNvPr>
          <p:cNvGrpSpPr/>
          <p:nvPr/>
        </p:nvGrpSpPr>
        <p:grpSpPr>
          <a:xfrm>
            <a:off x="2495343" y="3373270"/>
            <a:ext cx="576000" cy="575999"/>
            <a:chOff x="705470" y="3208287"/>
            <a:chExt cx="900001" cy="900000"/>
          </a:xfrm>
        </p:grpSpPr>
        <p:sp>
          <p:nvSpPr>
            <p:cNvPr id="8" name="Google Shape;579;p49">
              <a:extLst>
                <a:ext uri="{FF2B5EF4-FFF2-40B4-BE49-F238E27FC236}">
                  <a16:creationId xmlns:a16="http://schemas.microsoft.com/office/drawing/2014/main" id="{74D6B709-D7C4-4731-10BC-1B80EB6D67E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05470" y="3208287"/>
              <a:ext cx="900001" cy="90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Gráfico 21">
              <a:extLst>
                <a:ext uri="{FF2B5EF4-FFF2-40B4-BE49-F238E27FC236}">
                  <a16:creationId xmlns:a16="http://schemas.microsoft.com/office/drawing/2014/main" id="{B5F290F8-06A6-7721-1E78-4550694BA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905205" y="3407340"/>
              <a:ext cx="507310" cy="575790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C50DDFF-9ACC-16B1-6F55-48BA8F7F70BF}"/>
              </a:ext>
            </a:extLst>
          </p:cNvPr>
          <p:cNvGrpSpPr/>
          <p:nvPr/>
        </p:nvGrpSpPr>
        <p:grpSpPr>
          <a:xfrm>
            <a:off x="3964989" y="3358627"/>
            <a:ext cx="576000" cy="575999"/>
            <a:chOff x="705470" y="3208287"/>
            <a:chExt cx="900001" cy="900000"/>
          </a:xfrm>
        </p:grpSpPr>
        <p:sp>
          <p:nvSpPr>
            <p:cNvPr id="11" name="Google Shape;579;p49">
              <a:extLst>
                <a:ext uri="{FF2B5EF4-FFF2-40B4-BE49-F238E27FC236}">
                  <a16:creationId xmlns:a16="http://schemas.microsoft.com/office/drawing/2014/main" id="{32E18641-F977-A7E5-79C0-1D0ECD198E8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05470" y="3208287"/>
              <a:ext cx="900001" cy="90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" name="Gráfico 21" descr="Laptop com preenchimento sólido">
              <a:extLst>
                <a:ext uri="{FF2B5EF4-FFF2-40B4-BE49-F238E27FC236}">
                  <a16:creationId xmlns:a16="http://schemas.microsoft.com/office/drawing/2014/main" id="{4B638DC3-24CB-C9C8-297E-71BE9DDC2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5197" y="3300682"/>
              <a:ext cx="687957" cy="698740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0A37DCA-C482-69D9-A5C0-BEE426950DA4}"/>
              </a:ext>
            </a:extLst>
          </p:cNvPr>
          <p:cNvGrpSpPr/>
          <p:nvPr/>
        </p:nvGrpSpPr>
        <p:grpSpPr>
          <a:xfrm>
            <a:off x="5430861" y="3373270"/>
            <a:ext cx="576000" cy="575999"/>
            <a:chOff x="705470" y="3208287"/>
            <a:chExt cx="900001" cy="900000"/>
          </a:xfrm>
        </p:grpSpPr>
        <p:sp>
          <p:nvSpPr>
            <p:cNvPr id="14" name="Google Shape;579;p49">
              <a:extLst>
                <a:ext uri="{FF2B5EF4-FFF2-40B4-BE49-F238E27FC236}">
                  <a16:creationId xmlns:a16="http://schemas.microsoft.com/office/drawing/2014/main" id="{45D6CD98-7968-218C-A1B4-D7B2F5C4D6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05470" y="3208287"/>
              <a:ext cx="900001" cy="90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Gráfico 21">
              <a:extLst>
                <a:ext uri="{FF2B5EF4-FFF2-40B4-BE49-F238E27FC236}">
                  <a16:creationId xmlns:a16="http://schemas.microsoft.com/office/drawing/2014/main" id="{417E39DC-2FC8-A6F1-875D-F67EBA0D6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815197" y="3306073"/>
              <a:ext cx="687957" cy="687957"/>
            </a:xfrm>
            <a:prstGeom prst="rect">
              <a:avLst/>
            </a:prstGeom>
          </p:spPr>
        </p:pic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580A6C83-2DF9-50F4-B831-2FC46E8AED53}"/>
              </a:ext>
            </a:extLst>
          </p:cNvPr>
          <p:cNvSpPr/>
          <p:nvPr/>
        </p:nvSpPr>
        <p:spPr>
          <a:xfrm>
            <a:off x="1299321" y="4186999"/>
            <a:ext cx="29695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Visão Geral sobre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-processadores CSS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E3B65A-E848-1B3E-8257-3E4B37FCB51D}"/>
              </a:ext>
            </a:extLst>
          </p:cNvPr>
          <p:cNvSpPr/>
          <p:nvPr/>
        </p:nvSpPr>
        <p:spPr>
          <a:xfrm>
            <a:off x="2883045" y="2385140"/>
            <a:ext cx="27378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Explorando o SASS </a:t>
            </a:r>
          </a:p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Prática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FF4BE7C-6FC5-36D9-502B-1BF7FA66C1E1}"/>
              </a:ext>
            </a:extLst>
          </p:cNvPr>
          <p:cNvSpPr/>
          <p:nvPr/>
        </p:nvSpPr>
        <p:spPr>
          <a:xfrm>
            <a:off x="4349922" y="4186999"/>
            <a:ext cx="27378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Dicas e Materiais</a:t>
            </a:r>
          </a:p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Apoio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91206AA0-3457-F673-025F-3C322C44B361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>
          <a:xfrm>
            <a:off x="5718861" y="3949269"/>
            <a:ext cx="0" cy="237730"/>
          </a:xfrm>
          <a:prstGeom prst="straightConnector1">
            <a:avLst/>
          </a:prstGeom>
          <a:ln w="38100">
            <a:solidFill>
              <a:srgbClr val="EA4E6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B4C52B0C-6C4C-9560-8D78-8D6E399F7577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>
            <a:off x="2783343" y="3949269"/>
            <a:ext cx="740" cy="237730"/>
          </a:xfrm>
          <a:prstGeom prst="straightConnector1">
            <a:avLst/>
          </a:prstGeom>
          <a:ln w="38100">
            <a:solidFill>
              <a:srgbClr val="EA4E6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43D2C4D4-9E74-5480-8AC1-38CE53A9B001}"/>
              </a:ext>
            </a:extLst>
          </p:cNvPr>
          <p:cNvGrpSpPr/>
          <p:nvPr/>
        </p:nvGrpSpPr>
        <p:grpSpPr>
          <a:xfrm>
            <a:off x="755648" y="2395230"/>
            <a:ext cx="3745870" cy="2660958"/>
            <a:chOff x="755649" y="2610984"/>
            <a:chExt cx="3292784" cy="2660958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BA90BA7D-F040-3A8C-5472-57A5059A34B8}"/>
                </a:ext>
              </a:extLst>
            </p:cNvPr>
            <p:cNvSpPr/>
            <p:nvPr/>
          </p:nvSpPr>
          <p:spPr>
            <a:xfrm>
              <a:off x="755649" y="2618358"/>
              <a:ext cx="3292783" cy="2653584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47126ED9-836E-1FC2-4C00-6D7FC5686EC1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234A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A9CFE21E-3E75-92B8-A718-AC30D8751492}"/>
              </a:ext>
            </a:extLst>
          </p:cNvPr>
          <p:cNvSpPr txBox="1"/>
          <p:nvPr/>
        </p:nvSpPr>
        <p:spPr>
          <a:xfrm>
            <a:off x="814530" y="2778287"/>
            <a:ext cx="35866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.message-shared {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border: 1px solid #CCC;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color: #333;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rgbClr val="EA4E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.success {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&amp;:extend(.message-shared);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border-color: green;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 - Herança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0376148-6D55-515B-6C52-0E9F8E0285D1}"/>
              </a:ext>
            </a:extLst>
          </p:cNvPr>
          <p:cNvGrpSpPr/>
          <p:nvPr/>
        </p:nvGrpSpPr>
        <p:grpSpPr>
          <a:xfrm>
            <a:off x="578188" y="1489875"/>
            <a:ext cx="7881601" cy="902286"/>
            <a:chOff x="578188" y="1489875"/>
            <a:chExt cx="7881601" cy="902286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53881775-F19C-700F-7D90-3FFADF01C688}"/>
                </a:ext>
              </a:extLst>
            </p:cNvPr>
            <p:cNvSpPr txBox="1"/>
            <p:nvPr/>
          </p:nvSpPr>
          <p:spPr>
            <a:xfrm>
              <a:off x="1401893" y="1506997"/>
              <a:ext cx="705789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b="1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Podemos herdar estilos de outros seletores </a:t>
              </a:r>
              <a:r>
                <a:rPr lang="pt-BR" sz="240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utilizando a pseudoclasse LESS </a:t>
              </a:r>
              <a:r>
                <a:rPr lang="pt-BR" sz="2400" b="1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&amp;:</a:t>
              </a:r>
              <a:r>
                <a:rPr lang="pt-BR" sz="2400" b="1" dirty="0" err="1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extend</a:t>
              </a:r>
              <a:r>
                <a:rPr lang="pt-BR" sz="240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28C6C48F-E248-B16C-B0A4-96685329BCA9}"/>
                </a:ext>
              </a:extLst>
            </p:cNvPr>
            <p:cNvGrpSpPr/>
            <p:nvPr/>
          </p:nvGrpSpPr>
          <p:grpSpPr>
            <a:xfrm>
              <a:off x="578188" y="1489875"/>
              <a:ext cx="896190" cy="902286"/>
              <a:chOff x="578188" y="1489875"/>
              <a:chExt cx="896190" cy="902286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95F3A574-9BB3-4863-D4D2-2F08E9DDF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188" y="1489875"/>
                <a:ext cx="896190" cy="902286"/>
              </a:xfrm>
              <a:prstGeom prst="rect">
                <a:avLst/>
              </a:prstGeom>
            </p:spPr>
          </p:pic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610081F-7820-9CE2-A77D-0AFC11C2C130}"/>
                  </a:ext>
                </a:extLst>
              </p:cNvPr>
              <p:cNvSpPr txBox="1"/>
              <p:nvPr/>
            </p:nvSpPr>
            <p:spPr>
              <a:xfrm>
                <a:off x="664042" y="1706637"/>
                <a:ext cx="6903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dirty="0">
                    <a:solidFill>
                      <a:srgbClr val="EA4E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{...}</a:t>
                </a:r>
              </a:p>
            </p:txBody>
          </p:sp>
        </p:grp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4AD7553-F579-7AE7-264E-A8C4F1E12E66}"/>
              </a:ext>
            </a:extLst>
          </p:cNvPr>
          <p:cNvSpPr txBox="1"/>
          <p:nvPr/>
        </p:nvSpPr>
        <p:spPr>
          <a:xfrm>
            <a:off x="718499" y="2380552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less</a:t>
            </a:r>
            <a:endParaRPr lang="pt-BR" sz="1600" dirty="0">
              <a:solidFill>
                <a:srgbClr val="FFFFFF"/>
              </a:solidFill>
            </a:endParaRP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F04B8E97-25B7-F0D4-869E-5CED7E3A6BA6}"/>
              </a:ext>
            </a:extLst>
          </p:cNvPr>
          <p:cNvGrpSpPr/>
          <p:nvPr/>
        </p:nvGrpSpPr>
        <p:grpSpPr>
          <a:xfrm>
            <a:off x="4747632" y="2396399"/>
            <a:ext cx="3727220" cy="2660958"/>
            <a:chOff x="755649" y="2610984"/>
            <a:chExt cx="3292784" cy="2660958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07E45B6C-48C6-4EC9-8A80-7FEA43D1C339}"/>
                </a:ext>
              </a:extLst>
            </p:cNvPr>
            <p:cNvSpPr/>
            <p:nvPr/>
          </p:nvSpPr>
          <p:spPr>
            <a:xfrm>
              <a:off x="755649" y="2618357"/>
              <a:ext cx="3292784" cy="2653585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9CF7BECE-1E82-6C5A-0EEE-1D1E656A002B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040A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1A9E7D3-2887-4A52-E97E-5703A70E6285}"/>
              </a:ext>
            </a:extLst>
          </p:cNvPr>
          <p:cNvSpPr txBox="1"/>
          <p:nvPr/>
        </p:nvSpPr>
        <p:spPr>
          <a:xfrm>
            <a:off x="4710483" y="2360456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D0E3EF-D253-D8F2-1422-722185BEB746}"/>
              </a:ext>
            </a:extLst>
          </p:cNvPr>
          <p:cNvSpPr txBox="1"/>
          <p:nvPr/>
        </p:nvSpPr>
        <p:spPr>
          <a:xfrm>
            <a:off x="814530" y="2778287"/>
            <a:ext cx="35866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.message-shared {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border: 1px solid #CCC;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color: #333;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rgbClr val="EA4E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.success {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border-color: green;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DDEA04-7E50-4E31-CB89-92D5DC0E596A}"/>
              </a:ext>
            </a:extLst>
          </p:cNvPr>
          <p:cNvSpPr txBox="1"/>
          <p:nvPr/>
        </p:nvSpPr>
        <p:spPr>
          <a:xfrm>
            <a:off x="4789536" y="2772757"/>
            <a:ext cx="35399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.message-shared,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.success {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border: 1px solid #ccc;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color: #333;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.success {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border-color: green;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835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A2514A3-E4FE-F5B0-7F6F-A01A4C1BAFE8}"/>
              </a:ext>
            </a:extLst>
          </p:cNvPr>
          <p:cNvGrpSpPr/>
          <p:nvPr/>
        </p:nvGrpSpPr>
        <p:grpSpPr>
          <a:xfrm>
            <a:off x="755648" y="2395230"/>
            <a:ext cx="3745870" cy="2660958"/>
            <a:chOff x="755649" y="2610984"/>
            <a:chExt cx="3292784" cy="2660958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12336C9D-70ED-8D9A-AF0B-321D7934F37C}"/>
                </a:ext>
              </a:extLst>
            </p:cNvPr>
            <p:cNvSpPr/>
            <p:nvPr/>
          </p:nvSpPr>
          <p:spPr>
            <a:xfrm>
              <a:off x="755649" y="2618358"/>
              <a:ext cx="3292783" cy="2653584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DCB3D88E-4551-1F62-B247-E9E9E524A91C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234A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A75F92-49FA-D36E-3630-2E9A3D8E219F}"/>
              </a:ext>
            </a:extLst>
          </p:cNvPr>
          <p:cNvSpPr txBox="1"/>
          <p:nvPr/>
        </p:nvSpPr>
        <p:spPr>
          <a:xfrm>
            <a:off x="814530" y="2778287"/>
            <a:ext cx="35866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 </a:t>
            </a:r>
            <a:r>
              <a:rPr lang="en-US" b="1" dirty="0" err="1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.reset-list();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 -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Mixins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08EDF49-01B0-4AFD-16FA-45C3F2DDCA57}"/>
              </a:ext>
            </a:extLst>
          </p:cNvPr>
          <p:cNvGrpSpPr/>
          <p:nvPr/>
        </p:nvGrpSpPr>
        <p:grpSpPr>
          <a:xfrm>
            <a:off x="578188" y="1489875"/>
            <a:ext cx="7978597" cy="902286"/>
            <a:chOff x="578188" y="1489875"/>
            <a:chExt cx="7978597" cy="902286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2C4C0428-0E2E-D34C-4849-2AB064481FBD}"/>
                </a:ext>
              </a:extLst>
            </p:cNvPr>
            <p:cNvGrpSpPr/>
            <p:nvPr/>
          </p:nvGrpSpPr>
          <p:grpSpPr>
            <a:xfrm>
              <a:off x="578188" y="1489875"/>
              <a:ext cx="896190" cy="902286"/>
              <a:chOff x="578188" y="1489875"/>
              <a:chExt cx="896190" cy="902286"/>
            </a:xfrm>
          </p:grpSpPr>
          <p:pic>
            <p:nvPicPr>
              <p:cNvPr id="31" name="Imagem 30">
                <a:extLst>
                  <a:ext uri="{FF2B5EF4-FFF2-40B4-BE49-F238E27FC236}">
                    <a16:creationId xmlns:a16="http://schemas.microsoft.com/office/drawing/2014/main" id="{EEDA3F11-7BA3-CFFB-5148-95351CFBD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188" y="1489875"/>
                <a:ext cx="896190" cy="902286"/>
              </a:xfrm>
              <a:prstGeom prst="rect">
                <a:avLst/>
              </a:prstGeom>
            </p:spPr>
          </p:pic>
          <p:pic>
            <p:nvPicPr>
              <p:cNvPr id="32" name="Gráfico 31">
                <a:extLst>
                  <a:ext uri="{FF2B5EF4-FFF2-40B4-BE49-F238E27FC236}">
                    <a16:creationId xmlns:a16="http://schemas.microsoft.com/office/drawing/2014/main" id="{DE582F9D-8FFA-3204-E0E7-BFBD9BE5FF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04256" y="1701948"/>
                <a:ext cx="432000" cy="432000"/>
              </a:xfrm>
              <a:prstGeom prst="rect">
                <a:avLst/>
              </a:prstGeom>
            </p:spPr>
          </p:pic>
        </p:grp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E2BD637-73B4-4092-F068-6EE3AFA47D05}"/>
                </a:ext>
              </a:extLst>
            </p:cNvPr>
            <p:cNvSpPr txBox="1"/>
            <p:nvPr/>
          </p:nvSpPr>
          <p:spPr>
            <a:xfrm>
              <a:off x="1309427" y="1506997"/>
              <a:ext cx="724735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b="1" spc="-8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Para incluir </a:t>
              </a:r>
              <a:r>
                <a:rPr lang="pt-BR" sz="2400" b="1" spc="-80" dirty="0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mixins</a:t>
              </a:r>
              <a:r>
                <a:rPr lang="pt-BR" sz="2400" b="1" spc="-8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 em seletores no LESS</a:t>
              </a:r>
              <a:r>
                <a:rPr lang="pt-BR" sz="2400" spc="-8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, adicionamos dentro deles o seletor do </a:t>
              </a:r>
              <a:r>
                <a:rPr lang="pt-BR" sz="2400" spc="-80" dirty="0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mixin</a:t>
              </a:r>
              <a:r>
                <a:rPr lang="pt-BR" sz="2400" spc="-8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 seguido de parênteses </a:t>
              </a:r>
              <a:r>
                <a:rPr lang="pt-BR" sz="2400" b="1" spc="-8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( )</a:t>
              </a:r>
              <a:r>
                <a:rPr lang="pt-BR" sz="2400" spc="-8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12E82CE-0997-8394-17EB-2E5DF1494D5B}"/>
              </a:ext>
            </a:extLst>
          </p:cNvPr>
          <p:cNvSpPr txBox="1"/>
          <p:nvPr/>
        </p:nvSpPr>
        <p:spPr>
          <a:xfrm>
            <a:off x="718499" y="2380552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less</a:t>
            </a:r>
            <a:endParaRPr lang="pt-BR" sz="1600" dirty="0">
              <a:solidFill>
                <a:srgbClr val="FFFFFF"/>
              </a:solidFill>
            </a:endParaRP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6EDAA54-3FCA-E697-E491-59F4DED2BED2}"/>
              </a:ext>
            </a:extLst>
          </p:cNvPr>
          <p:cNvGrpSpPr/>
          <p:nvPr/>
        </p:nvGrpSpPr>
        <p:grpSpPr>
          <a:xfrm>
            <a:off x="4747632" y="2396399"/>
            <a:ext cx="3727220" cy="2660958"/>
            <a:chOff x="755649" y="2610984"/>
            <a:chExt cx="3292784" cy="2660958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5144416-6F6E-27EA-783D-4BBB2FC72B1B}"/>
                </a:ext>
              </a:extLst>
            </p:cNvPr>
            <p:cNvSpPr/>
            <p:nvPr/>
          </p:nvSpPr>
          <p:spPr>
            <a:xfrm>
              <a:off x="755649" y="2618357"/>
              <a:ext cx="3292784" cy="2653585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6215F3BB-0854-EF76-4FF4-23CA424C5271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040A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8FB48D3-9DE2-7AB0-0572-FF2669830BF3}"/>
              </a:ext>
            </a:extLst>
          </p:cNvPr>
          <p:cNvSpPr txBox="1"/>
          <p:nvPr/>
        </p:nvSpPr>
        <p:spPr>
          <a:xfrm>
            <a:off x="4710483" y="2360456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0E617B-DDDF-D6FB-FFBD-B7095C5CBE2C}"/>
              </a:ext>
            </a:extLst>
          </p:cNvPr>
          <p:cNvSpPr txBox="1"/>
          <p:nvPr/>
        </p:nvSpPr>
        <p:spPr>
          <a:xfrm>
            <a:off x="814530" y="2778287"/>
            <a:ext cx="358664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.reset-list {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margin: 0;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padding: 0;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list-style: none;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DB292D0-CC27-A358-A0D9-7561A9ED587C}"/>
              </a:ext>
            </a:extLst>
          </p:cNvPr>
          <p:cNvSpPr txBox="1"/>
          <p:nvPr/>
        </p:nvSpPr>
        <p:spPr>
          <a:xfrm>
            <a:off x="4789536" y="2772757"/>
            <a:ext cx="353993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.reset-list {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margin: 0;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padding: 0;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list-style: none;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800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 </a:t>
            </a:r>
            <a:r>
              <a:rPr lang="en-US" b="1" dirty="0" err="1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margin: 0;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padding: 0;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list-style: none;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837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A2514A3-E4FE-F5B0-7F6F-A01A4C1BAFE8}"/>
              </a:ext>
            </a:extLst>
          </p:cNvPr>
          <p:cNvGrpSpPr/>
          <p:nvPr/>
        </p:nvGrpSpPr>
        <p:grpSpPr>
          <a:xfrm>
            <a:off x="755648" y="2395230"/>
            <a:ext cx="3745870" cy="2660958"/>
            <a:chOff x="755649" y="2610984"/>
            <a:chExt cx="3292784" cy="2660958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12336C9D-70ED-8D9A-AF0B-321D7934F37C}"/>
                </a:ext>
              </a:extLst>
            </p:cNvPr>
            <p:cNvSpPr/>
            <p:nvPr/>
          </p:nvSpPr>
          <p:spPr>
            <a:xfrm>
              <a:off x="755649" y="2618358"/>
              <a:ext cx="3292783" cy="2653584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DCB3D88E-4551-1F62-B247-E9E9E524A91C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234A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A75F92-49FA-D36E-3630-2E9A3D8E219F}"/>
              </a:ext>
            </a:extLst>
          </p:cNvPr>
          <p:cNvSpPr txBox="1"/>
          <p:nvPr/>
        </p:nvSpPr>
        <p:spPr>
          <a:xfrm>
            <a:off x="814530" y="2778287"/>
            <a:ext cx="35866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 </a:t>
            </a:r>
            <a:r>
              <a:rPr lang="en-US" b="1" dirty="0" err="1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.reset-list();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 -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Mixins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08EDF49-01B0-4AFD-16FA-45C3F2DDCA57}"/>
              </a:ext>
            </a:extLst>
          </p:cNvPr>
          <p:cNvGrpSpPr/>
          <p:nvPr/>
        </p:nvGrpSpPr>
        <p:grpSpPr>
          <a:xfrm>
            <a:off x="578188" y="1489875"/>
            <a:ext cx="7978597" cy="902286"/>
            <a:chOff x="578188" y="1489875"/>
            <a:chExt cx="7978597" cy="902286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2C4C0428-0E2E-D34C-4849-2AB064481FBD}"/>
                </a:ext>
              </a:extLst>
            </p:cNvPr>
            <p:cNvGrpSpPr/>
            <p:nvPr/>
          </p:nvGrpSpPr>
          <p:grpSpPr>
            <a:xfrm>
              <a:off x="578188" y="1489875"/>
              <a:ext cx="896190" cy="902286"/>
              <a:chOff x="578188" y="1489875"/>
              <a:chExt cx="896190" cy="902286"/>
            </a:xfrm>
          </p:grpSpPr>
          <p:pic>
            <p:nvPicPr>
              <p:cNvPr id="31" name="Imagem 30">
                <a:extLst>
                  <a:ext uri="{FF2B5EF4-FFF2-40B4-BE49-F238E27FC236}">
                    <a16:creationId xmlns:a16="http://schemas.microsoft.com/office/drawing/2014/main" id="{EEDA3F11-7BA3-CFFB-5148-95351CFBD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188" y="1489875"/>
                <a:ext cx="896190" cy="902286"/>
              </a:xfrm>
              <a:prstGeom prst="rect">
                <a:avLst/>
              </a:prstGeom>
            </p:spPr>
          </p:pic>
          <p:pic>
            <p:nvPicPr>
              <p:cNvPr id="32" name="Gráfico 31">
                <a:extLst>
                  <a:ext uri="{FF2B5EF4-FFF2-40B4-BE49-F238E27FC236}">
                    <a16:creationId xmlns:a16="http://schemas.microsoft.com/office/drawing/2014/main" id="{DE582F9D-8FFA-3204-E0E7-BFBD9BE5FF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04256" y="1701948"/>
                <a:ext cx="432000" cy="432000"/>
              </a:xfrm>
              <a:prstGeom prst="rect">
                <a:avLst/>
              </a:prstGeom>
            </p:spPr>
          </p:pic>
        </p:grp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E2BD637-73B4-4092-F068-6EE3AFA47D05}"/>
                </a:ext>
              </a:extLst>
            </p:cNvPr>
            <p:cNvSpPr txBox="1"/>
            <p:nvPr/>
          </p:nvSpPr>
          <p:spPr>
            <a:xfrm>
              <a:off x="1309427" y="1506997"/>
              <a:ext cx="724735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b="1" spc="-8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Se quisermos que o </a:t>
              </a:r>
              <a:r>
                <a:rPr lang="pt-BR" sz="2400" b="1" spc="-80" dirty="0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mixin</a:t>
              </a:r>
              <a:r>
                <a:rPr lang="pt-BR" sz="2400" b="1" spc="-8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 não esteja na saída do CSS</a:t>
              </a:r>
              <a:r>
                <a:rPr lang="pt-BR" sz="2400" spc="-8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, devemos inserir parênteses </a:t>
              </a:r>
              <a:r>
                <a:rPr lang="pt-BR" sz="2400" b="1" spc="-8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( ) </a:t>
              </a:r>
              <a:r>
                <a:rPr lang="pt-BR" sz="2400" spc="-8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após definir o </a:t>
              </a:r>
              <a:r>
                <a:rPr lang="pt-BR" sz="2400" spc="-80" dirty="0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mixin</a:t>
              </a:r>
              <a:r>
                <a:rPr lang="pt-BR" sz="2400" spc="-8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12E82CE-0997-8394-17EB-2E5DF1494D5B}"/>
              </a:ext>
            </a:extLst>
          </p:cNvPr>
          <p:cNvSpPr txBox="1"/>
          <p:nvPr/>
        </p:nvSpPr>
        <p:spPr>
          <a:xfrm>
            <a:off x="718499" y="2380552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less</a:t>
            </a:r>
            <a:endParaRPr lang="pt-BR" sz="1600" dirty="0">
              <a:solidFill>
                <a:srgbClr val="FFFFFF"/>
              </a:solidFill>
            </a:endParaRP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6EDAA54-3FCA-E697-E491-59F4DED2BED2}"/>
              </a:ext>
            </a:extLst>
          </p:cNvPr>
          <p:cNvGrpSpPr/>
          <p:nvPr/>
        </p:nvGrpSpPr>
        <p:grpSpPr>
          <a:xfrm>
            <a:off x="4747632" y="2396399"/>
            <a:ext cx="3727220" cy="2660958"/>
            <a:chOff x="755649" y="2610984"/>
            <a:chExt cx="3292784" cy="2660958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5144416-6F6E-27EA-783D-4BBB2FC72B1B}"/>
                </a:ext>
              </a:extLst>
            </p:cNvPr>
            <p:cNvSpPr/>
            <p:nvPr/>
          </p:nvSpPr>
          <p:spPr>
            <a:xfrm>
              <a:off x="755649" y="2618357"/>
              <a:ext cx="3292784" cy="2653585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6215F3BB-0854-EF76-4FF4-23CA424C5271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040A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8FB48D3-9DE2-7AB0-0572-FF2669830BF3}"/>
              </a:ext>
            </a:extLst>
          </p:cNvPr>
          <p:cNvSpPr txBox="1"/>
          <p:nvPr/>
        </p:nvSpPr>
        <p:spPr>
          <a:xfrm>
            <a:off x="4710483" y="2360456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0E617B-DDDF-D6FB-FFBD-B7095C5CBE2C}"/>
              </a:ext>
            </a:extLst>
          </p:cNvPr>
          <p:cNvSpPr txBox="1"/>
          <p:nvPr/>
        </p:nvSpPr>
        <p:spPr>
          <a:xfrm>
            <a:off x="814530" y="2778287"/>
            <a:ext cx="358664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.reset-list() {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margin: 0;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padding: 0;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list-style: none;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DB292D0-CC27-A358-A0D9-7561A9ED587C}"/>
              </a:ext>
            </a:extLst>
          </p:cNvPr>
          <p:cNvSpPr txBox="1"/>
          <p:nvPr/>
        </p:nvSpPr>
        <p:spPr>
          <a:xfrm>
            <a:off x="4789536" y="2772757"/>
            <a:ext cx="353993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 </a:t>
            </a:r>
            <a:r>
              <a:rPr lang="en-US" b="1" dirty="0" err="1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margin: 0;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padding: 0;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list-style: none;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3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F51B6C43-192D-9564-49FF-FE1098B29C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735"/>
          <a:stretch/>
        </p:blipFill>
        <p:spPr>
          <a:xfrm>
            <a:off x="755650" y="1622769"/>
            <a:ext cx="7714996" cy="2830907"/>
          </a:xfrm>
          <a:prstGeom prst="rect">
            <a:avLst/>
          </a:prstGeom>
        </p:spPr>
      </p:pic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 - Playground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CaixaDeTexto 6">
            <a:hlinkClick r:id="rId4"/>
            <a:extLst>
              <a:ext uri="{FF2B5EF4-FFF2-40B4-BE49-F238E27FC236}">
                <a16:creationId xmlns:a16="http://schemas.microsoft.com/office/drawing/2014/main" id="{F787656F-8686-EDEF-71F2-EAFFB0487936}"/>
              </a:ext>
            </a:extLst>
          </p:cNvPr>
          <p:cNvSpPr txBox="1"/>
          <p:nvPr/>
        </p:nvSpPr>
        <p:spPr>
          <a:xfrm>
            <a:off x="673354" y="4453676"/>
            <a:ext cx="7761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EA4E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https://lesscss.org/less-preview/</a:t>
            </a:r>
            <a:endParaRPr lang="pt-BR" sz="2000" b="1" dirty="0">
              <a:solidFill>
                <a:srgbClr val="EA4E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áfico 5" descr="Cursor com preenchimento sólido">
            <a:extLst>
              <a:ext uri="{FF2B5EF4-FFF2-40B4-BE49-F238E27FC236}">
                <a16:creationId xmlns:a16="http://schemas.microsoft.com/office/drawing/2014/main" id="{CA9F5180-A96E-BB0F-C3D6-A43DB14AF8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1155" y="4562327"/>
            <a:ext cx="360000" cy="3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37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2541DCE-5245-3640-FBF7-9B81C6C9E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34645"/>
          <a:stretch/>
        </p:blipFill>
        <p:spPr>
          <a:xfrm>
            <a:off x="755650" y="1622769"/>
            <a:ext cx="7704138" cy="2830907"/>
          </a:xfrm>
          <a:prstGeom prst="rect">
            <a:avLst/>
          </a:prstGeom>
        </p:spPr>
      </p:pic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 - Documentação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CaixaDeTexto 6">
            <a:hlinkClick r:id="rId4"/>
            <a:extLst>
              <a:ext uri="{FF2B5EF4-FFF2-40B4-BE49-F238E27FC236}">
                <a16:creationId xmlns:a16="http://schemas.microsoft.com/office/drawing/2014/main" id="{F787656F-8686-EDEF-71F2-EAFFB0487936}"/>
              </a:ext>
            </a:extLst>
          </p:cNvPr>
          <p:cNvSpPr txBox="1"/>
          <p:nvPr/>
        </p:nvSpPr>
        <p:spPr>
          <a:xfrm>
            <a:off x="673354" y="4453676"/>
            <a:ext cx="7761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EA4E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https://lesscss.org/</a:t>
            </a:r>
            <a:r>
              <a:rPr lang="pt-BR" sz="2000" b="1" dirty="0">
                <a:solidFill>
                  <a:srgbClr val="EA4E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8" name="Gráfico 5" descr="Cursor com preenchimento sólido">
            <a:extLst>
              <a:ext uri="{FF2B5EF4-FFF2-40B4-BE49-F238E27FC236}">
                <a16:creationId xmlns:a16="http://schemas.microsoft.com/office/drawing/2014/main" id="{CA9F5180-A96E-BB0F-C3D6-A43DB14AF8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5363" y="4562327"/>
            <a:ext cx="360000" cy="3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66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5EEE325-F4D9-CE38-DA2B-93FEB7BA1667}"/>
              </a:ext>
            </a:extLst>
          </p:cNvPr>
          <p:cNvGrpSpPr/>
          <p:nvPr/>
        </p:nvGrpSpPr>
        <p:grpSpPr>
          <a:xfrm>
            <a:off x="560377" y="3247445"/>
            <a:ext cx="896190" cy="902286"/>
            <a:chOff x="578188" y="3411154"/>
            <a:chExt cx="896190" cy="902286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2BB6516E-CB26-AF1C-5B2E-67049DF9A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188" y="3411154"/>
              <a:ext cx="896190" cy="902286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A6424871-05D9-00AA-211B-60B07FCDF907}"/>
                </a:ext>
              </a:extLst>
            </p:cNvPr>
            <p:cNvSpPr txBox="1"/>
            <p:nvPr/>
          </p:nvSpPr>
          <p:spPr>
            <a:xfrm>
              <a:off x="664042" y="3627916"/>
              <a:ext cx="69036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EA4E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{...}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B7520B4-AA08-70AE-997C-F621E413676B}"/>
              </a:ext>
            </a:extLst>
          </p:cNvPr>
          <p:cNvGrpSpPr/>
          <p:nvPr/>
        </p:nvGrpSpPr>
        <p:grpSpPr>
          <a:xfrm>
            <a:off x="6250454" y="2215550"/>
            <a:ext cx="2309375" cy="2538781"/>
            <a:chOff x="5617474" y="2146837"/>
            <a:chExt cx="2309375" cy="2538781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01B4E2FE-7C7C-0FAC-D566-97F365AFF643}"/>
                </a:ext>
              </a:extLst>
            </p:cNvPr>
            <p:cNvGrpSpPr/>
            <p:nvPr/>
          </p:nvGrpSpPr>
          <p:grpSpPr>
            <a:xfrm>
              <a:off x="6536866" y="3211880"/>
              <a:ext cx="1389983" cy="1473738"/>
              <a:chOff x="1498770" y="3300827"/>
              <a:chExt cx="1389983" cy="1473738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943229C-06FA-69C0-0650-8F89A7E1470E}"/>
                  </a:ext>
                </a:extLst>
              </p:cNvPr>
              <p:cNvGrpSpPr/>
              <p:nvPr/>
            </p:nvGrpSpPr>
            <p:grpSpPr>
              <a:xfrm>
                <a:off x="1605769" y="3300827"/>
                <a:ext cx="1175986" cy="1473738"/>
                <a:chOff x="4432710" y="3274321"/>
                <a:chExt cx="1175986" cy="1473738"/>
              </a:xfrm>
            </p:grpSpPr>
            <p:sp>
              <p:nvSpPr>
                <p:cNvPr id="22" name="Retângulo: Único Canto Recortado 21">
                  <a:extLst>
                    <a:ext uri="{FF2B5EF4-FFF2-40B4-BE49-F238E27FC236}">
                      <a16:creationId xmlns:a16="http://schemas.microsoft.com/office/drawing/2014/main" id="{09B7B3EF-2787-839C-6F2D-74A02AE94605}"/>
                    </a:ext>
                  </a:extLst>
                </p:cNvPr>
                <p:cNvSpPr/>
                <p:nvPr/>
              </p:nvSpPr>
              <p:spPr>
                <a:xfrm rot="5400000" flipH="1">
                  <a:off x="4283834" y="3423197"/>
                  <a:ext cx="1473738" cy="1175986"/>
                </a:xfrm>
                <a:prstGeom prst="snip1Rect">
                  <a:avLst>
                    <a:gd name="adj" fmla="val 29124"/>
                  </a:avLst>
                </a:prstGeom>
                <a:solidFill>
                  <a:srgbClr val="EEEEEE"/>
                </a:solidFill>
                <a:ln w="285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Triângulo isósceles 22">
                  <a:extLst>
                    <a:ext uri="{FF2B5EF4-FFF2-40B4-BE49-F238E27FC236}">
                      <a16:creationId xmlns:a16="http://schemas.microsoft.com/office/drawing/2014/main" id="{86AEA745-2FC0-C2E7-3592-1F78FCD9BEC3}"/>
                    </a:ext>
                  </a:extLst>
                </p:cNvPr>
                <p:cNvSpPr/>
                <p:nvPr/>
              </p:nvSpPr>
              <p:spPr>
                <a:xfrm rot="5400000">
                  <a:off x="5256209" y="3280823"/>
                  <a:ext cx="353141" cy="349138"/>
                </a:xfrm>
                <a:prstGeom prst="triangle">
                  <a:avLst>
                    <a:gd name="adj" fmla="val 99056"/>
                  </a:avLst>
                </a:prstGeom>
                <a:solidFill>
                  <a:srgbClr val="B7D800"/>
                </a:solidFill>
                <a:ln w="285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9677DCFD-50D4-F5D1-E0AE-C4538534AAFE}"/>
                  </a:ext>
                </a:extLst>
              </p:cNvPr>
              <p:cNvSpPr/>
              <p:nvPr/>
            </p:nvSpPr>
            <p:spPr>
              <a:xfrm>
                <a:off x="1498770" y="3910016"/>
                <a:ext cx="1389983" cy="517127"/>
              </a:xfrm>
              <a:prstGeom prst="roundRect">
                <a:avLst/>
              </a:prstGeom>
              <a:solidFill>
                <a:srgbClr val="B7D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47D0341D-20A5-4C3E-C379-56DAAC3885AA}"/>
                  </a:ext>
                </a:extLst>
              </p:cNvPr>
              <p:cNvSpPr txBox="1"/>
              <p:nvPr/>
            </p:nvSpPr>
            <p:spPr>
              <a:xfrm>
                <a:off x="1523538" y="3864742"/>
                <a:ext cx="133532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.styl</a:t>
                </a:r>
                <a:endParaRPr lang="pt-BR" sz="28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E671DBE7-E480-7F19-3261-B0C83AACD89C}"/>
                </a:ext>
              </a:extLst>
            </p:cNvPr>
            <p:cNvGrpSpPr/>
            <p:nvPr/>
          </p:nvGrpSpPr>
          <p:grpSpPr>
            <a:xfrm>
              <a:off x="5617474" y="2146837"/>
              <a:ext cx="1979623" cy="1993089"/>
              <a:chOff x="5617474" y="2146837"/>
              <a:chExt cx="1979623" cy="1993089"/>
            </a:xfrm>
          </p:grpSpPr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3A25B225-9700-50C4-29F8-3AE4E1868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7474" y="2146837"/>
                <a:ext cx="1979623" cy="1993089"/>
              </a:xfrm>
              <a:prstGeom prst="rect">
                <a:avLst/>
              </a:prstGeom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8B28EF3F-AD78-6FE9-552B-F4D9B99498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6654" y="2709675"/>
                <a:ext cx="814127" cy="776026"/>
              </a:xfrm>
              <a:prstGeom prst="rect">
                <a:avLst/>
              </a:prstGeom>
            </p:spPr>
          </p:pic>
        </p:grpSp>
      </p:grp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2D0CD40B-225F-BEBB-37AB-6AA7270A2F76}"/>
              </a:ext>
            </a:extLst>
          </p:cNvPr>
          <p:cNvSpPr txBox="1"/>
          <p:nvPr/>
        </p:nvSpPr>
        <p:spPr>
          <a:xfrm>
            <a:off x="618766" y="1506997"/>
            <a:ext cx="78410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“CSS expressivo, dinâmico e robusto”, desenvolvido em 2010 por TJ.</a:t>
            </a:r>
          </a:p>
        </p:txBody>
      </p:sp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Stylus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E3904B7-FE7A-9DE0-3F1B-94D4949BD9F9}"/>
              </a:ext>
            </a:extLst>
          </p:cNvPr>
          <p:cNvSpPr txBox="1"/>
          <p:nvPr/>
        </p:nvSpPr>
        <p:spPr>
          <a:xfrm>
            <a:off x="1360927" y="3447660"/>
            <a:ext cx="4952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Compatível com CSS;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EFA7103-82E3-28C8-0417-20349FB7B495}"/>
              </a:ext>
            </a:extLst>
          </p:cNvPr>
          <p:cNvSpPr txBox="1"/>
          <p:nvPr/>
        </p:nvSpPr>
        <p:spPr>
          <a:xfrm>
            <a:off x="1380869" y="4248792"/>
            <a:ext cx="5895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Sintaxe minimalista e flexível.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4BF98FA-041C-1C82-CF83-8A0E9298B2A9}"/>
              </a:ext>
            </a:extLst>
          </p:cNvPr>
          <p:cNvGrpSpPr/>
          <p:nvPr/>
        </p:nvGrpSpPr>
        <p:grpSpPr>
          <a:xfrm>
            <a:off x="570372" y="4046229"/>
            <a:ext cx="896190" cy="902286"/>
            <a:chOff x="578188" y="3411154"/>
            <a:chExt cx="896190" cy="90228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3901B090-B740-736B-DE68-1C6BF379F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188" y="3411154"/>
              <a:ext cx="896190" cy="902286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B597CAC-AD15-4B4F-CCFE-BC4BAE6CEFD1}"/>
                </a:ext>
              </a:extLst>
            </p:cNvPr>
            <p:cNvSpPr txBox="1"/>
            <p:nvPr/>
          </p:nvSpPr>
          <p:spPr>
            <a:xfrm>
              <a:off x="664042" y="3627916"/>
              <a:ext cx="69036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EA4E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...</a:t>
              </a:r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7F56D41-9B98-E547-A843-29501D1C1922}"/>
              </a:ext>
            </a:extLst>
          </p:cNvPr>
          <p:cNvSpPr txBox="1"/>
          <p:nvPr/>
        </p:nvSpPr>
        <p:spPr>
          <a:xfrm>
            <a:off x="1391937" y="2695041"/>
            <a:ext cx="4921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Desenvolvido para Node.js;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D90C397-1BC2-4E57-B90B-1FCA08B2879A}"/>
              </a:ext>
            </a:extLst>
          </p:cNvPr>
          <p:cNvGrpSpPr/>
          <p:nvPr/>
        </p:nvGrpSpPr>
        <p:grpSpPr>
          <a:xfrm>
            <a:off x="565526" y="2469500"/>
            <a:ext cx="896190" cy="902286"/>
            <a:chOff x="565526" y="2469500"/>
            <a:chExt cx="896190" cy="902286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EA247DF-78FE-DB45-986B-6AFC054BD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526" y="2469500"/>
              <a:ext cx="896190" cy="902286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1D126C86-659B-ABBA-A21A-085DEF6B6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33611" y="2741428"/>
              <a:ext cx="324678" cy="3246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1485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2EA596B9-8A5E-CB0E-567C-6EF9F7708674}"/>
              </a:ext>
            </a:extLst>
          </p:cNvPr>
          <p:cNvGrpSpPr/>
          <p:nvPr/>
        </p:nvGrpSpPr>
        <p:grpSpPr>
          <a:xfrm>
            <a:off x="755648" y="2395230"/>
            <a:ext cx="3745870" cy="2660958"/>
            <a:chOff x="755649" y="2610984"/>
            <a:chExt cx="3292784" cy="2660958"/>
          </a:xfrm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FAF0E771-A340-5D05-1911-BD7224EBFACC}"/>
                </a:ext>
              </a:extLst>
            </p:cNvPr>
            <p:cNvSpPr/>
            <p:nvPr/>
          </p:nvSpPr>
          <p:spPr>
            <a:xfrm>
              <a:off x="755649" y="2618358"/>
              <a:ext cx="3292783" cy="2653584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6E230093-6B68-A62E-4D81-4E2FB32A862D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B7D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ABC55A-B58B-6299-6EF4-414311BEDAA9}"/>
              </a:ext>
            </a:extLst>
          </p:cNvPr>
          <p:cNvSpPr txBox="1"/>
          <p:nvPr/>
        </p:nvSpPr>
        <p:spPr>
          <a:xfrm>
            <a:off x="814529" y="2778287"/>
            <a:ext cx="36860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rgbClr val="EA4E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EA4E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EA4E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background-color </a:t>
            </a:r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primary-color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$height</a:t>
            </a:r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Stylus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Variáveis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273" name="Agrupar 272">
            <a:extLst>
              <a:ext uri="{FF2B5EF4-FFF2-40B4-BE49-F238E27FC236}">
                <a16:creationId xmlns:a16="http://schemas.microsoft.com/office/drawing/2014/main" id="{9148BEB9-9E97-2B8D-74E3-0F6173D218AD}"/>
              </a:ext>
            </a:extLst>
          </p:cNvPr>
          <p:cNvGrpSpPr/>
          <p:nvPr/>
        </p:nvGrpSpPr>
        <p:grpSpPr>
          <a:xfrm>
            <a:off x="578188" y="1489875"/>
            <a:ext cx="7978597" cy="902286"/>
            <a:chOff x="578188" y="1489875"/>
            <a:chExt cx="7978597" cy="902286"/>
          </a:xfrm>
        </p:grpSpPr>
        <p:grpSp>
          <p:nvGrpSpPr>
            <p:cNvPr id="274" name="Agrupar 273">
              <a:extLst>
                <a:ext uri="{FF2B5EF4-FFF2-40B4-BE49-F238E27FC236}">
                  <a16:creationId xmlns:a16="http://schemas.microsoft.com/office/drawing/2014/main" id="{684DDE59-7C13-3104-2FD0-C8A666EBB883}"/>
                </a:ext>
              </a:extLst>
            </p:cNvPr>
            <p:cNvGrpSpPr/>
            <p:nvPr/>
          </p:nvGrpSpPr>
          <p:grpSpPr>
            <a:xfrm>
              <a:off x="578188" y="1489875"/>
              <a:ext cx="896190" cy="902286"/>
              <a:chOff x="578188" y="1489875"/>
              <a:chExt cx="896190" cy="902286"/>
            </a:xfrm>
          </p:grpSpPr>
          <p:pic>
            <p:nvPicPr>
              <p:cNvPr id="276" name="Imagem 275">
                <a:extLst>
                  <a:ext uri="{FF2B5EF4-FFF2-40B4-BE49-F238E27FC236}">
                    <a16:creationId xmlns:a16="http://schemas.microsoft.com/office/drawing/2014/main" id="{7C61B9EC-A217-0E36-B28C-FC0C23E43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188" y="1489875"/>
                <a:ext cx="896190" cy="902286"/>
              </a:xfrm>
              <a:prstGeom prst="rect">
                <a:avLst/>
              </a:prstGeom>
            </p:spPr>
          </p:pic>
          <p:pic>
            <p:nvPicPr>
              <p:cNvPr id="277" name="Gráfico 276">
                <a:extLst>
                  <a:ext uri="{FF2B5EF4-FFF2-40B4-BE49-F238E27FC236}">
                    <a16:creationId xmlns:a16="http://schemas.microsoft.com/office/drawing/2014/main" id="{EF0A3AE3-A8A2-99BD-F05E-9F349EFCA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04256" y="1701948"/>
                <a:ext cx="432000" cy="432000"/>
              </a:xfrm>
              <a:prstGeom prst="rect">
                <a:avLst/>
              </a:prstGeom>
            </p:spPr>
          </p:pic>
        </p:grpSp>
        <p:sp>
          <p:nvSpPr>
            <p:cNvPr id="275" name="CaixaDeTexto 274">
              <a:extLst>
                <a:ext uri="{FF2B5EF4-FFF2-40B4-BE49-F238E27FC236}">
                  <a16:creationId xmlns:a16="http://schemas.microsoft.com/office/drawing/2014/main" id="{B574CCD5-7248-91FB-419D-4C9BE6A5C94F}"/>
                </a:ext>
              </a:extLst>
            </p:cNvPr>
            <p:cNvSpPr txBox="1"/>
            <p:nvPr/>
          </p:nvSpPr>
          <p:spPr>
            <a:xfrm>
              <a:off x="1309427" y="1506997"/>
              <a:ext cx="724735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b="1" spc="-10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Para criar variáveis no </a:t>
              </a:r>
              <a:r>
                <a:rPr lang="pt-BR" sz="2400" b="1" spc="-100" dirty="0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Stylus</a:t>
              </a:r>
              <a:r>
                <a:rPr lang="pt-BR" sz="2400" spc="-10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, nomeamos a variável, seja ou não precedida por '</a:t>
              </a:r>
              <a:r>
                <a:rPr lang="pt-BR" sz="2400" b="1" spc="-10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$</a:t>
              </a:r>
              <a:r>
                <a:rPr lang="pt-BR" sz="2400" spc="-10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',  e atribuímos um valor após o '</a:t>
              </a:r>
              <a:r>
                <a:rPr lang="pt-BR" sz="2400" b="1" spc="-10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r>
                <a:rPr lang="pt-BR" sz="2400" spc="-10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'.</a:t>
              </a:r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6B6DFAF-356C-F45C-937A-9260FAD5F9EE}"/>
              </a:ext>
            </a:extLst>
          </p:cNvPr>
          <p:cNvSpPr txBox="1"/>
          <p:nvPr/>
        </p:nvSpPr>
        <p:spPr>
          <a:xfrm>
            <a:off x="718499" y="2380552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styl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F29E101-531A-E6E8-4A6B-CDE67B0445BA}"/>
              </a:ext>
            </a:extLst>
          </p:cNvPr>
          <p:cNvSpPr txBox="1"/>
          <p:nvPr/>
        </p:nvSpPr>
        <p:spPr>
          <a:xfrm>
            <a:off x="814529" y="2778287"/>
            <a:ext cx="3686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primary-color = #EA4E60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6085948-1FF7-9FF7-AFE1-0E8937257DDE}"/>
              </a:ext>
            </a:extLst>
          </p:cNvPr>
          <p:cNvGrpSpPr/>
          <p:nvPr/>
        </p:nvGrpSpPr>
        <p:grpSpPr>
          <a:xfrm>
            <a:off x="4747632" y="2396399"/>
            <a:ext cx="3727220" cy="2660958"/>
            <a:chOff x="755649" y="2610984"/>
            <a:chExt cx="3292784" cy="2660958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B697A422-2BFD-674F-2635-A7228E4C9FA5}"/>
                </a:ext>
              </a:extLst>
            </p:cNvPr>
            <p:cNvSpPr/>
            <p:nvPr/>
          </p:nvSpPr>
          <p:spPr>
            <a:xfrm>
              <a:off x="755649" y="2618357"/>
              <a:ext cx="3292784" cy="2653585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332C6D2C-2E8C-BA55-7AF6-86D558D34C9B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040A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33C2ACB-FEE1-6B9E-DD40-E1536ADFC36D}"/>
              </a:ext>
            </a:extLst>
          </p:cNvPr>
          <p:cNvSpPr txBox="1"/>
          <p:nvPr/>
        </p:nvSpPr>
        <p:spPr>
          <a:xfrm>
            <a:off x="4710483" y="2360456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D01F922-3198-8853-8B8C-A433CD626CFF}"/>
              </a:ext>
            </a:extLst>
          </p:cNvPr>
          <p:cNvSpPr txBox="1"/>
          <p:nvPr/>
        </p:nvSpPr>
        <p:spPr>
          <a:xfrm>
            <a:off x="4789536" y="2772757"/>
            <a:ext cx="35399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{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background-color: #EA4E60;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height: 100px;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4901AF-C383-54A8-46BA-8FCA9024F898}"/>
              </a:ext>
            </a:extLst>
          </p:cNvPr>
          <p:cNvSpPr txBox="1"/>
          <p:nvPr/>
        </p:nvSpPr>
        <p:spPr>
          <a:xfrm>
            <a:off x="814529" y="2778287"/>
            <a:ext cx="3686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rgbClr val="EA4E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$height = 100px</a:t>
            </a:r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5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32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Stylus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Aninhamento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B2E346-44C5-8FE8-D514-4B615E550D90}"/>
              </a:ext>
            </a:extLst>
          </p:cNvPr>
          <p:cNvGrpSpPr/>
          <p:nvPr/>
        </p:nvGrpSpPr>
        <p:grpSpPr>
          <a:xfrm>
            <a:off x="578188" y="1489875"/>
            <a:ext cx="7881601" cy="902286"/>
            <a:chOff x="578188" y="1489875"/>
            <a:chExt cx="7881601" cy="902286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92A51A7E-B624-7C82-8B56-ABF99C3B1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188" y="1489875"/>
              <a:ext cx="896190" cy="902286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72540AAA-9514-E0D9-713E-2AD7C3CCB135}"/>
                </a:ext>
              </a:extLst>
            </p:cNvPr>
            <p:cNvSpPr txBox="1"/>
            <p:nvPr/>
          </p:nvSpPr>
          <p:spPr>
            <a:xfrm>
              <a:off x="1401893" y="1506997"/>
              <a:ext cx="705789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b="1" spc="-6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 aninhar seletores no </a:t>
              </a:r>
              <a:r>
                <a:rPr lang="pt-BR" sz="2400" b="1" spc="-60" dirty="0" err="1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Stylus</a:t>
              </a:r>
              <a:r>
                <a:rPr lang="pt-BR" sz="2400" spc="-6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inserimos o seletor filho dentro do seletor pai (onde o </a:t>
              </a:r>
              <a:r>
                <a:rPr lang="pt-BR" sz="2400" spc="-6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'</a:t>
              </a:r>
              <a:r>
                <a:rPr lang="pt-BR" sz="2400" b="1" spc="-6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&amp;</a:t>
              </a:r>
              <a:r>
                <a:rPr lang="pt-BR" sz="2400" spc="-6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'</a:t>
              </a:r>
              <a:r>
                <a:rPr lang="pt-BR" sz="2400" spc="-6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faz referência ao pai).</a:t>
              </a: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71DACE66-4CF9-580C-2B1E-82EDA51491A2}"/>
                </a:ext>
              </a:extLst>
            </p:cNvPr>
            <p:cNvGrpSpPr/>
            <p:nvPr/>
          </p:nvGrpSpPr>
          <p:grpSpPr>
            <a:xfrm>
              <a:off x="814530" y="1794959"/>
              <a:ext cx="383631" cy="255072"/>
              <a:chOff x="836665" y="3388237"/>
              <a:chExt cx="383631" cy="255072"/>
            </a:xfrm>
          </p:grpSpPr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id="{BD366FD5-73DD-A09B-B791-BCD0E1CC9E8E}"/>
                  </a:ext>
                </a:extLst>
              </p:cNvPr>
              <p:cNvGrpSpPr/>
              <p:nvPr/>
            </p:nvGrpSpPr>
            <p:grpSpPr>
              <a:xfrm>
                <a:off x="836665" y="3388237"/>
                <a:ext cx="334528" cy="54000"/>
                <a:chOff x="868751" y="3388237"/>
                <a:chExt cx="334528" cy="54000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64014907-9850-E91C-5B0D-00F83731473F}"/>
                    </a:ext>
                  </a:extLst>
                </p:cNvPr>
                <p:cNvSpPr/>
                <p:nvPr/>
              </p:nvSpPr>
              <p:spPr>
                <a:xfrm>
                  <a:off x="868751" y="3388237"/>
                  <a:ext cx="54000" cy="54000"/>
                </a:xfrm>
                <a:prstGeom prst="ellipse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" name="Retângulo: Cantos Arredondados 23">
                  <a:extLst>
                    <a:ext uri="{FF2B5EF4-FFF2-40B4-BE49-F238E27FC236}">
                      <a16:creationId xmlns:a16="http://schemas.microsoft.com/office/drawing/2014/main" id="{9499CA1C-F688-EB0D-E462-E9004B0927DB}"/>
                    </a:ext>
                  </a:extLst>
                </p:cNvPr>
                <p:cNvSpPr/>
                <p:nvPr/>
              </p:nvSpPr>
              <p:spPr>
                <a:xfrm>
                  <a:off x="945823" y="3400716"/>
                  <a:ext cx="257456" cy="36000"/>
                </a:xfrm>
                <a:prstGeom prst="roundRect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E1A4471B-F7A7-A8BF-7639-B111021118F9}"/>
                  </a:ext>
                </a:extLst>
              </p:cNvPr>
              <p:cNvGrpSpPr/>
              <p:nvPr/>
            </p:nvGrpSpPr>
            <p:grpSpPr>
              <a:xfrm>
                <a:off x="885768" y="3487014"/>
                <a:ext cx="334528" cy="54000"/>
                <a:chOff x="827902" y="3379160"/>
                <a:chExt cx="334528" cy="54000"/>
              </a:xfrm>
            </p:grpSpPr>
            <p:sp>
              <p:nvSpPr>
                <p:cNvPr id="11" name="Elipse 10">
                  <a:extLst>
                    <a:ext uri="{FF2B5EF4-FFF2-40B4-BE49-F238E27FC236}">
                      <a16:creationId xmlns:a16="http://schemas.microsoft.com/office/drawing/2014/main" id="{CBB7E535-A3E9-5CBC-05DE-7B876146751F}"/>
                    </a:ext>
                  </a:extLst>
                </p:cNvPr>
                <p:cNvSpPr/>
                <p:nvPr/>
              </p:nvSpPr>
              <p:spPr>
                <a:xfrm>
                  <a:off x="827902" y="3379160"/>
                  <a:ext cx="54000" cy="54000"/>
                </a:xfrm>
                <a:prstGeom prst="ellipse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2" name="Retângulo: Cantos Arredondados 21">
                  <a:extLst>
                    <a:ext uri="{FF2B5EF4-FFF2-40B4-BE49-F238E27FC236}">
                      <a16:creationId xmlns:a16="http://schemas.microsoft.com/office/drawing/2014/main" id="{B8EC26F1-1437-2749-A35C-AA1FB3236B83}"/>
                    </a:ext>
                  </a:extLst>
                </p:cNvPr>
                <p:cNvSpPr/>
                <p:nvPr/>
              </p:nvSpPr>
              <p:spPr>
                <a:xfrm>
                  <a:off x="904974" y="3391639"/>
                  <a:ext cx="257456" cy="36000"/>
                </a:xfrm>
                <a:prstGeom prst="roundRect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8" name="Agrupar 7">
                <a:extLst>
                  <a:ext uri="{FF2B5EF4-FFF2-40B4-BE49-F238E27FC236}">
                    <a16:creationId xmlns:a16="http://schemas.microsoft.com/office/drawing/2014/main" id="{E085F98A-F8E9-5D41-A186-4A515DA1A3E8}"/>
                  </a:ext>
                </a:extLst>
              </p:cNvPr>
              <p:cNvGrpSpPr/>
              <p:nvPr/>
            </p:nvGrpSpPr>
            <p:grpSpPr>
              <a:xfrm>
                <a:off x="885768" y="3589309"/>
                <a:ext cx="334528" cy="54000"/>
                <a:chOff x="827902" y="3379160"/>
                <a:chExt cx="334528" cy="54000"/>
              </a:xfrm>
            </p:grpSpPr>
            <p:sp>
              <p:nvSpPr>
                <p:cNvPr id="9" name="Elipse 8">
                  <a:extLst>
                    <a:ext uri="{FF2B5EF4-FFF2-40B4-BE49-F238E27FC236}">
                      <a16:creationId xmlns:a16="http://schemas.microsoft.com/office/drawing/2014/main" id="{35B56062-ED85-84D6-00C3-7FF773B089B9}"/>
                    </a:ext>
                  </a:extLst>
                </p:cNvPr>
                <p:cNvSpPr/>
                <p:nvPr/>
              </p:nvSpPr>
              <p:spPr>
                <a:xfrm>
                  <a:off x="827902" y="3379160"/>
                  <a:ext cx="54000" cy="54000"/>
                </a:xfrm>
                <a:prstGeom prst="ellipse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" name="Retângulo: Cantos Arredondados 9">
                  <a:extLst>
                    <a:ext uri="{FF2B5EF4-FFF2-40B4-BE49-F238E27FC236}">
                      <a16:creationId xmlns:a16="http://schemas.microsoft.com/office/drawing/2014/main" id="{7FAA0085-E443-BA29-9A72-D039E2DC8333}"/>
                    </a:ext>
                  </a:extLst>
                </p:cNvPr>
                <p:cNvSpPr/>
                <p:nvPr/>
              </p:nvSpPr>
              <p:spPr>
                <a:xfrm>
                  <a:off x="904974" y="3391639"/>
                  <a:ext cx="257456" cy="36000"/>
                </a:xfrm>
                <a:prstGeom prst="roundRect">
                  <a:avLst/>
                </a:prstGeom>
                <a:solidFill>
                  <a:srgbClr val="EA4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8AEAEA62-64E8-068F-D2AC-4275FBAB3AF0}"/>
              </a:ext>
            </a:extLst>
          </p:cNvPr>
          <p:cNvGrpSpPr/>
          <p:nvPr/>
        </p:nvGrpSpPr>
        <p:grpSpPr>
          <a:xfrm>
            <a:off x="755648" y="2395230"/>
            <a:ext cx="3745870" cy="2660958"/>
            <a:chOff x="755649" y="2610984"/>
            <a:chExt cx="3292784" cy="2660958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8CF12543-B32F-1299-90D0-DA2DD909BC18}"/>
                </a:ext>
              </a:extLst>
            </p:cNvPr>
            <p:cNvSpPr/>
            <p:nvPr/>
          </p:nvSpPr>
          <p:spPr>
            <a:xfrm>
              <a:off x="755649" y="2618358"/>
              <a:ext cx="3292783" cy="2653584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15B02A3B-D22E-1AC0-8149-E57E46974B5D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B7D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04FE756-0819-4560-7A59-EC8B2547B6F5}"/>
              </a:ext>
            </a:extLst>
          </p:cNvPr>
          <p:cNvSpPr txBox="1"/>
          <p:nvPr/>
        </p:nvSpPr>
        <p:spPr>
          <a:xfrm>
            <a:off x="718499" y="2380552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styl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94E01B08-5F4F-434D-DC8E-E74874AF4B3F}"/>
              </a:ext>
            </a:extLst>
          </p:cNvPr>
          <p:cNvSpPr txBox="1"/>
          <p:nvPr/>
        </p:nvSpPr>
        <p:spPr>
          <a:xfrm>
            <a:off x="814529" y="2778287"/>
            <a:ext cx="36860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.link 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 black 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text-decoration none</a:t>
            </a:r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CD1E32C8-4871-A55C-9602-21A92CA0C54E}"/>
              </a:ext>
            </a:extLst>
          </p:cNvPr>
          <p:cNvGrpSpPr/>
          <p:nvPr/>
        </p:nvGrpSpPr>
        <p:grpSpPr>
          <a:xfrm>
            <a:off x="4747632" y="2396399"/>
            <a:ext cx="3727220" cy="2660958"/>
            <a:chOff x="755649" y="2610984"/>
            <a:chExt cx="3292784" cy="2660958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9E972335-92CC-6180-845E-A1B6368964D8}"/>
                </a:ext>
              </a:extLst>
            </p:cNvPr>
            <p:cNvSpPr/>
            <p:nvPr/>
          </p:nvSpPr>
          <p:spPr>
            <a:xfrm>
              <a:off x="755649" y="2618357"/>
              <a:ext cx="3292784" cy="2653585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EDDF7170-90B5-622A-E913-1FD9F088C631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040A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C9E0B45-8AE7-D059-AA2E-BE5CAFDD0340}"/>
              </a:ext>
            </a:extLst>
          </p:cNvPr>
          <p:cNvSpPr txBox="1"/>
          <p:nvPr/>
        </p:nvSpPr>
        <p:spPr>
          <a:xfrm>
            <a:off x="4710483" y="2360456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0F39A78-A494-4589-581A-AACE7B0B789C}"/>
              </a:ext>
            </a:extLst>
          </p:cNvPr>
          <p:cNvSpPr txBox="1"/>
          <p:nvPr/>
        </p:nvSpPr>
        <p:spPr>
          <a:xfrm>
            <a:off x="4789536" y="2772757"/>
            <a:ext cx="353993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.link {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color: black;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text-decoration: none;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.link:</a:t>
            </a:r>
            <a:r>
              <a:rPr lang="en-US" b="1" dirty="0" err="1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</a:t>
            </a:r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color: blue;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894FE1E-225D-6DEC-B270-D12779BA39F9}"/>
              </a:ext>
            </a:extLst>
          </p:cNvPr>
          <p:cNvSpPr txBox="1"/>
          <p:nvPr/>
        </p:nvSpPr>
        <p:spPr>
          <a:xfrm>
            <a:off x="814529" y="2778287"/>
            <a:ext cx="36860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.link 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 black 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text-decoration none</a:t>
            </a:r>
          </a:p>
          <a:p>
            <a:endParaRPr lang="en-US" b="1" dirty="0">
              <a:solidFill>
                <a:srgbClr val="EA4E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&amp;:hover   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 blue </a:t>
            </a:r>
          </a:p>
        </p:txBody>
      </p:sp>
    </p:spTree>
    <p:extLst>
      <p:ext uri="{BB962C8B-B14F-4D97-AF65-F5344CB8AC3E}">
        <p14:creationId xmlns:p14="http://schemas.microsoft.com/office/powerpoint/2010/main" val="57220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5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Stylus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Herança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0376148-6D55-515B-6C52-0E9F8E0285D1}"/>
              </a:ext>
            </a:extLst>
          </p:cNvPr>
          <p:cNvGrpSpPr/>
          <p:nvPr/>
        </p:nvGrpSpPr>
        <p:grpSpPr>
          <a:xfrm>
            <a:off x="578188" y="1489875"/>
            <a:ext cx="7881601" cy="902286"/>
            <a:chOff x="578188" y="1489875"/>
            <a:chExt cx="7881601" cy="902286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53881775-F19C-700F-7D90-3FFADF01C688}"/>
                </a:ext>
              </a:extLst>
            </p:cNvPr>
            <p:cNvSpPr txBox="1"/>
            <p:nvPr/>
          </p:nvSpPr>
          <p:spPr>
            <a:xfrm>
              <a:off x="1401893" y="1506997"/>
              <a:ext cx="705789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b="1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Podemos herdar estilos de outros seletores </a:t>
              </a:r>
              <a:r>
                <a:rPr lang="pt-BR" sz="240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utilizando </a:t>
              </a:r>
              <a:r>
                <a:rPr lang="pt-BR" sz="2400" b="1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@extend </a:t>
              </a:r>
              <a:r>
                <a:rPr lang="pt-BR" sz="240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</a:t>
              </a:r>
              <a:r>
                <a:rPr lang="pt-BR" sz="2400" b="1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@extends</a:t>
              </a:r>
              <a:r>
                <a:rPr lang="pt-BR" sz="2400" dirty="0">
                  <a:solidFill>
                    <a:srgbClr val="040A2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28C6C48F-E248-B16C-B0A4-96685329BCA9}"/>
                </a:ext>
              </a:extLst>
            </p:cNvPr>
            <p:cNvGrpSpPr/>
            <p:nvPr/>
          </p:nvGrpSpPr>
          <p:grpSpPr>
            <a:xfrm>
              <a:off x="578188" y="1489875"/>
              <a:ext cx="896190" cy="902286"/>
              <a:chOff x="578188" y="1489875"/>
              <a:chExt cx="896190" cy="902286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95F3A574-9BB3-4863-D4D2-2F08E9DDF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188" y="1489875"/>
                <a:ext cx="896190" cy="902286"/>
              </a:xfrm>
              <a:prstGeom prst="rect">
                <a:avLst/>
              </a:prstGeom>
            </p:spPr>
          </p:pic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610081F-7820-9CE2-A77D-0AFC11C2C130}"/>
                  </a:ext>
                </a:extLst>
              </p:cNvPr>
              <p:cNvSpPr txBox="1"/>
              <p:nvPr/>
            </p:nvSpPr>
            <p:spPr>
              <a:xfrm>
                <a:off x="664042" y="1706637"/>
                <a:ext cx="6903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dirty="0">
                    <a:solidFill>
                      <a:srgbClr val="EA4E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{...}</a:t>
                </a:r>
              </a:p>
            </p:txBody>
          </p:sp>
        </p:grp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78B678EE-DA94-246F-A358-0AED3D29812D}"/>
              </a:ext>
            </a:extLst>
          </p:cNvPr>
          <p:cNvGrpSpPr/>
          <p:nvPr/>
        </p:nvGrpSpPr>
        <p:grpSpPr>
          <a:xfrm>
            <a:off x="755648" y="2395230"/>
            <a:ext cx="3745870" cy="2660958"/>
            <a:chOff x="755649" y="2610984"/>
            <a:chExt cx="3292784" cy="2660958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7B9D25D2-22AD-E4D0-B621-E47202887A7F}"/>
                </a:ext>
              </a:extLst>
            </p:cNvPr>
            <p:cNvSpPr/>
            <p:nvPr/>
          </p:nvSpPr>
          <p:spPr>
            <a:xfrm>
              <a:off x="755649" y="2618358"/>
              <a:ext cx="3292783" cy="2653584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8A850C0-16E9-90BB-1AE9-7DDEFAA7994F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B7D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8B1ECC4-A872-F593-AC85-853A31955CA2}"/>
              </a:ext>
            </a:extLst>
          </p:cNvPr>
          <p:cNvSpPr txBox="1"/>
          <p:nvPr/>
        </p:nvSpPr>
        <p:spPr>
          <a:xfrm>
            <a:off x="718499" y="2380552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styl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F35C1EA-34E8-BB96-6A65-9FF61F7DFE92}"/>
              </a:ext>
            </a:extLst>
          </p:cNvPr>
          <p:cNvSpPr txBox="1"/>
          <p:nvPr/>
        </p:nvSpPr>
        <p:spPr>
          <a:xfrm>
            <a:off x="814529" y="2778287"/>
            <a:ext cx="36860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.message-shared 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border 1px solid #CCC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 #333</a:t>
            </a:r>
          </a:p>
          <a:p>
            <a:endParaRPr lang="en-US" b="1" dirty="0">
              <a:solidFill>
                <a:srgbClr val="EA4E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.success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border-color green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3EDE8509-55D4-3606-D9EE-FDBD2DFA6369}"/>
              </a:ext>
            </a:extLst>
          </p:cNvPr>
          <p:cNvGrpSpPr/>
          <p:nvPr/>
        </p:nvGrpSpPr>
        <p:grpSpPr>
          <a:xfrm>
            <a:off x="4747632" y="2396399"/>
            <a:ext cx="3727220" cy="2660958"/>
            <a:chOff x="755649" y="2610984"/>
            <a:chExt cx="3292784" cy="2660958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FCD5E9DE-746D-B606-0C63-A9819AE250DE}"/>
                </a:ext>
              </a:extLst>
            </p:cNvPr>
            <p:cNvSpPr/>
            <p:nvPr/>
          </p:nvSpPr>
          <p:spPr>
            <a:xfrm>
              <a:off x="755649" y="2618357"/>
              <a:ext cx="3292784" cy="2653585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AA110D1E-391E-9057-0DF6-E605DE46552B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040A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983492D-9A40-A16A-E033-FEC9D2A0D2BD}"/>
              </a:ext>
            </a:extLst>
          </p:cNvPr>
          <p:cNvSpPr txBox="1"/>
          <p:nvPr/>
        </p:nvSpPr>
        <p:spPr>
          <a:xfrm>
            <a:off x="4710483" y="2360456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4275A5C-98D1-BBF3-69F8-831ABD2DC1AC}"/>
              </a:ext>
            </a:extLst>
          </p:cNvPr>
          <p:cNvSpPr txBox="1"/>
          <p:nvPr/>
        </p:nvSpPr>
        <p:spPr>
          <a:xfrm>
            <a:off x="4789536" y="2772757"/>
            <a:ext cx="3539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.message-shared,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.success {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border: 1px solid #ccc;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color: #333;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.success {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border-color: green;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rgbClr val="040A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67DFE8F-0452-37AF-EDC5-4A3C4B22D223}"/>
              </a:ext>
            </a:extLst>
          </p:cNvPr>
          <p:cNvSpPr txBox="1"/>
          <p:nvPr/>
        </p:nvSpPr>
        <p:spPr>
          <a:xfrm>
            <a:off x="814529" y="2778287"/>
            <a:ext cx="368603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.message-shared 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border 1px solid #CCC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 #333</a:t>
            </a:r>
          </a:p>
          <a:p>
            <a:endParaRPr lang="en-US" b="1" dirty="0">
              <a:solidFill>
                <a:srgbClr val="EA4E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.success 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@extend .message-shared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border-color green</a:t>
            </a:r>
          </a:p>
        </p:txBody>
      </p:sp>
    </p:spTree>
    <p:extLst>
      <p:ext uri="{BB962C8B-B14F-4D97-AF65-F5344CB8AC3E}">
        <p14:creationId xmlns:p14="http://schemas.microsoft.com/office/powerpoint/2010/main" val="47493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7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Stylus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Mixins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08EDF49-01B0-4AFD-16FA-45C3F2DDCA57}"/>
              </a:ext>
            </a:extLst>
          </p:cNvPr>
          <p:cNvGrpSpPr/>
          <p:nvPr/>
        </p:nvGrpSpPr>
        <p:grpSpPr>
          <a:xfrm>
            <a:off x="578188" y="1489875"/>
            <a:ext cx="7978597" cy="902286"/>
            <a:chOff x="578188" y="1489875"/>
            <a:chExt cx="7978597" cy="902286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2C4C0428-0E2E-D34C-4849-2AB064481FBD}"/>
                </a:ext>
              </a:extLst>
            </p:cNvPr>
            <p:cNvGrpSpPr/>
            <p:nvPr/>
          </p:nvGrpSpPr>
          <p:grpSpPr>
            <a:xfrm>
              <a:off x="578188" y="1489875"/>
              <a:ext cx="896190" cy="902286"/>
              <a:chOff x="578188" y="1489875"/>
              <a:chExt cx="896190" cy="902286"/>
            </a:xfrm>
          </p:grpSpPr>
          <p:pic>
            <p:nvPicPr>
              <p:cNvPr id="31" name="Imagem 30">
                <a:extLst>
                  <a:ext uri="{FF2B5EF4-FFF2-40B4-BE49-F238E27FC236}">
                    <a16:creationId xmlns:a16="http://schemas.microsoft.com/office/drawing/2014/main" id="{EEDA3F11-7BA3-CFFB-5148-95351CFBD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188" y="1489875"/>
                <a:ext cx="896190" cy="902286"/>
              </a:xfrm>
              <a:prstGeom prst="rect">
                <a:avLst/>
              </a:prstGeom>
            </p:spPr>
          </p:pic>
          <p:pic>
            <p:nvPicPr>
              <p:cNvPr id="32" name="Gráfico 31">
                <a:extLst>
                  <a:ext uri="{FF2B5EF4-FFF2-40B4-BE49-F238E27FC236}">
                    <a16:creationId xmlns:a16="http://schemas.microsoft.com/office/drawing/2014/main" id="{DE582F9D-8FFA-3204-E0E7-BFBD9BE5FF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04256" y="1701948"/>
                <a:ext cx="432000" cy="432000"/>
              </a:xfrm>
              <a:prstGeom prst="rect">
                <a:avLst/>
              </a:prstGeom>
            </p:spPr>
          </p:pic>
        </p:grp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E2BD637-73B4-4092-F068-6EE3AFA47D05}"/>
                </a:ext>
              </a:extLst>
            </p:cNvPr>
            <p:cNvSpPr txBox="1"/>
            <p:nvPr/>
          </p:nvSpPr>
          <p:spPr>
            <a:xfrm>
              <a:off x="1309427" y="1506997"/>
              <a:ext cx="724735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b="1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Para criar </a:t>
              </a:r>
              <a:r>
                <a:rPr lang="pt-BR" sz="2400" b="1" spc="-50" dirty="0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mixins</a:t>
              </a:r>
              <a:r>
                <a:rPr lang="pt-BR" sz="2400" b="1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 no </a:t>
              </a:r>
              <a:r>
                <a:rPr lang="pt-BR" sz="2400" b="1" spc="-50" dirty="0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Stylus</a:t>
              </a:r>
              <a:r>
                <a:rPr lang="pt-BR" sz="2400" b="1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pt-BR" sz="2400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vamos nomear e inserir </a:t>
              </a:r>
              <a:r>
                <a:rPr lang="pt-BR" sz="2400" b="1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( )  </a:t>
              </a:r>
              <a:br>
                <a:rPr lang="pt-BR" sz="2400" b="1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pt-BR" sz="2400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e para incluir chamamos ele dentro do seletor. 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FB824D55-6358-1F2F-67C1-593C40A29113}"/>
              </a:ext>
            </a:extLst>
          </p:cNvPr>
          <p:cNvGrpSpPr/>
          <p:nvPr/>
        </p:nvGrpSpPr>
        <p:grpSpPr>
          <a:xfrm>
            <a:off x="755648" y="2395230"/>
            <a:ext cx="3745870" cy="2660958"/>
            <a:chOff x="755649" y="2610984"/>
            <a:chExt cx="3292784" cy="2660958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F70A0BCA-1AC6-24ED-C897-EFF6B03E7BD4}"/>
                </a:ext>
              </a:extLst>
            </p:cNvPr>
            <p:cNvSpPr/>
            <p:nvPr/>
          </p:nvSpPr>
          <p:spPr>
            <a:xfrm>
              <a:off x="755649" y="2618358"/>
              <a:ext cx="3292783" cy="2653584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2E01844B-F920-214F-5A44-03D97F382AEE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B7D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6723DA2-74D5-6B34-4CE2-2865F931090C}"/>
              </a:ext>
            </a:extLst>
          </p:cNvPr>
          <p:cNvSpPr txBox="1"/>
          <p:nvPr/>
        </p:nvSpPr>
        <p:spPr>
          <a:xfrm>
            <a:off x="718499" y="2380552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styl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DD221-EDF3-8454-CB6F-4446A67E8DC8}"/>
              </a:ext>
            </a:extLst>
          </p:cNvPr>
          <p:cNvSpPr txBox="1"/>
          <p:nvPr/>
        </p:nvSpPr>
        <p:spPr>
          <a:xfrm>
            <a:off x="814529" y="2778287"/>
            <a:ext cx="36860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reset-list()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margin 0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padding 0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list-style none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38EBF26B-D478-974D-B855-ECDDA290EFB1}"/>
              </a:ext>
            </a:extLst>
          </p:cNvPr>
          <p:cNvGrpSpPr/>
          <p:nvPr/>
        </p:nvGrpSpPr>
        <p:grpSpPr>
          <a:xfrm>
            <a:off x="4747632" y="2396399"/>
            <a:ext cx="3727220" cy="2660958"/>
            <a:chOff x="755649" y="2610984"/>
            <a:chExt cx="3292784" cy="2660958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A2A6BE30-168E-C1D2-F468-07F85EBFF1B9}"/>
                </a:ext>
              </a:extLst>
            </p:cNvPr>
            <p:cNvSpPr/>
            <p:nvPr/>
          </p:nvSpPr>
          <p:spPr>
            <a:xfrm>
              <a:off x="755649" y="2618357"/>
              <a:ext cx="3292784" cy="2653585"/>
            </a:xfrm>
            <a:prstGeom prst="roundRect">
              <a:avLst>
                <a:gd name="adj" fmla="val 4497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67784AC4-F28D-11FF-310E-5BB928966C1D}"/>
                </a:ext>
              </a:extLst>
            </p:cNvPr>
            <p:cNvSpPr/>
            <p:nvPr/>
          </p:nvSpPr>
          <p:spPr>
            <a:xfrm>
              <a:off x="755651" y="2610984"/>
              <a:ext cx="3292782" cy="316571"/>
            </a:xfrm>
            <a:custGeom>
              <a:avLst/>
              <a:gdLst>
                <a:gd name="connsiteX0" fmla="*/ 97874 w 3744913"/>
                <a:gd name="connsiteY0" fmla="*/ 0 h 316571"/>
                <a:gd name="connsiteX1" fmla="*/ 3647039 w 3744913"/>
                <a:gd name="connsiteY1" fmla="*/ 0 h 316571"/>
                <a:gd name="connsiteX2" fmla="*/ 3744913 w 3744913"/>
                <a:gd name="connsiteY2" fmla="*/ 97874 h 316571"/>
                <a:gd name="connsiteX3" fmla="*/ 3744913 w 3744913"/>
                <a:gd name="connsiteY3" fmla="*/ 316571 h 316571"/>
                <a:gd name="connsiteX4" fmla="*/ 0 w 3744913"/>
                <a:gd name="connsiteY4" fmla="*/ 316571 h 316571"/>
                <a:gd name="connsiteX5" fmla="*/ 0 w 3744913"/>
                <a:gd name="connsiteY5" fmla="*/ 97874 h 316571"/>
                <a:gd name="connsiteX6" fmla="*/ 97874 w 3744913"/>
                <a:gd name="connsiteY6" fmla="*/ 0 h 3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4913" h="316571">
                  <a:moveTo>
                    <a:pt x="97874" y="0"/>
                  </a:moveTo>
                  <a:lnTo>
                    <a:pt x="3647039" y="0"/>
                  </a:lnTo>
                  <a:cubicBezTo>
                    <a:pt x="3701093" y="0"/>
                    <a:pt x="3744913" y="43820"/>
                    <a:pt x="3744913" y="97874"/>
                  </a:cubicBezTo>
                  <a:lnTo>
                    <a:pt x="3744913" y="316571"/>
                  </a:lnTo>
                  <a:lnTo>
                    <a:pt x="0" y="316571"/>
                  </a:lnTo>
                  <a:lnTo>
                    <a:pt x="0" y="97874"/>
                  </a:lnTo>
                  <a:cubicBezTo>
                    <a:pt x="0" y="43820"/>
                    <a:pt x="43820" y="0"/>
                    <a:pt x="97874" y="0"/>
                  </a:cubicBezTo>
                  <a:close/>
                </a:path>
              </a:pathLst>
            </a:custGeom>
            <a:solidFill>
              <a:srgbClr val="040A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E02B263-C22F-FBFC-93B8-33816E0581D8}"/>
              </a:ext>
            </a:extLst>
          </p:cNvPr>
          <p:cNvSpPr txBox="1"/>
          <p:nvPr/>
        </p:nvSpPr>
        <p:spPr>
          <a:xfrm>
            <a:off x="4710483" y="2360456"/>
            <a:ext cx="7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272503C-5B28-A060-B802-6F173171EC5C}"/>
              </a:ext>
            </a:extLst>
          </p:cNvPr>
          <p:cNvSpPr txBox="1"/>
          <p:nvPr/>
        </p:nvSpPr>
        <p:spPr>
          <a:xfrm>
            <a:off x="4789536" y="2772757"/>
            <a:ext cx="353993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 </a:t>
            </a:r>
            <a:r>
              <a:rPr lang="en-US" b="1" dirty="0" err="1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margin: 0;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padding: 0;  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list-style: none;</a:t>
            </a: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DC696D1-D961-C189-FF23-B1085B354076}"/>
              </a:ext>
            </a:extLst>
          </p:cNvPr>
          <p:cNvSpPr txBox="1"/>
          <p:nvPr/>
        </p:nvSpPr>
        <p:spPr>
          <a:xfrm>
            <a:off x="814529" y="2778287"/>
            <a:ext cx="368603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reset-list()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margin 0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padding 0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list-style none</a:t>
            </a:r>
          </a:p>
          <a:p>
            <a:endParaRPr lang="en-US" b="1" dirty="0">
              <a:solidFill>
                <a:srgbClr val="EA4E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 </a:t>
            </a:r>
            <a:r>
              <a:rPr lang="en-US" b="1" dirty="0" err="1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EA4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reset-list()</a:t>
            </a:r>
          </a:p>
        </p:txBody>
      </p:sp>
    </p:spTree>
    <p:extLst>
      <p:ext uri="{BB962C8B-B14F-4D97-AF65-F5344CB8AC3E}">
        <p14:creationId xmlns:p14="http://schemas.microsoft.com/office/powerpoint/2010/main" val="396400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346068-705D-19E5-AE3D-E945E9F7C0A8}"/>
              </a:ext>
            </a:extLst>
          </p:cNvPr>
          <p:cNvSpPr txBox="1"/>
          <p:nvPr/>
        </p:nvSpPr>
        <p:spPr>
          <a:xfrm>
            <a:off x="509750" y="1462123"/>
            <a:ext cx="681948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HTML5;</a:t>
            </a: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CSS3;</a:t>
            </a: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sobre Lógica de Programação;</a:t>
            </a: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 o Visual Studio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o Node.js instalados.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18493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39E993-7649-5A37-27FE-234F025254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897"/>
          <a:stretch/>
        </p:blipFill>
        <p:spPr>
          <a:xfrm>
            <a:off x="755650" y="1623495"/>
            <a:ext cx="7704138" cy="2819918"/>
          </a:xfrm>
          <a:prstGeom prst="rect">
            <a:avLst/>
          </a:prstGeom>
        </p:spPr>
      </p:pic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Stylus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Playground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CaixaDeTexto 6">
            <a:hlinkClick r:id="rId4"/>
            <a:extLst>
              <a:ext uri="{FF2B5EF4-FFF2-40B4-BE49-F238E27FC236}">
                <a16:creationId xmlns:a16="http://schemas.microsoft.com/office/drawing/2014/main" id="{F787656F-8686-EDEF-71F2-EAFFB0487936}"/>
              </a:ext>
            </a:extLst>
          </p:cNvPr>
          <p:cNvSpPr txBox="1"/>
          <p:nvPr/>
        </p:nvSpPr>
        <p:spPr>
          <a:xfrm>
            <a:off x="673354" y="4456862"/>
            <a:ext cx="7761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EA4E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https://stylus-lang.com/try.html</a:t>
            </a:r>
            <a:endParaRPr lang="pt-BR" sz="2000" b="1" dirty="0">
              <a:solidFill>
                <a:srgbClr val="EA4E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áfico 5" descr="Cursor com preenchimento sólido">
            <a:extLst>
              <a:ext uri="{FF2B5EF4-FFF2-40B4-BE49-F238E27FC236}">
                <a16:creationId xmlns:a16="http://schemas.microsoft.com/office/drawing/2014/main" id="{CA9F5180-A96E-BB0F-C3D6-A43DB14AF8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7719" y="4549970"/>
            <a:ext cx="360000" cy="3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27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F43B2C6-2076-CF19-C292-3E38AA522D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34931"/>
          <a:stretch/>
        </p:blipFill>
        <p:spPr>
          <a:xfrm>
            <a:off x="755650" y="1624913"/>
            <a:ext cx="7704138" cy="2818500"/>
          </a:xfrm>
          <a:prstGeom prst="rect">
            <a:avLst/>
          </a:prstGeom>
        </p:spPr>
      </p:pic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Stylus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Documentação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CaixaDeTexto 6">
            <a:hlinkClick r:id="rId4"/>
            <a:extLst>
              <a:ext uri="{FF2B5EF4-FFF2-40B4-BE49-F238E27FC236}">
                <a16:creationId xmlns:a16="http://schemas.microsoft.com/office/drawing/2014/main" id="{F787656F-8686-EDEF-71F2-EAFFB0487936}"/>
              </a:ext>
            </a:extLst>
          </p:cNvPr>
          <p:cNvSpPr txBox="1"/>
          <p:nvPr/>
        </p:nvSpPr>
        <p:spPr>
          <a:xfrm>
            <a:off x="673354" y="4456862"/>
            <a:ext cx="7761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EA4E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https://stylus-lang.com/</a:t>
            </a:r>
            <a:endParaRPr lang="pt-BR" sz="2000" b="1" dirty="0">
              <a:solidFill>
                <a:srgbClr val="EA4E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áfico 5" descr="Cursor com preenchimento sólido">
            <a:extLst>
              <a:ext uri="{FF2B5EF4-FFF2-40B4-BE49-F238E27FC236}">
                <a16:creationId xmlns:a16="http://schemas.microsoft.com/office/drawing/2014/main" id="{CA9F5180-A96E-BB0F-C3D6-A43DB14AF8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7378" y="4549970"/>
            <a:ext cx="360000" cy="3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2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</a:t>
            </a:r>
            <a:r>
              <a:rPr lang="pt-BR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</a:t>
            </a: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-processador CSS devo escolher?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4B5FED37-6CC3-B8D1-7796-CD693747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9391" y="2403854"/>
            <a:ext cx="770304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52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3CE831E-3847-A432-98BE-A42E8D50E6C5}"/>
              </a:ext>
            </a:extLst>
          </p:cNvPr>
          <p:cNvGrpSpPr/>
          <p:nvPr/>
        </p:nvGrpSpPr>
        <p:grpSpPr>
          <a:xfrm>
            <a:off x="570372" y="2265242"/>
            <a:ext cx="896190" cy="902286"/>
            <a:chOff x="578188" y="3411154"/>
            <a:chExt cx="896190" cy="902286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DBC7CEBA-5845-67CC-AB05-D9C64FED1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188" y="3411154"/>
              <a:ext cx="896190" cy="902286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CFC3C3F-8C6B-1E74-C624-F6837DFA45E9}"/>
                </a:ext>
              </a:extLst>
            </p:cNvPr>
            <p:cNvSpPr txBox="1"/>
            <p:nvPr/>
          </p:nvSpPr>
          <p:spPr>
            <a:xfrm>
              <a:off x="664042" y="3627916"/>
              <a:ext cx="69036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EA4E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{...}</a:t>
              </a:r>
            </a:p>
          </p:txBody>
        </p:sp>
      </p:grpSp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Comparativo entre os </a:t>
            </a:r>
            <a:b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</a:t>
            </a: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-processadores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9034C2-7C88-B217-57C8-E8A6B3FDC77E}"/>
              </a:ext>
            </a:extLst>
          </p:cNvPr>
          <p:cNvSpPr txBox="1"/>
          <p:nvPr/>
        </p:nvSpPr>
        <p:spPr>
          <a:xfrm>
            <a:off x="1360927" y="2471131"/>
            <a:ext cx="70988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 - CSS </a:t>
            </a:r>
            <a:r>
              <a:rPr lang="pt-BR" sz="2400" b="1" dirty="0" err="1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PREprocessors</a:t>
            </a:r>
            <a:r>
              <a:rPr lang="pt-BR" sz="2400" b="1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pt-BR" sz="2400" b="1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b="1" dirty="0">
                <a:solidFill>
                  <a:srgbClr val="EA4E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https://csspre.com/compare/</a:t>
            </a:r>
            <a:endParaRPr lang="pt-BR" sz="2400" b="1" dirty="0">
              <a:solidFill>
                <a:srgbClr val="EA4E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3C4740-4F3F-CBDB-9582-8DE0FE650E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3477"/>
          <a:stretch/>
        </p:blipFill>
        <p:spPr>
          <a:xfrm>
            <a:off x="755650" y="3571964"/>
            <a:ext cx="7718478" cy="15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050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 Passos com o SASS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Sintaxe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,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Instalação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Compilação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.</a:t>
            </a: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011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Recursos do SASS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Variáveis,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Aninhamento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,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Módulos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,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Heranças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Mixins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.</a:t>
            </a: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7358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spc="-13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Lógica e Depuração com SASS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Estruturas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Condicionais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e de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Repetição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,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Operações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Funções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.</a:t>
            </a: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9750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spc="-13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Convertendo um Projeto em CSS para SASS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Aplicando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os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recursos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aprendidos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.</a:t>
            </a: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0389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59;g10a057ae1a2_0_175">
            <a:extLst>
              <a:ext uri="{FF2B5EF4-FFF2-40B4-BE49-F238E27FC236}">
                <a16:creationId xmlns:a16="http://schemas.microsoft.com/office/drawing/2014/main" id="{9CCCB74A-4D1E-BAB6-AC65-F806A07600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7799" y="3700628"/>
            <a:ext cx="7737600" cy="71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lang="en-US" sz="2400" b="1" i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endParaRPr lang="en-US" sz="2400" b="1" i="1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endParaRPr lang="en-US" sz="2400" b="1" i="1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r>
              <a:rPr lang="en-US" sz="2400" b="1" i="1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2400" b="1" i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elidianaandrade/dio-</a:t>
            </a:r>
            <a:r>
              <a:rPr lang="pt-BR" sz="2400" b="1" i="1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</a:t>
            </a:r>
            <a:r>
              <a:rPr lang="pt-BR" sz="2400" b="1" i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-portfolio</a:t>
            </a:r>
            <a:endParaRPr lang="pt-BR" sz="2400" b="1" i="1" dirty="0">
              <a:solidFill>
                <a:srgbClr val="FFFFFF"/>
              </a:solidFill>
              <a:latin typeface="Century Gothic"/>
              <a:ea typeface="Century Gothic"/>
              <a:cs typeface="Century Gothic"/>
            </a:endParaRPr>
          </a:p>
          <a:p>
            <a:pPr>
              <a:buSzPts val="1100"/>
            </a:pPr>
            <a:endParaRPr lang="en-US" sz="2400" b="1" i="1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  <a:p>
            <a:pPr>
              <a:buSzPts val="1100"/>
            </a:pPr>
            <a:endParaRPr lang="en-US" sz="2400" b="1" i="1" dirty="0">
              <a:solidFill>
                <a:srgbClr val="FFFFFF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60BFE5A-E047-EEFB-C65D-86283E38EC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2"/>
          <a:stretch/>
        </p:blipFill>
        <p:spPr bwMode="auto">
          <a:xfrm>
            <a:off x="694971" y="1499867"/>
            <a:ext cx="3048000" cy="218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5" descr="Cursor com preenchimento sólido">
            <a:extLst>
              <a:ext uri="{FF2B5EF4-FFF2-40B4-BE49-F238E27FC236}">
                <a16:creationId xmlns:a16="http://schemas.microsoft.com/office/drawing/2014/main" id="{8AFDC34A-4521-0044-79DB-4219495E8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14404" y="4206456"/>
            <a:ext cx="504646" cy="49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801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Materiais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Apoio</a:t>
            </a:r>
            <a:endParaRPr lang="en-US"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en-US" sz="240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Links </a:t>
            </a:r>
            <a:r>
              <a:rPr lang="en-US" sz="240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Úteis</a:t>
            </a:r>
            <a:r>
              <a:rPr lang="en-US" sz="240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e Para Saber </a:t>
            </a:r>
            <a:r>
              <a:rPr lang="en-US" sz="240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Mais</a:t>
            </a:r>
            <a:endParaRPr lang="en-US" sz="240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688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346068-705D-19E5-AE3D-E945E9F7C0A8}"/>
              </a:ext>
            </a:extLst>
          </p:cNvPr>
          <p:cNvSpPr txBox="1"/>
          <p:nvPr/>
        </p:nvSpPr>
        <p:spPr>
          <a:xfrm>
            <a:off x="488730" y="1787942"/>
            <a:ext cx="68194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81000" algn="just">
              <a:buClr>
                <a:srgbClr val="040A24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Visão Geral do Curso e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-processadores CSS</a:t>
            </a:r>
          </a:p>
          <a:p>
            <a:pPr marL="457200" indent="-381000" algn="just">
              <a:buClr>
                <a:srgbClr val="040A24"/>
              </a:buClr>
              <a:buSzPts val="2400"/>
              <a:buFont typeface="Wingdings" panose="05000000000000000000" pitchFamily="2" charset="2"/>
              <a:buChar char="q"/>
            </a:pP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Primeiros Passos com o SASS</a:t>
            </a:r>
          </a:p>
          <a:p>
            <a:pPr marL="457200" indent="-381000" algn="just">
              <a:buClr>
                <a:srgbClr val="040A24"/>
              </a:buClr>
              <a:buSzPts val="2400"/>
              <a:buFont typeface="Wingdings" panose="05000000000000000000" pitchFamily="2" charset="2"/>
              <a:buChar char="q"/>
            </a:pP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Principais Recursos do SASS</a:t>
            </a:r>
          </a:p>
          <a:p>
            <a:pPr marL="457200" indent="-381000" algn="just">
              <a:buClr>
                <a:srgbClr val="040A24"/>
              </a:buClr>
              <a:buSzPts val="2400"/>
              <a:buFont typeface="Wingdings" panose="05000000000000000000" pitchFamily="2" charset="2"/>
              <a:buChar char="q"/>
            </a:pP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Lógica e Depuração com SASS</a:t>
            </a:r>
          </a:p>
        </p:txBody>
      </p:sp>
      <p:sp>
        <p:nvSpPr>
          <p:cNvPr id="2" name="Google Shape;177;g116295da5bc_0_62">
            <a:extLst>
              <a:ext uri="{FF2B5EF4-FFF2-40B4-BE49-F238E27FC236}">
                <a16:creationId xmlns:a16="http://schemas.microsoft.com/office/drawing/2014/main" id="{046E9D64-6CAC-F820-5638-78E21C85506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6935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579;p49">
            <a:extLst>
              <a:ext uri="{FF2B5EF4-FFF2-40B4-BE49-F238E27FC236}">
                <a16:creationId xmlns:a16="http://schemas.microsoft.com/office/drawing/2014/main" id="{223CCACF-5158-ED66-A08D-C60EE1A3C0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9138" y="2600714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g109ffa863cd_0_328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 e Materiais de Apoio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ADC4DA54-CE48-5E15-919D-94D9085F7DD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13699" y="3324860"/>
            <a:ext cx="576000" cy="576266"/>
            <a:chOff x="719137" y="2581598"/>
            <a:chExt cx="576000" cy="576266"/>
          </a:xfrm>
        </p:grpSpPr>
        <p:sp>
          <p:nvSpPr>
            <p:cNvPr id="9" name="Google Shape;579;p49">
              <a:extLst>
                <a:ext uri="{FF2B5EF4-FFF2-40B4-BE49-F238E27FC236}">
                  <a16:creationId xmlns:a16="http://schemas.microsoft.com/office/drawing/2014/main" id="{AC428C80-1841-A778-B912-B4EB780F87D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137" y="2581598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65EAFC09-905C-5345-3862-04B55C39AF8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93539" y="2756239"/>
              <a:ext cx="175444" cy="262614"/>
            </a:xfrm>
            <a:custGeom>
              <a:avLst/>
              <a:gdLst>
                <a:gd name="connsiteX0" fmla="*/ 0 w 175444"/>
                <a:gd name="connsiteY0" fmla="*/ 0 h 262614"/>
                <a:gd name="connsiteX1" fmla="*/ 69536 w 175444"/>
                <a:gd name="connsiteY1" fmla="*/ 0 h 262614"/>
                <a:gd name="connsiteX2" fmla="*/ 69536 w 175444"/>
                <a:gd name="connsiteY2" fmla="*/ 128687 h 262614"/>
                <a:gd name="connsiteX3" fmla="*/ 175444 w 175444"/>
                <a:gd name="connsiteY3" fmla="*/ 128687 h 262614"/>
                <a:gd name="connsiteX4" fmla="*/ 175444 w 175444"/>
                <a:gd name="connsiteY4" fmla="*/ 238822 h 262614"/>
                <a:gd name="connsiteX5" fmla="*/ 69536 w 175444"/>
                <a:gd name="connsiteY5" fmla="*/ 238822 h 262614"/>
                <a:gd name="connsiteX6" fmla="*/ 69536 w 175444"/>
                <a:gd name="connsiteY6" fmla="*/ 262614 h 262614"/>
                <a:gd name="connsiteX7" fmla="*/ 0 w 175444"/>
                <a:gd name="connsiteY7" fmla="*/ 262614 h 26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444" h="262614">
                  <a:moveTo>
                    <a:pt x="0" y="0"/>
                  </a:moveTo>
                  <a:lnTo>
                    <a:pt x="69536" y="0"/>
                  </a:lnTo>
                  <a:lnTo>
                    <a:pt x="69536" y="128687"/>
                  </a:lnTo>
                  <a:lnTo>
                    <a:pt x="175444" y="128687"/>
                  </a:lnTo>
                  <a:lnTo>
                    <a:pt x="175444" y="238822"/>
                  </a:lnTo>
                  <a:lnTo>
                    <a:pt x="69536" y="238822"/>
                  </a:lnTo>
                  <a:lnTo>
                    <a:pt x="69536" y="262614"/>
                  </a:lnTo>
                  <a:lnTo>
                    <a:pt x="0" y="2626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25" name="Google Shape;579;p49">
            <a:extLst>
              <a:ext uri="{FF2B5EF4-FFF2-40B4-BE49-F238E27FC236}">
                <a16:creationId xmlns:a16="http://schemas.microsoft.com/office/drawing/2014/main" id="{81F6A4FD-0FBB-CE90-10B6-95340356F5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9137" y="1860625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579;p49">
            <a:extLst>
              <a:ext uri="{FF2B5EF4-FFF2-40B4-BE49-F238E27FC236}">
                <a16:creationId xmlns:a16="http://schemas.microsoft.com/office/drawing/2014/main" id="{5CB64E03-3435-6FF9-9BE6-129CCE1A2C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3699" y="4049006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AEE909-D68E-43DB-BE1C-B196DAA3C123}"/>
              </a:ext>
            </a:extLst>
          </p:cNvPr>
          <p:cNvSpPr txBox="1"/>
          <p:nvPr/>
        </p:nvSpPr>
        <p:spPr>
          <a:xfrm>
            <a:off x="1289699" y="2629882"/>
            <a:ext cx="7267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Utilize a diretiva </a:t>
            </a:r>
            <a:r>
              <a:rPr lang="pt-BR" sz="24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@use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vez de </a:t>
            </a:r>
            <a:r>
              <a:rPr lang="pt-BR" sz="24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@import</a:t>
            </a:r>
            <a:endParaRPr lang="pt-BR" sz="19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0BE2E5-F9C4-A7D1-EAFC-7BE4255173D7}"/>
              </a:ext>
            </a:extLst>
          </p:cNvPr>
          <p:cNvSpPr txBox="1"/>
          <p:nvPr/>
        </p:nvSpPr>
        <p:spPr>
          <a:xfrm>
            <a:off x="1300576" y="1910585"/>
            <a:ext cx="7295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Aninhe os estilos moderadamente</a:t>
            </a:r>
            <a:endParaRPr lang="pt-BR" sz="19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6DD9D0-4B04-6247-7498-239144AB3AC1}"/>
              </a:ext>
            </a:extLst>
          </p:cNvPr>
          <p:cNvSpPr txBox="1"/>
          <p:nvPr/>
        </p:nvSpPr>
        <p:spPr>
          <a:xfrm>
            <a:off x="1277006" y="3382160"/>
            <a:ext cx="731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Combine o SASS com BEM (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Element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Modifier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 CSS</a:t>
            </a:r>
            <a:endParaRPr lang="pt-BR" sz="19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F93EAA-77C4-ADE2-F04B-4A573792A392}"/>
              </a:ext>
            </a:extLst>
          </p:cNvPr>
          <p:cNvSpPr txBox="1"/>
          <p:nvPr/>
        </p:nvSpPr>
        <p:spPr>
          <a:xfrm>
            <a:off x="1274022" y="4107081"/>
            <a:ext cx="7318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Veja mais exemplos na documentação 😊</a:t>
            </a:r>
            <a:endParaRPr lang="pt-BR" sz="19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E7DF02E-A7BF-477F-CA5E-35FFB7855231}"/>
              </a:ext>
            </a:extLst>
          </p:cNvPr>
          <p:cNvSpPr txBox="1"/>
          <p:nvPr/>
        </p:nvSpPr>
        <p:spPr>
          <a:xfrm>
            <a:off x="656518" y="3399259"/>
            <a:ext cx="690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EA4E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{...}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596829-82C5-28F3-9304-3A82FF78C8DF}"/>
              </a:ext>
            </a:extLst>
          </p:cNvPr>
          <p:cNvSpPr txBox="1"/>
          <p:nvPr/>
        </p:nvSpPr>
        <p:spPr>
          <a:xfrm>
            <a:off x="656518" y="2568326"/>
            <a:ext cx="6903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rgbClr val="EA4E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DF9F23E-D35E-1C8C-F1B7-486AA2CAAA84}"/>
              </a:ext>
            </a:extLst>
          </p:cNvPr>
          <p:cNvGrpSpPr/>
          <p:nvPr/>
        </p:nvGrpSpPr>
        <p:grpSpPr>
          <a:xfrm>
            <a:off x="809882" y="2031855"/>
            <a:ext cx="383631" cy="255072"/>
            <a:chOff x="836665" y="3388237"/>
            <a:chExt cx="383631" cy="255072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94625C11-1E7B-C2F6-DAF6-DE75EC6D58DC}"/>
                </a:ext>
              </a:extLst>
            </p:cNvPr>
            <p:cNvGrpSpPr/>
            <p:nvPr/>
          </p:nvGrpSpPr>
          <p:grpSpPr>
            <a:xfrm>
              <a:off x="836665" y="3388237"/>
              <a:ext cx="334528" cy="54000"/>
              <a:chOff x="868751" y="3388237"/>
              <a:chExt cx="334528" cy="54000"/>
            </a:xfrm>
          </p:grpSpPr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A0DB1083-13B3-B76C-AE36-776202C01901}"/>
                  </a:ext>
                </a:extLst>
              </p:cNvPr>
              <p:cNvSpPr/>
              <p:nvPr/>
            </p:nvSpPr>
            <p:spPr>
              <a:xfrm>
                <a:off x="868751" y="3388237"/>
                <a:ext cx="54000" cy="54000"/>
              </a:xfrm>
              <a:prstGeom prst="ellipse">
                <a:avLst/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CF0082D8-328A-A241-9B94-2F63E1BEDF0A}"/>
                  </a:ext>
                </a:extLst>
              </p:cNvPr>
              <p:cNvSpPr/>
              <p:nvPr/>
            </p:nvSpPr>
            <p:spPr>
              <a:xfrm>
                <a:off x="945823" y="3400716"/>
                <a:ext cx="257456" cy="36000"/>
              </a:xfrm>
              <a:prstGeom prst="roundRect">
                <a:avLst/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FE3D439E-B5D2-26FA-3AAE-1E9EAA01F114}"/>
                </a:ext>
              </a:extLst>
            </p:cNvPr>
            <p:cNvGrpSpPr/>
            <p:nvPr/>
          </p:nvGrpSpPr>
          <p:grpSpPr>
            <a:xfrm>
              <a:off x="885768" y="3487014"/>
              <a:ext cx="334528" cy="54000"/>
              <a:chOff x="827902" y="3379160"/>
              <a:chExt cx="334528" cy="54000"/>
            </a:xfrm>
          </p:grpSpPr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40F187D6-0FEC-27B7-1231-C3DF25D0D6DB}"/>
                  </a:ext>
                </a:extLst>
              </p:cNvPr>
              <p:cNvSpPr/>
              <p:nvPr/>
            </p:nvSpPr>
            <p:spPr>
              <a:xfrm>
                <a:off x="827902" y="3379160"/>
                <a:ext cx="54000" cy="54000"/>
              </a:xfrm>
              <a:prstGeom prst="ellipse">
                <a:avLst/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08DEA090-4D69-981C-1BE0-9B0A13D04E75}"/>
                  </a:ext>
                </a:extLst>
              </p:cNvPr>
              <p:cNvSpPr/>
              <p:nvPr/>
            </p:nvSpPr>
            <p:spPr>
              <a:xfrm>
                <a:off x="904974" y="3391639"/>
                <a:ext cx="257456" cy="36000"/>
              </a:xfrm>
              <a:prstGeom prst="roundRect">
                <a:avLst/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92FDD660-E8EB-51B9-CBE0-047479DA757C}"/>
                </a:ext>
              </a:extLst>
            </p:cNvPr>
            <p:cNvGrpSpPr/>
            <p:nvPr/>
          </p:nvGrpSpPr>
          <p:grpSpPr>
            <a:xfrm>
              <a:off x="885768" y="3589309"/>
              <a:ext cx="334528" cy="54000"/>
              <a:chOff x="827902" y="3379160"/>
              <a:chExt cx="334528" cy="54000"/>
            </a:xfrm>
          </p:grpSpPr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7EEEF520-C340-5D8F-A0AE-970D8B775D7D}"/>
                  </a:ext>
                </a:extLst>
              </p:cNvPr>
              <p:cNvSpPr/>
              <p:nvPr/>
            </p:nvSpPr>
            <p:spPr>
              <a:xfrm>
                <a:off x="827902" y="3379160"/>
                <a:ext cx="54000" cy="54000"/>
              </a:xfrm>
              <a:prstGeom prst="ellipse">
                <a:avLst/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BD075CCC-4B76-FC43-B651-B4F732BF512B}"/>
                  </a:ext>
                </a:extLst>
              </p:cNvPr>
              <p:cNvSpPr/>
              <p:nvPr/>
            </p:nvSpPr>
            <p:spPr>
              <a:xfrm>
                <a:off x="904974" y="3391639"/>
                <a:ext cx="257456" cy="36000"/>
              </a:xfrm>
              <a:prstGeom prst="roundRect">
                <a:avLst/>
              </a:pr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43" name="Gráfico 21">
            <a:extLst>
              <a:ext uri="{FF2B5EF4-FFF2-40B4-BE49-F238E27FC236}">
                <a16:creationId xmlns:a16="http://schemas.microsoft.com/office/drawing/2014/main" id="{AA93D494-5E79-62B6-9B4A-F1399C8528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3698" y="4139139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15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</a:t>
            </a: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no GitHub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</a:t>
            </a: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 </a:t>
            </a:r>
            <a:r>
              <a:rPr lang="en-US" sz="2400" b="1" u="sng" dirty="0" err="1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Portfólio</a:t>
            </a: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</a:t>
            </a:r>
            <a:r>
              <a:rPr lang="en-US" sz="2400" b="1" u="sng" dirty="0" err="1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usado</a:t>
            </a: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400" b="1" u="sng" dirty="0" err="1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como</a:t>
            </a: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400" b="1" u="sng" dirty="0" err="1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exemplo</a:t>
            </a: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sz="2400" b="1" u="sng" dirty="0">
              <a:latin typeface="Calibri"/>
              <a:ea typeface="Calibri"/>
              <a:cs typeface="Calibri"/>
              <a:sym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https://sass-lang.com/documentation/</a:t>
            </a:r>
            <a:endParaRPr lang="en-US" sz="20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https://lesscss.org/</a:t>
            </a:r>
            <a:endParaRPr lang="en-US" sz="2000" b="1" u="sng" dirty="0">
              <a:latin typeface="Calibri"/>
              <a:ea typeface="Calibri"/>
              <a:cs typeface="Calibri"/>
              <a:sym typeface="Calibri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https://stylus-lang.com/</a:t>
            </a:r>
            <a:endParaRPr lang="en-US" sz="2000" b="1" u="sng" dirty="0">
              <a:latin typeface="Calibri"/>
              <a:ea typeface="Calibri"/>
              <a:cs typeface="Calibri"/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1428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SASS Playground: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https://sass-lang.com/playground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LESS Playground: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https://lesscss.org/less-preview/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Stylus Playground: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https://stylus-lang.com/try.html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 b="1" spc="-100" dirty="0">
                <a:latin typeface="Calibri"/>
                <a:ea typeface="Calibri"/>
                <a:cs typeface="Calibri"/>
                <a:sym typeface="Calibri"/>
              </a:rPr>
              <a:t>Compare - CSS PREprocessors: </a:t>
            </a:r>
            <a:r>
              <a:rPr lang="it-IT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https://csspre.com/compare/</a:t>
            </a:r>
            <a:endParaRPr lang="it-IT" sz="2400" b="1" spc="-100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Code: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</a:t>
            </a:r>
            <a:endParaRPr lang="it-IT" sz="2400" b="1" spc="-100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22772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Live Sass Compiler: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https://marketplace.visualstudio.com/items?itemName=glenn2223.live-sass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Live Server: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https://marketplace.visualstudio.com/items?itemName=ritwickdey.LiveServer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8349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 b="1" spc="-100" dirty="0">
                <a:latin typeface="Calibri"/>
                <a:ea typeface="Calibri"/>
                <a:cs typeface="Calibri"/>
                <a:sym typeface="Calibri"/>
              </a:rPr>
              <a:t>SASS (.sass only): </a:t>
            </a:r>
            <a:r>
              <a:rPr lang="it-IT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https://marketplace.visualstudio.com/items?itemName=Syler.sass-indented</a:t>
            </a:r>
            <a:endParaRPr lang="it-IT" sz="2400" b="1" spc="-100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 b="1" spc="-100" dirty="0">
                <a:latin typeface="Calibri"/>
                <a:ea typeface="Calibri"/>
                <a:cs typeface="Calibri"/>
                <a:sym typeface="Calibri"/>
              </a:rPr>
              <a:t>SCSS Formatter: </a:t>
            </a:r>
            <a:r>
              <a:rPr lang="it-IT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https://marketplace.visualstudio.com/items?itemName=sibiraj-s.vscode-scss-formatter</a:t>
            </a:r>
            <a:endParaRPr lang="it-IT" sz="2400" b="1" spc="-100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79941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spc="-100" dirty="0">
                <a:latin typeface="Calibri"/>
                <a:ea typeface="Calibri"/>
                <a:cs typeface="Calibri"/>
                <a:sym typeface="Calibri"/>
              </a:rPr>
              <a:t>Bootstrap Moved from Less to Sass</a:t>
            </a:r>
            <a:r>
              <a:rPr lang="it-IT" sz="2400" b="1" spc="-100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-IT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https://blog.getbootstrap.com/2015/08/19/bootstrap-4-alpha/</a:t>
            </a:r>
            <a:endParaRPr lang="it-IT" sz="2400" b="1" spc="-100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 b="1" spc="-100" dirty="0">
                <a:latin typeface="Calibri"/>
                <a:ea typeface="Calibri"/>
                <a:cs typeface="Calibri"/>
                <a:sym typeface="Calibri"/>
              </a:rPr>
              <a:t>Dart Sass Command-Line Interface: </a:t>
            </a:r>
            <a:r>
              <a:rPr lang="it-IT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https://sass-lang.com/documentation/cli/dart-sass/</a:t>
            </a:r>
            <a:endParaRPr lang="it-IT" sz="2400" b="1" spc="-100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 b="1" spc="-100" dirty="0">
                <a:latin typeface="Calibri"/>
                <a:ea typeface="Calibri"/>
                <a:cs typeface="Calibri"/>
                <a:sym typeface="Calibri"/>
              </a:rPr>
              <a:t>Advanced Nesting: </a:t>
            </a:r>
            <a:r>
              <a:rPr lang="it-IT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https://sass-lang.com/documentation/style-rules/parent-selector/#advanced-nesting</a:t>
            </a:r>
            <a:endParaRPr lang="it-IT" sz="2400" b="1" spc="-100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173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spc="-100" dirty="0">
                <a:latin typeface="Calibri"/>
                <a:ea typeface="Calibri"/>
                <a:cs typeface="Calibri"/>
                <a:sym typeface="Calibri"/>
              </a:rPr>
              <a:t>Passing Arguments to Content Blocks: </a:t>
            </a:r>
            <a:r>
              <a:rPr lang="it-IT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https://sass-lang.com/documentation/at-rules/mixin/#passing-arguments-to-content-blocks</a:t>
            </a:r>
            <a:endParaRPr lang="it-IT" sz="2400" b="1" spc="-100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 b="1" spc="-100" dirty="0">
                <a:latin typeface="Calibri"/>
                <a:ea typeface="Calibri"/>
                <a:cs typeface="Calibri"/>
                <a:sym typeface="Calibri"/>
              </a:rPr>
              <a:t>At-Rules: </a:t>
            </a:r>
            <a:r>
              <a:rPr lang="it-IT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https://sass-lang.com/documentation/at-rules/</a:t>
            </a:r>
            <a:endParaRPr lang="it-IT" sz="2400" b="1" spc="-100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 b="1" spc="-100" dirty="0">
                <a:latin typeface="Calibri"/>
                <a:ea typeface="Calibri"/>
                <a:cs typeface="Calibri"/>
                <a:sym typeface="Calibri"/>
              </a:rPr>
              <a:t>Built-In Modules: </a:t>
            </a:r>
            <a:r>
              <a:rPr lang="it-IT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https://sass-lang.com/documentation/modules/</a:t>
            </a:r>
            <a:endParaRPr lang="it-IT" sz="2400" b="1" spc="-100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594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346068-705D-19E5-AE3D-E945E9F7C0A8}"/>
              </a:ext>
            </a:extLst>
          </p:cNvPr>
          <p:cNvSpPr txBox="1"/>
          <p:nvPr/>
        </p:nvSpPr>
        <p:spPr>
          <a:xfrm>
            <a:off x="488730" y="1787942"/>
            <a:ext cx="68194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81000" algn="just">
              <a:buClr>
                <a:srgbClr val="040A24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Convertendo um Projeto em CSS para SASS</a:t>
            </a:r>
          </a:p>
          <a:p>
            <a:pPr marL="457200" indent="-381000" algn="just">
              <a:buClr>
                <a:srgbClr val="040A24"/>
              </a:buClr>
              <a:buSzPts val="2400"/>
              <a:buFont typeface="Wingdings" panose="05000000000000000000" pitchFamily="2" charset="2"/>
              <a:buChar char="q"/>
            </a:pP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Dicas e Materiais de Apoio</a:t>
            </a:r>
          </a:p>
        </p:txBody>
      </p:sp>
      <p:sp>
        <p:nvSpPr>
          <p:cNvPr id="2" name="Google Shape;177;g116295da5bc_0_62">
            <a:extLst>
              <a:ext uri="{FF2B5EF4-FFF2-40B4-BE49-F238E27FC236}">
                <a16:creationId xmlns:a16="http://schemas.microsoft.com/office/drawing/2014/main" id="{C42C7F10-9B95-FCB6-212D-22C25F2A105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450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b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Pré-processadores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CSS</a:t>
            </a:r>
          </a:p>
          <a:p>
            <a:pPr>
              <a:lnSpc>
                <a:spcPct val="114999"/>
              </a:lnSpc>
              <a:buSzPts val="3200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SASS, LESS e Stylus.</a:t>
            </a: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843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</a:t>
            </a:r>
            <a:b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</a:t>
            </a: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-processadores CSS?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1C618C-9A57-6B52-BB92-C7B36CBBAE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178" y="2297329"/>
            <a:ext cx="7868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ferramentas que adicionam ao CSS recursos que ele não possui nativamente.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D2C39CD9-B66B-D358-03CA-1488BED3E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33229">
            <a:off x="3755738" y="3668278"/>
            <a:ext cx="992285" cy="992285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F0F3E0C-3549-BE2D-645D-AA979D3D9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22405">
            <a:off x="4338967" y="3323702"/>
            <a:ext cx="731190" cy="73119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CE1E400B-6522-21BB-D259-665CDE303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22405">
            <a:off x="4530166" y="3894037"/>
            <a:ext cx="538589" cy="538589"/>
          </a:xfrm>
          <a:prstGeom prst="rect">
            <a:avLst/>
          </a:prstGeom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DAB8EB0A-EF5F-B8BC-FFBA-B90D2EFCAC30}"/>
              </a:ext>
            </a:extLst>
          </p:cNvPr>
          <p:cNvSpPr/>
          <p:nvPr/>
        </p:nvSpPr>
        <p:spPr>
          <a:xfrm>
            <a:off x="3117335" y="3932743"/>
            <a:ext cx="550569" cy="235578"/>
          </a:xfrm>
          <a:prstGeom prst="rightArrow">
            <a:avLst>
              <a:gd name="adj1" fmla="val 50000"/>
              <a:gd name="adj2" fmla="val 91488"/>
            </a:avLst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b="1" dirty="0">
              <a:solidFill>
                <a:srgbClr val="EA4E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803C8C7-DCDF-21B3-92A5-20F68DA96F5A}"/>
              </a:ext>
            </a:extLst>
          </p:cNvPr>
          <p:cNvGrpSpPr/>
          <p:nvPr/>
        </p:nvGrpSpPr>
        <p:grpSpPr>
          <a:xfrm>
            <a:off x="1452922" y="3300827"/>
            <a:ext cx="1389983" cy="1473738"/>
            <a:chOff x="1498770" y="3300827"/>
            <a:chExt cx="1389983" cy="1473738"/>
          </a:xfrm>
        </p:grpSpPr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99CB8C0D-4BF2-ABB3-FC68-C57D34819893}"/>
                </a:ext>
              </a:extLst>
            </p:cNvPr>
            <p:cNvGrpSpPr/>
            <p:nvPr/>
          </p:nvGrpSpPr>
          <p:grpSpPr>
            <a:xfrm>
              <a:off x="1605769" y="3300827"/>
              <a:ext cx="1175986" cy="1473738"/>
              <a:chOff x="4432710" y="3274321"/>
              <a:chExt cx="1175986" cy="1473738"/>
            </a:xfrm>
          </p:grpSpPr>
          <p:sp>
            <p:nvSpPr>
              <p:cNvPr id="41" name="Retângulo: Único Canto Recortado 40">
                <a:extLst>
                  <a:ext uri="{FF2B5EF4-FFF2-40B4-BE49-F238E27FC236}">
                    <a16:creationId xmlns:a16="http://schemas.microsoft.com/office/drawing/2014/main" id="{74BBE199-65A4-816F-78AD-263B4B6B38CE}"/>
                  </a:ext>
                </a:extLst>
              </p:cNvPr>
              <p:cNvSpPr/>
              <p:nvPr/>
            </p:nvSpPr>
            <p:spPr>
              <a:xfrm rot="5400000" flipH="1">
                <a:off x="4283834" y="3423197"/>
                <a:ext cx="1473738" cy="1175986"/>
              </a:xfrm>
              <a:prstGeom prst="snip1Rect">
                <a:avLst>
                  <a:gd name="adj" fmla="val 29124"/>
                </a:avLst>
              </a:prstGeom>
              <a:solidFill>
                <a:srgbClr val="EEEEEE"/>
              </a:solidFill>
              <a:ln w="285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Triângulo isósceles 42">
                <a:extLst>
                  <a:ext uri="{FF2B5EF4-FFF2-40B4-BE49-F238E27FC236}">
                    <a16:creationId xmlns:a16="http://schemas.microsoft.com/office/drawing/2014/main" id="{106AAFB7-7AD7-BCFC-561F-D49F9C20B03B}"/>
                  </a:ext>
                </a:extLst>
              </p:cNvPr>
              <p:cNvSpPr/>
              <p:nvPr/>
            </p:nvSpPr>
            <p:spPr>
              <a:xfrm rot="5400000">
                <a:off x="5256209" y="3280823"/>
                <a:ext cx="353141" cy="349138"/>
              </a:xfrm>
              <a:prstGeom prst="triangle">
                <a:avLst>
                  <a:gd name="adj" fmla="val 99056"/>
                </a:avLst>
              </a:prstGeom>
              <a:solidFill>
                <a:srgbClr val="CF649A"/>
              </a:solidFill>
              <a:ln w="285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4A62F8C4-6F42-2F65-ADBB-82861A0EEC25}"/>
                </a:ext>
              </a:extLst>
            </p:cNvPr>
            <p:cNvSpPr/>
            <p:nvPr/>
          </p:nvSpPr>
          <p:spPr>
            <a:xfrm>
              <a:off x="1498770" y="3910016"/>
              <a:ext cx="1389983" cy="517127"/>
            </a:xfrm>
            <a:prstGeom prst="roundRect">
              <a:avLst/>
            </a:prstGeom>
            <a:solidFill>
              <a:srgbClr val="CF64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D66C4A27-B00D-5187-E138-85BD07632B3A}"/>
                </a:ext>
              </a:extLst>
            </p:cNvPr>
            <p:cNvSpPr txBox="1"/>
            <p:nvPr/>
          </p:nvSpPr>
          <p:spPr>
            <a:xfrm>
              <a:off x="1523538" y="3864742"/>
              <a:ext cx="133532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.scss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531ACC4-7008-13DC-1FFF-DB6D4F87AD2E}"/>
              </a:ext>
            </a:extLst>
          </p:cNvPr>
          <p:cNvGrpSpPr/>
          <p:nvPr/>
        </p:nvGrpSpPr>
        <p:grpSpPr>
          <a:xfrm>
            <a:off x="6083808" y="3251791"/>
            <a:ext cx="1389983" cy="1473738"/>
            <a:chOff x="1498770" y="3300827"/>
            <a:chExt cx="1389983" cy="1473738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2D113751-6430-9B67-EB6F-5FBBD1DBBF53}"/>
                </a:ext>
              </a:extLst>
            </p:cNvPr>
            <p:cNvGrpSpPr/>
            <p:nvPr/>
          </p:nvGrpSpPr>
          <p:grpSpPr>
            <a:xfrm>
              <a:off x="1605769" y="3300827"/>
              <a:ext cx="1175986" cy="1473738"/>
              <a:chOff x="4432710" y="3274321"/>
              <a:chExt cx="1175986" cy="1473738"/>
            </a:xfrm>
          </p:grpSpPr>
          <p:sp>
            <p:nvSpPr>
              <p:cNvPr id="32" name="Retângulo: Único Canto Recortado 31">
                <a:extLst>
                  <a:ext uri="{FF2B5EF4-FFF2-40B4-BE49-F238E27FC236}">
                    <a16:creationId xmlns:a16="http://schemas.microsoft.com/office/drawing/2014/main" id="{FEE024D6-4544-2D09-D8AC-96F1E6BACB88}"/>
                  </a:ext>
                </a:extLst>
              </p:cNvPr>
              <p:cNvSpPr/>
              <p:nvPr/>
            </p:nvSpPr>
            <p:spPr>
              <a:xfrm rot="5400000" flipH="1">
                <a:off x="4283834" y="3423197"/>
                <a:ext cx="1473738" cy="1175986"/>
              </a:xfrm>
              <a:prstGeom prst="snip1Rect">
                <a:avLst>
                  <a:gd name="adj" fmla="val 29124"/>
                </a:avLst>
              </a:prstGeom>
              <a:solidFill>
                <a:srgbClr val="EEEEEE"/>
              </a:solidFill>
              <a:ln w="285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id="{02F93E04-6CC5-29AD-D09A-5F9B8DA4B88E}"/>
                  </a:ext>
                </a:extLst>
              </p:cNvPr>
              <p:cNvSpPr/>
              <p:nvPr/>
            </p:nvSpPr>
            <p:spPr>
              <a:xfrm rot="5400000">
                <a:off x="5256209" y="3280823"/>
                <a:ext cx="353141" cy="349138"/>
              </a:xfrm>
              <a:prstGeom prst="triangle">
                <a:avLst>
                  <a:gd name="adj" fmla="val 99056"/>
                </a:avLst>
              </a:prstGeom>
              <a:solidFill>
                <a:srgbClr val="264DE4"/>
              </a:solidFill>
              <a:ln w="285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FF6057D4-5868-EDF3-1721-E89AF65CCC8E}"/>
                </a:ext>
              </a:extLst>
            </p:cNvPr>
            <p:cNvSpPr/>
            <p:nvPr/>
          </p:nvSpPr>
          <p:spPr>
            <a:xfrm>
              <a:off x="1498770" y="3910016"/>
              <a:ext cx="1389983" cy="517127"/>
            </a:xfrm>
            <a:prstGeom prst="roundRect">
              <a:avLst/>
            </a:prstGeom>
            <a:solidFill>
              <a:srgbClr val="26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59B43BAC-C1D8-F032-DC91-07E53010B8CA}"/>
                </a:ext>
              </a:extLst>
            </p:cNvPr>
            <p:cNvSpPr txBox="1"/>
            <p:nvPr/>
          </p:nvSpPr>
          <p:spPr>
            <a:xfrm>
              <a:off x="1523538" y="3864742"/>
              <a:ext cx="133532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r>
                <a:rPr lang="pt-BR" sz="2800" b="1" dirty="0" err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css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CB9AB8DD-EA2F-D0B7-83DD-CECDD1DD6936}"/>
              </a:ext>
            </a:extLst>
          </p:cNvPr>
          <p:cNvSpPr/>
          <p:nvPr/>
        </p:nvSpPr>
        <p:spPr>
          <a:xfrm>
            <a:off x="5266158" y="3927753"/>
            <a:ext cx="550569" cy="235578"/>
          </a:xfrm>
          <a:prstGeom prst="rightArrow">
            <a:avLst>
              <a:gd name="adj1" fmla="val 50000"/>
              <a:gd name="adj2" fmla="val 91488"/>
            </a:avLst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b="1" dirty="0">
              <a:solidFill>
                <a:srgbClr val="EA4E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01E5433-05EC-D242-BAF8-194488D96CCE}"/>
              </a:ext>
            </a:extLst>
          </p:cNvPr>
          <p:cNvSpPr txBox="1"/>
          <p:nvPr/>
        </p:nvSpPr>
        <p:spPr>
          <a:xfrm>
            <a:off x="3896967" y="4538541"/>
            <a:ext cx="12355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Compilador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15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4;g109ffa863cd_0_328">
            <a:extLst>
              <a:ext uri="{FF2B5EF4-FFF2-40B4-BE49-F238E27FC236}">
                <a16:creationId xmlns:a16="http://schemas.microsoft.com/office/drawing/2014/main" id="{58340D79-1014-492B-BAC3-FBD11F1CB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9912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</a:p>
        </p:txBody>
      </p:sp>
      <p:sp>
        <p:nvSpPr>
          <p:cNvPr id="29" name="Google Shape;205;g109ffa863cd_0_328">
            <a:extLst>
              <a:ext uri="{FF2B5EF4-FFF2-40B4-BE49-F238E27FC236}">
                <a16:creationId xmlns:a16="http://schemas.microsoft.com/office/drawing/2014/main" id="{42757459-8EFD-6D2F-1E43-E68C8E53F3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207" name="Agrupar 206">
            <a:extLst>
              <a:ext uri="{FF2B5EF4-FFF2-40B4-BE49-F238E27FC236}">
                <a16:creationId xmlns:a16="http://schemas.microsoft.com/office/drawing/2014/main" id="{E2CD7237-3609-BFD2-AF93-5921C9B4EA70}"/>
              </a:ext>
            </a:extLst>
          </p:cNvPr>
          <p:cNvGrpSpPr/>
          <p:nvPr/>
        </p:nvGrpSpPr>
        <p:grpSpPr>
          <a:xfrm>
            <a:off x="578188" y="1489875"/>
            <a:ext cx="7978597" cy="902286"/>
            <a:chOff x="578188" y="1489875"/>
            <a:chExt cx="7978597" cy="902286"/>
          </a:xfrm>
        </p:grpSpPr>
        <p:grpSp>
          <p:nvGrpSpPr>
            <p:cNvPr id="206" name="Agrupar 205">
              <a:extLst>
                <a:ext uri="{FF2B5EF4-FFF2-40B4-BE49-F238E27FC236}">
                  <a16:creationId xmlns:a16="http://schemas.microsoft.com/office/drawing/2014/main" id="{BD898F35-3198-ABCC-9AC0-7436C1FD7378}"/>
                </a:ext>
              </a:extLst>
            </p:cNvPr>
            <p:cNvGrpSpPr/>
            <p:nvPr/>
          </p:nvGrpSpPr>
          <p:grpSpPr>
            <a:xfrm>
              <a:off x="578188" y="1489875"/>
              <a:ext cx="896190" cy="902286"/>
              <a:chOff x="578188" y="1489875"/>
              <a:chExt cx="896190" cy="902286"/>
            </a:xfrm>
          </p:grpSpPr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89CAF627-EA3D-C095-8BDE-3A4B0DAD5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188" y="1489875"/>
                <a:ext cx="896190" cy="902286"/>
              </a:xfrm>
              <a:prstGeom prst="rect">
                <a:avLst/>
              </a:prstGeom>
            </p:spPr>
          </p:pic>
          <p:pic>
            <p:nvPicPr>
              <p:cNvPr id="35" name="Gráfico 34">
                <a:extLst>
                  <a:ext uri="{FF2B5EF4-FFF2-40B4-BE49-F238E27FC236}">
                    <a16:creationId xmlns:a16="http://schemas.microsoft.com/office/drawing/2014/main" id="{C327CAA1-5F32-52E5-D64E-8D490BABD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04256" y="1701948"/>
                <a:ext cx="432000" cy="432000"/>
              </a:xfrm>
              <a:prstGeom prst="rect">
                <a:avLst/>
              </a:prstGeom>
            </p:spPr>
          </p:pic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67D325D-4D65-397E-90D6-ABD5978FD248}"/>
                </a:ext>
              </a:extLst>
            </p:cNvPr>
            <p:cNvSpPr txBox="1"/>
            <p:nvPr/>
          </p:nvSpPr>
          <p:spPr>
            <a:xfrm>
              <a:off x="1309427" y="1506997"/>
              <a:ext cx="724735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b="1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Agrupar propriedades e valores para serem reutilizados</a:t>
              </a:r>
              <a:r>
                <a:rPr lang="pt-BR" sz="2400" spc="-5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, o que facilita a manutenção e diminui a repetição de código;</a:t>
              </a:r>
            </a:p>
          </p:txBody>
        </p:sp>
      </p:grpSp>
      <p:grpSp>
        <p:nvGrpSpPr>
          <p:cNvPr id="203" name="Agrupar 202">
            <a:extLst>
              <a:ext uri="{FF2B5EF4-FFF2-40B4-BE49-F238E27FC236}">
                <a16:creationId xmlns:a16="http://schemas.microsoft.com/office/drawing/2014/main" id="{45579D95-7FD6-38F4-49FB-9E453E6074A2}"/>
              </a:ext>
            </a:extLst>
          </p:cNvPr>
          <p:cNvGrpSpPr/>
          <p:nvPr/>
        </p:nvGrpSpPr>
        <p:grpSpPr>
          <a:xfrm>
            <a:off x="718499" y="2380552"/>
            <a:ext cx="4200647" cy="2675636"/>
            <a:chOff x="718499" y="2380552"/>
            <a:chExt cx="4200647" cy="2675636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D4F7BA1F-9FD5-CBBE-C31E-A7A9CEDCBDC6}"/>
                </a:ext>
              </a:extLst>
            </p:cNvPr>
            <p:cNvGrpSpPr/>
            <p:nvPr/>
          </p:nvGrpSpPr>
          <p:grpSpPr>
            <a:xfrm>
              <a:off x="755647" y="2395230"/>
              <a:ext cx="4163499" cy="2660958"/>
              <a:chOff x="755649" y="2610984"/>
              <a:chExt cx="3292784" cy="2660958"/>
            </a:xfrm>
          </p:grpSpPr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E54AAE81-6607-84AA-2E08-3C3B41468583}"/>
                  </a:ext>
                </a:extLst>
              </p:cNvPr>
              <p:cNvSpPr/>
              <p:nvPr/>
            </p:nvSpPr>
            <p:spPr>
              <a:xfrm>
                <a:off x="755649" y="2618358"/>
                <a:ext cx="3292783" cy="2653584"/>
              </a:xfrm>
              <a:prstGeom prst="roundRect">
                <a:avLst>
                  <a:gd name="adj" fmla="val 4497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5E7AC550-CBDB-AC9B-3136-EACAA992D80B}"/>
                  </a:ext>
                </a:extLst>
              </p:cNvPr>
              <p:cNvSpPr/>
              <p:nvPr/>
            </p:nvSpPr>
            <p:spPr>
              <a:xfrm>
                <a:off x="755651" y="2610984"/>
                <a:ext cx="3292782" cy="316571"/>
              </a:xfrm>
              <a:custGeom>
                <a:avLst/>
                <a:gdLst>
                  <a:gd name="connsiteX0" fmla="*/ 97874 w 3744913"/>
                  <a:gd name="connsiteY0" fmla="*/ 0 h 316571"/>
                  <a:gd name="connsiteX1" fmla="*/ 3647039 w 3744913"/>
                  <a:gd name="connsiteY1" fmla="*/ 0 h 316571"/>
                  <a:gd name="connsiteX2" fmla="*/ 3744913 w 3744913"/>
                  <a:gd name="connsiteY2" fmla="*/ 97874 h 316571"/>
                  <a:gd name="connsiteX3" fmla="*/ 3744913 w 3744913"/>
                  <a:gd name="connsiteY3" fmla="*/ 316571 h 316571"/>
                  <a:gd name="connsiteX4" fmla="*/ 0 w 3744913"/>
                  <a:gd name="connsiteY4" fmla="*/ 316571 h 316571"/>
                  <a:gd name="connsiteX5" fmla="*/ 0 w 3744913"/>
                  <a:gd name="connsiteY5" fmla="*/ 97874 h 316571"/>
                  <a:gd name="connsiteX6" fmla="*/ 97874 w 3744913"/>
                  <a:gd name="connsiteY6" fmla="*/ 0 h 31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4913" h="316571">
                    <a:moveTo>
                      <a:pt x="97874" y="0"/>
                    </a:moveTo>
                    <a:lnTo>
                      <a:pt x="3647039" y="0"/>
                    </a:lnTo>
                    <a:cubicBezTo>
                      <a:pt x="3701093" y="0"/>
                      <a:pt x="3744913" y="43820"/>
                      <a:pt x="3744913" y="97874"/>
                    </a:cubicBezTo>
                    <a:lnTo>
                      <a:pt x="3744913" y="316571"/>
                    </a:lnTo>
                    <a:lnTo>
                      <a:pt x="0" y="316571"/>
                    </a:lnTo>
                    <a:lnTo>
                      <a:pt x="0" y="97874"/>
                    </a:lnTo>
                    <a:cubicBezTo>
                      <a:pt x="0" y="43820"/>
                      <a:pt x="43820" y="0"/>
                      <a:pt x="97874" y="0"/>
                    </a:cubicBezTo>
                    <a:close/>
                  </a:path>
                </a:pathLst>
              </a:cu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F214638-B2D1-D29B-B458-E40F2B62C05E}"/>
                </a:ext>
              </a:extLst>
            </p:cNvPr>
            <p:cNvSpPr txBox="1"/>
            <p:nvPr/>
          </p:nvSpPr>
          <p:spPr>
            <a:xfrm>
              <a:off x="718499" y="2380552"/>
              <a:ext cx="7024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.scss</a:t>
              </a:r>
              <a:endParaRPr lang="pt-BR" sz="1600" dirty="0">
                <a:solidFill>
                  <a:srgbClr val="FFFFFF"/>
                </a:solidFill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4C973CA-2830-2054-6582-4431BC870F13}"/>
                </a:ext>
              </a:extLst>
            </p:cNvPr>
            <p:cNvSpPr txBox="1"/>
            <p:nvPr/>
          </p:nvSpPr>
          <p:spPr>
            <a:xfrm>
              <a:off x="814530" y="2778287"/>
              <a:ext cx="3988824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$primary-color: #EA4E60; </a:t>
              </a:r>
            </a:p>
            <a:p>
              <a:endPara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header {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background-color: </a:t>
              </a:r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$primary-color</a:t>
              </a:r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{ 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color: </a:t>
              </a:r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$primary-color</a:t>
              </a:r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grpSp>
        <p:nvGrpSpPr>
          <p:cNvPr id="204" name="Agrupar 203">
            <a:extLst>
              <a:ext uri="{FF2B5EF4-FFF2-40B4-BE49-F238E27FC236}">
                <a16:creationId xmlns:a16="http://schemas.microsoft.com/office/drawing/2014/main" id="{43714745-2D44-B773-5F81-01CCA8CC221A}"/>
              </a:ext>
            </a:extLst>
          </p:cNvPr>
          <p:cNvGrpSpPr/>
          <p:nvPr/>
        </p:nvGrpSpPr>
        <p:grpSpPr>
          <a:xfrm>
            <a:off x="5098001" y="2380552"/>
            <a:ext cx="3361787" cy="2675636"/>
            <a:chOff x="5098001" y="2380552"/>
            <a:chExt cx="3361787" cy="2675636"/>
          </a:xfrm>
        </p:grpSpPr>
        <p:grpSp>
          <p:nvGrpSpPr>
            <p:cNvPr id="196" name="Agrupar 195">
              <a:extLst>
                <a:ext uri="{FF2B5EF4-FFF2-40B4-BE49-F238E27FC236}">
                  <a16:creationId xmlns:a16="http://schemas.microsoft.com/office/drawing/2014/main" id="{9ECE72B2-1A89-C31A-4E9E-6454AE1510A4}"/>
                </a:ext>
              </a:extLst>
            </p:cNvPr>
            <p:cNvGrpSpPr/>
            <p:nvPr/>
          </p:nvGrpSpPr>
          <p:grpSpPr>
            <a:xfrm>
              <a:off x="5135150" y="2395230"/>
              <a:ext cx="3324638" cy="2660958"/>
              <a:chOff x="755649" y="2610984"/>
              <a:chExt cx="3292784" cy="2660958"/>
            </a:xfrm>
          </p:grpSpPr>
          <p:sp>
            <p:nvSpPr>
              <p:cNvPr id="197" name="Retângulo: Cantos Arredondados 196">
                <a:extLst>
                  <a:ext uri="{FF2B5EF4-FFF2-40B4-BE49-F238E27FC236}">
                    <a16:creationId xmlns:a16="http://schemas.microsoft.com/office/drawing/2014/main" id="{597DCECD-07A8-9AFA-4E17-EC2F96D26BB0}"/>
                  </a:ext>
                </a:extLst>
              </p:cNvPr>
              <p:cNvSpPr/>
              <p:nvPr/>
            </p:nvSpPr>
            <p:spPr>
              <a:xfrm>
                <a:off x="755649" y="2618358"/>
                <a:ext cx="3292783" cy="2653584"/>
              </a:xfrm>
              <a:prstGeom prst="roundRect">
                <a:avLst>
                  <a:gd name="adj" fmla="val 4497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8" name="Forma Livre: Forma 197">
                <a:extLst>
                  <a:ext uri="{FF2B5EF4-FFF2-40B4-BE49-F238E27FC236}">
                    <a16:creationId xmlns:a16="http://schemas.microsoft.com/office/drawing/2014/main" id="{FCC44056-E791-9492-BAB0-C4757B15944F}"/>
                  </a:ext>
                </a:extLst>
              </p:cNvPr>
              <p:cNvSpPr/>
              <p:nvPr/>
            </p:nvSpPr>
            <p:spPr>
              <a:xfrm>
                <a:off x="755651" y="2610984"/>
                <a:ext cx="3292782" cy="316571"/>
              </a:xfrm>
              <a:custGeom>
                <a:avLst/>
                <a:gdLst>
                  <a:gd name="connsiteX0" fmla="*/ 97874 w 3744913"/>
                  <a:gd name="connsiteY0" fmla="*/ 0 h 316571"/>
                  <a:gd name="connsiteX1" fmla="*/ 3647039 w 3744913"/>
                  <a:gd name="connsiteY1" fmla="*/ 0 h 316571"/>
                  <a:gd name="connsiteX2" fmla="*/ 3744913 w 3744913"/>
                  <a:gd name="connsiteY2" fmla="*/ 97874 h 316571"/>
                  <a:gd name="connsiteX3" fmla="*/ 3744913 w 3744913"/>
                  <a:gd name="connsiteY3" fmla="*/ 316571 h 316571"/>
                  <a:gd name="connsiteX4" fmla="*/ 0 w 3744913"/>
                  <a:gd name="connsiteY4" fmla="*/ 316571 h 316571"/>
                  <a:gd name="connsiteX5" fmla="*/ 0 w 3744913"/>
                  <a:gd name="connsiteY5" fmla="*/ 97874 h 316571"/>
                  <a:gd name="connsiteX6" fmla="*/ 97874 w 3744913"/>
                  <a:gd name="connsiteY6" fmla="*/ 0 h 31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4913" h="316571">
                    <a:moveTo>
                      <a:pt x="97874" y="0"/>
                    </a:moveTo>
                    <a:lnTo>
                      <a:pt x="3647039" y="0"/>
                    </a:lnTo>
                    <a:cubicBezTo>
                      <a:pt x="3701093" y="0"/>
                      <a:pt x="3744913" y="43820"/>
                      <a:pt x="3744913" y="97874"/>
                    </a:cubicBezTo>
                    <a:lnTo>
                      <a:pt x="3744913" y="316571"/>
                    </a:lnTo>
                    <a:lnTo>
                      <a:pt x="0" y="316571"/>
                    </a:lnTo>
                    <a:lnTo>
                      <a:pt x="0" y="97874"/>
                    </a:lnTo>
                    <a:cubicBezTo>
                      <a:pt x="0" y="43820"/>
                      <a:pt x="43820" y="0"/>
                      <a:pt x="97874" y="0"/>
                    </a:cubicBezTo>
                    <a:close/>
                  </a:path>
                </a:pathLst>
              </a:custGeom>
              <a:solidFill>
                <a:srgbClr val="EA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199" name="CaixaDeTexto 198">
              <a:extLst>
                <a:ext uri="{FF2B5EF4-FFF2-40B4-BE49-F238E27FC236}">
                  <a16:creationId xmlns:a16="http://schemas.microsoft.com/office/drawing/2014/main" id="{7D560E6E-5C3F-6DED-60CC-3442809AFAF8}"/>
                </a:ext>
              </a:extLst>
            </p:cNvPr>
            <p:cNvSpPr txBox="1"/>
            <p:nvPr/>
          </p:nvSpPr>
          <p:spPr>
            <a:xfrm>
              <a:off x="5098001" y="2380552"/>
              <a:ext cx="7024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.scss</a:t>
              </a:r>
              <a:endParaRPr lang="pt-BR" sz="1600" dirty="0">
                <a:solidFill>
                  <a:srgbClr val="FFFFFF"/>
                </a:solidFill>
              </a:endParaRPr>
            </a:p>
          </p:txBody>
        </p:sp>
        <p:sp>
          <p:nvSpPr>
            <p:cNvPr id="200" name="CaixaDeTexto 199">
              <a:extLst>
                <a:ext uri="{FF2B5EF4-FFF2-40B4-BE49-F238E27FC236}">
                  <a16:creationId xmlns:a16="http://schemas.microsoft.com/office/drawing/2014/main" id="{14371532-8BE7-E52B-9D4B-9D645D0575AC}"/>
                </a:ext>
              </a:extLst>
            </p:cNvPr>
            <p:cNvSpPr txBox="1"/>
            <p:nvPr/>
          </p:nvSpPr>
          <p:spPr>
            <a:xfrm>
              <a:off x="5194032" y="2778287"/>
              <a:ext cx="3192391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@mixin border-radius {</a:t>
              </a:r>
            </a:p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border-radius: 8px;</a:t>
              </a:r>
            </a:p>
            <a:p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b="1" dirty="0">
                <a:solidFill>
                  <a:srgbClr val="040A2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button {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EA4E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@include border-radius</a:t>
              </a:r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background-color: red;</a:t>
              </a:r>
            </a:p>
            <a:p>
              <a:r>
                <a:rPr lang="en-US" b="1" dirty="0">
                  <a:solidFill>
                    <a:srgbClr val="040A2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65117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F851F-9139-4698-B73C-D9898D882B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36EE4A-77CB-40F8-99E6-2229B4F7F44C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19483571-f922-4e8e-9c1c-26f0a2252132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851b35d3-0456-4d6a-bc2f-da927e91d158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7651</TotalTime>
  <Words>2909</Words>
  <Application>Microsoft Office PowerPoint</Application>
  <PresentationFormat>Apresentação na tela (16:9)</PresentationFormat>
  <Paragraphs>729</Paragraphs>
  <Slides>57</Slides>
  <Notes>57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5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[Dio] Apresentação PPT - Pré-processadores CSS: Explorando o SASS na Prática</dc:title>
  <dc:creator>Elidiana Andrade</dc:creator>
  <cp:lastModifiedBy>Elidiana Andrade</cp:lastModifiedBy>
  <cp:revision>472</cp:revision>
  <dcterms:modified xsi:type="dcterms:W3CDTF">2023-12-20T18:50:57Z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