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257" r:id="rId3"/>
    <p:sldId id="504" r:id="rId4"/>
    <p:sldId id="460" r:id="rId5"/>
    <p:sldId id="528" r:id="rId6"/>
    <p:sldId id="490" r:id="rId7"/>
    <p:sldId id="529" r:id="rId8"/>
    <p:sldId id="505" r:id="rId9"/>
    <p:sldId id="491" r:id="rId10"/>
    <p:sldId id="508" r:id="rId11"/>
    <p:sldId id="509" r:id="rId12"/>
    <p:sldId id="515" r:id="rId13"/>
    <p:sldId id="492" r:id="rId14"/>
    <p:sldId id="535" r:id="rId15"/>
    <p:sldId id="531" r:id="rId16"/>
    <p:sldId id="493" r:id="rId17"/>
    <p:sldId id="494" r:id="rId18"/>
    <p:sldId id="516" r:id="rId19"/>
    <p:sldId id="495" r:id="rId20"/>
    <p:sldId id="496" r:id="rId21"/>
    <p:sldId id="525" r:id="rId22"/>
    <p:sldId id="532" r:id="rId23"/>
    <p:sldId id="497" r:id="rId24"/>
    <p:sldId id="518" r:id="rId25"/>
    <p:sldId id="536" r:id="rId26"/>
    <p:sldId id="517" r:id="rId27"/>
    <p:sldId id="506" r:id="rId28"/>
    <p:sldId id="530" r:id="rId29"/>
    <p:sldId id="499" r:id="rId30"/>
    <p:sldId id="507" r:id="rId31"/>
    <p:sldId id="519" r:id="rId32"/>
    <p:sldId id="533" r:id="rId33"/>
    <p:sldId id="534" r:id="rId34"/>
    <p:sldId id="500" r:id="rId35"/>
    <p:sldId id="510" r:id="rId36"/>
    <p:sldId id="511" r:id="rId37"/>
    <p:sldId id="537" r:id="rId38"/>
    <p:sldId id="512" r:id="rId39"/>
    <p:sldId id="513" r:id="rId40"/>
    <p:sldId id="514" r:id="rId41"/>
    <p:sldId id="502" r:id="rId42"/>
    <p:sldId id="526" r:id="rId43"/>
    <p:sldId id="503" r:id="rId44"/>
    <p:sldId id="521" r:id="rId45"/>
    <p:sldId id="522" r:id="rId46"/>
    <p:sldId id="523" r:id="rId47"/>
    <p:sldId id="524" r:id="rId48"/>
    <p:sldId id="520" r:id="rId49"/>
    <p:sldId id="527" r:id="rId50"/>
  </p:sldIdLst>
  <p:sldSz cx="9144000" cy="6858000" type="screen4x3"/>
  <p:notesSz cx="6858000" cy="9144000"/>
  <p:defaultTextStyle>
    <a:defPPr>
      <a:defRPr lang="pt-P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94660"/>
  </p:normalViewPr>
  <p:slideViewPr>
    <p:cSldViewPr>
      <p:cViewPr varScale="1">
        <p:scale>
          <a:sx n="63" d="100"/>
          <a:sy n="63" d="100"/>
        </p:scale>
        <p:origin x="1404" y="45"/>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6BA71-CD43-40BA-9C07-A4B42682FE06}"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pt-PT"/>
        </a:p>
      </dgm:t>
    </dgm:pt>
    <dgm:pt modelId="{E8EDB0FE-768D-4019-AF7F-524C005C09F5}">
      <dgm:prSet phldrT="[Texto]" custT="1"/>
      <dgm:spPr/>
      <dgm:t>
        <a:bodyPr/>
        <a:lstStyle/>
        <a:p>
          <a:r>
            <a:rPr lang="pt-PT" sz="1200" dirty="0" err="1" smtClean="0"/>
            <a:t>SimpleUniverse</a:t>
          </a:r>
          <a:endParaRPr lang="pt-PT" sz="1200" dirty="0"/>
        </a:p>
      </dgm:t>
    </dgm:pt>
    <dgm:pt modelId="{65C79A87-6E8B-4A41-87A8-147899799EAB}" type="parTrans" cxnId="{6D863467-9E8D-46F6-815D-94F3A34E7068}">
      <dgm:prSet/>
      <dgm:spPr/>
      <dgm:t>
        <a:bodyPr/>
        <a:lstStyle/>
        <a:p>
          <a:endParaRPr lang="pt-PT"/>
        </a:p>
      </dgm:t>
    </dgm:pt>
    <dgm:pt modelId="{5ADFD55F-57D7-4998-A240-F144DC8D6FBA}" type="sibTrans" cxnId="{6D863467-9E8D-46F6-815D-94F3A34E7068}">
      <dgm:prSet/>
      <dgm:spPr/>
      <dgm:t>
        <a:bodyPr/>
        <a:lstStyle/>
        <a:p>
          <a:endParaRPr lang="pt-PT"/>
        </a:p>
      </dgm:t>
    </dgm:pt>
    <dgm:pt modelId="{BB8CA917-3680-44E0-9F67-DB0FA2D2643A}">
      <dgm:prSet phldrT="[Texto]" custT="1"/>
      <dgm:spPr/>
      <dgm:t>
        <a:bodyPr/>
        <a:lstStyle/>
        <a:p>
          <a:r>
            <a:rPr lang="pt-PT" sz="1200" dirty="0" err="1" smtClean="0"/>
            <a:t>Viewer</a:t>
          </a:r>
          <a:endParaRPr lang="pt-PT" sz="1200" dirty="0"/>
        </a:p>
      </dgm:t>
    </dgm:pt>
    <dgm:pt modelId="{8276CA96-5A9B-41A3-A567-A069E52C0A95}" type="parTrans" cxnId="{06D4B61D-E7BE-424B-BA51-6C6E606E8222}">
      <dgm:prSet/>
      <dgm:spPr/>
      <dgm:t>
        <a:bodyPr/>
        <a:lstStyle/>
        <a:p>
          <a:endParaRPr lang="pt-PT"/>
        </a:p>
      </dgm:t>
    </dgm:pt>
    <dgm:pt modelId="{C9029DDF-F84E-465B-8DE5-715C50DFB0A5}" type="sibTrans" cxnId="{06D4B61D-E7BE-424B-BA51-6C6E606E8222}">
      <dgm:prSet/>
      <dgm:spPr/>
      <dgm:t>
        <a:bodyPr/>
        <a:lstStyle/>
        <a:p>
          <a:endParaRPr lang="pt-PT"/>
        </a:p>
      </dgm:t>
    </dgm:pt>
    <dgm:pt modelId="{52A967F6-4846-42DD-9DD1-3AACA870DD5B}">
      <dgm:prSet phldrT="[Texto]" custT="1"/>
      <dgm:spPr/>
      <dgm:t>
        <a:bodyPr/>
        <a:lstStyle/>
        <a:p>
          <a:r>
            <a:rPr lang="pt-PT" sz="1200" dirty="0" err="1" smtClean="0"/>
            <a:t>View</a:t>
          </a:r>
          <a:endParaRPr lang="pt-PT" sz="1200" dirty="0"/>
        </a:p>
      </dgm:t>
    </dgm:pt>
    <dgm:pt modelId="{525B64AC-FF4C-4F67-A674-4DB627E6F406}" type="parTrans" cxnId="{502849C5-C278-4E6C-B34F-BD0E39DBF35E}">
      <dgm:prSet/>
      <dgm:spPr/>
      <dgm:t>
        <a:bodyPr/>
        <a:lstStyle/>
        <a:p>
          <a:endParaRPr lang="pt-PT"/>
        </a:p>
      </dgm:t>
    </dgm:pt>
    <dgm:pt modelId="{C9CDE74E-7E74-4466-AA5B-A0CEE6413543}" type="sibTrans" cxnId="{502849C5-C278-4E6C-B34F-BD0E39DBF35E}">
      <dgm:prSet/>
      <dgm:spPr/>
      <dgm:t>
        <a:bodyPr/>
        <a:lstStyle/>
        <a:p>
          <a:endParaRPr lang="pt-PT"/>
        </a:p>
      </dgm:t>
    </dgm:pt>
    <dgm:pt modelId="{97A5C271-DFF2-4C6C-A14C-44F88641C8EB}">
      <dgm:prSet phldrT="[Texto]" custT="1"/>
      <dgm:spPr/>
      <dgm:t>
        <a:bodyPr/>
        <a:lstStyle/>
        <a:p>
          <a:r>
            <a:rPr lang="pt-PT" sz="1200" dirty="0" err="1" smtClean="0"/>
            <a:t>ViewAvatar</a:t>
          </a:r>
          <a:endParaRPr lang="pt-PT" sz="1200" dirty="0"/>
        </a:p>
      </dgm:t>
    </dgm:pt>
    <dgm:pt modelId="{468E0671-8BF1-49DA-9D67-F1F1ECE15E59}" type="parTrans" cxnId="{58D69602-9784-4C97-8C5F-CD3B84772204}">
      <dgm:prSet/>
      <dgm:spPr/>
      <dgm:t>
        <a:bodyPr/>
        <a:lstStyle/>
        <a:p>
          <a:endParaRPr lang="pt-PT"/>
        </a:p>
      </dgm:t>
    </dgm:pt>
    <dgm:pt modelId="{4811AB20-9DE2-406C-BD77-1140DEAB939A}" type="sibTrans" cxnId="{58D69602-9784-4C97-8C5F-CD3B84772204}">
      <dgm:prSet/>
      <dgm:spPr/>
      <dgm:t>
        <a:bodyPr/>
        <a:lstStyle/>
        <a:p>
          <a:endParaRPr lang="pt-PT"/>
        </a:p>
      </dgm:t>
    </dgm:pt>
    <dgm:pt modelId="{12BA5C47-80DC-49F9-B119-B00A1B86444F}">
      <dgm:prSet phldrT="[Texto]" custT="1"/>
      <dgm:spPr/>
      <dgm:t>
        <a:bodyPr/>
        <a:lstStyle/>
        <a:p>
          <a:r>
            <a:rPr lang="pt-PT" sz="1200" dirty="0" err="1" smtClean="0"/>
            <a:t>ViewingPlatform</a:t>
          </a:r>
          <a:endParaRPr lang="pt-PT" sz="1200" dirty="0"/>
        </a:p>
      </dgm:t>
    </dgm:pt>
    <dgm:pt modelId="{622B4817-C4D9-46D4-9732-CC4EF659F0CE}" type="parTrans" cxnId="{207241F9-98B8-4BFD-9ED8-A63BE9B45960}">
      <dgm:prSet/>
      <dgm:spPr/>
      <dgm:t>
        <a:bodyPr/>
        <a:lstStyle/>
        <a:p>
          <a:endParaRPr lang="pt-PT"/>
        </a:p>
      </dgm:t>
    </dgm:pt>
    <dgm:pt modelId="{76FE4C38-65A4-4250-938C-166D4D5AE9A6}" type="sibTrans" cxnId="{207241F9-98B8-4BFD-9ED8-A63BE9B45960}">
      <dgm:prSet/>
      <dgm:spPr/>
      <dgm:t>
        <a:bodyPr/>
        <a:lstStyle/>
        <a:p>
          <a:endParaRPr lang="pt-PT"/>
        </a:p>
      </dgm:t>
    </dgm:pt>
    <dgm:pt modelId="{A74A8329-47FA-4D7C-A609-00C98FE435DC}">
      <dgm:prSet phldrT="[Texto]" custT="1"/>
      <dgm:spPr/>
      <dgm:t>
        <a:bodyPr/>
        <a:lstStyle/>
        <a:p>
          <a:r>
            <a:rPr lang="pt-PT" sz="1200" dirty="0" err="1" smtClean="0"/>
            <a:t>ViewPlatform</a:t>
          </a:r>
          <a:endParaRPr lang="pt-PT" sz="1200" dirty="0"/>
        </a:p>
      </dgm:t>
    </dgm:pt>
    <dgm:pt modelId="{8FD2B957-8147-45D4-9C95-F3EA05C97AAF}" type="parTrans" cxnId="{8F4B3D42-21ED-4B21-8A3C-06E48BE5235E}">
      <dgm:prSet/>
      <dgm:spPr/>
      <dgm:t>
        <a:bodyPr/>
        <a:lstStyle/>
        <a:p>
          <a:endParaRPr lang="pt-PT"/>
        </a:p>
      </dgm:t>
    </dgm:pt>
    <dgm:pt modelId="{E0C763CD-DA96-483D-ABA6-5C83C20FFC2F}" type="sibTrans" cxnId="{8F4B3D42-21ED-4B21-8A3C-06E48BE5235E}">
      <dgm:prSet/>
      <dgm:spPr/>
      <dgm:t>
        <a:bodyPr/>
        <a:lstStyle/>
        <a:p>
          <a:endParaRPr lang="pt-PT"/>
        </a:p>
      </dgm:t>
    </dgm:pt>
    <dgm:pt modelId="{59EE4196-729A-441B-B819-A3AAC63C8B09}">
      <dgm:prSet phldrT="[Texto]" custT="1"/>
      <dgm:spPr/>
      <dgm:t>
        <a:bodyPr/>
        <a:lstStyle/>
        <a:p>
          <a:r>
            <a:rPr lang="pt-PT" sz="1200" dirty="0" err="1" smtClean="0"/>
            <a:t>PhysicalBody</a:t>
          </a:r>
          <a:endParaRPr lang="pt-PT" sz="1200" dirty="0"/>
        </a:p>
      </dgm:t>
    </dgm:pt>
    <dgm:pt modelId="{F180AE66-6C8F-4545-9386-BAF17822B01A}" type="parTrans" cxnId="{E464E6AA-8C72-48CF-97C3-73AB306D7679}">
      <dgm:prSet/>
      <dgm:spPr/>
      <dgm:t>
        <a:bodyPr/>
        <a:lstStyle/>
        <a:p>
          <a:endParaRPr lang="pt-PT"/>
        </a:p>
      </dgm:t>
    </dgm:pt>
    <dgm:pt modelId="{E6F924A9-BF72-49B5-AD14-781E4C208CDB}" type="sibTrans" cxnId="{E464E6AA-8C72-48CF-97C3-73AB306D7679}">
      <dgm:prSet/>
      <dgm:spPr/>
      <dgm:t>
        <a:bodyPr/>
        <a:lstStyle/>
        <a:p>
          <a:endParaRPr lang="pt-PT"/>
        </a:p>
      </dgm:t>
    </dgm:pt>
    <dgm:pt modelId="{1E41DF87-F8B3-4DC6-9BB3-7CB44F609A70}">
      <dgm:prSet phldrT="[Texto]" custT="1"/>
      <dgm:spPr/>
      <dgm:t>
        <a:bodyPr/>
        <a:lstStyle/>
        <a:p>
          <a:r>
            <a:rPr lang="pt-PT" sz="1200" dirty="0" err="1" smtClean="0"/>
            <a:t>PhysicalEnvironment</a:t>
          </a:r>
          <a:endParaRPr lang="pt-PT" sz="1200" dirty="0"/>
        </a:p>
      </dgm:t>
    </dgm:pt>
    <dgm:pt modelId="{C941DD63-D98E-4D2E-8204-F1DFFB7EA760}" type="parTrans" cxnId="{7FB4268E-FE8F-4E5B-BE71-BA7765CC99B3}">
      <dgm:prSet/>
      <dgm:spPr/>
      <dgm:t>
        <a:bodyPr/>
        <a:lstStyle/>
        <a:p>
          <a:endParaRPr lang="pt-PT"/>
        </a:p>
      </dgm:t>
    </dgm:pt>
    <dgm:pt modelId="{817F6935-2E45-4247-8FDC-D347E4F0C997}" type="sibTrans" cxnId="{7FB4268E-FE8F-4E5B-BE71-BA7765CC99B3}">
      <dgm:prSet/>
      <dgm:spPr/>
      <dgm:t>
        <a:bodyPr/>
        <a:lstStyle/>
        <a:p>
          <a:endParaRPr lang="pt-PT"/>
        </a:p>
      </dgm:t>
    </dgm:pt>
    <dgm:pt modelId="{A61535E2-AAC5-459A-ADF6-0E7495CE338B}">
      <dgm:prSet phldrT="[Texto]" custT="1"/>
      <dgm:spPr/>
      <dgm:t>
        <a:bodyPr/>
        <a:lstStyle/>
        <a:p>
          <a:r>
            <a:rPr lang="pt-PT" sz="1200" dirty="0" smtClean="0"/>
            <a:t>Canvas3D</a:t>
          </a:r>
          <a:endParaRPr lang="pt-PT" sz="1200" dirty="0"/>
        </a:p>
      </dgm:t>
    </dgm:pt>
    <dgm:pt modelId="{1A34DEC0-8CEA-4F6B-AA81-CF06EC858099}" type="parTrans" cxnId="{D28A6ACC-0AB9-45F6-8F7E-842BF064A4BD}">
      <dgm:prSet/>
      <dgm:spPr/>
      <dgm:t>
        <a:bodyPr/>
        <a:lstStyle/>
        <a:p>
          <a:endParaRPr lang="pt-PT"/>
        </a:p>
      </dgm:t>
    </dgm:pt>
    <dgm:pt modelId="{0CD03C5F-4E99-4D72-AEF9-5219350CFE76}" type="sibTrans" cxnId="{D28A6ACC-0AB9-45F6-8F7E-842BF064A4BD}">
      <dgm:prSet/>
      <dgm:spPr/>
      <dgm:t>
        <a:bodyPr/>
        <a:lstStyle/>
        <a:p>
          <a:endParaRPr lang="pt-PT"/>
        </a:p>
      </dgm:t>
    </dgm:pt>
    <dgm:pt modelId="{3183DA64-A2D1-4233-B44E-B2D6F51D2EF2}">
      <dgm:prSet phldrT="[Texto]" custT="1"/>
      <dgm:spPr/>
      <dgm:t>
        <a:bodyPr/>
        <a:lstStyle/>
        <a:p>
          <a:r>
            <a:rPr lang="pt-PT" sz="1200" dirty="0" smtClean="0"/>
            <a:t>. . .</a:t>
          </a:r>
          <a:endParaRPr lang="pt-PT" sz="1200" dirty="0"/>
        </a:p>
      </dgm:t>
    </dgm:pt>
    <dgm:pt modelId="{CDCC9A9E-9C49-470A-BACA-24D499A1DEB6}" type="parTrans" cxnId="{AB0CBE86-1328-4B17-AFA9-F95666A77DA0}">
      <dgm:prSet/>
      <dgm:spPr/>
      <dgm:t>
        <a:bodyPr/>
        <a:lstStyle/>
        <a:p>
          <a:endParaRPr lang="pt-PT"/>
        </a:p>
      </dgm:t>
    </dgm:pt>
    <dgm:pt modelId="{834A48AC-5C84-44E5-B498-3CCDD7E597F2}" type="sibTrans" cxnId="{AB0CBE86-1328-4B17-AFA9-F95666A77DA0}">
      <dgm:prSet/>
      <dgm:spPr/>
      <dgm:t>
        <a:bodyPr/>
        <a:lstStyle/>
        <a:p>
          <a:endParaRPr lang="pt-PT"/>
        </a:p>
      </dgm:t>
    </dgm:pt>
    <dgm:pt modelId="{4930F2C3-AD50-49B7-8A19-A22F958D82F1}">
      <dgm:prSet phldrT="[Texto]" custT="1"/>
      <dgm:spPr/>
      <dgm:t>
        <a:bodyPr/>
        <a:lstStyle/>
        <a:p>
          <a:r>
            <a:rPr lang="pt-PT" sz="1200" dirty="0" smtClean="0"/>
            <a:t>Canvas3D</a:t>
          </a:r>
          <a:endParaRPr lang="pt-PT" sz="1200" dirty="0"/>
        </a:p>
      </dgm:t>
    </dgm:pt>
    <dgm:pt modelId="{A3D1D2FC-8EAF-407F-ABAB-2DAA8A4E9FE2}" type="parTrans" cxnId="{9FD8D0B7-044A-4AE5-8FB6-78727165AD6F}">
      <dgm:prSet/>
      <dgm:spPr/>
      <dgm:t>
        <a:bodyPr/>
        <a:lstStyle/>
        <a:p>
          <a:endParaRPr lang="pt-PT"/>
        </a:p>
      </dgm:t>
    </dgm:pt>
    <dgm:pt modelId="{C1B5EAE6-982B-479B-926B-26C409B5C4FA}" type="sibTrans" cxnId="{9FD8D0B7-044A-4AE5-8FB6-78727165AD6F}">
      <dgm:prSet/>
      <dgm:spPr/>
      <dgm:t>
        <a:bodyPr/>
        <a:lstStyle/>
        <a:p>
          <a:endParaRPr lang="pt-PT"/>
        </a:p>
      </dgm:t>
    </dgm:pt>
    <dgm:pt modelId="{689DEBEE-3284-4E75-8149-B5CCB55E6CE7}">
      <dgm:prSet phldrT="[Texto]" custT="1"/>
      <dgm:spPr/>
      <dgm:t>
        <a:bodyPr/>
        <a:lstStyle/>
        <a:p>
          <a:r>
            <a:rPr lang="pt-PT" sz="1200" dirty="0" err="1" smtClean="0"/>
            <a:t>MultiTrasformGroup</a:t>
          </a:r>
          <a:endParaRPr lang="pt-PT" sz="1200" dirty="0"/>
        </a:p>
      </dgm:t>
    </dgm:pt>
    <dgm:pt modelId="{8024DF21-45F4-4F7E-9557-11E19D359AE9}" type="parTrans" cxnId="{2F6E99BC-CF21-4376-8151-12D13584CEA2}">
      <dgm:prSet/>
      <dgm:spPr/>
      <dgm:t>
        <a:bodyPr/>
        <a:lstStyle/>
        <a:p>
          <a:endParaRPr lang="pt-PT"/>
        </a:p>
      </dgm:t>
    </dgm:pt>
    <dgm:pt modelId="{E1E0B1AF-1C18-4280-8EFB-EC7C2DA1C9AF}" type="sibTrans" cxnId="{2F6E99BC-CF21-4376-8151-12D13584CEA2}">
      <dgm:prSet/>
      <dgm:spPr/>
      <dgm:t>
        <a:bodyPr/>
        <a:lstStyle/>
        <a:p>
          <a:endParaRPr lang="pt-PT"/>
        </a:p>
      </dgm:t>
    </dgm:pt>
    <dgm:pt modelId="{CEB75005-93A4-44B6-90CE-5B8E9DE92CB9}">
      <dgm:prSet phldrT="[Texto]" custT="1"/>
      <dgm:spPr/>
      <dgm:t>
        <a:bodyPr/>
        <a:lstStyle/>
        <a:p>
          <a:r>
            <a:rPr lang="pt-PT" sz="1200" dirty="0" err="1" smtClean="0"/>
            <a:t>TransformGroup</a:t>
          </a:r>
          <a:endParaRPr lang="pt-PT" sz="1200" dirty="0"/>
        </a:p>
      </dgm:t>
    </dgm:pt>
    <dgm:pt modelId="{4D7200E0-13FD-47C8-8D61-C449026C4ECC}" type="parTrans" cxnId="{5F4817FB-B223-4485-BC54-433258917B6E}">
      <dgm:prSet/>
      <dgm:spPr/>
      <dgm:t>
        <a:bodyPr/>
        <a:lstStyle/>
        <a:p>
          <a:endParaRPr lang="pt-PT"/>
        </a:p>
      </dgm:t>
    </dgm:pt>
    <dgm:pt modelId="{C3815AC1-1F41-4626-8795-DE5FBBA3E507}" type="sibTrans" cxnId="{5F4817FB-B223-4485-BC54-433258917B6E}">
      <dgm:prSet/>
      <dgm:spPr/>
      <dgm:t>
        <a:bodyPr/>
        <a:lstStyle/>
        <a:p>
          <a:endParaRPr lang="pt-PT"/>
        </a:p>
      </dgm:t>
    </dgm:pt>
    <dgm:pt modelId="{3998A108-7219-4B3E-B563-95EA5769EE2D}">
      <dgm:prSet phldrT="[Texto]" custT="1"/>
      <dgm:spPr/>
      <dgm:t>
        <a:bodyPr/>
        <a:lstStyle/>
        <a:p>
          <a:r>
            <a:rPr lang="pt-PT" sz="1200" dirty="0" smtClean="0"/>
            <a:t>. . .</a:t>
          </a:r>
          <a:endParaRPr lang="pt-PT" sz="1200" dirty="0"/>
        </a:p>
      </dgm:t>
    </dgm:pt>
    <dgm:pt modelId="{84EBE3DB-EE70-4EE4-A726-14F9CC0CE792}" type="parTrans" cxnId="{A414C30E-19EC-4AEE-9F90-A3E7076170C2}">
      <dgm:prSet/>
      <dgm:spPr/>
      <dgm:t>
        <a:bodyPr/>
        <a:lstStyle/>
        <a:p>
          <a:endParaRPr lang="pt-PT"/>
        </a:p>
      </dgm:t>
    </dgm:pt>
    <dgm:pt modelId="{F42E907F-D4B2-425E-9C2A-B900C0574D20}" type="sibTrans" cxnId="{A414C30E-19EC-4AEE-9F90-A3E7076170C2}">
      <dgm:prSet/>
      <dgm:spPr/>
      <dgm:t>
        <a:bodyPr/>
        <a:lstStyle/>
        <a:p>
          <a:endParaRPr lang="pt-PT"/>
        </a:p>
      </dgm:t>
    </dgm:pt>
    <dgm:pt modelId="{029A7D80-C0C3-4ACF-BB4B-68532A5712D1}">
      <dgm:prSet phldrT="[Texto]" custT="1"/>
      <dgm:spPr/>
      <dgm:t>
        <a:bodyPr/>
        <a:lstStyle/>
        <a:p>
          <a:r>
            <a:rPr lang="pt-PT" sz="1200" dirty="0" err="1" smtClean="0"/>
            <a:t>TransformGroup</a:t>
          </a:r>
          <a:endParaRPr lang="pt-PT" sz="1200" dirty="0"/>
        </a:p>
      </dgm:t>
    </dgm:pt>
    <dgm:pt modelId="{0029CAEA-FE74-4A6C-8E3E-13A3373B8451}" type="parTrans" cxnId="{CC3F80A0-3D49-482B-AFDF-B707E4A71936}">
      <dgm:prSet/>
      <dgm:spPr/>
      <dgm:t>
        <a:bodyPr/>
        <a:lstStyle/>
        <a:p>
          <a:endParaRPr lang="pt-PT"/>
        </a:p>
      </dgm:t>
    </dgm:pt>
    <dgm:pt modelId="{94EA56AB-A0A3-4A0C-B644-13E405EA2373}" type="sibTrans" cxnId="{CC3F80A0-3D49-482B-AFDF-B707E4A71936}">
      <dgm:prSet/>
      <dgm:spPr/>
      <dgm:t>
        <a:bodyPr/>
        <a:lstStyle/>
        <a:p>
          <a:endParaRPr lang="pt-PT"/>
        </a:p>
      </dgm:t>
    </dgm:pt>
    <dgm:pt modelId="{23E3C46D-4CFE-45AC-8F1C-1696FB44FDE5}" type="pres">
      <dgm:prSet presAssocID="{4FA6BA71-CD43-40BA-9C07-A4B42682FE06}" presName="diagram" presStyleCnt="0">
        <dgm:presLayoutVars>
          <dgm:chPref val="1"/>
          <dgm:dir/>
          <dgm:animOne val="branch"/>
          <dgm:animLvl val="lvl"/>
          <dgm:resizeHandles val="exact"/>
        </dgm:presLayoutVars>
      </dgm:prSet>
      <dgm:spPr/>
      <dgm:t>
        <a:bodyPr/>
        <a:lstStyle/>
        <a:p>
          <a:endParaRPr lang="pt-PT"/>
        </a:p>
      </dgm:t>
    </dgm:pt>
    <dgm:pt modelId="{B1D1E9B1-426D-4D1B-88C1-7B9BD41417B6}" type="pres">
      <dgm:prSet presAssocID="{E8EDB0FE-768D-4019-AF7F-524C005C09F5}" presName="root1" presStyleCnt="0"/>
      <dgm:spPr/>
    </dgm:pt>
    <dgm:pt modelId="{6C991A66-C87B-40A1-B658-84DA768AFCB5}" type="pres">
      <dgm:prSet presAssocID="{E8EDB0FE-768D-4019-AF7F-524C005C09F5}" presName="LevelOneTextNode" presStyleLbl="node0" presStyleIdx="0" presStyleCnt="1" custScaleX="101929" custScaleY="48003">
        <dgm:presLayoutVars>
          <dgm:chPref val="3"/>
        </dgm:presLayoutVars>
      </dgm:prSet>
      <dgm:spPr/>
      <dgm:t>
        <a:bodyPr/>
        <a:lstStyle/>
        <a:p>
          <a:endParaRPr lang="pt-PT"/>
        </a:p>
      </dgm:t>
    </dgm:pt>
    <dgm:pt modelId="{D3020618-5C67-40FC-AC22-09C895C2D30E}" type="pres">
      <dgm:prSet presAssocID="{E8EDB0FE-768D-4019-AF7F-524C005C09F5}" presName="level2hierChild" presStyleCnt="0"/>
      <dgm:spPr/>
    </dgm:pt>
    <dgm:pt modelId="{944286EA-C1A0-4084-8CB7-DDD41AC79392}" type="pres">
      <dgm:prSet presAssocID="{8276CA96-5A9B-41A3-A567-A069E52C0A95}" presName="conn2-1" presStyleLbl="parChTrans1D2" presStyleIdx="0" presStyleCnt="2"/>
      <dgm:spPr/>
      <dgm:t>
        <a:bodyPr/>
        <a:lstStyle/>
        <a:p>
          <a:endParaRPr lang="pt-PT"/>
        </a:p>
      </dgm:t>
    </dgm:pt>
    <dgm:pt modelId="{5A845932-EAAD-4F45-9EB8-098481050F9B}" type="pres">
      <dgm:prSet presAssocID="{8276CA96-5A9B-41A3-A567-A069E52C0A95}" presName="connTx" presStyleLbl="parChTrans1D2" presStyleIdx="0" presStyleCnt="2"/>
      <dgm:spPr/>
      <dgm:t>
        <a:bodyPr/>
        <a:lstStyle/>
        <a:p>
          <a:endParaRPr lang="pt-PT"/>
        </a:p>
      </dgm:t>
    </dgm:pt>
    <dgm:pt modelId="{D01E4CF9-DCFA-4330-9797-A7FCA0DC3B92}" type="pres">
      <dgm:prSet presAssocID="{BB8CA917-3680-44E0-9F67-DB0FA2D2643A}" presName="root2" presStyleCnt="0"/>
      <dgm:spPr/>
    </dgm:pt>
    <dgm:pt modelId="{BE654DF3-E20D-456B-AF6A-B9BCCA9AA015}" type="pres">
      <dgm:prSet presAssocID="{BB8CA917-3680-44E0-9F67-DB0FA2D2643A}" presName="LevelTwoTextNode" presStyleLbl="node2" presStyleIdx="0" presStyleCnt="2" custScaleX="101929" custScaleY="48003">
        <dgm:presLayoutVars>
          <dgm:chPref val="3"/>
        </dgm:presLayoutVars>
      </dgm:prSet>
      <dgm:spPr/>
      <dgm:t>
        <a:bodyPr/>
        <a:lstStyle/>
        <a:p>
          <a:endParaRPr lang="pt-PT"/>
        </a:p>
      </dgm:t>
    </dgm:pt>
    <dgm:pt modelId="{C5A9F26B-7E9E-4D16-B4C6-B5920DCC654F}" type="pres">
      <dgm:prSet presAssocID="{BB8CA917-3680-44E0-9F67-DB0FA2D2643A}" presName="level3hierChild" presStyleCnt="0"/>
      <dgm:spPr/>
    </dgm:pt>
    <dgm:pt modelId="{D0E04C4B-5B16-4E2C-B7C4-36714D3108E7}" type="pres">
      <dgm:prSet presAssocID="{525B64AC-FF4C-4F67-A674-4DB627E6F406}" presName="conn2-1" presStyleLbl="parChTrans1D3" presStyleIdx="0" presStyleCnt="9"/>
      <dgm:spPr/>
      <dgm:t>
        <a:bodyPr/>
        <a:lstStyle/>
        <a:p>
          <a:endParaRPr lang="pt-PT"/>
        </a:p>
      </dgm:t>
    </dgm:pt>
    <dgm:pt modelId="{162E0339-083D-4EF2-939B-B227EFAE55D6}" type="pres">
      <dgm:prSet presAssocID="{525B64AC-FF4C-4F67-A674-4DB627E6F406}" presName="connTx" presStyleLbl="parChTrans1D3" presStyleIdx="0" presStyleCnt="9"/>
      <dgm:spPr/>
      <dgm:t>
        <a:bodyPr/>
        <a:lstStyle/>
        <a:p>
          <a:endParaRPr lang="pt-PT"/>
        </a:p>
      </dgm:t>
    </dgm:pt>
    <dgm:pt modelId="{A202FE53-5A08-4467-A10B-E1B480FCB676}" type="pres">
      <dgm:prSet presAssocID="{52A967F6-4846-42DD-9DD1-3AACA870DD5B}" presName="root2" presStyleCnt="0"/>
      <dgm:spPr/>
    </dgm:pt>
    <dgm:pt modelId="{CE4DE592-2AFF-4BB9-8A05-25D1288385DA}" type="pres">
      <dgm:prSet presAssocID="{52A967F6-4846-42DD-9DD1-3AACA870DD5B}" presName="LevelTwoTextNode" presStyleLbl="node3" presStyleIdx="0" presStyleCnt="9" custScaleX="101929" custScaleY="48003">
        <dgm:presLayoutVars>
          <dgm:chPref val="3"/>
        </dgm:presLayoutVars>
      </dgm:prSet>
      <dgm:spPr/>
      <dgm:t>
        <a:bodyPr/>
        <a:lstStyle/>
        <a:p>
          <a:endParaRPr lang="pt-PT"/>
        </a:p>
      </dgm:t>
    </dgm:pt>
    <dgm:pt modelId="{9E09506D-686A-49CA-BF8E-2C343B5A91BF}" type="pres">
      <dgm:prSet presAssocID="{52A967F6-4846-42DD-9DD1-3AACA870DD5B}" presName="level3hierChild" presStyleCnt="0"/>
      <dgm:spPr/>
    </dgm:pt>
    <dgm:pt modelId="{09907DDF-14E6-4F63-9059-E7A53709D627}" type="pres">
      <dgm:prSet presAssocID="{468E0671-8BF1-49DA-9D67-F1F1ECE15E59}" presName="conn2-1" presStyleLbl="parChTrans1D3" presStyleIdx="1" presStyleCnt="9"/>
      <dgm:spPr/>
      <dgm:t>
        <a:bodyPr/>
        <a:lstStyle/>
        <a:p>
          <a:endParaRPr lang="pt-PT"/>
        </a:p>
      </dgm:t>
    </dgm:pt>
    <dgm:pt modelId="{FEEB70F2-204D-4A24-B275-55B81640A59C}" type="pres">
      <dgm:prSet presAssocID="{468E0671-8BF1-49DA-9D67-F1F1ECE15E59}" presName="connTx" presStyleLbl="parChTrans1D3" presStyleIdx="1" presStyleCnt="9"/>
      <dgm:spPr/>
      <dgm:t>
        <a:bodyPr/>
        <a:lstStyle/>
        <a:p>
          <a:endParaRPr lang="pt-PT"/>
        </a:p>
      </dgm:t>
    </dgm:pt>
    <dgm:pt modelId="{887FF61D-913C-4AA9-9973-DE2AF849F994}" type="pres">
      <dgm:prSet presAssocID="{97A5C271-DFF2-4C6C-A14C-44F88641C8EB}" presName="root2" presStyleCnt="0"/>
      <dgm:spPr/>
    </dgm:pt>
    <dgm:pt modelId="{7ADB517F-F2BB-4440-98A3-AC747AF98219}" type="pres">
      <dgm:prSet presAssocID="{97A5C271-DFF2-4C6C-A14C-44F88641C8EB}" presName="LevelTwoTextNode" presStyleLbl="node3" presStyleIdx="1" presStyleCnt="9" custScaleX="101929" custScaleY="48003">
        <dgm:presLayoutVars>
          <dgm:chPref val="3"/>
        </dgm:presLayoutVars>
      </dgm:prSet>
      <dgm:spPr/>
      <dgm:t>
        <a:bodyPr/>
        <a:lstStyle/>
        <a:p>
          <a:endParaRPr lang="pt-PT"/>
        </a:p>
      </dgm:t>
    </dgm:pt>
    <dgm:pt modelId="{7D5AD695-9D47-44BA-94F1-E0A35DFC017F}" type="pres">
      <dgm:prSet presAssocID="{97A5C271-DFF2-4C6C-A14C-44F88641C8EB}" presName="level3hierChild" presStyleCnt="0"/>
      <dgm:spPr/>
    </dgm:pt>
    <dgm:pt modelId="{567102B0-CA39-44E8-A683-0B1208D9DC2C}" type="pres">
      <dgm:prSet presAssocID="{F180AE66-6C8F-4545-9386-BAF17822B01A}" presName="conn2-1" presStyleLbl="parChTrans1D3" presStyleIdx="2" presStyleCnt="9"/>
      <dgm:spPr/>
      <dgm:t>
        <a:bodyPr/>
        <a:lstStyle/>
        <a:p>
          <a:endParaRPr lang="pt-PT"/>
        </a:p>
      </dgm:t>
    </dgm:pt>
    <dgm:pt modelId="{76946F99-E3BB-47A1-8326-A7EBC569ED16}" type="pres">
      <dgm:prSet presAssocID="{F180AE66-6C8F-4545-9386-BAF17822B01A}" presName="connTx" presStyleLbl="parChTrans1D3" presStyleIdx="2" presStyleCnt="9"/>
      <dgm:spPr/>
      <dgm:t>
        <a:bodyPr/>
        <a:lstStyle/>
        <a:p>
          <a:endParaRPr lang="pt-PT"/>
        </a:p>
      </dgm:t>
    </dgm:pt>
    <dgm:pt modelId="{D1905EE7-041E-4195-AD6B-BF7759B1D35F}" type="pres">
      <dgm:prSet presAssocID="{59EE4196-729A-441B-B819-A3AAC63C8B09}" presName="root2" presStyleCnt="0"/>
      <dgm:spPr/>
    </dgm:pt>
    <dgm:pt modelId="{28F061C8-84BB-4E08-9642-1729C93913BC}" type="pres">
      <dgm:prSet presAssocID="{59EE4196-729A-441B-B819-A3AAC63C8B09}" presName="LevelTwoTextNode" presStyleLbl="node3" presStyleIdx="2" presStyleCnt="9" custScaleX="101929" custScaleY="48003">
        <dgm:presLayoutVars>
          <dgm:chPref val="3"/>
        </dgm:presLayoutVars>
      </dgm:prSet>
      <dgm:spPr/>
      <dgm:t>
        <a:bodyPr/>
        <a:lstStyle/>
        <a:p>
          <a:endParaRPr lang="pt-PT"/>
        </a:p>
      </dgm:t>
    </dgm:pt>
    <dgm:pt modelId="{B26C2088-6828-4BAE-AC3D-62D18D316A2F}" type="pres">
      <dgm:prSet presAssocID="{59EE4196-729A-441B-B819-A3AAC63C8B09}" presName="level3hierChild" presStyleCnt="0"/>
      <dgm:spPr/>
    </dgm:pt>
    <dgm:pt modelId="{9602C2E1-3841-45F8-8F92-86BA9F69371D}" type="pres">
      <dgm:prSet presAssocID="{C941DD63-D98E-4D2E-8204-F1DFFB7EA760}" presName="conn2-1" presStyleLbl="parChTrans1D3" presStyleIdx="3" presStyleCnt="9"/>
      <dgm:spPr/>
      <dgm:t>
        <a:bodyPr/>
        <a:lstStyle/>
        <a:p>
          <a:endParaRPr lang="pt-PT"/>
        </a:p>
      </dgm:t>
    </dgm:pt>
    <dgm:pt modelId="{D60AA9A0-86C5-4CAB-BA53-FDAF3758F1A8}" type="pres">
      <dgm:prSet presAssocID="{C941DD63-D98E-4D2E-8204-F1DFFB7EA760}" presName="connTx" presStyleLbl="parChTrans1D3" presStyleIdx="3" presStyleCnt="9"/>
      <dgm:spPr/>
      <dgm:t>
        <a:bodyPr/>
        <a:lstStyle/>
        <a:p>
          <a:endParaRPr lang="pt-PT"/>
        </a:p>
      </dgm:t>
    </dgm:pt>
    <dgm:pt modelId="{4DC0AEA8-7ABF-4BC8-BCD4-34E2DA07477F}" type="pres">
      <dgm:prSet presAssocID="{1E41DF87-F8B3-4DC6-9BB3-7CB44F609A70}" presName="root2" presStyleCnt="0"/>
      <dgm:spPr/>
    </dgm:pt>
    <dgm:pt modelId="{A6582EF1-7C24-426C-9E4D-F8FA82BB5D59}" type="pres">
      <dgm:prSet presAssocID="{1E41DF87-F8B3-4DC6-9BB3-7CB44F609A70}" presName="LevelTwoTextNode" presStyleLbl="node3" presStyleIdx="3" presStyleCnt="9" custScaleX="101929" custScaleY="48003">
        <dgm:presLayoutVars>
          <dgm:chPref val="3"/>
        </dgm:presLayoutVars>
      </dgm:prSet>
      <dgm:spPr/>
      <dgm:t>
        <a:bodyPr/>
        <a:lstStyle/>
        <a:p>
          <a:endParaRPr lang="pt-PT"/>
        </a:p>
      </dgm:t>
    </dgm:pt>
    <dgm:pt modelId="{16742639-100A-46E0-97B4-3CE7A2DBAFC2}" type="pres">
      <dgm:prSet presAssocID="{1E41DF87-F8B3-4DC6-9BB3-7CB44F609A70}" presName="level3hierChild" presStyleCnt="0"/>
      <dgm:spPr/>
    </dgm:pt>
    <dgm:pt modelId="{A45A29AA-6141-4566-A8A9-526C462911B8}" type="pres">
      <dgm:prSet presAssocID="{1A34DEC0-8CEA-4F6B-AA81-CF06EC858099}" presName="conn2-1" presStyleLbl="parChTrans1D3" presStyleIdx="4" presStyleCnt="9"/>
      <dgm:spPr/>
      <dgm:t>
        <a:bodyPr/>
        <a:lstStyle/>
        <a:p>
          <a:endParaRPr lang="pt-PT"/>
        </a:p>
      </dgm:t>
    </dgm:pt>
    <dgm:pt modelId="{8522DFB2-13C8-46BA-81AD-1A2E58D22760}" type="pres">
      <dgm:prSet presAssocID="{1A34DEC0-8CEA-4F6B-AA81-CF06EC858099}" presName="connTx" presStyleLbl="parChTrans1D3" presStyleIdx="4" presStyleCnt="9"/>
      <dgm:spPr/>
      <dgm:t>
        <a:bodyPr/>
        <a:lstStyle/>
        <a:p>
          <a:endParaRPr lang="pt-PT"/>
        </a:p>
      </dgm:t>
    </dgm:pt>
    <dgm:pt modelId="{76323A09-C032-4C75-BB6D-BA1CCCA35DBA}" type="pres">
      <dgm:prSet presAssocID="{A61535E2-AAC5-459A-ADF6-0E7495CE338B}" presName="root2" presStyleCnt="0"/>
      <dgm:spPr/>
    </dgm:pt>
    <dgm:pt modelId="{C13E12AC-A266-436F-A741-FDB57589DE2A}" type="pres">
      <dgm:prSet presAssocID="{A61535E2-AAC5-459A-ADF6-0E7495CE338B}" presName="LevelTwoTextNode" presStyleLbl="node3" presStyleIdx="4" presStyleCnt="9" custScaleX="101929" custScaleY="48003">
        <dgm:presLayoutVars>
          <dgm:chPref val="3"/>
        </dgm:presLayoutVars>
      </dgm:prSet>
      <dgm:spPr/>
      <dgm:t>
        <a:bodyPr/>
        <a:lstStyle/>
        <a:p>
          <a:endParaRPr lang="pt-PT"/>
        </a:p>
      </dgm:t>
    </dgm:pt>
    <dgm:pt modelId="{9370734C-9CF2-4993-9A90-6827F6A9BD2F}" type="pres">
      <dgm:prSet presAssocID="{A61535E2-AAC5-459A-ADF6-0E7495CE338B}" presName="level3hierChild" presStyleCnt="0"/>
      <dgm:spPr/>
    </dgm:pt>
    <dgm:pt modelId="{DC3E96B1-3B86-4DF7-8260-A0688BBB4118}" type="pres">
      <dgm:prSet presAssocID="{CDCC9A9E-9C49-470A-BACA-24D499A1DEB6}" presName="conn2-1" presStyleLbl="parChTrans1D3" presStyleIdx="5" presStyleCnt="9"/>
      <dgm:spPr/>
      <dgm:t>
        <a:bodyPr/>
        <a:lstStyle/>
        <a:p>
          <a:endParaRPr lang="pt-PT"/>
        </a:p>
      </dgm:t>
    </dgm:pt>
    <dgm:pt modelId="{CD0F8EE7-8378-485B-B209-784A8E6CD409}" type="pres">
      <dgm:prSet presAssocID="{CDCC9A9E-9C49-470A-BACA-24D499A1DEB6}" presName="connTx" presStyleLbl="parChTrans1D3" presStyleIdx="5" presStyleCnt="9"/>
      <dgm:spPr/>
      <dgm:t>
        <a:bodyPr/>
        <a:lstStyle/>
        <a:p>
          <a:endParaRPr lang="pt-PT"/>
        </a:p>
      </dgm:t>
    </dgm:pt>
    <dgm:pt modelId="{7E338882-42AB-4190-804F-1FE1F549431E}" type="pres">
      <dgm:prSet presAssocID="{3183DA64-A2D1-4233-B44E-B2D6F51D2EF2}" presName="root2" presStyleCnt="0"/>
      <dgm:spPr/>
    </dgm:pt>
    <dgm:pt modelId="{2A380603-D5FB-4889-AB54-16C8254E01CF}" type="pres">
      <dgm:prSet presAssocID="{3183DA64-A2D1-4233-B44E-B2D6F51D2EF2}" presName="LevelTwoTextNode" presStyleLbl="node3" presStyleIdx="5" presStyleCnt="9" custScaleX="101929" custScaleY="48003">
        <dgm:presLayoutVars>
          <dgm:chPref val="3"/>
        </dgm:presLayoutVars>
      </dgm:prSet>
      <dgm:spPr/>
      <dgm:t>
        <a:bodyPr/>
        <a:lstStyle/>
        <a:p>
          <a:endParaRPr lang="pt-PT"/>
        </a:p>
      </dgm:t>
    </dgm:pt>
    <dgm:pt modelId="{3AD6690C-CD73-4DF3-A406-A142F982F36A}" type="pres">
      <dgm:prSet presAssocID="{3183DA64-A2D1-4233-B44E-B2D6F51D2EF2}" presName="level3hierChild" presStyleCnt="0"/>
      <dgm:spPr/>
    </dgm:pt>
    <dgm:pt modelId="{CFB7616E-DB9D-4EBC-85C4-7A42ADAE261F}" type="pres">
      <dgm:prSet presAssocID="{A3D1D2FC-8EAF-407F-ABAB-2DAA8A4E9FE2}" presName="conn2-1" presStyleLbl="parChTrans1D3" presStyleIdx="6" presStyleCnt="9"/>
      <dgm:spPr/>
      <dgm:t>
        <a:bodyPr/>
        <a:lstStyle/>
        <a:p>
          <a:endParaRPr lang="pt-PT"/>
        </a:p>
      </dgm:t>
    </dgm:pt>
    <dgm:pt modelId="{4FA732F0-E619-4352-AB0C-253A14B96476}" type="pres">
      <dgm:prSet presAssocID="{A3D1D2FC-8EAF-407F-ABAB-2DAA8A4E9FE2}" presName="connTx" presStyleLbl="parChTrans1D3" presStyleIdx="6" presStyleCnt="9"/>
      <dgm:spPr/>
      <dgm:t>
        <a:bodyPr/>
        <a:lstStyle/>
        <a:p>
          <a:endParaRPr lang="pt-PT"/>
        </a:p>
      </dgm:t>
    </dgm:pt>
    <dgm:pt modelId="{E66E893A-108C-4092-9EFD-A8DC54E64566}" type="pres">
      <dgm:prSet presAssocID="{4930F2C3-AD50-49B7-8A19-A22F958D82F1}" presName="root2" presStyleCnt="0"/>
      <dgm:spPr/>
    </dgm:pt>
    <dgm:pt modelId="{4B926E9A-9B9A-453F-90A1-D3D1F428F8E7}" type="pres">
      <dgm:prSet presAssocID="{4930F2C3-AD50-49B7-8A19-A22F958D82F1}" presName="LevelTwoTextNode" presStyleLbl="node3" presStyleIdx="6" presStyleCnt="9" custScaleX="101929" custScaleY="48003">
        <dgm:presLayoutVars>
          <dgm:chPref val="3"/>
        </dgm:presLayoutVars>
      </dgm:prSet>
      <dgm:spPr/>
      <dgm:t>
        <a:bodyPr/>
        <a:lstStyle/>
        <a:p>
          <a:endParaRPr lang="pt-PT"/>
        </a:p>
      </dgm:t>
    </dgm:pt>
    <dgm:pt modelId="{737DD7AE-A7E6-47FD-82A8-474613AE05E1}" type="pres">
      <dgm:prSet presAssocID="{4930F2C3-AD50-49B7-8A19-A22F958D82F1}" presName="level3hierChild" presStyleCnt="0"/>
      <dgm:spPr/>
    </dgm:pt>
    <dgm:pt modelId="{5F1D193F-6F26-4052-9AB2-D59320689CB8}" type="pres">
      <dgm:prSet presAssocID="{622B4817-C4D9-46D4-9732-CC4EF659F0CE}" presName="conn2-1" presStyleLbl="parChTrans1D2" presStyleIdx="1" presStyleCnt="2"/>
      <dgm:spPr/>
      <dgm:t>
        <a:bodyPr/>
        <a:lstStyle/>
        <a:p>
          <a:endParaRPr lang="pt-PT"/>
        </a:p>
      </dgm:t>
    </dgm:pt>
    <dgm:pt modelId="{264ED4EA-DF66-4E4C-8D2B-B7BA57418828}" type="pres">
      <dgm:prSet presAssocID="{622B4817-C4D9-46D4-9732-CC4EF659F0CE}" presName="connTx" presStyleLbl="parChTrans1D2" presStyleIdx="1" presStyleCnt="2"/>
      <dgm:spPr/>
      <dgm:t>
        <a:bodyPr/>
        <a:lstStyle/>
        <a:p>
          <a:endParaRPr lang="pt-PT"/>
        </a:p>
      </dgm:t>
    </dgm:pt>
    <dgm:pt modelId="{45C9A699-2CCD-4830-9D9A-113EF1ACADE1}" type="pres">
      <dgm:prSet presAssocID="{12BA5C47-80DC-49F9-B119-B00A1B86444F}" presName="root2" presStyleCnt="0"/>
      <dgm:spPr/>
    </dgm:pt>
    <dgm:pt modelId="{AC3CBAE5-2B19-4D95-AB30-ADF0D43A64D6}" type="pres">
      <dgm:prSet presAssocID="{12BA5C47-80DC-49F9-B119-B00A1B86444F}" presName="LevelTwoTextNode" presStyleLbl="node2" presStyleIdx="1" presStyleCnt="2" custScaleX="101929" custScaleY="48003">
        <dgm:presLayoutVars>
          <dgm:chPref val="3"/>
        </dgm:presLayoutVars>
      </dgm:prSet>
      <dgm:spPr/>
      <dgm:t>
        <a:bodyPr/>
        <a:lstStyle/>
        <a:p>
          <a:endParaRPr lang="pt-PT"/>
        </a:p>
      </dgm:t>
    </dgm:pt>
    <dgm:pt modelId="{DB72F04A-6618-4DBA-8DB0-FF1B09B61A6D}" type="pres">
      <dgm:prSet presAssocID="{12BA5C47-80DC-49F9-B119-B00A1B86444F}" presName="level3hierChild" presStyleCnt="0"/>
      <dgm:spPr/>
    </dgm:pt>
    <dgm:pt modelId="{61BCC30A-B334-45AE-8903-586E63DAE7D2}" type="pres">
      <dgm:prSet presAssocID="{8FD2B957-8147-45D4-9C95-F3EA05C97AAF}" presName="conn2-1" presStyleLbl="parChTrans1D3" presStyleIdx="7" presStyleCnt="9"/>
      <dgm:spPr/>
      <dgm:t>
        <a:bodyPr/>
        <a:lstStyle/>
        <a:p>
          <a:endParaRPr lang="pt-PT"/>
        </a:p>
      </dgm:t>
    </dgm:pt>
    <dgm:pt modelId="{0CB69EAC-0BAC-43BF-8791-A8BB149BF33D}" type="pres">
      <dgm:prSet presAssocID="{8FD2B957-8147-45D4-9C95-F3EA05C97AAF}" presName="connTx" presStyleLbl="parChTrans1D3" presStyleIdx="7" presStyleCnt="9"/>
      <dgm:spPr/>
      <dgm:t>
        <a:bodyPr/>
        <a:lstStyle/>
        <a:p>
          <a:endParaRPr lang="pt-PT"/>
        </a:p>
      </dgm:t>
    </dgm:pt>
    <dgm:pt modelId="{C21C3EBE-9CF6-4054-8A8C-88ED0E2BB51F}" type="pres">
      <dgm:prSet presAssocID="{A74A8329-47FA-4D7C-A609-00C98FE435DC}" presName="root2" presStyleCnt="0"/>
      <dgm:spPr/>
    </dgm:pt>
    <dgm:pt modelId="{23AD2A91-0965-4F4A-A6BB-D54EC1057ED3}" type="pres">
      <dgm:prSet presAssocID="{A74A8329-47FA-4D7C-A609-00C98FE435DC}" presName="LevelTwoTextNode" presStyleLbl="node3" presStyleIdx="7" presStyleCnt="9" custScaleX="101929" custScaleY="48003">
        <dgm:presLayoutVars>
          <dgm:chPref val="3"/>
        </dgm:presLayoutVars>
      </dgm:prSet>
      <dgm:spPr/>
      <dgm:t>
        <a:bodyPr/>
        <a:lstStyle/>
        <a:p>
          <a:endParaRPr lang="pt-PT"/>
        </a:p>
      </dgm:t>
    </dgm:pt>
    <dgm:pt modelId="{20B5F171-200C-4958-87CB-528230B4DF47}" type="pres">
      <dgm:prSet presAssocID="{A74A8329-47FA-4D7C-A609-00C98FE435DC}" presName="level3hierChild" presStyleCnt="0"/>
      <dgm:spPr/>
    </dgm:pt>
    <dgm:pt modelId="{F7A98C83-4462-4A03-9E9B-279C761A8334}" type="pres">
      <dgm:prSet presAssocID="{8024DF21-45F4-4F7E-9557-11E19D359AE9}" presName="conn2-1" presStyleLbl="parChTrans1D3" presStyleIdx="8" presStyleCnt="9"/>
      <dgm:spPr/>
      <dgm:t>
        <a:bodyPr/>
        <a:lstStyle/>
        <a:p>
          <a:endParaRPr lang="pt-PT"/>
        </a:p>
      </dgm:t>
    </dgm:pt>
    <dgm:pt modelId="{3A5F5A6B-9587-4F0E-9175-A9D14A38CE90}" type="pres">
      <dgm:prSet presAssocID="{8024DF21-45F4-4F7E-9557-11E19D359AE9}" presName="connTx" presStyleLbl="parChTrans1D3" presStyleIdx="8" presStyleCnt="9"/>
      <dgm:spPr/>
      <dgm:t>
        <a:bodyPr/>
        <a:lstStyle/>
        <a:p>
          <a:endParaRPr lang="pt-PT"/>
        </a:p>
      </dgm:t>
    </dgm:pt>
    <dgm:pt modelId="{D4510434-29A4-42F6-8992-9B5D4EA8A595}" type="pres">
      <dgm:prSet presAssocID="{689DEBEE-3284-4E75-8149-B5CCB55E6CE7}" presName="root2" presStyleCnt="0"/>
      <dgm:spPr/>
    </dgm:pt>
    <dgm:pt modelId="{ECAA655C-5BF0-4FF5-80A3-3EEB7471E34B}" type="pres">
      <dgm:prSet presAssocID="{689DEBEE-3284-4E75-8149-B5CCB55E6CE7}" presName="LevelTwoTextNode" presStyleLbl="node3" presStyleIdx="8" presStyleCnt="9" custScaleX="101929" custScaleY="48003">
        <dgm:presLayoutVars>
          <dgm:chPref val="3"/>
        </dgm:presLayoutVars>
      </dgm:prSet>
      <dgm:spPr/>
      <dgm:t>
        <a:bodyPr/>
        <a:lstStyle/>
        <a:p>
          <a:endParaRPr lang="pt-PT"/>
        </a:p>
      </dgm:t>
    </dgm:pt>
    <dgm:pt modelId="{D454ABE7-7AEE-4F04-A7A4-684924A740A8}" type="pres">
      <dgm:prSet presAssocID="{689DEBEE-3284-4E75-8149-B5CCB55E6CE7}" presName="level3hierChild" presStyleCnt="0"/>
      <dgm:spPr/>
    </dgm:pt>
    <dgm:pt modelId="{7450FA1D-FC05-421E-8651-DECBD1E79BF1}" type="pres">
      <dgm:prSet presAssocID="{4D7200E0-13FD-47C8-8D61-C449026C4ECC}" presName="conn2-1" presStyleLbl="parChTrans1D4" presStyleIdx="0" presStyleCnt="3"/>
      <dgm:spPr/>
      <dgm:t>
        <a:bodyPr/>
        <a:lstStyle/>
        <a:p>
          <a:endParaRPr lang="pt-PT"/>
        </a:p>
      </dgm:t>
    </dgm:pt>
    <dgm:pt modelId="{BF87D799-E751-4FE0-84D8-F56A9EAF1548}" type="pres">
      <dgm:prSet presAssocID="{4D7200E0-13FD-47C8-8D61-C449026C4ECC}" presName="connTx" presStyleLbl="parChTrans1D4" presStyleIdx="0" presStyleCnt="3"/>
      <dgm:spPr/>
      <dgm:t>
        <a:bodyPr/>
        <a:lstStyle/>
        <a:p>
          <a:endParaRPr lang="pt-PT"/>
        </a:p>
      </dgm:t>
    </dgm:pt>
    <dgm:pt modelId="{EA8F311B-9AD8-4937-AE8D-2D5707C8876A}" type="pres">
      <dgm:prSet presAssocID="{CEB75005-93A4-44B6-90CE-5B8E9DE92CB9}" presName="root2" presStyleCnt="0"/>
      <dgm:spPr/>
    </dgm:pt>
    <dgm:pt modelId="{21F8E67E-9B37-4BA3-B8C5-27B34B202609}" type="pres">
      <dgm:prSet presAssocID="{CEB75005-93A4-44B6-90CE-5B8E9DE92CB9}" presName="LevelTwoTextNode" presStyleLbl="node4" presStyleIdx="0" presStyleCnt="3" custScaleX="101929" custScaleY="48003">
        <dgm:presLayoutVars>
          <dgm:chPref val="3"/>
        </dgm:presLayoutVars>
      </dgm:prSet>
      <dgm:spPr/>
      <dgm:t>
        <a:bodyPr/>
        <a:lstStyle/>
        <a:p>
          <a:endParaRPr lang="pt-PT"/>
        </a:p>
      </dgm:t>
    </dgm:pt>
    <dgm:pt modelId="{908C9A13-C728-409D-99D9-3939CDD11741}" type="pres">
      <dgm:prSet presAssocID="{CEB75005-93A4-44B6-90CE-5B8E9DE92CB9}" presName="level3hierChild" presStyleCnt="0"/>
      <dgm:spPr/>
    </dgm:pt>
    <dgm:pt modelId="{C5BD8F6B-A603-4A2F-95F9-84FFAE5C6EA5}" type="pres">
      <dgm:prSet presAssocID="{84EBE3DB-EE70-4EE4-A726-14F9CC0CE792}" presName="conn2-1" presStyleLbl="parChTrans1D4" presStyleIdx="1" presStyleCnt="3"/>
      <dgm:spPr/>
      <dgm:t>
        <a:bodyPr/>
        <a:lstStyle/>
        <a:p>
          <a:endParaRPr lang="pt-PT"/>
        </a:p>
      </dgm:t>
    </dgm:pt>
    <dgm:pt modelId="{B3C7A8AE-A68A-47C3-B94C-7A51F547F909}" type="pres">
      <dgm:prSet presAssocID="{84EBE3DB-EE70-4EE4-A726-14F9CC0CE792}" presName="connTx" presStyleLbl="parChTrans1D4" presStyleIdx="1" presStyleCnt="3"/>
      <dgm:spPr/>
      <dgm:t>
        <a:bodyPr/>
        <a:lstStyle/>
        <a:p>
          <a:endParaRPr lang="pt-PT"/>
        </a:p>
      </dgm:t>
    </dgm:pt>
    <dgm:pt modelId="{5E5B7DB5-E616-48BE-BF6D-FBBC16D301A3}" type="pres">
      <dgm:prSet presAssocID="{3998A108-7219-4B3E-B563-95EA5769EE2D}" presName="root2" presStyleCnt="0"/>
      <dgm:spPr/>
    </dgm:pt>
    <dgm:pt modelId="{CD04ABC1-911A-47E3-8654-C750D770B072}" type="pres">
      <dgm:prSet presAssocID="{3998A108-7219-4B3E-B563-95EA5769EE2D}" presName="LevelTwoTextNode" presStyleLbl="node4" presStyleIdx="1" presStyleCnt="3" custScaleX="101929" custScaleY="48003">
        <dgm:presLayoutVars>
          <dgm:chPref val="3"/>
        </dgm:presLayoutVars>
      </dgm:prSet>
      <dgm:spPr/>
      <dgm:t>
        <a:bodyPr/>
        <a:lstStyle/>
        <a:p>
          <a:endParaRPr lang="pt-PT"/>
        </a:p>
      </dgm:t>
    </dgm:pt>
    <dgm:pt modelId="{695811E1-5541-452F-AAD5-18E4754531A8}" type="pres">
      <dgm:prSet presAssocID="{3998A108-7219-4B3E-B563-95EA5769EE2D}" presName="level3hierChild" presStyleCnt="0"/>
      <dgm:spPr/>
    </dgm:pt>
    <dgm:pt modelId="{0172C59C-A550-48CF-BAC4-00C2B659E064}" type="pres">
      <dgm:prSet presAssocID="{0029CAEA-FE74-4A6C-8E3E-13A3373B8451}" presName="conn2-1" presStyleLbl="parChTrans1D4" presStyleIdx="2" presStyleCnt="3"/>
      <dgm:spPr/>
      <dgm:t>
        <a:bodyPr/>
        <a:lstStyle/>
        <a:p>
          <a:endParaRPr lang="pt-PT"/>
        </a:p>
      </dgm:t>
    </dgm:pt>
    <dgm:pt modelId="{D32A55C1-5A8C-4A75-9E26-F4ABBB099E1C}" type="pres">
      <dgm:prSet presAssocID="{0029CAEA-FE74-4A6C-8E3E-13A3373B8451}" presName="connTx" presStyleLbl="parChTrans1D4" presStyleIdx="2" presStyleCnt="3"/>
      <dgm:spPr/>
      <dgm:t>
        <a:bodyPr/>
        <a:lstStyle/>
        <a:p>
          <a:endParaRPr lang="pt-PT"/>
        </a:p>
      </dgm:t>
    </dgm:pt>
    <dgm:pt modelId="{AE6B4690-5459-4C86-9A61-F281F4B86BC0}" type="pres">
      <dgm:prSet presAssocID="{029A7D80-C0C3-4ACF-BB4B-68532A5712D1}" presName="root2" presStyleCnt="0"/>
      <dgm:spPr/>
    </dgm:pt>
    <dgm:pt modelId="{72D10F26-D70E-45AA-9843-E33BC0A6A38B}" type="pres">
      <dgm:prSet presAssocID="{029A7D80-C0C3-4ACF-BB4B-68532A5712D1}" presName="LevelTwoTextNode" presStyleLbl="node4" presStyleIdx="2" presStyleCnt="3" custScaleX="101929" custScaleY="48003">
        <dgm:presLayoutVars>
          <dgm:chPref val="3"/>
        </dgm:presLayoutVars>
      </dgm:prSet>
      <dgm:spPr/>
      <dgm:t>
        <a:bodyPr/>
        <a:lstStyle/>
        <a:p>
          <a:endParaRPr lang="pt-PT"/>
        </a:p>
      </dgm:t>
    </dgm:pt>
    <dgm:pt modelId="{6B115657-C753-40E4-AFC2-BAE4411649B9}" type="pres">
      <dgm:prSet presAssocID="{029A7D80-C0C3-4ACF-BB4B-68532A5712D1}" presName="level3hierChild" presStyleCnt="0"/>
      <dgm:spPr/>
    </dgm:pt>
  </dgm:ptLst>
  <dgm:cxnLst>
    <dgm:cxn modelId="{38A6363B-FBAA-4913-B833-4C6F4B5E47BD}" type="presOf" srcId="{4930F2C3-AD50-49B7-8A19-A22F958D82F1}" destId="{4B926E9A-9B9A-453F-90A1-D3D1F428F8E7}" srcOrd="0" destOrd="0" presId="urn:microsoft.com/office/officeart/2005/8/layout/hierarchy2"/>
    <dgm:cxn modelId="{A414C30E-19EC-4AEE-9F90-A3E7076170C2}" srcId="{689DEBEE-3284-4E75-8149-B5CCB55E6CE7}" destId="{3998A108-7219-4B3E-B563-95EA5769EE2D}" srcOrd="1" destOrd="0" parTransId="{84EBE3DB-EE70-4EE4-A726-14F9CC0CE792}" sibTransId="{F42E907F-D4B2-425E-9C2A-B900C0574D20}"/>
    <dgm:cxn modelId="{EA075F48-9150-4608-8ABC-8952681FE6FC}" type="presOf" srcId="{F180AE66-6C8F-4545-9386-BAF17822B01A}" destId="{567102B0-CA39-44E8-A683-0B1208D9DC2C}" srcOrd="0" destOrd="0" presId="urn:microsoft.com/office/officeart/2005/8/layout/hierarchy2"/>
    <dgm:cxn modelId="{F566529C-0131-47E0-A5F0-505F9E920BEF}" type="presOf" srcId="{8FD2B957-8147-45D4-9C95-F3EA05C97AAF}" destId="{61BCC30A-B334-45AE-8903-586E63DAE7D2}" srcOrd="0" destOrd="0" presId="urn:microsoft.com/office/officeart/2005/8/layout/hierarchy2"/>
    <dgm:cxn modelId="{51C57001-FA13-47C0-9F38-2E2F4026DF76}" type="presOf" srcId="{1E41DF87-F8B3-4DC6-9BB3-7CB44F609A70}" destId="{A6582EF1-7C24-426C-9E4D-F8FA82BB5D59}" srcOrd="0" destOrd="0" presId="urn:microsoft.com/office/officeart/2005/8/layout/hierarchy2"/>
    <dgm:cxn modelId="{6D863467-9E8D-46F6-815D-94F3A34E7068}" srcId="{4FA6BA71-CD43-40BA-9C07-A4B42682FE06}" destId="{E8EDB0FE-768D-4019-AF7F-524C005C09F5}" srcOrd="0" destOrd="0" parTransId="{65C79A87-6E8B-4A41-87A8-147899799EAB}" sibTransId="{5ADFD55F-57D7-4998-A240-F144DC8D6FBA}"/>
    <dgm:cxn modelId="{C53A9BFF-09C9-4271-B720-0D23AB64A7F0}" type="presOf" srcId="{8024DF21-45F4-4F7E-9557-11E19D359AE9}" destId="{3A5F5A6B-9587-4F0E-9175-A9D14A38CE90}" srcOrd="1" destOrd="0" presId="urn:microsoft.com/office/officeart/2005/8/layout/hierarchy2"/>
    <dgm:cxn modelId="{FBE06CA7-3A6F-4C07-A9D0-8AC3AC29B2AF}" type="presOf" srcId="{468E0671-8BF1-49DA-9D67-F1F1ECE15E59}" destId="{09907DDF-14E6-4F63-9059-E7A53709D627}" srcOrd="0" destOrd="0" presId="urn:microsoft.com/office/officeart/2005/8/layout/hierarchy2"/>
    <dgm:cxn modelId="{2972275B-5768-4E13-908F-AAB0BEB4C658}" type="presOf" srcId="{C941DD63-D98E-4D2E-8204-F1DFFB7EA760}" destId="{9602C2E1-3841-45F8-8F92-86BA9F69371D}" srcOrd="0" destOrd="0" presId="urn:microsoft.com/office/officeart/2005/8/layout/hierarchy2"/>
    <dgm:cxn modelId="{375AB603-DA72-400C-9015-9CB7779B6DF4}" type="presOf" srcId="{029A7D80-C0C3-4ACF-BB4B-68532A5712D1}" destId="{72D10F26-D70E-45AA-9843-E33BC0A6A38B}" srcOrd="0" destOrd="0" presId="urn:microsoft.com/office/officeart/2005/8/layout/hierarchy2"/>
    <dgm:cxn modelId="{9FAB7970-AC27-46D1-A724-9AD6EF7C1317}" type="presOf" srcId="{622B4817-C4D9-46D4-9732-CC4EF659F0CE}" destId="{5F1D193F-6F26-4052-9AB2-D59320689CB8}" srcOrd="0" destOrd="0" presId="urn:microsoft.com/office/officeart/2005/8/layout/hierarchy2"/>
    <dgm:cxn modelId="{40F4071D-E4E5-4BA8-8609-2011A666C76E}" type="presOf" srcId="{A3D1D2FC-8EAF-407F-ABAB-2DAA8A4E9FE2}" destId="{CFB7616E-DB9D-4EBC-85C4-7A42ADAE261F}" srcOrd="0" destOrd="0" presId="urn:microsoft.com/office/officeart/2005/8/layout/hierarchy2"/>
    <dgm:cxn modelId="{A1A8FF84-EA2F-442F-8404-06916928E963}" type="presOf" srcId="{468E0671-8BF1-49DA-9D67-F1F1ECE15E59}" destId="{FEEB70F2-204D-4A24-B275-55B81640A59C}" srcOrd="1" destOrd="0" presId="urn:microsoft.com/office/officeart/2005/8/layout/hierarchy2"/>
    <dgm:cxn modelId="{7FB4268E-FE8F-4E5B-BE71-BA7765CC99B3}" srcId="{BB8CA917-3680-44E0-9F67-DB0FA2D2643A}" destId="{1E41DF87-F8B3-4DC6-9BB3-7CB44F609A70}" srcOrd="3" destOrd="0" parTransId="{C941DD63-D98E-4D2E-8204-F1DFFB7EA760}" sibTransId="{817F6935-2E45-4247-8FDC-D347E4F0C997}"/>
    <dgm:cxn modelId="{3F7BBB11-9CFE-447B-AC7B-7AAD04AC5807}" type="presOf" srcId="{1A34DEC0-8CEA-4F6B-AA81-CF06EC858099}" destId="{A45A29AA-6141-4566-A8A9-526C462911B8}" srcOrd="0" destOrd="0" presId="urn:microsoft.com/office/officeart/2005/8/layout/hierarchy2"/>
    <dgm:cxn modelId="{1A962970-BDF2-489E-A261-B2A51C60DC4B}" type="presOf" srcId="{525B64AC-FF4C-4F67-A674-4DB627E6F406}" destId="{162E0339-083D-4EF2-939B-B227EFAE55D6}" srcOrd="1" destOrd="0" presId="urn:microsoft.com/office/officeart/2005/8/layout/hierarchy2"/>
    <dgm:cxn modelId="{99FDDFBC-15EF-4410-8AC2-BBCC269220C7}" type="presOf" srcId="{BB8CA917-3680-44E0-9F67-DB0FA2D2643A}" destId="{BE654DF3-E20D-456B-AF6A-B9BCCA9AA015}" srcOrd="0" destOrd="0" presId="urn:microsoft.com/office/officeart/2005/8/layout/hierarchy2"/>
    <dgm:cxn modelId="{A811C84C-5B10-419E-B25E-5AD0A046F7CD}" type="presOf" srcId="{CDCC9A9E-9C49-470A-BACA-24D499A1DEB6}" destId="{DC3E96B1-3B86-4DF7-8260-A0688BBB4118}" srcOrd="0" destOrd="0" presId="urn:microsoft.com/office/officeart/2005/8/layout/hierarchy2"/>
    <dgm:cxn modelId="{2F6E99BC-CF21-4376-8151-12D13584CEA2}" srcId="{12BA5C47-80DC-49F9-B119-B00A1B86444F}" destId="{689DEBEE-3284-4E75-8149-B5CCB55E6CE7}" srcOrd="1" destOrd="0" parTransId="{8024DF21-45F4-4F7E-9557-11E19D359AE9}" sibTransId="{E1E0B1AF-1C18-4280-8EFB-EC7C2DA1C9AF}"/>
    <dgm:cxn modelId="{E464E6AA-8C72-48CF-97C3-73AB306D7679}" srcId="{BB8CA917-3680-44E0-9F67-DB0FA2D2643A}" destId="{59EE4196-729A-441B-B819-A3AAC63C8B09}" srcOrd="2" destOrd="0" parTransId="{F180AE66-6C8F-4545-9386-BAF17822B01A}" sibTransId="{E6F924A9-BF72-49B5-AD14-781E4C208CDB}"/>
    <dgm:cxn modelId="{73B1B954-BBC3-41B0-BEE3-860FF9E21DEE}" type="presOf" srcId="{8024DF21-45F4-4F7E-9557-11E19D359AE9}" destId="{F7A98C83-4462-4A03-9E9B-279C761A8334}" srcOrd="0" destOrd="0" presId="urn:microsoft.com/office/officeart/2005/8/layout/hierarchy2"/>
    <dgm:cxn modelId="{5566C462-0FBF-47F2-A9B7-67C5D24E6484}" type="presOf" srcId="{A74A8329-47FA-4D7C-A609-00C98FE435DC}" destId="{23AD2A91-0965-4F4A-A6BB-D54EC1057ED3}" srcOrd="0" destOrd="0" presId="urn:microsoft.com/office/officeart/2005/8/layout/hierarchy2"/>
    <dgm:cxn modelId="{81EB9797-6381-46CB-8A00-CC1AB6B10993}" type="presOf" srcId="{8276CA96-5A9B-41A3-A567-A069E52C0A95}" destId="{944286EA-C1A0-4084-8CB7-DDD41AC79392}" srcOrd="0" destOrd="0" presId="urn:microsoft.com/office/officeart/2005/8/layout/hierarchy2"/>
    <dgm:cxn modelId="{85A94E0C-0BDE-422B-AD1E-A44E29EC8DD5}" type="presOf" srcId="{52A967F6-4846-42DD-9DD1-3AACA870DD5B}" destId="{CE4DE592-2AFF-4BB9-8A05-25D1288385DA}" srcOrd="0" destOrd="0" presId="urn:microsoft.com/office/officeart/2005/8/layout/hierarchy2"/>
    <dgm:cxn modelId="{82E7679F-6DF0-4F50-AC98-2C1AF655B708}" type="presOf" srcId="{622B4817-C4D9-46D4-9732-CC4EF659F0CE}" destId="{264ED4EA-DF66-4E4C-8D2B-B7BA57418828}" srcOrd="1" destOrd="0" presId="urn:microsoft.com/office/officeart/2005/8/layout/hierarchy2"/>
    <dgm:cxn modelId="{58D69602-9784-4C97-8C5F-CD3B84772204}" srcId="{BB8CA917-3680-44E0-9F67-DB0FA2D2643A}" destId="{97A5C271-DFF2-4C6C-A14C-44F88641C8EB}" srcOrd="1" destOrd="0" parTransId="{468E0671-8BF1-49DA-9D67-F1F1ECE15E59}" sibTransId="{4811AB20-9DE2-406C-BD77-1140DEAB939A}"/>
    <dgm:cxn modelId="{D02E0F24-69DC-4AEB-8F1F-F54F783A3195}" type="presOf" srcId="{4D7200E0-13FD-47C8-8D61-C449026C4ECC}" destId="{7450FA1D-FC05-421E-8651-DECBD1E79BF1}" srcOrd="0" destOrd="0" presId="urn:microsoft.com/office/officeart/2005/8/layout/hierarchy2"/>
    <dgm:cxn modelId="{AB097E00-61DC-4018-868E-D0F21C6BA443}" type="presOf" srcId="{3183DA64-A2D1-4233-B44E-B2D6F51D2EF2}" destId="{2A380603-D5FB-4889-AB54-16C8254E01CF}" srcOrd="0" destOrd="0" presId="urn:microsoft.com/office/officeart/2005/8/layout/hierarchy2"/>
    <dgm:cxn modelId="{7ECF7A73-E17A-49BD-835E-55774978AD5D}" type="presOf" srcId="{F180AE66-6C8F-4545-9386-BAF17822B01A}" destId="{76946F99-E3BB-47A1-8326-A7EBC569ED16}" srcOrd="1" destOrd="0" presId="urn:microsoft.com/office/officeart/2005/8/layout/hierarchy2"/>
    <dgm:cxn modelId="{CC3F80A0-3D49-482B-AFDF-B707E4A71936}" srcId="{689DEBEE-3284-4E75-8149-B5CCB55E6CE7}" destId="{029A7D80-C0C3-4ACF-BB4B-68532A5712D1}" srcOrd="2" destOrd="0" parTransId="{0029CAEA-FE74-4A6C-8E3E-13A3373B8451}" sibTransId="{94EA56AB-A0A3-4A0C-B644-13E405EA2373}"/>
    <dgm:cxn modelId="{E8D0ACF2-A23F-44CF-94B6-DD8420AE6FC0}" type="presOf" srcId="{689DEBEE-3284-4E75-8149-B5CCB55E6CE7}" destId="{ECAA655C-5BF0-4FF5-80A3-3EEB7471E34B}" srcOrd="0" destOrd="0" presId="urn:microsoft.com/office/officeart/2005/8/layout/hierarchy2"/>
    <dgm:cxn modelId="{285A8F36-B1EE-4A9F-B69D-17116BBE6B96}" type="presOf" srcId="{3998A108-7219-4B3E-B563-95EA5769EE2D}" destId="{CD04ABC1-911A-47E3-8654-C750D770B072}" srcOrd="0" destOrd="0" presId="urn:microsoft.com/office/officeart/2005/8/layout/hierarchy2"/>
    <dgm:cxn modelId="{E805F974-28DC-47EE-8A75-D360ED9A2055}" type="presOf" srcId="{97A5C271-DFF2-4C6C-A14C-44F88641C8EB}" destId="{7ADB517F-F2BB-4440-98A3-AC747AF98219}" srcOrd="0" destOrd="0" presId="urn:microsoft.com/office/officeart/2005/8/layout/hierarchy2"/>
    <dgm:cxn modelId="{D3F56B52-1D73-4E0F-8714-11D0F5EE1192}" type="presOf" srcId="{4D7200E0-13FD-47C8-8D61-C449026C4ECC}" destId="{BF87D799-E751-4FE0-84D8-F56A9EAF1548}" srcOrd="1" destOrd="0" presId="urn:microsoft.com/office/officeart/2005/8/layout/hierarchy2"/>
    <dgm:cxn modelId="{8DAE0EE9-08F7-48ED-B58F-8375DCF79CC0}" type="presOf" srcId="{4FA6BA71-CD43-40BA-9C07-A4B42682FE06}" destId="{23E3C46D-4CFE-45AC-8F1C-1696FB44FDE5}" srcOrd="0" destOrd="0" presId="urn:microsoft.com/office/officeart/2005/8/layout/hierarchy2"/>
    <dgm:cxn modelId="{8E0DBC2C-06B8-4E42-A597-6D59733EB1F2}" type="presOf" srcId="{84EBE3DB-EE70-4EE4-A726-14F9CC0CE792}" destId="{C5BD8F6B-A603-4A2F-95F9-84FFAE5C6EA5}" srcOrd="0" destOrd="0" presId="urn:microsoft.com/office/officeart/2005/8/layout/hierarchy2"/>
    <dgm:cxn modelId="{8F4B3D42-21ED-4B21-8A3C-06E48BE5235E}" srcId="{12BA5C47-80DC-49F9-B119-B00A1B86444F}" destId="{A74A8329-47FA-4D7C-A609-00C98FE435DC}" srcOrd="0" destOrd="0" parTransId="{8FD2B957-8147-45D4-9C95-F3EA05C97AAF}" sibTransId="{E0C763CD-DA96-483D-ABA6-5C83C20FFC2F}"/>
    <dgm:cxn modelId="{B4206EDF-C463-4571-986D-0D55F288E7BA}" type="presOf" srcId="{0029CAEA-FE74-4A6C-8E3E-13A3373B8451}" destId="{D32A55C1-5A8C-4A75-9E26-F4ABBB099E1C}" srcOrd="1" destOrd="0" presId="urn:microsoft.com/office/officeart/2005/8/layout/hierarchy2"/>
    <dgm:cxn modelId="{5F4817FB-B223-4485-BC54-433258917B6E}" srcId="{689DEBEE-3284-4E75-8149-B5CCB55E6CE7}" destId="{CEB75005-93A4-44B6-90CE-5B8E9DE92CB9}" srcOrd="0" destOrd="0" parTransId="{4D7200E0-13FD-47C8-8D61-C449026C4ECC}" sibTransId="{C3815AC1-1F41-4626-8795-DE5FBBA3E507}"/>
    <dgm:cxn modelId="{FDD787B0-F074-4E66-AE3F-FE048A8F49F9}" type="presOf" srcId="{12BA5C47-80DC-49F9-B119-B00A1B86444F}" destId="{AC3CBAE5-2B19-4D95-AB30-ADF0D43A64D6}" srcOrd="0" destOrd="0" presId="urn:microsoft.com/office/officeart/2005/8/layout/hierarchy2"/>
    <dgm:cxn modelId="{F18253AC-80E9-4485-8DE8-A4197938C963}" type="presOf" srcId="{59EE4196-729A-441B-B819-A3AAC63C8B09}" destId="{28F061C8-84BB-4E08-9642-1729C93913BC}" srcOrd="0" destOrd="0" presId="urn:microsoft.com/office/officeart/2005/8/layout/hierarchy2"/>
    <dgm:cxn modelId="{20B60FD4-E105-4A2B-9CD2-64AB09C243F0}" type="presOf" srcId="{CEB75005-93A4-44B6-90CE-5B8E9DE92CB9}" destId="{21F8E67E-9B37-4BA3-B8C5-27B34B202609}" srcOrd="0" destOrd="0" presId="urn:microsoft.com/office/officeart/2005/8/layout/hierarchy2"/>
    <dgm:cxn modelId="{AD01B8B6-D667-4E5A-AF53-1ABF7FEF599D}" type="presOf" srcId="{E8EDB0FE-768D-4019-AF7F-524C005C09F5}" destId="{6C991A66-C87B-40A1-B658-84DA768AFCB5}" srcOrd="0" destOrd="0" presId="urn:microsoft.com/office/officeart/2005/8/layout/hierarchy2"/>
    <dgm:cxn modelId="{A8A48383-E408-4AC6-A51F-4A0695116674}" type="presOf" srcId="{A3D1D2FC-8EAF-407F-ABAB-2DAA8A4E9FE2}" destId="{4FA732F0-E619-4352-AB0C-253A14B96476}" srcOrd="1" destOrd="0" presId="urn:microsoft.com/office/officeart/2005/8/layout/hierarchy2"/>
    <dgm:cxn modelId="{8B403BF5-53D2-4BF9-B934-DC8CD9B8B154}" type="presOf" srcId="{1A34DEC0-8CEA-4F6B-AA81-CF06EC858099}" destId="{8522DFB2-13C8-46BA-81AD-1A2E58D22760}" srcOrd="1" destOrd="0" presId="urn:microsoft.com/office/officeart/2005/8/layout/hierarchy2"/>
    <dgm:cxn modelId="{BA2772CC-4BBE-4AD1-A491-62203B19197C}" type="presOf" srcId="{8FD2B957-8147-45D4-9C95-F3EA05C97AAF}" destId="{0CB69EAC-0BAC-43BF-8791-A8BB149BF33D}" srcOrd="1" destOrd="0" presId="urn:microsoft.com/office/officeart/2005/8/layout/hierarchy2"/>
    <dgm:cxn modelId="{CB4E41C0-9DE2-4013-A2A3-646150FEC353}" type="presOf" srcId="{8276CA96-5A9B-41A3-A567-A069E52C0A95}" destId="{5A845932-EAAD-4F45-9EB8-098481050F9B}" srcOrd="1" destOrd="0" presId="urn:microsoft.com/office/officeart/2005/8/layout/hierarchy2"/>
    <dgm:cxn modelId="{9FD8D0B7-044A-4AE5-8FB6-78727165AD6F}" srcId="{BB8CA917-3680-44E0-9F67-DB0FA2D2643A}" destId="{4930F2C3-AD50-49B7-8A19-A22F958D82F1}" srcOrd="6" destOrd="0" parTransId="{A3D1D2FC-8EAF-407F-ABAB-2DAA8A4E9FE2}" sibTransId="{C1B5EAE6-982B-479B-926B-26C409B5C4FA}"/>
    <dgm:cxn modelId="{E3932384-CFAE-4BE0-A123-CBEA4C64D4D4}" type="presOf" srcId="{A61535E2-AAC5-459A-ADF6-0E7495CE338B}" destId="{C13E12AC-A266-436F-A741-FDB57589DE2A}" srcOrd="0" destOrd="0" presId="urn:microsoft.com/office/officeart/2005/8/layout/hierarchy2"/>
    <dgm:cxn modelId="{502849C5-C278-4E6C-B34F-BD0E39DBF35E}" srcId="{BB8CA917-3680-44E0-9F67-DB0FA2D2643A}" destId="{52A967F6-4846-42DD-9DD1-3AACA870DD5B}" srcOrd="0" destOrd="0" parTransId="{525B64AC-FF4C-4F67-A674-4DB627E6F406}" sibTransId="{C9CDE74E-7E74-4466-AA5B-A0CEE6413543}"/>
    <dgm:cxn modelId="{58652086-350A-4092-B1B8-BBC62FDAA074}" type="presOf" srcId="{84EBE3DB-EE70-4EE4-A726-14F9CC0CE792}" destId="{B3C7A8AE-A68A-47C3-B94C-7A51F547F909}" srcOrd="1" destOrd="0" presId="urn:microsoft.com/office/officeart/2005/8/layout/hierarchy2"/>
    <dgm:cxn modelId="{207241F9-98B8-4BFD-9ED8-A63BE9B45960}" srcId="{E8EDB0FE-768D-4019-AF7F-524C005C09F5}" destId="{12BA5C47-80DC-49F9-B119-B00A1B86444F}" srcOrd="1" destOrd="0" parTransId="{622B4817-C4D9-46D4-9732-CC4EF659F0CE}" sibTransId="{76FE4C38-65A4-4250-938C-166D4D5AE9A6}"/>
    <dgm:cxn modelId="{06D4B61D-E7BE-424B-BA51-6C6E606E8222}" srcId="{E8EDB0FE-768D-4019-AF7F-524C005C09F5}" destId="{BB8CA917-3680-44E0-9F67-DB0FA2D2643A}" srcOrd="0" destOrd="0" parTransId="{8276CA96-5A9B-41A3-A567-A069E52C0A95}" sibTransId="{C9029DDF-F84E-465B-8DE5-715C50DFB0A5}"/>
    <dgm:cxn modelId="{71B1549B-9FAE-453C-A1DF-4174F99A966D}" type="presOf" srcId="{C941DD63-D98E-4D2E-8204-F1DFFB7EA760}" destId="{D60AA9A0-86C5-4CAB-BA53-FDAF3758F1A8}" srcOrd="1" destOrd="0" presId="urn:microsoft.com/office/officeart/2005/8/layout/hierarchy2"/>
    <dgm:cxn modelId="{AF854C90-1D06-4C56-80A6-906273262226}" type="presOf" srcId="{0029CAEA-FE74-4A6C-8E3E-13A3373B8451}" destId="{0172C59C-A550-48CF-BAC4-00C2B659E064}" srcOrd="0" destOrd="0" presId="urn:microsoft.com/office/officeart/2005/8/layout/hierarchy2"/>
    <dgm:cxn modelId="{D28A6ACC-0AB9-45F6-8F7E-842BF064A4BD}" srcId="{BB8CA917-3680-44E0-9F67-DB0FA2D2643A}" destId="{A61535E2-AAC5-459A-ADF6-0E7495CE338B}" srcOrd="4" destOrd="0" parTransId="{1A34DEC0-8CEA-4F6B-AA81-CF06EC858099}" sibTransId="{0CD03C5F-4E99-4D72-AEF9-5219350CFE76}"/>
    <dgm:cxn modelId="{824131B9-143D-46F5-834C-BA58232B0ABC}" type="presOf" srcId="{525B64AC-FF4C-4F67-A674-4DB627E6F406}" destId="{D0E04C4B-5B16-4E2C-B7C4-36714D3108E7}" srcOrd="0" destOrd="0" presId="urn:microsoft.com/office/officeart/2005/8/layout/hierarchy2"/>
    <dgm:cxn modelId="{AB0CBE86-1328-4B17-AFA9-F95666A77DA0}" srcId="{BB8CA917-3680-44E0-9F67-DB0FA2D2643A}" destId="{3183DA64-A2D1-4233-B44E-B2D6F51D2EF2}" srcOrd="5" destOrd="0" parTransId="{CDCC9A9E-9C49-470A-BACA-24D499A1DEB6}" sibTransId="{834A48AC-5C84-44E5-B498-3CCDD7E597F2}"/>
    <dgm:cxn modelId="{9B22C75A-DC03-425A-B6D5-D5D62CBF8889}" type="presOf" srcId="{CDCC9A9E-9C49-470A-BACA-24D499A1DEB6}" destId="{CD0F8EE7-8378-485B-B209-784A8E6CD409}" srcOrd="1" destOrd="0" presId="urn:microsoft.com/office/officeart/2005/8/layout/hierarchy2"/>
    <dgm:cxn modelId="{7281910F-EBAF-4711-B2F0-A198746D5298}" type="presParOf" srcId="{23E3C46D-4CFE-45AC-8F1C-1696FB44FDE5}" destId="{B1D1E9B1-426D-4D1B-88C1-7B9BD41417B6}" srcOrd="0" destOrd="0" presId="urn:microsoft.com/office/officeart/2005/8/layout/hierarchy2"/>
    <dgm:cxn modelId="{C75EC025-FFC1-4513-9DF5-54E367FA562B}" type="presParOf" srcId="{B1D1E9B1-426D-4D1B-88C1-7B9BD41417B6}" destId="{6C991A66-C87B-40A1-B658-84DA768AFCB5}" srcOrd="0" destOrd="0" presId="urn:microsoft.com/office/officeart/2005/8/layout/hierarchy2"/>
    <dgm:cxn modelId="{DF800E89-8AF7-4333-9649-CFD3DCFE55C1}" type="presParOf" srcId="{B1D1E9B1-426D-4D1B-88C1-7B9BD41417B6}" destId="{D3020618-5C67-40FC-AC22-09C895C2D30E}" srcOrd="1" destOrd="0" presId="urn:microsoft.com/office/officeart/2005/8/layout/hierarchy2"/>
    <dgm:cxn modelId="{587A020D-8306-4954-BEB2-24CBB5AD361E}" type="presParOf" srcId="{D3020618-5C67-40FC-AC22-09C895C2D30E}" destId="{944286EA-C1A0-4084-8CB7-DDD41AC79392}" srcOrd="0" destOrd="0" presId="urn:microsoft.com/office/officeart/2005/8/layout/hierarchy2"/>
    <dgm:cxn modelId="{450C62EF-ABE5-41DF-81D2-9D39AAA59DB2}" type="presParOf" srcId="{944286EA-C1A0-4084-8CB7-DDD41AC79392}" destId="{5A845932-EAAD-4F45-9EB8-098481050F9B}" srcOrd="0" destOrd="0" presId="urn:microsoft.com/office/officeart/2005/8/layout/hierarchy2"/>
    <dgm:cxn modelId="{C47A7583-96E1-4606-B6E3-5EB94C199856}" type="presParOf" srcId="{D3020618-5C67-40FC-AC22-09C895C2D30E}" destId="{D01E4CF9-DCFA-4330-9797-A7FCA0DC3B92}" srcOrd="1" destOrd="0" presId="urn:microsoft.com/office/officeart/2005/8/layout/hierarchy2"/>
    <dgm:cxn modelId="{AE03E3CF-EED9-4AB1-988E-08D269CA818E}" type="presParOf" srcId="{D01E4CF9-DCFA-4330-9797-A7FCA0DC3B92}" destId="{BE654DF3-E20D-456B-AF6A-B9BCCA9AA015}" srcOrd="0" destOrd="0" presId="urn:microsoft.com/office/officeart/2005/8/layout/hierarchy2"/>
    <dgm:cxn modelId="{87CCA24F-FB29-439F-9A4D-79B82070E786}" type="presParOf" srcId="{D01E4CF9-DCFA-4330-9797-A7FCA0DC3B92}" destId="{C5A9F26B-7E9E-4D16-B4C6-B5920DCC654F}" srcOrd="1" destOrd="0" presId="urn:microsoft.com/office/officeart/2005/8/layout/hierarchy2"/>
    <dgm:cxn modelId="{3308D1B0-B3D6-43FA-AAD1-DC86B2CD5F13}" type="presParOf" srcId="{C5A9F26B-7E9E-4D16-B4C6-B5920DCC654F}" destId="{D0E04C4B-5B16-4E2C-B7C4-36714D3108E7}" srcOrd="0" destOrd="0" presId="urn:microsoft.com/office/officeart/2005/8/layout/hierarchy2"/>
    <dgm:cxn modelId="{B6D08EDF-4CD7-443A-9B77-06AFC946DE25}" type="presParOf" srcId="{D0E04C4B-5B16-4E2C-B7C4-36714D3108E7}" destId="{162E0339-083D-4EF2-939B-B227EFAE55D6}" srcOrd="0" destOrd="0" presId="urn:microsoft.com/office/officeart/2005/8/layout/hierarchy2"/>
    <dgm:cxn modelId="{7595C22F-984F-45D0-B67E-CE4E2846D58A}" type="presParOf" srcId="{C5A9F26B-7E9E-4D16-B4C6-B5920DCC654F}" destId="{A202FE53-5A08-4467-A10B-E1B480FCB676}" srcOrd="1" destOrd="0" presId="urn:microsoft.com/office/officeart/2005/8/layout/hierarchy2"/>
    <dgm:cxn modelId="{60A46B23-CFAC-4D13-9B7D-4F1D6FBC7742}" type="presParOf" srcId="{A202FE53-5A08-4467-A10B-E1B480FCB676}" destId="{CE4DE592-2AFF-4BB9-8A05-25D1288385DA}" srcOrd="0" destOrd="0" presId="urn:microsoft.com/office/officeart/2005/8/layout/hierarchy2"/>
    <dgm:cxn modelId="{809E7645-A532-4FE1-94DD-97935B755FF8}" type="presParOf" srcId="{A202FE53-5A08-4467-A10B-E1B480FCB676}" destId="{9E09506D-686A-49CA-BF8E-2C343B5A91BF}" srcOrd="1" destOrd="0" presId="urn:microsoft.com/office/officeart/2005/8/layout/hierarchy2"/>
    <dgm:cxn modelId="{D91A97D5-6659-410D-A539-54FA1F7A7D4B}" type="presParOf" srcId="{C5A9F26B-7E9E-4D16-B4C6-B5920DCC654F}" destId="{09907DDF-14E6-4F63-9059-E7A53709D627}" srcOrd="2" destOrd="0" presId="urn:microsoft.com/office/officeart/2005/8/layout/hierarchy2"/>
    <dgm:cxn modelId="{226F255E-C518-40E4-BB31-22B6BF4FE262}" type="presParOf" srcId="{09907DDF-14E6-4F63-9059-E7A53709D627}" destId="{FEEB70F2-204D-4A24-B275-55B81640A59C}" srcOrd="0" destOrd="0" presId="urn:microsoft.com/office/officeart/2005/8/layout/hierarchy2"/>
    <dgm:cxn modelId="{81E273B3-5CEF-44CD-BEAD-DE4F0E85A8DC}" type="presParOf" srcId="{C5A9F26B-7E9E-4D16-B4C6-B5920DCC654F}" destId="{887FF61D-913C-4AA9-9973-DE2AF849F994}" srcOrd="3" destOrd="0" presId="urn:microsoft.com/office/officeart/2005/8/layout/hierarchy2"/>
    <dgm:cxn modelId="{4F5DCCE4-DF87-48CC-985C-616F10C8BE7A}" type="presParOf" srcId="{887FF61D-913C-4AA9-9973-DE2AF849F994}" destId="{7ADB517F-F2BB-4440-98A3-AC747AF98219}" srcOrd="0" destOrd="0" presId="urn:microsoft.com/office/officeart/2005/8/layout/hierarchy2"/>
    <dgm:cxn modelId="{80301E49-CE40-40FA-A446-8F0126FDC889}" type="presParOf" srcId="{887FF61D-913C-4AA9-9973-DE2AF849F994}" destId="{7D5AD695-9D47-44BA-94F1-E0A35DFC017F}" srcOrd="1" destOrd="0" presId="urn:microsoft.com/office/officeart/2005/8/layout/hierarchy2"/>
    <dgm:cxn modelId="{C2A81B9D-45C2-4832-A426-C8A270C6F646}" type="presParOf" srcId="{C5A9F26B-7E9E-4D16-B4C6-B5920DCC654F}" destId="{567102B0-CA39-44E8-A683-0B1208D9DC2C}" srcOrd="4" destOrd="0" presId="urn:microsoft.com/office/officeart/2005/8/layout/hierarchy2"/>
    <dgm:cxn modelId="{C0A85796-E204-4DAD-8F7A-9B18250C1AB7}" type="presParOf" srcId="{567102B0-CA39-44E8-A683-0B1208D9DC2C}" destId="{76946F99-E3BB-47A1-8326-A7EBC569ED16}" srcOrd="0" destOrd="0" presId="urn:microsoft.com/office/officeart/2005/8/layout/hierarchy2"/>
    <dgm:cxn modelId="{4971C526-7A9F-4AE3-9173-EA059F76F96A}" type="presParOf" srcId="{C5A9F26B-7E9E-4D16-B4C6-B5920DCC654F}" destId="{D1905EE7-041E-4195-AD6B-BF7759B1D35F}" srcOrd="5" destOrd="0" presId="urn:microsoft.com/office/officeart/2005/8/layout/hierarchy2"/>
    <dgm:cxn modelId="{1902A7BB-C210-4036-8668-4E8FF7285F4E}" type="presParOf" srcId="{D1905EE7-041E-4195-AD6B-BF7759B1D35F}" destId="{28F061C8-84BB-4E08-9642-1729C93913BC}" srcOrd="0" destOrd="0" presId="urn:microsoft.com/office/officeart/2005/8/layout/hierarchy2"/>
    <dgm:cxn modelId="{57892502-52E7-4BB9-9B11-108A33A2D537}" type="presParOf" srcId="{D1905EE7-041E-4195-AD6B-BF7759B1D35F}" destId="{B26C2088-6828-4BAE-AC3D-62D18D316A2F}" srcOrd="1" destOrd="0" presId="urn:microsoft.com/office/officeart/2005/8/layout/hierarchy2"/>
    <dgm:cxn modelId="{1890BC9A-071C-4B1A-AC29-82EC2DB8B6BE}" type="presParOf" srcId="{C5A9F26B-7E9E-4D16-B4C6-B5920DCC654F}" destId="{9602C2E1-3841-45F8-8F92-86BA9F69371D}" srcOrd="6" destOrd="0" presId="urn:microsoft.com/office/officeart/2005/8/layout/hierarchy2"/>
    <dgm:cxn modelId="{D08FE218-6004-4D89-B335-8ABF0281A229}" type="presParOf" srcId="{9602C2E1-3841-45F8-8F92-86BA9F69371D}" destId="{D60AA9A0-86C5-4CAB-BA53-FDAF3758F1A8}" srcOrd="0" destOrd="0" presId="urn:microsoft.com/office/officeart/2005/8/layout/hierarchy2"/>
    <dgm:cxn modelId="{DB22B627-637A-400D-8B71-731651816CBC}" type="presParOf" srcId="{C5A9F26B-7E9E-4D16-B4C6-B5920DCC654F}" destId="{4DC0AEA8-7ABF-4BC8-BCD4-34E2DA07477F}" srcOrd="7" destOrd="0" presId="urn:microsoft.com/office/officeart/2005/8/layout/hierarchy2"/>
    <dgm:cxn modelId="{E487D5FC-50F4-4E07-BAFF-A5DD80AA22A9}" type="presParOf" srcId="{4DC0AEA8-7ABF-4BC8-BCD4-34E2DA07477F}" destId="{A6582EF1-7C24-426C-9E4D-F8FA82BB5D59}" srcOrd="0" destOrd="0" presId="urn:microsoft.com/office/officeart/2005/8/layout/hierarchy2"/>
    <dgm:cxn modelId="{0C962313-D225-4424-9802-924FD5D629B0}" type="presParOf" srcId="{4DC0AEA8-7ABF-4BC8-BCD4-34E2DA07477F}" destId="{16742639-100A-46E0-97B4-3CE7A2DBAFC2}" srcOrd="1" destOrd="0" presId="urn:microsoft.com/office/officeart/2005/8/layout/hierarchy2"/>
    <dgm:cxn modelId="{2047F63B-B47E-4A97-BE36-930C44A860C9}" type="presParOf" srcId="{C5A9F26B-7E9E-4D16-B4C6-B5920DCC654F}" destId="{A45A29AA-6141-4566-A8A9-526C462911B8}" srcOrd="8" destOrd="0" presId="urn:microsoft.com/office/officeart/2005/8/layout/hierarchy2"/>
    <dgm:cxn modelId="{E12AB407-6D64-4616-B47E-A199330381A2}" type="presParOf" srcId="{A45A29AA-6141-4566-A8A9-526C462911B8}" destId="{8522DFB2-13C8-46BA-81AD-1A2E58D22760}" srcOrd="0" destOrd="0" presId="urn:microsoft.com/office/officeart/2005/8/layout/hierarchy2"/>
    <dgm:cxn modelId="{4CE51B65-4482-4A66-938C-566A95D590ED}" type="presParOf" srcId="{C5A9F26B-7E9E-4D16-B4C6-B5920DCC654F}" destId="{76323A09-C032-4C75-BB6D-BA1CCCA35DBA}" srcOrd="9" destOrd="0" presId="urn:microsoft.com/office/officeart/2005/8/layout/hierarchy2"/>
    <dgm:cxn modelId="{2B4F27CB-54C2-4F92-B35A-3AE4E1D89133}" type="presParOf" srcId="{76323A09-C032-4C75-BB6D-BA1CCCA35DBA}" destId="{C13E12AC-A266-436F-A741-FDB57589DE2A}" srcOrd="0" destOrd="0" presId="urn:microsoft.com/office/officeart/2005/8/layout/hierarchy2"/>
    <dgm:cxn modelId="{A23C91AA-78EF-4308-BE32-274FED494096}" type="presParOf" srcId="{76323A09-C032-4C75-BB6D-BA1CCCA35DBA}" destId="{9370734C-9CF2-4993-9A90-6827F6A9BD2F}" srcOrd="1" destOrd="0" presId="urn:microsoft.com/office/officeart/2005/8/layout/hierarchy2"/>
    <dgm:cxn modelId="{D3151BC9-9D7A-4A45-A625-160533D6323D}" type="presParOf" srcId="{C5A9F26B-7E9E-4D16-B4C6-B5920DCC654F}" destId="{DC3E96B1-3B86-4DF7-8260-A0688BBB4118}" srcOrd="10" destOrd="0" presId="urn:microsoft.com/office/officeart/2005/8/layout/hierarchy2"/>
    <dgm:cxn modelId="{15DE36D2-FE08-4FB5-B046-6F85793DC858}" type="presParOf" srcId="{DC3E96B1-3B86-4DF7-8260-A0688BBB4118}" destId="{CD0F8EE7-8378-485B-B209-784A8E6CD409}" srcOrd="0" destOrd="0" presId="urn:microsoft.com/office/officeart/2005/8/layout/hierarchy2"/>
    <dgm:cxn modelId="{965534DB-CF50-4184-AD2B-8E91FA147660}" type="presParOf" srcId="{C5A9F26B-7E9E-4D16-B4C6-B5920DCC654F}" destId="{7E338882-42AB-4190-804F-1FE1F549431E}" srcOrd="11" destOrd="0" presId="urn:microsoft.com/office/officeart/2005/8/layout/hierarchy2"/>
    <dgm:cxn modelId="{ED141405-F56C-45A0-95F2-9162EEA66871}" type="presParOf" srcId="{7E338882-42AB-4190-804F-1FE1F549431E}" destId="{2A380603-D5FB-4889-AB54-16C8254E01CF}" srcOrd="0" destOrd="0" presId="urn:microsoft.com/office/officeart/2005/8/layout/hierarchy2"/>
    <dgm:cxn modelId="{249AF306-2700-49B1-BCFB-0DCCFA164F36}" type="presParOf" srcId="{7E338882-42AB-4190-804F-1FE1F549431E}" destId="{3AD6690C-CD73-4DF3-A406-A142F982F36A}" srcOrd="1" destOrd="0" presId="urn:microsoft.com/office/officeart/2005/8/layout/hierarchy2"/>
    <dgm:cxn modelId="{435316F7-5055-4768-93CD-F5F37DA61DB7}" type="presParOf" srcId="{C5A9F26B-7E9E-4D16-B4C6-B5920DCC654F}" destId="{CFB7616E-DB9D-4EBC-85C4-7A42ADAE261F}" srcOrd="12" destOrd="0" presId="urn:microsoft.com/office/officeart/2005/8/layout/hierarchy2"/>
    <dgm:cxn modelId="{81A17196-05EE-467F-9B16-52B680A609C1}" type="presParOf" srcId="{CFB7616E-DB9D-4EBC-85C4-7A42ADAE261F}" destId="{4FA732F0-E619-4352-AB0C-253A14B96476}" srcOrd="0" destOrd="0" presId="urn:microsoft.com/office/officeart/2005/8/layout/hierarchy2"/>
    <dgm:cxn modelId="{9A8EB797-A5E0-44D7-9B0D-396D38991A1C}" type="presParOf" srcId="{C5A9F26B-7E9E-4D16-B4C6-B5920DCC654F}" destId="{E66E893A-108C-4092-9EFD-A8DC54E64566}" srcOrd="13" destOrd="0" presId="urn:microsoft.com/office/officeart/2005/8/layout/hierarchy2"/>
    <dgm:cxn modelId="{7517D2D9-CFDB-4D19-BCC4-D5E31EDCE494}" type="presParOf" srcId="{E66E893A-108C-4092-9EFD-A8DC54E64566}" destId="{4B926E9A-9B9A-453F-90A1-D3D1F428F8E7}" srcOrd="0" destOrd="0" presId="urn:microsoft.com/office/officeart/2005/8/layout/hierarchy2"/>
    <dgm:cxn modelId="{DDB1704B-1B5C-4EA1-895E-0886B1D7D843}" type="presParOf" srcId="{E66E893A-108C-4092-9EFD-A8DC54E64566}" destId="{737DD7AE-A7E6-47FD-82A8-474613AE05E1}" srcOrd="1" destOrd="0" presId="urn:microsoft.com/office/officeart/2005/8/layout/hierarchy2"/>
    <dgm:cxn modelId="{3AEAED18-6D59-45E4-AAD0-DCFE846B6593}" type="presParOf" srcId="{D3020618-5C67-40FC-AC22-09C895C2D30E}" destId="{5F1D193F-6F26-4052-9AB2-D59320689CB8}" srcOrd="2" destOrd="0" presId="urn:microsoft.com/office/officeart/2005/8/layout/hierarchy2"/>
    <dgm:cxn modelId="{C9B07AC9-F042-4160-8163-7C04AE3DE0DC}" type="presParOf" srcId="{5F1D193F-6F26-4052-9AB2-D59320689CB8}" destId="{264ED4EA-DF66-4E4C-8D2B-B7BA57418828}" srcOrd="0" destOrd="0" presId="urn:microsoft.com/office/officeart/2005/8/layout/hierarchy2"/>
    <dgm:cxn modelId="{10A893DF-6343-4A02-AD67-5E86981F0B8E}" type="presParOf" srcId="{D3020618-5C67-40FC-AC22-09C895C2D30E}" destId="{45C9A699-2CCD-4830-9D9A-113EF1ACADE1}" srcOrd="3" destOrd="0" presId="urn:microsoft.com/office/officeart/2005/8/layout/hierarchy2"/>
    <dgm:cxn modelId="{F6351F7E-A5CD-4C2D-9F89-D427389D1539}" type="presParOf" srcId="{45C9A699-2CCD-4830-9D9A-113EF1ACADE1}" destId="{AC3CBAE5-2B19-4D95-AB30-ADF0D43A64D6}" srcOrd="0" destOrd="0" presId="urn:microsoft.com/office/officeart/2005/8/layout/hierarchy2"/>
    <dgm:cxn modelId="{7A21BA2F-E2B7-4740-B414-8BE2C572134A}" type="presParOf" srcId="{45C9A699-2CCD-4830-9D9A-113EF1ACADE1}" destId="{DB72F04A-6618-4DBA-8DB0-FF1B09B61A6D}" srcOrd="1" destOrd="0" presId="urn:microsoft.com/office/officeart/2005/8/layout/hierarchy2"/>
    <dgm:cxn modelId="{7E49BE3F-5A39-40F2-AC31-52274A4E7D9F}" type="presParOf" srcId="{DB72F04A-6618-4DBA-8DB0-FF1B09B61A6D}" destId="{61BCC30A-B334-45AE-8903-586E63DAE7D2}" srcOrd="0" destOrd="0" presId="urn:microsoft.com/office/officeart/2005/8/layout/hierarchy2"/>
    <dgm:cxn modelId="{F1CA069F-02B0-4908-AAFF-A0765F8A73D2}" type="presParOf" srcId="{61BCC30A-B334-45AE-8903-586E63DAE7D2}" destId="{0CB69EAC-0BAC-43BF-8791-A8BB149BF33D}" srcOrd="0" destOrd="0" presId="urn:microsoft.com/office/officeart/2005/8/layout/hierarchy2"/>
    <dgm:cxn modelId="{FABD2039-B319-463E-807F-DD178F4B93A3}" type="presParOf" srcId="{DB72F04A-6618-4DBA-8DB0-FF1B09B61A6D}" destId="{C21C3EBE-9CF6-4054-8A8C-88ED0E2BB51F}" srcOrd="1" destOrd="0" presId="urn:microsoft.com/office/officeart/2005/8/layout/hierarchy2"/>
    <dgm:cxn modelId="{AE08708B-D55D-41F9-BC31-275744DB7C8A}" type="presParOf" srcId="{C21C3EBE-9CF6-4054-8A8C-88ED0E2BB51F}" destId="{23AD2A91-0965-4F4A-A6BB-D54EC1057ED3}" srcOrd="0" destOrd="0" presId="urn:microsoft.com/office/officeart/2005/8/layout/hierarchy2"/>
    <dgm:cxn modelId="{831CC926-C79A-45D3-9387-9A729A175D50}" type="presParOf" srcId="{C21C3EBE-9CF6-4054-8A8C-88ED0E2BB51F}" destId="{20B5F171-200C-4958-87CB-528230B4DF47}" srcOrd="1" destOrd="0" presId="urn:microsoft.com/office/officeart/2005/8/layout/hierarchy2"/>
    <dgm:cxn modelId="{92460FB1-8B89-416F-A511-AA1587C016DE}" type="presParOf" srcId="{DB72F04A-6618-4DBA-8DB0-FF1B09B61A6D}" destId="{F7A98C83-4462-4A03-9E9B-279C761A8334}" srcOrd="2" destOrd="0" presId="urn:microsoft.com/office/officeart/2005/8/layout/hierarchy2"/>
    <dgm:cxn modelId="{735CD8EA-88FD-4D26-BDD1-22FD7A75F952}" type="presParOf" srcId="{F7A98C83-4462-4A03-9E9B-279C761A8334}" destId="{3A5F5A6B-9587-4F0E-9175-A9D14A38CE90}" srcOrd="0" destOrd="0" presId="urn:microsoft.com/office/officeart/2005/8/layout/hierarchy2"/>
    <dgm:cxn modelId="{314214C0-CAE1-4826-A19B-D5C1EF2E0D45}" type="presParOf" srcId="{DB72F04A-6618-4DBA-8DB0-FF1B09B61A6D}" destId="{D4510434-29A4-42F6-8992-9B5D4EA8A595}" srcOrd="3" destOrd="0" presId="urn:microsoft.com/office/officeart/2005/8/layout/hierarchy2"/>
    <dgm:cxn modelId="{5FF7AFD0-5262-4CEB-A8EF-7E86D0551822}" type="presParOf" srcId="{D4510434-29A4-42F6-8992-9B5D4EA8A595}" destId="{ECAA655C-5BF0-4FF5-80A3-3EEB7471E34B}" srcOrd="0" destOrd="0" presId="urn:microsoft.com/office/officeart/2005/8/layout/hierarchy2"/>
    <dgm:cxn modelId="{ABB03CD3-8F99-4866-8771-540D6F0B670B}" type="presParOf" srcId="{D4510434-29A4-42F6-8992-9B5D4EA8A595}" destId="{D454ABE7-7AEE-4F04-A7A4-684924A740A8}" srcOrd="1" destOrd="0" presId="urn:microsoft.com/office/officeart/2005/8/layout/hierarchy2"/>
    <dgm:cxn modelId="{A3392BD9-C1E7-4A45-989C-AEC07991FFAA}" type="presParOf" srcId="{D454ABE7-7AEE-4F04-A7A4-684924A740A8}" destId="{7450FA1D-FC05-421E-8651-DECBD1E79BF1}" srcOrd="0" destOrd="0" presId="urn:microsoft.com/office/officeart/2005/8/layout/hierarchy2"/>
    <dgm:cxn modelId="{99219453-EE68-4949-8BA5-1A8F3C6BD580}" type="presParOf" srcId="{7450FA1D-FC05-421E-8651-DECBD1E79BF1}" destId="{BF87D799-E751-4FE0-84D8-F56A9EAF1548}" srcOrd="0" destOrd="0" presId="urn:microsoft.com/office/officeart/2005/8/layout/hierarchy2"/>
    <dgm:cxn modelId="{11FC27C5-B11F-49BE-B011-D5A074B0B0E1}" type="presParOf" srcId="{D454ABE7-7AEE-4F04-A7A4-684924A740A8}" destId="{EA8F311B-9AD8-4937-AE8D-2D5707C8876A}" srcOrd="1" destOrd="0" presId="urn:microsoft.com/office/officeart/2005/8/layout/hierarchy2"/>
    <dgm:cxn modelId="{D62EC00C-75CF-41FF-BC49-32A10649B0FC}" type="presParOf" srcId="{EA8F311B-9AD8-4937-AE8D-2D5707C8876A}" destId="{21F8E67E-9B37-4BA3-B8C5-27B34B202609}" srcOrd="0" destOrd="0" presId="urn:microsoft.com/office/officeart/2005/8/layout/hierarchy2"/>
    <dgm:cxn modelId="{8EB67D4D-27E8-429E-A454-790A0B271399}" type="presParOf" srcId="{EA8F311B-9AD8-4937-AE8D-2D5707C8876A}" destId="{908C9A13-C728-409D-99D9-3939CDD11741}" srcOrd="1" destOrd="0" presId="urn:microsoft.com/office/officeart/2005/8/layout/hierarchy2"/>
    <dgm:cxn modelId="{57E6C9EF-B498-47F3-988C-D5D6CFB4EAA0}" type="presParOf" srcId="{D454ABE7-7AEE-4F04-A7A4-684924A740A8}" destId="{C5BD8F6B-A603-4A2F-95F9-84FFAE5C6EA5}" srcOrd="2" destOrd="0" presId="urn:microsoft.com/office/officeart/2005/8/layout/hierarchy2"/>
    <dgm:cxn modelId="{17D6111D-5D79-488B-988E-52FD26B13AC4}" type="presParOf" srcId="{C5BD8F6B-A603-4A2F-95F9-84FFAE5C6EA5}" destId="{B3C7A8AE-A68A-47C3-B94C-7A51F547F909}" srcOrd="0" destOrd="0" presId="urn:microsoft.com/office/officeart/2005/8/layout/hierarchy2"/>
    <dgm:cxn modelId="{CF9FAE13-D185-4BBE-98BB-42C27F13D1EA}" type="presParOf" srcId="{D454ABE7-7AEE-4F04-A7A4-684924A740A8}" destId="{5E5B7DB5-E616-48BE-BF6D-FBBC16D301A3}" srcOrd="3" destOrd="0" presId="urn:microsoft.com/office/officeart/2005/8/layout/hierarchy2"/>
    <dgm:cxn modelId="{9195B1F4-243E-4CBC-979F-8BCDD191C1C4}" type="presParOf" srcId="{5E5B7DB5-E616-48BE-BF6D-FBBC16D301A3}" destId="{CD04ABC1-911A-47E3-8654-C750D770B072}" srcOrd="0" destOrd="0" presId="urn:microsoft.com/office/officeart/2005/8/layout/hierarchy2"/>
    <dgm:cxn modelId="{8ED59488-843B-4611-AC0E-2EA5C6B51B2A}" type="presParOf" srcId="{5E5B7DB5-E616-48BE-BF6D-FBBC16D301A3}" destId="{695811E1-5541-452F-AAD5-18E4754531A8}" srcOrd="1" destOrd="0" presId="urn:microsoft.com/office/officeart/2005/8/layout/hierarchy2"/>
    <dgm:cxn modelId="{3031D4C3-08CE-4CE0-A4E1-E09D56B279CF}" type="presParOf" srcId="{D454ABE7-7AEE-4F04-A7A4-684924A740A8}" destId="{0172C59C-A550-48CF-BAC4-00C2B659E064}" srcOrd="4" destOrd="0" presId="urn:microsoft.com/office/officeart/2005/8/layout/hierarchy2"/>
    <dgm:cxn modelId="{962E3E66-D032-4A18-81C4-56926AF7BC26}" type="presParOf" srcId="{0172C59C-A550-48CF-BAC4-00C2B659E064}" destId="{D32A55C1-5A8C-4A75-9E26-F4ABBB099E1C}" srcOrd="0" destOrd="0" presId="urn:microsoft.com/office/officeart/2005/8/layout/hierarchy2"/>
    <dgm:cxn modelId="{4873D32A-F292-4DA3-BE5C-7EC0A472DAFC}" type="presParOf" srcId="{D454ABE7-7AEE-4F04-A7A4-684924A740A8}" destId="{AE6B4690-5459-4C86-9A61-F281F4B86BC0}" srcOrd="5" destOrd="0" presId="urn:microsoft.com/office/officeart/2005/8/layout/hierarchy2"/>
    <dgm:cxn modelId="{99777239-01C4-46BF-A5C8-37AD9953E3B6}" type="presParOf" srcId="{AE6B4690-5459-4C86-9A61-F281F4B86BC0}" destId="{72D10F26-D70E-45AA-9843-E33BC0A6A38B}" srcOrd="0" destOrd="0" presId="urn:microsoft.com/office/officeart/2005/8/layout/hierarchy2"/>
    <dgm:cxn modelId="{8BDF0254-5E92-47DB-BB27-A280F520E903}" type="presParOf" srcId="{AE6B4690-5459-4C86-9A61-F281F4B86BC0}" destId="{6B115657-C753-40E4-AFC2-BAE4411649B9}" srcOrd="1" destOrd="0" presId="urn:microsoft.com/office/officeart/2005/8/layout/hierarchy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91A66-C87B-40A1-B658-84DA768AFCB5}">
      <dsp:nvSpPr>
        <dsp:cNvPr id="0" name=""/>
        <dsp:cNvSpPr/>
      </dsp:nvSpPr>
      <dsp:spPr>
        <a:xfrm>
          <a:off x="214" y="2757461"/>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SimpleUniverse</a:t>
          </a:r>
          <a:endParaRPr lang="pt-PT" sz="1200" kern="1200" dirty="0"/>
        </a:p>
      </dsp:txBody>
      <dsp:txXfrm>
        <a:off x="11443" y="2768690"/>
        <a:ext cx="1605663" cy="360920"/>
      </dsp:txXfrm>
    </dsp:sp>
    <dsp:sp modelId="{944286EA-C1A0-4084-8CB7-DDD41AC79392}">
      <dsp:nvSpPr>
        <dsp:cNvPr id="0" name=""/>
        <dsp:cNvSpPr/>
      </dsp:nvSpPr>
      <dsp:spPr>
        <a:xfrm rot="17966285">
          <a:off x="1297801" y="2369102"/>
          <a:ext cx="1299992" cy="27949"/>
        </a:xfrm>
        <a:custGeom>
          <a:avLst/>
          <a:gdLst/>
          <a:ahLst/>
          <a:cxnLst/>
          <a:rect l="0" t="0" r="0" b="0"/>
          <a:pathLst>
            <a:path>
              <a:moveTo>
                <a:pt x="0" y="13974"/>
              </a:moveTo>
              <a:lnTo>
                <a:pt x="1299992" y="139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1915297" y="2350577"/>
        <a:ext cx="64999" cy="64999"/>
      </dsp:txXfrm>
    </dsp:sp>
    <dsp:sp modelId="{BE654DF3-E20D-456B-AF6A-B9BCCA9AA015}">
      <dsp:nvSpPr>
        <dsp:cNvPr id="0" name=""/>
        <dsp:cNvSpPr/>
      </dsp:nvSpPr>
      <dsp:spPr>
        <a:xfrm>
          <a:off x="2267259" y="1625314"/>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Viewer</a:t>
          </a:r>
          <a:endParaRPr lang="pt-PT" sz="1200" kern="1200" dirty="0"/>
        </a:p>
      </dsp:txBody>
      <dsp:txXfrm>
        <a:off x="2278488" y="1636543"/>
        <a:ext cx="1605663" cy="360920"/>
      </dsp:txXfrm>
    </dsp:sp>
    <dsp:sp modelId="{D0E04C4B-5B16-4E2C-B7C4-36714D3108E7}">
      <dsp:nvSpPr>
        <dsp:cNvPr id="0" name=""/>
        <dsp:cNvSpPr/>
      </dsp:nvSpPr>
      <dsp:spPr>
        <a:xfrm rot="17576461">
          <a:off x="3395253" y="1048264"/>
          <a:ext cx="1639176" cy="27949"/>
        </a:xfrm>
        <a:custGeom>
          <a:avLst/>
          <a:gdLst/>
          <a:ahLst/>
          <a:cxnLst/>
          <a:rect l="0" t="0" r="0" b="0"/>
          <a:pathLst>
            <a:path>
              <a:moveTo>
                <a:pt x="0" y="13974"/>
              </a:moveTo>
              <a:lnTo>
                <a:pt x="1639176"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73862" y="1021259"/>
        <a:ext cx="81958" cy="81958"/>
      </dsp:txXfrm>
    </dsp:sp>
    <dsp:sp modelId="{CE4DE592-2AFF-4BB9-8A05-25D1288385DA}">
      <dsp:nvSpPr>
        <dsp:cNvPr id="0" name=""/>
        <dsp:cNvSpPr/>
      </dsp:nvSpPr>
      <dsp:spPr>
        <a:xfrm>
          <a:off x="4534303" y="115785"/>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a:t>
          </a:r>
          <a:endParaRPr lang="pt-PT" sz="1200" kern="1200" dirty="0"/>
        </a:p>
      </dsp:txBody>
      <dsp:txXfrm>
        <a:off x="4545532" y="127014"/>
        <a:ext cx="1605663" cy="360920"/>
      </dsp:txXfrm>
    </dsp:sp>
    <dsp:sp modelId="{09907DDF-14E6-4F63-9059-E7A53709D627}">
      <dsp:nvSpPr>
        <dsp:cNvPr id="0" name=""/>
        <dsp:cNvSpPr/>
      </dsp:nvSpPr>
      <dsp:spPr>
        <a:xfrm rot="18144664">
          <a:off x="3618819" y="1299852"/>
          <a:ext cx="1192044" cy="27949"/>
        </a:xfrm>
        <a:custGeom>
          <a:avLst/>
          <a:gdLst/>
          <a:ahLst/>
          <a:cxnLst/>
          <a:rect l="0" t="0" r="0" b="0"/>
          <a:pathLst>
            <a:path>
              <a:moveTo>
                <a:pt x="0" y="13974"/>
              </a:moveTo>
              <a:lnTo>
                <a:pt x="1192044"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85040" y="1284026"/>
        <a:ext cx="59602" cy="59602"/>
      </dsp:txXfrm>
    </dsp:sp>
    <dsp:sp modelId="{7ADB517F-F2BB-4440-98A3-AC747AF98219}">
      <dsp:nvSpPr>
        <dsp:cNvPr id="0" name=""/>
        <dsp:cNvSpPr/>
      </dsp:nvSpPr>
      <dsp:spPr>
        <a:xfrm>
          <a:off x="4534303" y="618961"/>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ViewAvatar</a:t>
          </a:r>
          <a:endParaRPr lang="pt-PT" sz="1200" kern="1200" dirty="0"/>
        </a:p>
      </dsp:txBody>
      <dsp:txXfrm>
        <a:off x="4545532" y="630190"/>
        <a:ext cx="1605663" cy="360920"/>
      </dsp:txXfrm>
    </dsp:sp>
    <dsp:sp modelId="{567102B0-CA39-44E8-A683-0B1208D9DC2C}">
      <dsp:nvSpPr>
        <dsp:cNvPr id="0" name=""/>
        <dsp:cNvSpPr/>
      </dsp:nvSpPr>
      <dsp:spPr>
        <a:xfrm rot="19306695">
          <a:off x="3808206" y="1551440"/>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4510" y="1545083"/>
        <a:ext cx="40663" cy="40663"/>
      </dsp:txXfrm>
    </dsp:sp>
    <dsp:sp modelId="{28F061C8-84BB-4E08-9642-1729C93913BC}">
      <dsp:nvSpPr>
        <dsp:cNvPr id="0" name=""/>
        <dsp:cNvSpPr/>
      </dsp:nvSpPr>
      <dsp:spPr>
        <a:xfrm>
          <a:off x="4534303" y="1122138"/>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PhysicalBody</a:t>
          </a:r>
          <a:endParaRPr lang="pt-PT" sz="1200" kern="1200" dirty="0"/>
        </a:p>
      </dsp:txBody>
      <dsp:txXfrm>
        <a:off x="4545532" y="1133367"/>
        <a:ext cx="1605663" cy="360920"/>
      </dsp:txXfrm>
    </dsp:sp>
    <dsp:sp modelId="{9602C2E1-3841-45F8-8F92-86BA9F69371D}">
      <dsp:nvSpPr>
        <dsp:cNvPr id="0" name=""/>
        <dsp:cNvSpPr/>
      </dsp:nvSpPr>
      <dsp:spPr>
        <a:xfrm>
          <a:off x="3895380" y="1803028"/>
          <a:ext cx="638923" cy="27949"/>
        </a:xfrm>
        <a:custGeom>
          <a:avLst/>
          <a:gdLst/>
          <a:ahLst/>
          <a:cxnLst/>
          <a:rect l="0" t="0" r="0" b="0"/>
          <a:pathLst>
            <a:path>
              <a:moveTo>
                <a:pt x="0" y="13974"/>
              </a:moveTo>
              <a:lnTo>
                <a:pt x="63892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8868" y="1801030"/>
        <a:ext cx="31946" cy="31946"/>
      </dsp:txXfrm>
    </dsp:sp>
    <dsp:sp modelId="{A6582EF1-7C24-426C-9E4D-F8FA82BB5D59}">
      <dsp:nvSpPr>
        <dsp:cNvPr id="0" name=""/>
        <dsp:cNvSpPr/>
      </dsp:nvSpPr>
      <dsp:spPr>
        <a:xfrm>
          <a:off x="4534303" y="1625314"/>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PhysicalEnvironment</a:t>
          </a:r>
          <a:endParaRPr lang="pt-PT" sz="1200" kern="1200" dirty="0"/>
        </a:p>
      </dsp:txBody>
      <dsp:txXfrm>
        <a:off x="4545532" y="1636543"/>
        <a:ext cx="1605663" cy="360920"/>
      </dsp:txXfrm>
    </dsp:sp>
    <dsp:sp modelId="{A45A29AA-6141-4566-A8A9-526C462911B8}">
      <dsp:nvSpPr>
        <dsp:cNvPr id="0" name=""/>
        <dsp:cNvSpPr/>
      </dsp:nvSpPr>
      <dsp:spPr>
        <a:xfrm rot="2293305">
          <a:off x="3808206" y="2054617"/>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4510" y="2048259"/>
        <a:ext cx="40663" cy="40663"/>
      </dsp:txXfrm>
    </dsp:sp>
    <dsp:sp modelId="{C13E12AC-A266-436F-A741-FDB57589DE2A}">
      <dsp:nvSpPr>
        <dsp:cNvPr id="0" name=""/>
        <dsp:cNvSpPr/>
      </dsp:nvSpPr>
      <dsp:spPr>
        <a:xfrm>
          <a:off x="4534303" y="2128490"/>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Canvas3D</a:t>
          </a:r>
          <a:endParaRPr lang="pt-PT" sz="1200" kern="1200" dirty="0"/>
        </a:p>
      </dsp:txBody>
      <dsp:txXfrm>
        <a:off x="4545532" y="2139719"/>
        <a:ext cx="1605663" cy="360920"/>
      </dsp:txXfrm>
    </dsp:sp>
    <dsp:sp modelId="{DC3E96B1-3B86-4DF7-8260-A0688BBB4118}">
      <dsp:nvSpPr>
        <dsp:cNvPr id="0" name=""/>
        <dsp:cNvSpPr/>
      </dsp:nvSpPr>
      <dsp:spPr>
        <a:xfrm rot="3455336">
          <a:off x="3618819" y="2306205"/>
          <a:ext cx="1192044" cy="27949"/>
        </a:xfrm>
        <a:custGeom>
          <a:avLst/>
          <a:gdLst/>
          <a:ahLst/>
          <a:cxnLst/>
          <a:rect l="0" t="0" r="0" b="0"/>
          <a:pathLst>
            <a:path>
              <a:moveTo>
                <a:pt x="0" y="13974"/>
              </a:moveTo>
              <a:lnTo>
                <a:pt x="1192044"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85040" y="2290378"/>
        <a:ext cx="59602" cy="59602"/>
      </dsp:txXfrm>
    </dsp:sp>
    <dsp:sp modelId="{2A380603-D5FB-4889-AB54-16C8254E01CF}">
      <dsp:nvSpPr>
        <dsp:cNvPr id="0" name=""/>
        <dsp:cNvSpPr/>
      </dsp:nvSpPr>
      <dsp:spPr>
        <a:xfrm>
          <a:off x="4534303" y="2631667"/>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 . .</a:t>
          </a:r>
          <a:endParaRPr lang="pt-PT" sz="1200" kern="1200" dirty="0"/>
        </a:p>
      </dsp:txBody>
      <dsp:txXfrm>
        <a:off x="4545532" y="2642896"/>
        <a:ext cx="1605663" cy="360920"/>
      </dsp:txXfrm>
    </dsp:sp>
    <dsp:sp modelId="{CFB7616E-DB9D-4EBC-85C4-7A42ADAE261F}">
      <dsp:nvSpPr>
        <dsp:cNvPr id="0" name=""/>
        <dsp:cNvSpPr/>
      </dsp:nvSpPr>
      <dsp:spPr>
        <a:xfrm rot="4023539">
          <a:off x="3395253" y="2557793"/>
          <a:ext cx="1639176" cy="27949"/>
        </a:xfrm>
        <a:custGeom>
          <a:avLst/>
          <a:gdLst/>
          <a:ahLst/>
          <a:cxnLst/>
          <a:rect l="0" t="0" r="0" b="0"/>
          <a:pathLst>
            <a:path>
              <a:moveTo>
                <a:pt x="0" y="13974"/>
              </a:moveTo>
              <a:lnTo>
                <a:pt x="1639176"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73862" y="2530788"/>
        <a:ext cx="81958" cy="81958"/>
      </dsp:txXfrm>
    </dsp:sp>
    <dsp:sp modelId="{4B926E9A-9B9A-453F-90A1-D3D1F428F8E7}">
      <dsp:nvSpPr>
        <dsp:cNvPr id="0" name=""/>
        <dsp:cNvSpPr/>
      </dsp:nvSpPr>
      <dsp:spPr>
        <a:xfrm>
          <a:off x="4534303" y="3134843"/>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Canvas3D</a:t>
          </a:r>
          <a:endParaRPr lang="pt-PT" sz="1200" kern="1200" dirty="0"/>
        </a:p>
      </dsp:txBody>
      <dsp:txXfrm>
        <a:off x="4545532" y="3146072"/>
        <a:ext cx="1605663" cy="360920"/>
      </dsp:txXfrm>
    </dsp:sp>
    <dsp:sp modelId="{5F1D193F-6F26-4052-9AB2-D59320689CB8}">
      <dsp:nvSpPr>
        <dsp:cNvPr id="0" name=""/>
        <dsp:cNvSpPr/>
      </dsp:nvSpPr>
      <dsp:spPr>
        <a:xfrm rot="3633715">
          <a:off x="1297801" y="3501248"/>
          <a:ext cx="1299992" cy="27949"/>
        </a:xfrm>
        <a:custGeom>
          <a:avLst/>
          <a:gdLst/>
          <a:ahLst/>
          <a:cxnLst/>
          <a:rect l="0" t="0" r="0" b="0"/>
          <a:pathLst>
            <a:path>
              <a:moveTo>
                <a:pt x="0" y="13974"/>
              </a:moveTo>
              <a:lnTo>
                <a:pt x="1299992" y="139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1915297" y="3482723"/>
        <a:ext cx="64999" cy="64999"/>
      </dsp:txXfrm>
    </dsp:sp>
    <dsp:sp modelId="{AC3CBAE5-2B19-4D95-AB30-ADF0D43A64D6}">
      <dsp:nvSpPr>
        <dsp:cNvPr id="0" name=""/>
        <dsp:cNvSpPr/>
      </dsp:nvSpPr>
      <dsp:spPr>
        <a:xfrm>
          <a:off x="2267259" y="3889607"/>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ViewingPlatform</a:t>
          </a:r>
          <a:endParaRPr lang="pt-PT" sz="1200" kern="1200" dirty="0"/>
        </a:p>
      </dsp:txBody>
      <dsp:txXfrm>
        <a:off x="2278488" y="3900836"/>
        <a:ext cx="1605663" cy="360920"/>
      </dsp:txXfrm>
    </dsp:sp>
    <dsp:sp modelId="{61BCC30A-B334-45AE-8903-586E63DAE7D2}">
      <dsp:nvSpPr>
        <dsp:cNvPr id="0" name=""/>
        <dsp:cNvSpPr/>
      </dsp:nvSpPr>
      <dsp:spPr>
        <a:xfrm rot="20310422">
          <a:off x="3871505" y="3941528"/>
          <a:ext cx="686673" cy="27949"/>
        </a:xfrm>
        <a:custGeom>
          <a:avLst/>
          <a:gdLst/>
          <a:ahLst/>
          <a:cxnLst/>
          <a:rect l="0" t="0" r="0" b="0"/>
          <a:pathLst>
            <a:path>
              <a:moveTo>
                <a:pt x="0" y="13974"/>
              </a:moveTo>
              <a:lnTo>
                <a:pt x="68667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7675" y="3938336"/>
        <a:ext cx="34333" cy="34333"/>
      </dsp:txXfrm>
    </dsp:sp>
    <dsp:sp modelId="{23AD2A91-0965-4F4A-A6BB-D54EC1057ED3}">
      <dsp:nvSpPr>
        <dsp:cNvPr id="0" name=""/>
        <dsp:cNvSpPr/>
      </dsp:nvSpPr>
      <dsp:spPr>
        <a:xfrm>
          <a:off x="4534303" y="3638019"/>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ViewPlatform</a:t>
          </a:r>
          <a:endParaRPr lang="pt-PT" sz="1200" kern="1200" dirty="0"/>
        </a:p>
      </dsp:txBody>
      <dsp:txXfrm>
        <a:off x="4545532" y="3649248"/>
        <a:ext cx="1605663" cy="360920"/>
      </dsp:txXfrm>
    </dsp:sp>
    <dsp:sp modelId="{F7A98C83-4462-4A03-9E9B-279C761A8334}">
      <dsp:nvSpPr>
        <dsp:cNvPr id="0" name=""/>
        <dsp:cNvSpPr/>
      </dsp:nvSpPr>
      <dsp:spPr>
        <a:xfrm rot="1289578">
          <a:off x="3871505" y="4193116"/>
          <a:ext cx="686673" cy="27949"/>
        </a:xfrm>
        <a:custGeom>
          <a:avLst/>
          <a:gdLst/>
          <a:ahLst/>
          <a:cxnLst/>
          <a:rect l="0" t="0" r="0" b="0"/>
          <a:pathLst>
            <a:path>
              <a:moveTo>
                <a:pt x="0" y="13974"/>
              </a:moveTo>
              <a:lnTo>
                <a:pt x="68667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4197675" y="4189924"/>
        <a:ext cx="34333" cy="34333"/>
      </dsp:txXfrm>
    </dsp:sp>
    <dsp:sp modelId="{ECAA655C-5BF0-4FF5-80A3-3EEB7471E34B}">
      <dsp:nvSpPr>
        <dsp:cNvPr id="0" name=""/>
        <dsp:cNvSpPr/>
      </dsp:nvSpPr>
      <dsp:spPr>
        <a:xfrm>
          <a:off x="4534303" y="4141196"/>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MultiTrasformGroup</a:t>
          </a:r>
          <a:endParaRPr lang="pt-PT" sz="1200" kern="1200" dirty="0"/>
        </a:p>
      </dsp:txBody>
      <dsp:txXfrm>
        <a:off x="4545532" y="4152425"/>
        <a:ext cx="1605663" cy="360920"/>
      </dsp:txXfrm>
    </dsp:sp>
    <dsp:sp modelId="{7450FA1D-FC05-421E-8651-DECBD1E79BF1}">
      <dsp:nvSpPr>
        <dsp:cNvPr id="0" name=""/>
        <dsp:cNvSpPr/>
      </dsp:nvSpPr>
      <dsp:spPr>
        <a:xfrm rot="19306695">
          <a:off x="6075251" y="4067322"/>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1554" y="4060965"/>
        <a:ext cx="40663" cy="40663"/>
      </dsp:txXfrm>
    </dsp:sp>
    <dsp:sp modelId="{21F8E67E-9B37-4BA3-B8C5-27B34B202609}">
      <dsp:nvSpPr>
        <dsp:cNvPr id="0" name=""/>
        <dsp:cNvSpPr/>
      </dsp:nvSpPr>
      <dsp:spPr>
        <a:xfrm>
          <a:off x="6801348" y="3638019"/>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TransformGroup</a:t>
          </a:r>
          <a:endParaRPr lang="pt-PT" sz="1200" kern="1200" dirty="0"/>
        </a:p>
      </dsp:txBody>
      <dsp:txXfrm>
        <a:off x="6812577" y="3649248"/>
        <a:ext cx="1605663" cy="360920"/>
      </dsp:txXfrm>
    </dsp:sp>
    <dsp:sp modelId="{C5BD8F6B-A603-4A2F-95F9-84FFAE5C6EA5}">
      <dsp:nvSpPr>
        <dsp:cNvPr id="0" name=""/>
        <dsp:cNvSpPr/>
      </dsp:nvSpPr>
      <dsp:spPr>
        <a:xfrm>
          <a:off x="6162424" y="4318910"/>
          <a:ext cx="638923" cy="27949"/>
        </a:xfrm>
        <a:custGeom>
          <a:avLst/>
          <a:gdLst/>
          <a:ahLst/>
          <a:cxnLst/>
          <a:rect l="0" t="0" r="0" b="0"/>
          <a:pathLst>
            <a:path>
              <a:moveTo>
                <a:pt x="0" y="13974"/>
              </a:moveTo>
              <a:lnTo>
                <a:pt x="638923"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5913" y="4316911"/>
        <a:ext cx="31946" cy="31946"/>
      </dsp:txXfrm>
    </dsp:sp>
    <dsp:sp modelId="{CD04ABC1-911A-47E3-8654-C750D770B072}">
      <dsp:nvSpPr>
        <dsp:cNvPr id="0" name=""/>
        <dsp:cNvSpPr/>
      </dsp:nvSpPr>
      <dsp:spPr>
        <a:xfrm>
          <a:off x="6801348" y="4141196"/>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smtClean="0"/>
            <a:t>. . .</a:t>
          </a:r>
          <a:endParaRPr lang="pt-PT" sz="1200" kern="1200" dirty="0"/>
        </a:p>
      </dsp:txBody>
      <dsp:txXfrm>
        <a:off x="6812577" y="4152425"/>
        <a:ext cx="1605663" cy="360920"/>
      </dsp:txXfrm>
    </dsp:sp>
    <dsp:sp modelId="{0172C59C-A550-48CF-BAC4-00C2B659E064}">
      <dsp:nvSpPr>
        <dsp:cNvPr id="0" name=""/>
        <dsp:cNvSpPr/>
      </dsp:nvSpPr>
      <dsp:spPr>
        <a:xfrm rot="2293305">
          <a:off x="6075251" y="4570498"/>
          <a:ext cx="813271" cy="27949"/>
        </a:xfrm>
        <a:custGeom>
          <a:avLst/>
          <a:gdLst/>
          <a:ahLst/>
          <a:cxnLst/>
          <a:rect l="0" t="0" r="0" b="0"/>
          <a:pathLst>
            <a:path>
              <a:moveTo>
                <a:pt x="0" y="13974"/>
              </a:moveTo>
              <a:lnTo>
                <a:pt x="813271" y="139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PT" sz="500" kern="1200"/>
        </a:p>
      </dsp:txBody>
      <dsp:txXfrm>
        <a:off x="6461554" y="4564141"/>
        <a:ext cx="40663" cy="40663"/>
      </dsp:txXfrm>
    </dsp:sp>
    <dsp:sp modelId="{72D10F26-D70E-45AA-9843-E33BC0A6A38B}">
      <dsp:nvSpPr>
        <dsp:cNvPr id="0" name=""/>
        <dsp:cNvSpPr/>
      </dsp:nvSpPr>
      <dsp:spPr>
        <a:xfrm>
          <a:off x="6801348" y="4644372"/>
          <a:ext cx="1628121" cy="38337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PT" sz="1200" kern="1200" dirty="0" err="1" smtClean="0"/>
            <a:t>TransformGroup</a:t>
          </a:r>
          <a:endParaRPr lang="pt-PT" sz="1200" kern="1200" dirty="0"/>
        </a:p>
      </dsp:txBody>
      <dsp:txXfrm>
        <a:off x="6812577" y="4655601"/>
        <a:ext cx="1605663" cy="3609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21B1EB2-E16B-428F-9095-773195A98D8B}" type="datetimeFigureOut">
              <a:rPr lang="pt-PT"/>
              <a:pPr>
                <a:defRPr/>
              </a:pPr>
              <a:t>03/01/2021</a:t>
            </a:fld>
            <a:endParaRPr lang="pt-PT"/>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PT"/>
          </a:p>
        </p:txBody>
      </p:sp>
      <p:sp>
        <p:nvSpPr>
          <p:cNvPr id="5" name="Marcador de Posição do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B9D4649-1251-4AEB-B94C-11BE21B07D2D}" type="slidenum">
              <a:rPr lang="pt-PT"/>
              <a:pPr>
                <a:defRPr/>
              </a:pPr>
              <a:t>‹nº›</a:t>
            </a:fld>
            <a:endParaRPr lang="pt-PT"/>
          </a:p>
        </p:txBody>
      </p:sp>
    </p:spTree>
    <p:extLst>
      <p:ext uri="{BB962C8B-B14F-4D97-AF65-F5344CB8AC3E}">
        <p14:creationId xmlns:p14="http://schemas.microsoft.com/office/powerpoint/2010/main" val="210870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139288-D536-4DB0-B154-0CED3317E111}" type="datetimeFigureOut">
              <a:rPr lang="pt-PT"/>
              <a:pPr>
                <a:defRPr/>
              </a:pPr>
              <a:t>03/01/2021</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PT" noProof="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endParaRPr lang="pt-PT" noProof="0"/>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95FCEE1-F80A-4A6E-A668-161644660D91}" type="slidenum">
              <a:rPr lang="pt-PT"/>
              <a:pPr>
                <a:defRPr/>
              </a:pPr>
              <a:t>‹nº›</a:t>
            </a:fld>
            <a:endParaRPr lang="pt-PT"/>
          </a:p>
        </p:txBody>
      </p:sp>
    </p:spTree>
    <p:extLst>
      <p:ext uri="{BB962C8B-B14F-4D97-AF65-F5344CB8AC3E}">
        <p14:creationId xmlns:p14="http://schemas.microsoft.com/office/powerpoint/2010/main" val="932096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lvl1pPr>
              <a:defRPr/>
            </a:lvl1pPr>
          </a:lstStyle>
          <a:p>
            <a:pPr>
              <a:defRPr/>
            </a:pPr>
            <a:fld id="{3DB0A97D-EE49-45D0-AABA-F37BF5E2A287}" type="datetime1">
              <a:rPr lang="pt-PT"/>
              <a:pPr>
                <a:defRPr/>
              </a:pPr>
              <a:t>03/01/2021</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8AB2C71A-93A4-4764-98FB-7A706AA92B82}" type="slidenum">
              <a:rPr lang="pt-PT"/>
              <a:pPr>
                <a:defRPr/>
              </a:pPr>
              <a:t>‹nº›</a:t>
            </a:fld>
            <a:endParaRPr lang="pt-P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C095C63B-7738-4824-950B-00EDED6E84A4}" type="datetime1">
              <a:rPr lang="pt-PT"/>
              <a:pPr>
                <a:defRPr/>
              </a:pPr>
              <a:t>03/01/2021</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D1090C52-08A7-4515-A107-ECA5F3A4237F}" type="slidenum">
              <a:rPr lang="pt-PT"/>
              <a:pPr>
                <a:defRPr/>
              </a:pPr>
              <a:t>‹nº›</a:t>
            </a:fld>
            <a:endParaRPr lang="pt-P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lvl1pPr>
              <a:defRPr/>
            </a:lvl1pPr>
          </a:lstStyle>
          <a:p>
            <a:pPr>
              <a:defRPr/>
            </a:pPr>
            <a:fld id="{F7B1B63F-FE59-4F4A-8AB3-3465759CD96C}" type="datetime1">
              <a:rPr lang="pt-PT"/>
              <a:pPr>
                <a:defRPr/>
              </a:pPr>
              <a:t>03/01/2021</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D6AFAE6A-3163-4E60-B92B-BA87721BA29A}" type="slidenum">
              <a:rPr lang="pt-PT"/>
              <a:pPr>
                <a:defRPr/>
              </a:pPr>
              <a:t>‹nº›</a:t>
            </a:fld>
            <a:endParaRPr lang="pt-P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70C0"/>
                </a:solidFill>
              </a:defRPr>
            </a:lvl1pPr>
          </a:lstStyle>
          <a:p>
            <a:r>
              <a:rPr lang="pt-PT" dirty="0" smtClean="0"/>
              <a:t>Clique para editar o estilo</a:t>
            </a:r>
            <a:endParaRPr lang="pt-PT" dirty="0"/>
          </a:p>
        </p:txBody>
      </p:sp>
      <p:sp>
        <p:nvSpPr>
          <p:cNvPr id="3" name="Marcador de Posição de Conteúdo 2"/>
          <p:cNvSpPr>
            <a:spLocks noGrp="1"/>
          </p:cNvSpPr>
          <p:nvPr>
            <p:ph idx="1"/>
          </p:nvPr>
        </p:nvSpPr>
        <p:spPr/>
        <p:txBody>
          <a:bodyPr/>
          <a:lstStyle/>
          <a:p>
            <a:pPr lvl="0"/>
            <a:r>
              <a:rPr lang="pt-PT" dirty="0" smtClean="0"/>
              <a:t>Clique para editar os estilos</a:t>
            </a:r>
          </a:p>
          <a:p>
            <a:pPr lvl="1"/>
            <a:r>
              <a:rPr lang="pt-PT" dirty="0" smtClean="0"/>
              <a:t>Segundo nível</a:t>
            </a:r>
          </a:p>
          <a:p>
            <a:pPr lvl="2"/>
            <a:r>
              <a:rPr lang="pt-PT" dirty="0" smtClean="0"/>
              <a:t>Terceiro nível</a:t>
            </a:r>
          </a:p>
          <a:p>
            <a:pPr lvl="3"/>
            <a:r>
              <a:rPr lang="pt-PT" dirty="0" smtClean="0"/>
              <a:t>Quarto nível</a:t>
            </a:r>
          </a:p>
          <a:p>
            <a:pPr lvl="4"/>
            <a:r>
              <a:rPr lang="pt-PT" dirty="0" smtClean="0"/>
              <a:t>Quinto nível</a:t>
            </a:r>
            <a:endParaRPr lang="pt-PT" dirty="0"/>
          </a:p>
        </p:txBody>
      </p:sp>
      <p:sp>
        <p:nvSpPr>
          <p:cNvPr id="4" name="Marcador de Posição da Data 3"/>
          <p:cNvSpPr>
            <a:spLocks noGrp="1"/>
          </p:cNvSpPr>
          <p:nvPr>
            <p:ph type="dt" sz="half" idx="10"/>
          </p:nvPr>
        </p:nvSpPr>
        <p:spPr/>
        <p:txBody>
          <a:bodyPr/>
          <a:lstStyle>
            <a:lvl1pPr>
              <a:defRPr/>
            </a:lvl1pPr>
          </a:lstStyle>
          <a:p>
            <a:pPr>
              <a:defRPr/>
            </a:pPr>
            <a:fld id="{524F62DA-6292-409C-8E32-971AC9A18209}" type="datetime1">
              <a:rPr lang="pt-PT"/>
              <a:pPr>
                <a:defRPr/>
              </a:pPr>
              <a:t>03/01/2021</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99796F15-5B32-4BF1-BAD8-D2AEC3A01FF3}" type="slidenum">
              <a:rPr lang="pt-PT"/>
              <a:pPr>
                <a:defRPr/>
              </a:pPr>
              <a:t>‹nº›</a:t>
            </a:fld>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lvl1pPr>
              <a:defRPr/>
            </a:lvl1pPr>
          </a:lstStyle>
          <a:p>
            <a:pPr>
              <a:defRPr/>
            </a:pPr>
            <a:fld id="{658B9174-59CC-44DE-882C-DF0AF35BCB7B}" type="datetime1">
              <a:rPr lang="pt-PT"/>
              <a:pPr>
                <a:defRPr/>
              </a:pPr>
              <a:t>03/01/2021</a:t>
            </a:fld>
            <a:endParaRPr lang="pt-PT"/>
          </a:p>
        </p:txBody>
      </p:sp>
      <p:sp>
        <p:nvSpPr>
          <p:cNvPr id="5" name="Marcador de Posição do Rodapé 4"/>
          <p:cNvSpPr>
            <a:spLocks noGrp="1"/>
          </p:cNvSpPr>
          <p:nvPr>
            <p:ph type="ftr" sz="quarter" idx="11"/>
          </p:nvPr>
        </p:nvSpPr>
        <p:spPr/>
        <p:txBody>
          <a:bodyPr/>
          <a:lstStyle>
            <a:lvl1pPr>
              <a:defRPr/>
            </a:lvl1pPr>
          </a:lstStyle>
          <a:p>
            <a:pPr>
              <a:defRPr/>
            </a:pPr>
            <a:endParaRPr lang="pt-PT"/>
          </a:p>
        </p:txBody>
      </p:sp>
      <p:sp>
        <p:nvSpPr>
          <p:cNvPr id="6" name="Marcador de Posição do Número do Diapositivo 5"/>
          <p:cNvSpPr>
            <a:spLocks noGrp="1"/>
          </p:cNvSpPr>
          <p:nvPr>
            <p:ph type="sldNum" sz="quarter" idx="12"/>
          </p:nvPr>
        </p:nvSpPr>
        <p:spPr/>
        <p:txBody>
          <a:bodyPr/>
          <a:lstStyle>
            <a:lvl1pPr>
              <a:defRPr/>
            </a:lvl1pPr>
          </a:lstStyle>
          <a:p>
            <a:pPr>
              <a:defRPr/>
            </a:pPr>
            <a:fld id="{07C27D1C-4BFA-4402-A688-4DC077DF1601}" type="slidenum">
              <a:rPr lang="pt-PT"/>
              <a:pPr>
                <a:defRPr/>
              </a:pPr>
              <a:t>‹nº›</a:t>
            </a:fld>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solidFill>
                  <a:srgbClr val="0070C0"/>
                </a:solidFill>
              </a:defRPr>
            </a:lvl1pPr>
          </a:lstStyle>
          <a:p>
            <a:r>
              <a:rPr lang="pt-PT" dirty="0" smtClean="0"/>
              <a:t>Clique para editar o estilo</a:t>
            </a:r>
            <a:endParaRPr lang="pt-PT" dirty="0"/>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3"/>
          <p:cNvSpPr>
            <a:spLocks noGrp="1"/>
          </p:cNvSpPr>
          <p:nvPr>
            <p:ph type="dt" sz="half" idx="10"/>
          </p:nvPr>
        </p:nvSpPr>
        <p:spPr/>
        <p:txBody>
          <a:bodyPr/>
          <a:lstStyle>
            <a:lvl1pPr>
              <a:defRPr/>
            </a:lvl1pPr>
          </a:lstStyle>
          <a:p>
            <a:pPr>
              <a:defRPr/>
            </a:pPr>
            <a:fld id="{2C1C482F-3730-4DC8-85CD-07153F7656C6}" type="datetime1">
              <a:rPr lang="pt-PT"/>
              <a:pPr>
                <a:defRPr/>
              </a:pPr>
              <a:t>03/01/2021</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F6E8C253-421C-4A25-8C22-E16ACD1CFAB2}" type="slidenum">
              <a:rPr lang="pt-PT"/>
              <a:pPr>
                <a:defRPr/>
              </a:pPr>
              <a:t>‹nº›</a:t>
            </a:fld>
            <a:endParaRPr lang="pt-P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3"/>
          <p:cNvSpPr>
            <a:spLocks noGrp="1"/>
          </p:cNvSpPr>
          <p:nvPr>
            <p:ph type="dt" sz="half" idx="10"/>
          </p:nvPr>
        </p:nvSpPr>
        <p:spPr/>
        <p:txBody>
          <a:bodyPr/>
          <a:lstStyle>
            <a:lvl1pPr>
              <a:defRPr/>
            </a:lvl1pPr>
          </a:lstStyle>
          <a:p>
            <a:pPr>
              <a:defRPr/>
            </a:pPr>
            <a:fld id="{25C85302-1C0B-4598-B32E-0C79510F44BC}" type="datetime1">
              <a:rPr lang="pt-PT"/>
              <a:pPr>
                <a:defRPr/>
              </a:pPr>
              <a:t>03/01/2021</a:t>
            </a:fld>
            <a:endParaRPr lang="pt-PT"/>
          </a:p>
        </p:txBody>
      </p:sp>
      <p:sp>
        <p:nvSpPr>
          <p:cNvPr id="8" name="Marcador de Posição do Rodapé 4"/>
          <p:cNvSpPr>
            <a:spLocks noGrp="1"/>
          </p:cNvSpPr>
          <p:nvPr>
            <p:ph type="ftr" sz="quarter" idx="11"/>
          </p:nvPr>
        </p:nvSpPr>
        <p:spPr/>
        <p:txBody>
          <a:bodyPr/>
          <a:lstStyle>
            <a:lvl1pPr>
              <a:defRPr/>
            </a:lvl1pPr>
          </a:lstStyle>
          <a:p>
            <a:pPr>
              <a:defRPr/>
            </a:pPr>
            <a:endParaRPr lang="pt-PT"/>
          </a:p>
        </p:txBody>
      </p:sp>
      <p:sp>
        <p:nvSpPr>
          <p:cNvPr id="9" name="Marcador de Posição do Número do Diapositivo 5"/>
          <p:cNvSpPr>
            <a:spLocks noGrp="1"/>
          </p:cNvSpPr>
          <p:nvPr>
            <p:ph type="sldNum" sz="quarter" idx="12"/>
          </p:nvPr>
        </p:nvSpPr>
        <p:spPr/>
        <p:txBody>
          <a:bodyPr/>
          <a:lstStyle>
            <a:lvl1pPr>
              <a:defRPr/>
            </a:lvl1pPr>
          </a:lstStyle>
          <a:p>
            <a:pPr>
              <a:defRPr/>
            </a:pPr>
            <a:fld id="{B3C59815-EAB2-4ACE-9E2D-8FEEFFF202C9}" type="slidenum">
              <a:rPr lang="pt-PT"/>
              <a:pPr>
                <a:defRPr/>
              </a:pPr>
              <a:t>‹nº›</a:t>
            </a:fld>
            <a:endParaRPr lang="pt-P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3"/>
          <p:cNvSpPr>
            <a:spLocks noGrp="1"/>
          </p:cNvSpPr>
          <p:nvPr>
            <p:ph type="dt" sz="half" idx="10"/>
          </p:nvPr>
        </p:nvSpPr>
        <p:spPr/>
        <p:txBody>
          <a:bodyPr/>
          <a:lstStyle>
            <a:lvl1pPr>
              <a:defRPr/>
            </a:lvl1pPr>
          </a:lstStyle>
          <a:p>
            <a:pPr>
              <a:defRPr/>
            </a:pPr>
            <a:fld id="{E4498ACE-E347-4C08-B2FE-90F671B0E3D0}" type="datetime1">
              <a:rPr lang="pt-PT"/>
              <a:pPr>
                <a:defRPr/>
              </a:pPr>
              <a:t>03/01/2021</a:t>
            </a:fld>
            <a:endParaRPr lang="pt-PT"/>
          </a:p>
        </p:txBody>
      </p:sp>
      <p:sp>
        <p:nvSpPr>
          <p:cNvPr id="4" name="Marcador de Posição do Rodapé 4"/>
          <p:cNvSpPr>
            <a:spLocks noGrp="1"/>
          </p:cNvSpPr>
          <p:nvPr>
            <p:ph type="ftr" sz="quarter" idx="11"/>
          </p:nvPr>
        </p:nvSpPr>
        <p:spPr/>
        <p:txBody>
          <a:bodyPr/>
          <a:lstStyle>
            <a:lvl1pPr>
              <a:defRPr/>
            </a:lvl1pPr>
          </a:lstStyle>
          <a:p>
            <a:pPr>
              <a:defRPr/>
            </a:pPr>
            <a:endParaRPr lang="pt-PT"/>
          </a:p>
        </p:txBody>
      </p:sp>
      <p:sp>
        <p:nvSpPr>
          <p:cNvPr id="5" name="Marcador de Posição do Número do Diapositivo 5"/>
          <p:cNvSpPr>
            <a:spLocks noGrp="1"/>
          </p:cNvSpPr>
          <p:nvPr>
            <p:ph type="sldNum" sz="quarter" idx="12"/>
          </p:nvPr>
        </p:nvSpPr>
        <p:spPr/>
        <p:txBody>
          <a:bodyPr/>
          <a:lstStyle>
            <a:lvl1pPr>
              <a:defRPr/>
            </a:lvl1pPr>
          </a:lstStyle>
          <a:p>
            <a:pPr>
              <a:defRPr/>
            </a:pPr>
            <a:fld id="{3D11870D-DDC5-4216-A5FD-202862D866EB}" type="slidenum">
              <a:rPr lang="pt-PT"/>
              <a:pPr>
                <a:defRPr/>
              </a:pPr>
              <a:t>‹nº›</a:t>
            </a:fld>
            <a:endParaRPr lang="pt-P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3"/>
          <p:cNvSpPr>
            <a:spLocks noGrp="1"/>
          </p:cNvSpPr>
          <p:nvPr>
            <p:ph type="dt" sz="half" idx="10"/>
          </p:nvPr>
        </p:nvSpPr>
        <p:spPr/>
        <p:txBody>
          <a:bodyPr/>
          <a:lstStyle>
            <a:lvl1pPr>
              <a:defRPr/>
            </a:lvl1pPr>
          </a:lstStyle>
          <a:p>
            <a:pPr>
              <a:defRPr/>
            </a:pPr>
            <a:fld id="{1232EA4B-0C92-456D-A786-33A0CBF01F96}" type="datetime1">
              <a:rPr lang="pt-PT"/>
              <a:pPr>
                <a:defRPr/>
              </a:pPr>
              <a:t>03/01/2021</a:t>
            </a:fld>
            <a:endParaRPr lang="pt-PT"/>
          </a:p>
        </p:txBody>
      </p:sp>
      <p:sp>
        <p:nvSpPr>
          <p:cNvPr id="3" name="Marcador de Posição do Rodapé 4"/>
          <p:cNvSpPr>
            <a:spLocks noGrp="1"/>
          </p:cNvSpPr>
          <p:nvPr>
            <p:ph type="ftr" sz="quarter" idx="11"/>
          </p:nvPr>
        </p:nvSpPr>
        <p:spPr/>
        <p:txBody>
          <a:bodyPr/>
          <a:lstStyle>
            <a:lvl1pPr>
              <a:defRPr/>
            </a:lvl1pPr>
          </a:lstStyle>
          <a:p>
            <a:pPr>
              <a:defRPr/>
            </a:pPr>
            <a:endParaRPr lang="pt-PT"/>
          </a:p>
        </p:txBody>
      </p:sp>
      <p:sp>
        <p:nvSpPr>
          <p:cNvPr id="4" name="Marcador de Posição do Número do Diapositivo 5"/>
          <p:cNvSpPr>
            <a:spLocks noGrp="1"/>
          </p:cNvSpPr>
          <p:nvPr>
            <p:ph type="sldNum" sz="quarter" idx="12"/>
          </p:nvPr>
        </p:nvSpPr>
        <p:spPr/>
        <p:txBody>
          <a:bodyPr/>
          <a:lstStyle>
            <a:lvl1pPr>
              <a:defRPr/>
            </a:lvl1pPr>
          </a:lstStyle>
          <a:p>
            <a:pPr>
              <a:defRPr/>
            </a:pPr>
            <a:fld id="{B4760794-8011-49DD-9E00-B42FBE59AED4}" type="slidenum">
              <a:rPr lang="pt-PT"/>
              <a:pPr>
                <a:defRPr/>
              </a:pPr>
              <a:t>‹nº›</a:t>
            </a:fld>
            <a:endParaRPr lang="pt-P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063682C3-5794-4819-855B-1720408E71D9}" type="datetime1">
              <a:rPr lang="pt-PT"/>
              <a:pPr>
                <a:defRPr/>
              </a:pPr>
              <a:t>03/01/2021</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B8D0329A-0D0C-4AAD-843A-47C82719A4C1}" type="slidenum">
              <a:rPr lang="pt-PT"/>
              <a:pPr>
                <a:defRPr/>
              </a:pPr>
              <a:t>‹nº›</a:t>
            </a:fld>
            <a:endParaRPr lang="pt-P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3"/>
          <p:cNvSpPr>
            <a:spLocks noGrp="1"/>
          </p:cNvSpPr>
          <p:nvPr>
            <p:ph type="dt" sz="half" idx="10"/>
          </p:nvPr>
        </p:nvSpPr>
        <p:spPr/>
        <p:txBody>
          <a:bodyPr/>
          <a:lstStyle>
            <a:lvl1pPr>
              <a:defRPr/>
            </a:lvl1pPr>
          </a:lstStyle>
          <a:p>
            <a:pPr>
              <a:defRPr/>
            </a:pPr>
            <a:fld id="{CA4BCF0E-8DB0-4935-AD3D-10CF344BBF0A}" type="datetime1">
              <a:rPr lang="pt-PT"/>
              <a:pPr>
                <a:defRPr/>
              </a:pPr>
              <a:t>03/01/2021</a:t>
            </a:fld>
            <a:endParaRPr lang="pt-PT"/>
          </a:p>
        </p:txBody>
      </p:sp>
      <p:sp>
        <p:nvSpPr>
          <p:cNvPr id="6" name="Marcador de Posição do Rodapé 4"/>
          <p:cNvSpPr>
            <a:spLocks noGrp="1"/>
          </p:cNvSpPr>
          <p:nvPr>
            <p:ph type="ftr" sz="quarter" idx="11"/>
          </p:nvPr>
        </p:nvSpPr>
        <p:spPr/>
        <p:txBody>
          <a:bodyPr/>
          <a:lstStyle>
            <a:lvl1pPr>
              <a:defRPr/>
            </a:lvl1pPr>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lstStyle>
          <a:p>
            <a:pPr>
              <a:defRPr/>
            </a:pPr>
            <a:fld id="{26E719F7-0691-4E82-80C6-0656F9BE6DDD}" type="slidenum">
              <a:rPr lang="pt-PT"/>
              <a:pPr>
                <a:defRPr/>
              </a:pPr>
              <a:t>‹nº›</a:t>
            </a:fld>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Marcador de Posição do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PT" smtClean="0"/>
              <a:t>Clique para editar o estilo</a:t>
            </a:r>
          </a:p>
        </p:txBody>
      </p:sp>
      <p:sp>
        <p:nvSpPr>
          <p:cNvPr id="2051" name="Marcador de Posição do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1AE894D-BEAA-420D-BC68-73073A78F364}" type="datetime1">
              <a:rPr lang="pt-PT"/>
              <a:pPr>
                <a:defRPr/>
              </a:pPr>
              <a:t>03/01/2021</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645F7CA-7E04-4EDD-BD82-2367609F4870}" type="slidenum">
              <a:rPr lang="pt-PT"/>
              <a:pPr>
                <a:defRPr/>
              </a:pPr>
              <a:t>‹nº›</a:t>
            </a:fld>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Listing8.1CompatibilityMode.html" TargetMode="External"/><Relationship Id="rId2" Type="http://schemas.openxmlformats.org/officeDocument/2006/relationships/hyperlink" Target="file:///C:\Users\CC\OneDrive\CACC\Ensino\Disciplinas\CG\Slides\Cap&#237;tulo%208\Cap&#237;tulo%208\cgcode.jar%20chapter8.CompatibilityMode" TargetMode="Externa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Listing8.2RotateView.html" TargetMode="External"/><Relationship Id="rId2" Type="http://schemas.openxmlformats.org/officeDocument/2006/relationships/hyperlink" Target="cgcode.jar%20chapter8.RotateView" TargetMode="Externa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Listing8.3MultipleViews.html" TargetMode="External"/><Relationship Id="rId2" Type="http://schemas.openxmlformats.org/officeDocument/2006/relationships/hyperlink" Target="cgcode.jar%20chapter8.MultipleViews" TargetMode="Externa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cgcode.jar%20chapter8.Picking" TargetMode="Externa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Listing8.4Picking.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Listing8.5HeadTracking.html" TargetMode="External"/><Relationship Id="rId2" Type="http://schemas.openxmlformats.org/officeDocument/2006/relationships/hyperlink" Target="cgcode.jar%20chapter8.HeadTracking" TargetMode="Externa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1"/>
          <p:cNvSpPr>
            <a:spLocks noGrp="1"/>
          </p:cNvSpPr>
          <p:nvPr>
            <p:ph type="ctrTitle"/>
          </p:nvPr>
        </p:nvSpPr>
        <p:spPr>
          <a:xfrm>
            <a:off x="685800" y="1643063"/>
            <a:ext cx="7772400" cy="1957387"/>
          </a:xfrm>
        </p:spPr>
        <p:txBody>
          <a:bodyPr/>
          <a:lstStyle/>
          <a:p>
            <a:pPr eaLnBrk="1" hangingPunct="1"/>
            <a:r>
              <a:rPr lang="pt-PT" b="1" smtClean="0">
                <a:solidFill>
                  <a:srgbClr val="FF0000"/>
                </a:solidFill>
              </a:rPr>
              <a:t>Capítulo 8</a:t>
            </a:r>
            <a:br>
              <a:rPr lang="pt-PT" b="1" smtClean="0">
                <a:solidFill>
                  <a:srgbClr val="FF0000"/>
                </a:solidFill>
              </a:rPr>
            </a:br>
            <a:r>
              <a:rPr lang="pt-PT" b="1" smtClean="0">
                <a:solidFill>
                  <a:srgbClr val="FF0000"/>
                </a:solidFill>
              </a:rPr>
              <a:t>Visualização 3D</a:t>
            </a:r>
          </a:p>
        </p:txBody>
      </p:sp>
      <p:sp>
        <p:nvSpPr>
          <p:cNvPr id="3" name="Subtítulo 2"/>
          <p:cNvSpPr>
            <a:spLocks noGrp="1"/>
          </p:cNvSpPr>
          <p:nvPr>
            <p:ph type="subTitle" idx="1"/>
          </p:nvPr>
        </p:nvSpPr>
        <p:spPr>
          <a:xfrm>
            <a:off x="1371600" y="3886200"/>
            <a:ext cx="6400800" cy="1971675"/>
          </a:xfrm>
        </p:spPr>
        <p:txBody>
          <a:bodyPr rtlCol="0">
            <a:normAutofit fontScale="32500" lnSpcReduction="20000"/>
          </a:bodyPr>
          <a:lstStyle/>
          <a:p>
            <a:pPr eaLnBrk="1" fontAlgn="auto" hangingPunct="1">
              <a:spcAft>
                <a:spcPts val="0"/>
              </a:spcAft>
              <a:buFont typeface="Arial" pitchFamily="34" charset="0"/>
              <a:buNone/>
              <a:defRPr/>
            </a:pPr>
            <a:r>
              <a:rPr lang="pt-PT" sz="6200" dirty="0" smtClean="0"/>
              <a:t>Resumos do livro</a:t>
            </a:r>
          </a:p>
          <a:p>
            <a:pPr eaLnBrk="1" fontAlgn="auto" hangingPunct="1">
              <a:spcAft>
                <a:spcPts val="0"/>
              </a:spcAft>
              <a:buFont typeface="Arial" pitchFamily="34" charset="0"/>
              <a:buNone/>
              <a:defRPr/>
            </a:pPr>
            <a:r>
              <a:rPr lang="pt-PT" sz="6200" i="1" dirty="0" err="1" smtClean="0"/>
              <a:t>Computer</a:t>
            </a:r>
            <a:r>
              <a:rPr lang="pt-PT" sz="6200" i="1" dirty="0" smtClean="0"/>
              <a:t> </a:t>
            </a:r>
            <a:r>
              <a:rPr lang="pt-PT" sz="6200" i="1" dirty="0" err="1" smtClean="0"/>
              <a:t>Graphics</a:t>
            </a:r>
            <a:r>
              <a:rPr lang="pt-PT" sz="6200" i="1" dirty="0" smtClean="0"/>
              <a:t> </a:t>
            </a:r>
            <a:r>
              <a:rPr lang="pt-PT" sz="6200" i="1" dirty="0" err="1" smtClean="0"/>
              <a:t>using</a:t>
            </a:r>
            <a:r>
              <a:rPr lang="pt-PT" sz="6200" i="1" dirty="0" smtClean="0"/>
              <a:t> Java 2D </a:t>
            </a:r>
            <a:r>
              <a:rPr lang="pt-PT" sz="6200" i="1" dirty="0" err="1" smtClean="0"/>
              <a:t>and</a:t>
            </a:r>
            <a:r>
              <a:rPr lang="pt-PT" sz="6200" i="1" dirty="0" smtClean="0"/>
              <a:t> 3D</a:t>
            </a:r>
          </a:p>
          <a:p>
            <a:pPr eaLnBrk="1" fontAlgn="auto" hangingPunct="1">
              <a:spcAft>
                <a:spcPts val="0"/>
              </a:spcAft>
              <a:buFont typeface="Arial" pitchFamily="34" charset="0"/>
              <a:buNone/>
              <a:defRPr/>
            </a:pPr>
            <a:endParaRPr lang="pt-PT" sz="5500" i="1" dirty="0" smtClean="0"/>
          </a:p>
          <a:p>
            <a:pPr eaLnBrk="1" fontAlgn="auto" hangingPunct="1">
              <a:spcAft>
                <a:spcPts val="0"/>
              </a:spcAft>
              <a:buFont typeface="Arial" pitchFamily="34" charset="0"/>
              <a:buNone/>
              <a:defRPr/>
            </a:pPr>
            <a:r>
              <a:rPr lang="pt-PT" sz="6200" dirty="0" smtClean="0">
                <a:solidFill>
                  <a:schemeClr val="tx1"/>
                </a:solidFill>
              </a:rPr>
              <a:t>Disciplina de Computação Gráfica </a:t>
            </a:r>
          </a:p>
          <a:p>
            <a:pPr eaLnBrk="1" fontAlgn="auto" hangingPunct="1">
              <a:spcAft>
                <a:spcPts val="0"/>
              </a:spcAft>
              <a:buFont typeface="Arial" pitchFamily="34" charset="0"/>
              <a:buNone/>
              <a:defRPr/>
            </a:pPr>
            <a:r>
              <a:rPr lang="pt-PT" sz="6200" dirty="0" smtClean="0">
                <a:solidFill>
                  <a:schemeClr val="tx1"/>
                </a:solidFill>
              </a:rPr>
              <a:t> Curso de Engenharia Informática</a:t>
            </a:r>
          </a:p>
          <a:p>
            <a:pPr eaLnBrk="1" fontAlgn="auto" hangingPunct="1">
              <a:spcAft>
                <a:spcPts val="0"/>
              </a:spcAft>
              <a:buFont typeface="Arial" pitchFamily="34" charset="0"/>
              <a:buNone/>
              <a:defRPr/>
            </a:pPr>
            <a:r>
              <a:rPr lang="pt-PT" sz="6200" b="1" dirty="0" smtClean="0">
                <a:solidFill>
                  <a:schemeClr val="tx1"/>
                </a:solidFill>
              </a:rPr>
              <a:t>Instituto Politécnico da Guarda</a:t>
            </a:r>
            <a:endParaRPr lang="pt-PT" sz="6200" b="1" dirty="0">
              <a:solidFill>
                <a:schemeClr val="tx1"/>
              </a:solidFill>
            </a:endParaRPr>
          </a:p>
          <a:p>
            <a:pPr eaLnBrk="1" fontAlgn="auto" hangingPunct="1">
              <a:spcAft>
                <a:spcPts val="0"/>
              </a:spcAft>
              <a:buFont typeface="Arial" pitchFamily="34" charset="0"/>
              <a:buNone/>
              <a:defRPr/>
            </a:pPr>
            <a:endParaRPr lang="pt-PT" sz="2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idx="4294967295"/>
          </p:nvPr>
        </p:nvSpPr>
        <p:spPr>
          <a:xfrm>
            <a:off x="0" y="274638"/>
            <a:ext cx="9144000" cy="1143000"/>
          </a:xfrm>
        </p:spPr>
        <p:txBody>
          <a:bodyPr/>
          <a:lstStyle/>
          <a:p>
            <a:pPr eaLnBrk="1" hangingPunct="1"/>
            <a:r>
              <a:rPr lang="pt-PT" b="1" dirty="0" smtClean="0">
                <a:solidFill>
                  <a:srgbClr val="0070C0"/>
                </a:solidFill>
              </a:rPr>
              <a:t>Parâmetros do </a:t>
            </a:r>
            <a:br>
              <a:rPr lang="pt-PT" b="1" dirty="0" smtClean="0">
                <a:solidFill>
                  <a:srgbClr val="0070C0"/>
                </a:solidFill>
              </a:rPr>
            </a:br>
            <a:r>
              <a:rPr lang="pt-PT" b="1" dirty="0" smtClean="0">
                <a:solidFill>
                  <a:srgbClr val="0070C0"/>
                </a:solidFill>
              </a:rPr>
              <a:t>Volume de  Visualização (</a:t>
            </a:r>
            <a:r>
              <a:rPr lang="pt-PT" b="1" i="1" dirty="0" err="1" smtClean="0">
                <a:solidFill>
                  <a:srgbClr val="0070C0"/>
                </a:solidFill>
              </a:rPr>
              <a:t>Frustum</a:t>
            </a:r>
            <a:r>
              <a:rPr lang="pt-PT" b="1" dirty="0" smtClean="0">
                <a:solidFill>
                  <a:srgbClr val="0070C0"/>
                </a:solidFill>
              </a:rPr>
              <a:t>)</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D308C81-9492-4815-A66B-AF0FDD6224B0}" type="slidenum">
              <a:rPr lang="pt-PT" sz="1200">
                <a:solidFill>
                  <a:schemeClr val="tx1">
                    <a:tint val="75000"/>
                  </a:schemeClr>
                </a:solidFill>
                <a:latin typeface="+mn-lt"/>
              </a:rPr>
              <a:pPr algn="r" fontAlgn="auto">
                <a:spcBef>
                  <a:spcPts val="0"/>
                </a:spcBef>
                <a:spcAft>
                  <a:spcPts val="0"/>
                </a:spcAft>
                <a:defRPr/>
              </a:pPr>
              <a:t>10</a:t>
            </a:fld>
            <a:endParaRPr lang="pt-PT" sz="1200" dirty="0">
              <a:solidFill>
                <a:schemeClr val="tx1">
                  <a:tint val="75000"/>
                </a:schemeClr>
              </a:solidFill>
              <a:latin typeface="+mn-lt"/>
            </a:endParaRPr>
          </a:p>
        </p:txBody>
      </p:sp>
      <p:pic>
        <p:nvPicPr>
          <p:cNvPr id="10244" name="Picture 7" descr="getfile_003"/>
          <p:cNvPicPr>
            <a:picLocks noChangeAspect="1" noChangeArrowheads="1"/>
          </p:cNvPicPr>
          <p:nvPr/>
        </p:nvPicPr>
        <p:blipFill>
          <a:blip r:embed="rId2" cstate="print"/>
          <a:srcRect/>
          <a:stretch>
            <a:fillRect/>
          </a:stretch>
        </p:blipFill>
        <p:spPr bwMode="auto">
          <a:xfrm>
            <a:off x="928688" y="2143125"/>
            <a:ext cx="6858000" cy="2928938"/>
          </a:xfrm>
          <a:prstGeom prst="rect">
            <a:avLst/>
          </a:prstGeom>
          <a:noFill/>
          <a:ln w="9525">
            <a:noFill/>
            <a:miter lim="800000"/>
            <a:headEnd/>
            <a:tailEnd/>
          </a:ln>
        </p:spPr>
      </p:pic>
      <p:sp>
        <p:nvSpPr>
          <p:cNvPr id="10245" name="Rectângulo 7"/>
          <p:cNvSpPr>
            <a:spLocks noChangeArrowheads="1"/>
          </p:cNvSpPr>
          <p:nvPr/>
        </p:nvSpPr>
        <p:spPr bwMode="auto">
          <a:xfrm>
            <a:off x="4357688" y="5143500"/>
            <a:ext cx="1714500" cy="369888"/>
          </a:xfrm>
          <a:prstGeom prst="rect">
            <a:avLst/>
          </a:prstGeom>
          <a:noFill/>
          <a:ln w="9525">
            <a:noFill/>
            <a:miter lim="800000"/>
            <a:headEnd/>
            <a:tailEnd/>
          </a:ln>
        </p:spPr>
        <p:txBody>
          <a:bodyPr wrap="none">
            <a:spAutoFit/>
          </a:bodyPr>
          <a:lstStyle/>
          <a:p>
            <a:r>
              <a:rPr lang="en-US" b="1" i="1">
                <a:latin typeface="Calibri" pitchFamily="34" charset="0"/>
              </a:rPr>
              <a:t>Front clip plane </a:t>
            </a:r>
            <a:endParaRPr lang="pt-PT"/>
          </a:p>
        </p:txBody>
      </p:sp>
      <p:sp>
        <p:nvSpPr>
          <p:cNvPr id="10246" name="Rectângulo 8"/>
          <p:cNvSpPr>
            <a:spLocks noChangeArrowheads="1"/>
          </p:cNvSpPr>
          <p:nvPr/>
        </p:nvSpPr>
        <p:spPr bwMode="auto">
          <a:xfrm>
            <a:off x="7000875" y="5214938"/>
            <a:ext cx="1663700" cy="369887"/>
          </a:xfrm>
          <a:prstGeom prst="rect">
            <a:avLst/>
          </a:prstGeom>
          <a:noFill/>
          <a:ln w="9525">
            <a:noFill/>
            <a:miter lim="800000"/>
            <a:headEnd/>
            <a:tailEnd/>
          </a:ln>
        </p:spPr>
        <p:txBody>
          <a:bodyPr wrap="none">
            <a:spAutoFit/>
          </a:bodyPr>
          <a:lstStyle/>
          <a:p>
            <a:r>
              <a:rPr lang="en-US" b="1" i="1">
                <a:latin typeface="Calibri" pitchFamily="34" charset="0"/>
              </a:rPr>
              <a:t>Back clip plane </a:t>
            </a:r>
            <a:endParaRPr lang="pt-PT"/>
          </a:p>
        </p:txBody>
      </p:sp>
      <p:sp>
        <p:nvSpPr>
          <p:cNvPr id="10247" name="Rectângulo 9"/>
          <p:cNvSpPr>
            <a:spLocks noChangeArrowheads="1"/>
          </p:cNvSpPr>
          <p:nvPr/>
        </p:nvSpPr>
        <p:spPr bwMode="auto">
          <a:xfrm>
            <a:off x="2667314" y="2040146"/>
            <a:ext cx="2856359" cy="369332"/>
          </a:xfrm>
          <a:prstGeom prst="rect">
            <a:avLst/>
          </a:prstGeom>
          <a:noFill/>
          <a:ln w="9525">
            <a:noFill/>
            <a:miter lim="800000"/>
            <a:headEnd/>
            <a:tailEnd/>
          </a:ln>
        </p:spPr>
        <p:txBody>
          <a:bodyPr wrap="none">
            <a:spAutoFit/>
          </a:bodyPr>
          <a:lstStyle/>
          <a:p>
            <a:r>
              <a:rPr lang="en-US" b="1" i="1" dirty="0">
                <a:latin typeface="Calibri" pitchFamily="34" charset="0"/>
              </a:rPr>
              <a:t>Aspect </a:t>
            </a:r>
            <a:r>
              <a:rPr lang="en-US" b="1" i="1" dirty="0" smtClean="0">
                <a:latin typeface="Calibri" pitchFamily="34" charset="0"/>
              </a:rPr>
              <a:t>ratio (width/height) </a:t>
            </a:r>
            <a:endParaRPr lang="pt-PT" dirty="0"/>
          </a:p>
        </p:txBody>
      </p:sp>
      <p:sp>
        <p:nvSpPr>
          <p:cNvPr id="10248" name="Rectângulo 10"/>
          <p:cNvSpPr>
            <a:spLocks noChangeArrowheads="1"/>
          </p:cNvSpPr>
          <p:nvPr/>
        </p:nvSpPr>
        <p:spPr bwMode="auto">
          <a:xfrm>
            <a:off x="1024240" y="4826228"/>
            <a:ext cx="1914948" cy="369332"/>
          </a:xfrm>
          <a:prstGeom prst="rect">
            <a:avLst/>
          </a:prstGeom>
          <a:noFill/>
          <a:ln w="9525">
            <a:noFill/>
            <a:miter lim="800000"/>
            <a:headEnd/>
            <a:tailEnd/>
          </a:ln>
        </p:spPr>
        <p:txBody>
          <a:bodyPr wrap="none">
            <a:spAutoFit/>
          </a:bodyPr>
          <a:lstStyle/>
          <a:p>
            <a:r>
              <a:rPr lang="en-US" b="1" i="1" dirty="0" smtClean="0">
                <a:latin typeface="Calibri" pitchFamily="34" charset="0"/>
              </a:rPr>
              <a:t>Field of View (</a:t>
            </a:r>
            <a:r>
              <a:rPr lang="en-US" b="1" i="1" dirty="0" err="1" smtClean="0">
                <a:latin typeface="Calibri" pitchFamily="34" charset="0"/>
              </a:rPr>
              <a:t>fov</a:t>
            </a:r>
            <a:r>
              <a:rPr lang="en-US" b="1" i="1" dirty="0" smtClean="0">
                <a:latin typeface="Calibri" pitchFamily="34" charset="0"/>
              </a:rPr>
              <a:t>)</a:t>
            </a:r>
            <a:endParaRPr lang="pt-PT" i="1" dirty="0"/>
          </a:p>
        </p:txBody>
      </p:sp>
      <p:sp>
        <p:nvSpPr>
          <p:cNvPr id="10249" name="Rectângulo 11"/>
          <p:cNvSpPr>
            <a:spLocks noChangeArrowheads="1"/>
          </p:cNvSpPr>
          <p:nvPr/>
        </p:nvSpPr>
        <p:spPr bwMode="auto">
          <a:xfrm>
            <a:off x="1214438" y="3143250"/>
            <a:ext cx="1258887" cy="369888"/>
          </a:xfrm>
          <a:prstGeom prst="rect">
            <a:avLst/>
          </a:prstGeom>
          <a:noFill/>
          <a:ln w="9525">
            <a:noFill/>
            <a:miter lim="800000"/>
            <a:headEnd/>
            <a:tailEnd/>
          </a:ln>
        </p:spPr>
        <p:txBody>
          <a:bodyPr wrap="none">
            <a:spAutoFit/>
          </a:bodyPr>
          <a:lstStyle/>
          <a:p>
            <a:r>
              <a:rPr lang="en-US" b="1" i="1">
                <a:latin typeface="Calibri" pitchFamily="34" charset="0"/>
              </a:rPr>
              <a:t>View Plate </a:t>
            </a:r>
            <a:endParaRPr lang="pt-PT"/>
          </a:p>
        </p:txBody>
      </p:sp>
      <p:sp>
        <p:nvSpPr>
          <p:cNvPr id="10250" name="Rectângulo 12"/>
          <p:cNvSpPr>
            <a:spLocks noChangeArrowheads="1"/>
          </p:cNvSpPr>
          <p:nvPr/>
        </p:nvSpPr>
        <p:spPr bwMode="auto">
          <a:xfrm>
            <a:off x="2714625" y="5072063"/>
            <a:ext cx="1675267" cy="369332"/>
          </a:xfrm>
          <a:prstGeom prst="rect">
            <a:avLst/>
          </a:prstGeom>
          <a:noFill/>
          <a:ln w="9525">
            <a:noFill/>
            <a:miter lim="800000"/>
            <a:headEnd/>
            <a:tailEnd/>
          </a:ln>
        </p:spPr>
        <p:txBody>
          <a:bodyPr wrap="none">
            <a:spAutoFit/>
          </a:bodyPr>
          <a:lstStyle/>
          <a:p>
            <a:r>
              <a:rPr lang="en-US" b="1" i="1" dirty="0">
                <a:latin typeface="Calibri" pitchFamily="34" charset="0"/>
              </a:rPr>
              <a:t>Focal </a:t>
            </a:r>
            <a:r>
              <a:rPr lang="en-US" b="1" i="1" dirty="0" smtClean="0">
                <a:latin typeface="Calibri" pitchFamily="34" charset="0"/>
              </a:rPr>
              <a:t>length (f) </a:t>
            </a:r>
            <a:endParaRPr lang="pt-PT" dirty="0"/>
          </a:p>
        </p:txBody>
      </p:sp>
      <p:cxnSp>
        <p:nvCxnSpPr>
          <p:cNvPr id="15" name="Conexão curva 14"/>
          <p:cNvCxnSpPr>
            <a:stCxn id="10245" idx="0"/>
          </p:cNvCxnSpPr>
          <p:nvPr/>
        </p:nvCxnSpPr>
        <p:spPr>
          <a:xfrm rot="16200000" flipV="1">
            <a:off x="4572000" y="4500563"/>
            <a:ext cx="714375" cy="571500"/>
          </a:xfrm>
          <a:prstGeom prst="curvedConnector3">
            <a:avLst>
              <a:gd name="adj1" fmla="val 5216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Conexão curva 16"/>
          <p:cNvCxnSpPr/>
          <p:nvPr/>
        </p:nvCxnSpPr>
        <p:spPr>
          <a:xfrm rot="16200000" flipV="1">
            <a:off x="7429500" y="4572001"/>
            <a:ext cx="714375" cy="571500"/>
          </a:xfrm>
          <a:prstGeom prst="curvedConnector3">
            <a:avLst>
              <a:gd name="adj1" fmla="val 5216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Conexão curva 17"/>
          <p:cNvCxnSpPr>
            <a:stCxn id="10249" idx="2"/>
          </p:cNvCxnSpPr>
          <p:nvPr/>
        </p:nvCxnSpPr>
        <p:spPr>
          <a:xfrm rot="16200000" flipH="1">
            <a:off x="2178844" y="3178969"/>
            <a:ext cx="487362" cy="115570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Conexão recta unidireccional 22"/>
          <p:cNvCxnSpPr/>
          <p:nvPr/>
        </p:nvCxnSpPr>
        <p:spPr>
          <a:xfrm flipV="1">
            <a:off x="928688" y="4214813"/>
            <a:ext cx="2428875" cy="42862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4" name="Conexão curva 23"/>
          <p:cNvCxnSpPr/>
          <p:nvPr/>
        </p:nvCxnSpPr>
        <p:spPr>
          <a:xfrm rot="10800000">
            <a:off x="2571750" y="4357688"/>
            <a:ext cx="1000125" cy="642937"/>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Conexão recta unidireccional 32"/>
          <p:cNvCxnSpPr/>
          <p:nvPr/>
        </p:nvCxnSpPr>
        <p:spPr>
          <a:xfrm rot="5400000">
            <a:off x="3178175" y="4251325"/>
            <a:ext cx="928688" cy="158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Conexão recta unidireccional 34"/>
          <p:cNvCxnSpPr/>
          <p:nvPr/>
        </p:nvCxnSpPr>
        <p:spPr>
          <a:xfrm>
            <a:off x="3000375" y="3786188"/>
            <a:ext cx="785813" cy="28575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Conexão curva 35"/>
          <p:cNvCxnSpPr/>
          <p:nvPr/>
        </p:nvCxnSpPr>
        <p:spPr>
          <a:xfrm rot="5400000">
            <a:off x="3036094" y="2821782"/>
            <a:ext cx="1500187" cy="571500"/>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2" name="Arco 41"/>
          <p:cNvSpPr/>
          <p:nvPr/>
        </p:nvSpPr>
        <p:spPr>
          <a:xfrm rot="1720063">
            <a:off x="2000250" y="4429125"/>
            <a:ext cx="642938" cy="642938"/>
          </a:xfrm>
          <a:prstGeom prst="arc">
            <a:avLst>
              <a:gd name="adj1" fmla="val 14810885"/>
              <a:gd name="adj2" fmla="val 19786687"/>
            </a:avLst>
          </a:prstGeom>
        </p:spPr>
        <p:style>
          <a:lnRef idx="3">
            <a:schemeClr val="accent6"/>
          </a:lnRef>
          <a:fillRef idx="0">
            <a:schemeClr val="accent6"/>
          </a:fillRef>
          <a:effectRef idx="2">
            <a:schemeClr val="accent6"/>
          </a:effectRef>
          <a:fontRef idx="minor">
            <a:schemeClr val="tx1"/>
          </a:fontRef>
        </p:style>
        <p:txBody>
          <a:bodyPr anchor="ctr"/>
          <a:lstStyle/>
          <a:p>
            <a:pPr algn="ctr">
              <a:defRPr/>
            </a:pPr>
            <a:endParaRPr lang="pt-PT"/>
          </a:p>
        </p:txBody>
      </p:sp>
      <p:cxnSp>
        <p:nvCxnSpPr>
          <p:cNvPr id="43" name="Conexão curva 42"/>
          <p:cNvCxnSpPr>
            <a:stCxn id="10248" idx="0"/>
          </p:cNvCxnSpPr>
          <p:nvPr/>
        </p:nvCxnSpPr>
        <p:spPr>
          <a:xfrm rot="5400000" flipH="1" flipV="1">
            <a:off x="2006740" y="4546982"/>
            <a:ext cx="254220" cy="304272"/>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idx="4294967295"/>
          </p:nvPr>
        </p:nvSpPr>
        <p:spPr/>
        <p:txBody>
          <a:bodyPr/>
          <a:lstStyle/>
          <a:p>
            <a:pPr eaLnBrk="1" hangingPunct="1"/>
            <a:r>
              <a:rPr lang="pt-PT" b="1" dirty="0" smtClean="0">
                <a:solidFill>
                  <a:srgbClr val="0070C0"/>
                </a:solidFill>
              </a:rPr>
              <a:t>Parâmetros do </a:t>
            </a:r>
            <a:br>
              <a:rPr lang="pt-PT" b="1" dirty="0" smtClean="0">
                <a:solidFill>
                  <a:srgbClr val="0070C0"/>
                </a:solidFill>
              </a:rPr>
            </a:br>
            <a:r>
              <a:rPr lang="pt-PT" b="1" dirty="0" smtClean="0">
                <a:solidFill>
                  <a:srgbClr val="0070C0"/>
                </a:solidFill>
              </a:rPr>
              <a:t>Volume de  Visualização</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F6D631B9-6018-4B4C-9580-D6BFB4162C4B}" type="slidenum">
              <a:rPr lang="pt-PT" sz="1200">
                <a:solidFill>
                  <a:schemeClr val="tx1">
                    <a:tint val="75000"/>
                  </a:schemeClr>
                </a:solidFill>
                <a:latin typeface="+mn-lt"/>
              </a:rPr>
              <a:pPr algn="r" fontAlgn="auto">
                <a:spcBef>
                  <a:spcPts val="0"/>
                </a:spcBef>
                <a:spcAft>
                  <a:spcPts val="0"/>
                </a:spcAft>
                <a:defRPr/>
              </a:pPr>
              <a:t>11</a:t>
            </a:fld>
            <a:endParaRPr lang="pt-PT" sz="1200" dirty="0">
              <a:solidFill>
                <a:schemeClr val="tx1">
                  <a:tint val="75000"/>
                </a:schemeClr>
              </a:solidFill>
              <a:latin typeface="+mn-lt"/>
            </a:endParaRPr>
          </a:p>
        </p:txBody>
      </p:sp>
      <p:pic>
        <p:nvPicPr>
          <p:cNvPr id="11268" name="Picture 2" descr="Figure 13-4 Schematic Illustration of Zooming (Implementation Perspective)"/>
          <p:cNvPicPr>
            <a:picLocks noChangeAspect="1" noChangeArrowheads="1"/>
          </p:cNvPicPr>
          <p:nvPr/>
        </p:nvPicPr>
        <p:blipFill>
          <a:blip r:embed="rId2" cstate="print"/>
          <a:srcRect/>
          <a:stretch>
            <a:fillRect/>
          </a:stretch>
        </p:blipFill>
        <p:spPr bwMode="auto">
          <a:xfrm>
            <a:off x="2214563" y="1628775"/>
            <a:ext cx="4829175"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idx="4294967295"/>
          </p:nvPr>
        </p:nvSpPr>
        <p:spPr/>
        <p:txBody>
          <a:bodyPr/>
          <a:lstStyle/>
          <a:p>
            <a:pPr eaLnBrk="1" hangingPunct="1"/>
            <a:r>
              <a:rPr lang="pt-PT" b="1" dirty="0" smtClean="0">
                <a:solidFill>
                  <a:srgbClr val="0070C0"/>
                </a:solidFill>
              </a:rPr>
              <a:t>Parâmetros do </a:t>
            </a:r>
            <a:br>
              <a:rPr lang="pt-PT" b="1" dirty="0" smtClean="0">
                <a:solidFill>
                  <a:srgbClr val="0070C0"/>
                </a:solidFill>
              </a:rPr>
            </a:br>
            <a:r>
              <a:rPr lang="pt-PT" b="1" dirty="0" smtClean="0">
                <a:solidFill>
                  <a:srgbClr val="0070C0"/>
                </a:solidFill>
              </a:rPr>
              <a:t>Volume de  Visualização</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14EAC3F5-1BB2-4AED-A350-CC0A7060E901}" type="slidenum">
              <a:rPr lang="pt-PT" sz="1200">
                <a:solidFill>
                  <a:schemeClr val="tx1">
                    <a:tint val="75000"/>
                  </a:schemeClr>
                </a:solidFill>
                <a:latin typeface="+mn-lt"/>
              </a:rPr>
              <a:pPr algn="r" fontAlgn="auto">
                <a:spcBef>
                  <a:spcPts val="0"/>
                </a:spcBef>
                <a:spcAft>
                  <a:spcPts val="0"/>
                </a:spcAft>
                <a:defRPr/>
              </a:pPr>
              <a:t>12</a:t>
            </a:fld>
            <a:endParaRPr lang="pt-PT" sz="1200" dirty="0">
              <a:solidFill>
                <a:schemeClr val="tx1">
                  <a:tint val="75000"/>
                </a:schemeClr>
              </a:solidFill>
              <a:latin typeface="+mn-lt"/>
            </a:endParaRPr>
          </a:p>
        </p:txBody>
      </p:sp>
      <p:pic>
        <p:nvPicPr>
          <p:cNvPr id="12292" name="Picture 2"/>
          <p:cNvPicPr>
            <a:picLocks noChangeAspect="1" noChangeArrowheads="1"/>
          </p:cNvPicPr>
          <p:nvPr/>
        </p:nvPicPr>
        <p:blipFill>
          <a:blip r:embed="rId2" cstate="print"/>
          <a:srcRect/>
          <a:stretch>
            <a:fillRect/>
          </a:stretch>
        </p:blipFill>
        <p:spPr bwMode="auto">
          <a:xfrm>
            <a:off x="3000375" y="2286000"/>
            <a:ext cx="2286000" cy="701675"/>
          </a:xfrm>
          <a:prstGeom prst="rect">
            <a:avLst/>
          </a:prstGeom>
          <a:noFill/>
          <a:ln w="9525">
            <a:noFill/>
            <a:miter lim="800000"/>
            <a:headEnd/>
            <a:tailEnd/>
          </a:ln>
        </p:spPr>
      </p:pic>
      <p:sp>
        <p:nvSpPr>
          <p:cNvPr id="12293" name="Rectangle 8"/>
          <p:cNvSpPr>
            <a:spLocks noChangeArrowheads="1"/>
          </p:cNvSpPr>
          <p:nvPr/>
        </p:nvSpPr>
        <p:spPr bwMode="auto">
          <a:xfrm>
            <a:off x="685800" y="1603375"/>
            <a:ext cx="5957888" cy="396875"/>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pPr>
            <a:r>
              <a:rPr lang="pt-PT" sz="2400">
                <a:latin typeface="Calibri" pitchFamily="34" charset="0"/>
              </a:rPr>
              <a:t>Alguns dos parâmetros relacionam-se entre si:</a:t>
            </a:r>
          </a:p>
        </p:txBody>
      </p:sp>
      <p:pic>
        <p:nvPicPr>
          <p:cNvPr id="12294" name="Picture 3"/>
          <p:cNvPicPr>
            <a:picLocks noChangeAspect="1" noChangeArrowheads="1"/>
          </p:cNvPicPr>
          <p:nvPr/>
        </p:nvPicPr>
        <p:blipFill>
          <a:blip r:embed="rId3" cstate="print"/>
          <a:srcRect/>
          <a:stretch>
            <a:fillRect/>
          </a:stretch>
        </p:blipFill>
        <p:spPr bwMode="auto">
          <a:xfrm>
            <a:off x="5214938" y="3357563"/>
            <a:ext cx="2835275" cy="1143000"/>
          </a:xfrm>
          <a:prstGeom prst="rect">
            <a:avLst/>
          </a:prstGeom>
          <a:noFill/>
          <a:ln w="9525">
            <a:noFill/>
            <a:miter lim="800000"/>
            <a:headEnd/>
            <a:tailEnd/>
          </a:ln>
        </p:spPr>
      </p:pic>
      <p:sp>
        <p:nvSpPr>
          <p:cNvPr id="12295" name="Rectangle 8"/>
          <p:cNvSpPr>
            <a:spLocks noChangeArrowheads="1"/>
          </p:cNvSpPr>
          <p:nvPr/>
        </p:nvSpPr>
        <p:spPr bwMode="auto">
          <a:xfrm>
            <a:off x="325438" y="3643313"/>
            <a:ext cx="4429125" cy="396875"/>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pPr>
            <a:r>
              <a:rPr lang="pt-PT" sz="2000">
                <a:latin typeface="Calibri" pitchFamily="34" charset="0"/>
              </a:rPr>
              <a:t>Projecção numa câmara fotográfica real:</a:t>
            </a:r>
          </a:p>
        </p:txBody>
      </p:sp>
      <p:grpSp>
        <p:nvGrpSpPr>
          <p:cNvPr id="12296" name="Grupo 17"/>
          <p:cNvGrpSpPr>
            <a:grpSpLocks/>
          </p:cNvGrpSpPr>
          <p:nvPr/>
        </p:nvGrpSpPr>
        <p:grpSpPr bwMode="auto">
          <a:xfrm>
            <a:off x="4000500" y="4643438"/>
            <a:ext cx="4214813" cy="1674812"/>
            <a:chOff x="2071670" y="4429132"/>
            <a:chExt cx="4214842" cy="1674606"/>
          </a:xfrm>
        </p:grpSpPr>
        <p:sp>
          <p:nvSpPr>
            <p:cNvPr id="9" name="Trapézio 8"/>
            <p:cNvSpPr/>
            <p:nvPr/>
          </p:nvSpPr>
          <p:spPr>
            <a:xfrm rot="5400000">
              <a:off x="3413226" y="4659212"/>
              <a:ext cx="1674606" cy="1214446"/>
            </a:xfrm>
            <a:prstGeom prst="trapezoid">
              <a:avLst/>
            </a:prstGeom>
            <a:solidFill>
              <a:srgbClr val="4F81B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sp>
          <p:nvSpPr>
            <p:cNvPr id="10" name="Seta para a direita 9"/>
            <p:cNvSpPr/>
            <p:nvPr/>
          </p:nvSpPr>
          <p:spPr>
            <a:xfrm rot="16200000">
              <a:off x="5393625" y="4964819"/>
              <a:ext cx="1357146" cy="428628"/>
            </a:xfrm>
            <a:prstGeom prst="rightArrow">
              <a:avLst>
                <a:gd name="adj1" fmla="val 50000"/>
                <a:gd name="adj2" fmla="val 815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cxnSp>
          <p:nvCxnSpPr>
            <p:cNvPr id="12" name="Conexão recta 11"/>
            <p:cNvCxnSpPr>
              <a:stCxn id="10" idx="3"/>
            </p:cNvCxnSpPr>
            <p:nvPr/>
          </p:nvCxnSpPr>
          <p:spPr>
            <a:xfrm rot="16200000" flipH="1" flipV="1">
              <a:off x="3536218" y="3036013"/>
              <a:ext cx="1071431" cy="4000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xão recta 13"/>
            <p:cNvCxnSpPr>
              <a:stCxn id="10" idx="1"/>
            </p:cNvCxnSpPr>
            <p:nvPr/>
          </p:nvCxnSpPr>
          <p:spPr>
            <a:xfrm rot="5400000" flipH="1">
              <a:off x="3929076" y="3714585"/>
              <a:ext cx="285715" cy="40005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Seta para a direita 14"/>
            <p:cNvSpPr/>
            <p:nvPr/>
          </p:nvSpPr>
          <p:spPr>
            <a:xfrm rot="16200000">
              <a:off x="3869573" y="5250548"/>
              <a:ext cx="714287" cy="214314"/>
            </a:xfrm>
            <a:prstGeom prst="rightArrow">
              <a:avLst>
                <a:gd name="adj1" fmla="val 50000"/>
                <a:gd name="adj2" fmla="val 815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a:p>
          </p:txBody>
        </p:sp>
      </p:grpSp>
      <p:sp>
        <p:nvSpPr>
          <p:cNvPr id="12297" name="Rectangle 8"/>
          <p:cNvSpPr>
            <a:spLocks noChangeArrowheads="1"/>
          </p:cNvSpPr>
          <p:nvPr/>
        </p:nvSpPr>
        <p:spPr bwMode="auto">
          <a:xfrm>
            <a:off x="285750" y="4929188"/>
            <a:ext cx="4643438" cy="1000125"/>
          </a:xfrm>
          <a:prstGeom prst="rect">
            <a:avLst/>
          </a:prstGeom>
          <a:noFill/>
          <a:ln w="9525">
            <a:noFill/>
            <a:miter lim="800000"/>
            <a:headEnd/>
            <a:tailEnd/>
          </a:ln>
        </p:spPr>
        <p:txBody>
          <a:bodyPr lIns="92075" tIns="46038" rIns="92075" bIns="46038"/>
          <a:lstStyle/>
          <a:p>
            <a:pPr eaLnBrk="0" hangingPunct="0">
              <a:lnSpc>
                <a:spcPct val="90000"/>
              </a:lnSpc>
              <a:spcBef>
                <a:spcPct val="20000"/>
              </a:spcBef>
            </a:pPr>
            <a:r>
              <a:rPr lang="pt-PT" sz="2000">
                <a:latin typeface="Calibri" pitchFamily="34" charset="0"/>
              </a:rPr>
              <a:t>Na computação gráfica é mais conveniente formular o sistema de visualização com o </a:t>
            </a:r>
            <a:r>
              <a:rPr lang="pt-PT" sz="2000" i="1">
                <a:latin typeface="Calibri" pitchFamily="34" charset="0"/>
              </a:rPr>
              <a:t>view plate </a:t>
            </a:r>
            <a:r>
              <a:rPr lang="pt-PT" sz="2000">
                <a:latin typeface="Calibri" pitchFamily="34" charset="0"/>
              </a:rPr>
              <a:t>à frente do observador: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pt-PT" b="1" dirty="0" smtClean="0">
                <a:solidFill>
                  <a:srgbClr val="0070C0"/>
                </a:solidFill>
              </a:rPr>
              <a:t>Matriz de Projeção</a:t>
            </a:r>
            <a:br>
              <a:rPr lang="pt-PT" b="1" dirty="0" smtClean="0">
                <a:solidFill>
                  <a:srgbClr val="0070C0"/>
                </a:solidFill>
              </a:rPr>
            </a:br>
            <a:r>
              <a:rPr lang="pt-PT" b="1" dirty="0" smtClean="0">
                <a:solidFill>
                  <a:srgbClr val="0070C0"/>
                </a:solidFill>
              </a:rPr>
              <a:t>(Coordenadas do Observador)</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13</a:t>
            </a:fld>
            <a:endParaRPr lang="pt-PT" sz="1200" dirty="0">
              <a:solidFill>
                <a:schemeClr val="tx1">
                  <a:tint val="75000"/>
                </a:schemeClr>
              </a:solidFill>
              <a:latin typeface="+mn-lt"/>
            </a:endParaRPr>
          </a:p>
        </p:txBody>
      </p:sp>
      <p:sp>
        <p:nvSpPr>
          <p:cNvPr id="1031" name="Text Box 5"/>
          <p:cNvSpPr txBox="1">
            <a:spLocks noChangeArrowheads="1"/>
          </p:cNvSpPr>
          <p:nvPr/>
        </p:nvSpPr>
        <p:spPr bwMode="auto">
          <a:xfrm>
            <a:off x="2743200" y="1828800"/>
            <a:ext cx="1698625" cy="400050"/>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imes New Roman" pitchFamily="18" charset="0"/>
              </a:rPr>
              <a:t>Plano anterior:</a:t>
            </a:r>
          </a:p>
        </p:txBody>
      </p:sp>
      <p:sp>
        <p:nvSpPr>
          <p:cNvPr id="1032" name="Text Box 6"/>
          <p:cNvSpPr txBox="1">
            <a:spLocks noChangeArrowheads="1"/>
          </p:cNvSpPr>
          <p:nvPr/>
        </p:nvSpPr>
        <p:spPr bwMode="auto">
          <a:xfrm>
            <a:off x="2743200" y="2514600"/>
            <a:ext cx="1811338" cy="400050"/>
          </a:xfrm>
          <a:prstGeom prst="rect">
            <a:avLst/>
          </a:prstGeom>
          <a:noFill/>
          <a:ln w="12700">
            <a:noFill/>
            <a:miter lim="800000"/>
            <a:headEnd type="none" w="sm" len="sm"/>
            <a:tailEnd type="none" w="sm" len="sm"/>
          </a:ln>
        </p:spPr>
        <p:txBody>
          <a:bodyPr wrap="none">
            <a:spAutoFit/>
          </a:bodyPr>
          <a:lstStyle/>
          <a:p>
            <a:pPr eaLnBrk="0" hangingPunct="0"/>
            <a:r>
              <a:rPr lang="en-US" sz="2000">
                <a:latin typeface="Times New Roman" pitchFamily="18" charset="0"/>
              </a:rPr>
              <a:t>Plano posterior:</a:t>
            </a:r>
          </a:p>
        </p:txBody>
      </p:sp>
      <p:graphicFrame>
        <p:nvGraphicFramePr>
          <p:cNvPr id="1027" name="Object 8"/>
          <p:cNvGraphicFramePr>
            <a:graphicFrameLocks noChangeAspect="1"/>
          </p:cNvGraphicFramePr>
          <p:nvPr>
            <p:extLst>
              <p:ext uri="{D42A27DB-BD31-4B8C-83A1-F6EECF244321}">
                <p14:modId xmlns:p14="http://schemas.microsoft.com/office/powerpoint/2010/main" val="102959426"/>
              </p:ext>
            </p:extLst>
          </p:nvPr>
        </p:nvGraphicFramePr>
        <p:xfrm>
          <a:off x="4557713" y="1828800"/>
          <a:ext cx="1557337" cy="431800"/>
        </p:xfrm>
        <a:graphic>
          <a:graphicData uri="http://schemas.openxmlformats.org/presentationml/2006/ole">
            <mc:AlternateContent xmlns:mc="http://schemas.openxmlformats.org/markup-compatibility/2006">
              <mc:Choice xmlns:v="urn:schemas-microsoft-com:vml" Requires="v">
                <p:oleObj spid="_x0000_s1079" name="Equação" r:id="rId3" imgW="723600" imgH="203040" progId="Equation.3">
                  <p:embed/>
                </p:oleObj>
              </mc:Choice>
              <mc:Fallback>
                <p:oleObj name="Equação" r:id="rId3" imgW="723600" imgH="203040" progId="Equation.3">
                  <p:embed/>
                  <p:pic>
                    <p:nvPicPr>
                      <p:cNvPr id="0" name="Object 8"/>
                      <p:cNvPicPr>
                        <a:picLocks noChangeAspect="1" noChangeArrowheads="1"/>
                      </p:cNvPicPr>
                      <p:nvPr/>
                    </p:nvPicPr>
                    <p:blipFill>
                      <a:blip r:embed="rId4"/>
                      <a:srcRect/>
                      <a:stretch>
                        <a:fillRect/>
                      </a:stretch>
                    </p:blipFill>
                    <p:spPr bwMode="auto">
                      <a:xfrm>
                        <a:off x="4557713" y="1828800"/>
                        <a:ext cx="1557337"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4543425" y="2505075"/>
          <a:ext cx="1752600" cy="417513"/>
        </p:xfrm>
        <a:graphic>
          <a:graphicData uri="http://schemas.openxmlformats.org/presentationml/2006/ole">
            <mc:AlternateContent xmlns:mc="http://schemas.openxmlformats.org/markup-compatibility/2006">
              <mc:Choice xmlns:v="urn:schemas-microsoft-com:vml" Requires="v">
                <p:oleObj spid="_x0000_s1080" r:id="rId5" imgW="837836" imgH="203112" progId="Equation.3">
                  <p:embed/>
                </p:oleObj>
              </mc:Choice>
              <mc:Fallback>
                <p:oleObj r:id="rId5" imgW="837836"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2505075"/>
                        <a:ext cx="1752600" cy="4175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pic>
        <p:nvPicPr>
          <p:cNvPr id="9" name="Picture 7" descr="getfile_003"/>
          <p:cNvPicPr>
            <a:picLocks noChangeAspect="1" noChangeArrowheads="1"/>
          </p:cNvPicPr>
          <p:nvPr/>
        </p:nvPicPr>
        <p:blipFill>
          <a:blip r:embed="rId7" cstate="print"/>
          <a:srcRect/>
          <a:stretch>
            <a:fillRect/>
          </a:stretch>
        </p:blipFill>
        <p:spPr bwMode="auto">
          <a:xfrm>
            <a:off x="1284621" y="3564012"/>
            <a:ext cx="6539834" cy="2792338"/>
          </a:xfrm>
          <a:prstGeom prst="rect">
            <a:avLst/>
          </a:prstGeom>
          <a:noFill/>
          <a:ln w="9525">
            <a:noFill/>
            <a:miter lim="800000"/>
            <a:headEnd/>
            <a:tailEnd/>
          </a:ln>
        </p:spPr>
      </p:pic>
      <p:sp>
        <p:nvSpPr>
          <p:cNvPr id="2" name="CaixaDeTexto 1"/>
          <p:cNvSpPr txBox="1"/>
          <p:nvPr/>
        </p:nvSpPr>
        <p:spPr>
          <a:xfrm>
            <a:off x="4973856" y="5354052"/>
            <a:ext cx="48603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2" name="CaixaDeTexto 11"/>
          <p:cNvSpPr txBox="1"/>
          <p:nvPr/>
        </p:nvSpPr>
        <p:spPr>
          <a:xfrm>
            <a:off x="3648869" y="4762733"/>
            <a:ext cx="397866"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3" name="CaixaDeTexto 12"/>
          <p:cNvSpPr txBox="1"/>
          <p:nvPr/>
        </p:nvSpPr>
        <p:spPr>
          <a:xfrm>
            <a:off x="4198810" y="4337557"/>
            <a:ext cx="48603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sp>
        <p:nvSpPr>
          <p:cNvPr id="15" name="CaixaDeTexto 14"/>
          <p:cNvSpPr txBox="1"/>
          <p:nvPr/>
        </p:nvSpPr>
        <p:spPr>
          <a:xfrm>
            <a:off x="4344492" y="5803562"/>
            <a:ext cx="397866"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t>
            </a:r>
            <a:r>
              <a:rPr lang="pt-PT" sz="2000" i="1" dirty="0">
                <a:latin typeface="Times New Roman" panose="02020603050405020304" pitchFamily="18" charset="0"/>
                <a:cs typeface="Times New Roman" panose="02020603050405020304" pitchFamily="18" charset="0"/>
              </a:rPr>
              <a:t>b</a:t>
            </a:r>
          </a:p>
        </p:txBody>
      </p:sp>
      <p:sp>
        <p:nvSpPr>
          <p:cNvPr id="16" name="CaixaDeTexto 15"/>
          <p:cNvSpPr txBox="1"/>
          <p:nvPr/>
        </p:nvSpPr>
        <p:spPr>
          <a:xfrm>
            <a:off x="7772507" y="5153997"/>
            <a:ext cx="57099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7" name="CaixaDeTexto 16"/>
          <p:cNvSpPr txBox="1"/>
          <p:nvPr/>
        </p:nvSpPr>
        <p:spPr>
          <a:xfrm>
            <a:off x="5587488" y="4275826"/>
            <a:ext cx="482824"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-a’</a:t>
            </a:r>
            <a:endParaRPr lang="pt-PT" sz="2000" i="1" dirty="0">
              <a:latin typeface="Times New Roman" panose="02020603050405020304" pitchFamily="18" charset="0"/>
              <a:cs typeface="Times New Roman" panose="02020603050405020304" pitchFamily="18" charset="0"/>
            </a:endParaRPr>
          </a:p>
        </p:txBody>
      </p:sp>
      <p:sp>
        <p:nvSpPr>
          <p:cNvPr id="18" name="CaixaDeTexto 17"/>
          <p:cNvSpPr txBox="1"/>
          <p:nvPr/>
        </p:nvSpPr>
        <p:spPr>
          <a:xfrm>
            <a:off x="6128799" y="3301591"/>
            <a:ext cx="570990"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sp>
        <p:nvSpPr>
          <p:cNvPr id="19" name="CaixaDeTexto 18"/>
          <p:cNvSpPr txBox="1"/>
          <p:nvPr/>
        </p:nvSpPr>
        <p:spPr>
          <a:xfrm>
            <a:off x="6804248" y="5938748"/>
            <a:ext cx="482824" cy="400110"/>
          </a:xfrm>
          <a:prstGeom prst="rect">
            <a:avLst/>
          </a:prstGeom>
          <a:noFill/>
        </p:spPr>
        <p:txBody>
          <a:bodyPr wrap="none" rtlCol="0">
            <a:spAutoFit/>
          </a:bodyPr>
          <a:lstStyle/>
          <a:p>
            <a:r>
              <a:rPr lang="pt-PT" sz="2000" i="1" dirty="0" smtClean="0">
                <a:latin typeface="Times New Roman" panose="02020603050405020304" pitchFamily="18" charset="0"/>
                <a:cs typeface="Times New Roman" panose="02020603050405020304" pitchFamily="18" charset="0"/>
              </a:rPr>
              <a:t>-b’</a:t>
            </a:r>
            <a:endParaRPr lang="pt-PT" sz="2000" i="1" dirty="0">
              <a:latin typeface="Times New Roman" panose="02020603050405020304" pitchFamily="18" charset="0"/>
              <a:cs typeface="Times New Roman" panose="02020603050405020304" pitchFamily="18" charset="0"/>
            </a:endParaRPr>
          </a:p>
        </p:txBody>
      </p:sp>
      <p:cxnSp>
        <p:nvCxnSpPr>
          <p:cNvPr id="4" name="Conexão reta 3"/>
          <p:cNvCxnSpPr/>
          <p:nvPr/>
        </p:nvCxnSpPr>
        <p:spPr>
          <a:xfrm flipV="1">
            <a:off x="1284621" y="5738208"/>
            <a:ext cx="6335379" cy="200540"/>
          </a:xfrm>
          <a:prstGeom prst="line">
            <a:avLst/>
          </a:prstGeom>
          <a:ln w="12700">
            <a:prstDash val="lgDash"/>
          </a:ln>
        </p:spPr>
        <p:style>
          <a:lnRef idx="1">
            <a:schemeClr val="dk1"/>
          </a:lnRef>
          <a:fillRef idx="0">
            <a:schemeClr val="dk1"/>
          </a:fillRef>
          <a:effectRef idx="0">
            <a:schemeClr val="dk1"/>
          </a:effectRef>
          <a:fontRef idx="minor">
            <a:schemeClr val="tx1"/>
          </a:fontRef>
        </p:style>
      </p:cxnSp>
      <p:sp>
        <p:nvSpPr>
          <p:cNvPr id="20" name="CaixaDeTexto 19"/>
          <p:cNvSpPr txBox="1"/>
          <p:nvPr/>
        </p:nvSpPr>
        <p:spPr>
          <a:xfrm flipH="1">
            <a:off x="4283968" y="5445224"/>
            <a:ext cx="515540" cy="400110"/>
          </a:xfrm>
          <a:prstGeom prst="rect">
            <a:avLst/>
          </a:prstGeom>
          <a:noFill/>
        </p:spPr>
        <p:txBody>
          <a:bodyPr wrap="square" rtlCol="0">
            <a:spAutoFit/>
          </a:bodyPr>
          <a:lstStyle/>
          <a:p>
            <a:r>
              <a:rPr lang="pt-PT" sz="2000" i="1" dirty="0" smtClean="0">
                <a:latin typeface="Times New Roman" panose="02020603050405020304" pitchFamily="18" charset="0"/>
                <a:cs typeface="Times New Roman" panose="02020603050405020304" pitchFamily="18" charset="0"/>
              </a:rPr>
              <a:t>-c</a:t>
            </a:r>
            <a:endParaRPr lang="pt-PT" sz="2000" i="1" dirty="0">
              <a:latin typeface="Times New Roman" panose="02020603050405020304" pitchFamily="18" charset="0"/>
              <a:cs typeface="Times New Roman" panose="02020603050405020304" pitchFamily="18" charset="0"/>
            </a:endParaRPr>
          </a:p>
        </p:txBody>
      </p:sp>
      <p:sp>
        <p:nvSpPr>
          <p:cNvPr id="21" name="CaixaDeTexto 20"/>
          <p:cNvSpPr txBox="1"/>
          <p:nvPr/>
        </p:nvSpPr>
        <p:spPr>
          <a:xfrm flipH="1">
            <a:off x="6613816" y="5377509"/>
            <a:ext cx="515540" cy="400110"/>
          </a:xfrm>
          <a:prstGeom prst="rect">
            <a:avLst/>
          </a:prstGeom>
          <a:noFill/>
        </p:spPr>
        <p:txBody>
          <a:bodyPr wrap="square" rtlCol="0">
            <a:spAutoFit/>
          </a:bodyPr>
          <a:lstStyle/>
          <a:p>
            <a:r>
              <a:rPr lang="pt-PT" sz="2000" i="1" dirty="0" smtClean="0">
                <a:latin typeface="Times New Roman" panose="02020603050405020304" pitchFamily="18" charset="0"/>
                <a:cs typeface="Times New Roman" panose="02020603050405020304" pitchFamily="18" charset="0"/>
              </a:rPr>
              <a:t>-d</a:t>
            </a:r>
            <a:endParaRPr lang="pt-PT" sz="20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pt-PT" b="1" dirty="0" smtClean="0">
                <a:solidFill>
                  <a:srgbClr val="0070C0"/>
                </a:solidFill>
              </a:rPr>
              <a:t>Matriz de </a:t>
            </a:r>
            <a:r>
              <a:rPr lang="pt-PT" b="1" dirty="0" smtClean="0">
                <a:solidFill>
                  <a:srgbClr val="0070C0"/>
                </a:solidFill>
              </a:rPr>
              <a:t>Projeção</a:t>
            </a:r>
            <a:r>
              <a:rPr lang="pt-PT" b="1" dirty="0" smtClean="0">
                <a:solidFill>
                  <a:srgbClr val="0070C0"/>
                </a:solidFill>
              </a:rPr>
              <a:t/>
            </a:r>
            <a:br>
              <a:rPr lang="pt-PT" b="1" dirty="0" smtClean="0">
                <a:solidFill>
                  <a:srgbClr val="0070C0"/>
                </a:solidFill>
              </a:rPr>
            </a:br>
            <a:r>
              <a:rPr lang="pt-PT" b="1" dirty="0" smtClean="0">
                <a:solidFill>
                  <a:srgbClr val="0070C0"/>
                </a:solidFill>
              </a:rPr>
              <a:t>(Coordenadas do Observador)</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14</a:t>
            </a:fld>
            <a:endParaRPr lang="pt-PT" sz="1200" dirty="0">
              <a:solidFill>
                <a:schemeClr val="tx1">
                  <a:tint val="75000"/>
                </a:schemeClr>
              </a:solidFill>
              <a:latin typeface="+mn-lt"/>
            </a:endParaRPr>
          </a:p>
        </p:txBody>
      </p:sp>
      <p:pic>
        <p:nvPicPr>
          <p:cNvPr id="9" name="Picture 7" descr="getfile_003"/>
          <p:cNvPicPr>
            <a:picLocks noChangeAspect="1" noChangeArrowheads="1"/>
          </p:cNvPicPr>
          <p:nvPr/>
        </p:nvPicPr>
        <p:blipFill>
          <a:blip r:embed="rId2" cstate="print"/>
          <a:srcRect/>
          <a:stretch>
            <a:fillRect/>
          </a:stretch>
        </p:blipFill>
        <p:spPr bwMode="auto">
          <a:xfrm rot="8908653">
            <a:off x="2834270" y="3173485"/>
            <a:ext cx="4459864" cy="2487937"/>
          </a:xfrm>
          <a:prstGeom prst="rect">
            <a:avLst/>
          </a:prstGeom>
          <a:noFill/>
          <a:ln w="9525">
            <a:noFill/>
            <a:miter lim="800000"/>
            <a:headEnd/>
            <a:tailEnd/>
          </a:ln>
        </p:spPr>
      </p:pic>
      <p:pic>
        <p:nvPicPr>
          <p:cNvPr id="3078" name="Picture 6"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356992"/>
            <a:ext cx="3883844" cy="320194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m para 3d axis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54891">
            <a:off x="5826717" y="1521840"/>
            <a:ext cx="1656184" cy="1649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4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ítulo 1"/>
          <p:cNvSpPr>
            <a:spLocks noGrp="1"/>
          </p:cNvSpPr>
          <p:nvPr>
            <p:ph type="title" idx="4294967295"/>
          </p:nvPr>
        </p:nvSpPr>
        <p:spPr/>
        <p:txBody>
          <a:bodyPr/>
          <a:lstStyle/>
          <a:p>
            <a:pPr eaLnBrk="1" hangingPunct="1"/>
            <a:r>
              <a:rPr lang="pt-PT" b="1" dirty="0" smtClean="0">
                <a:solidFill>
                  <a:srgbClr val="0070C0"/>
                </a:solidFill>
              </a:rPr>
              <a:t>Matriz de Projeção</a:t>
            </a:r>
            <a:br>
              <a:rPr lang="pt-PT" b="1" dirty="0" smtClean="0">
                <a:solidFill>
                  <a:srgbClr val="0070C0"/>
                </a:solidFill>
              </a:rPr>
            </a:br>
            <a:r>
              <a:rPr lang="pt-PT" b="1" dirty="0" smtClean="0">
                <a:solidFill>
                  <a:srgbClr val="0070C0"/>
                </a:solidFill>
              </a:rPr>
              <a:t>(Coordenadas do Observador)</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A7806DB-A402-4FDC-ABD0-466C120944FB}" type="slidenum">
              <a:rPr lang="pt-PT" sz="1200">
                <a:solidFill>
                  <a:schemeClr val="tx1">
                    <a:tint val="75000"/>
                  </a:schemeClr>
                </a:solidFill>
                <a:latin typeface="+mn-lt"/>
              </a:rPr>
              <a:pPr algn="r" fontAlgn="auto">
                <a:spcBef>
                  <a:spcPts val="0"/>
                </a:spcBef>
                <a:spcAft>
                  <a:spcPts val="0"/>
                </a:spcAft>
                <a:defRPr/>
              </a:pPr>
              <a:t>15</a:t>
            </a:fld>
            <a:endParaRPr lang="pt-PT" sz="1200" dirty="0">
              <a:solidFill>
                <a:schemeClr val="tx1">
                  <a:tint val="75000"/>
                </a:schemeClr>
              </a:solidFill>
              <a:latin typeface="+mn-lt"/>
            </a:endParaRPr>
          </a:p>
        </p:txBody>
      </p:sp>
      <p:sp>
        <p:nvSpPr>
          <p:cNvPr id="1031" name="Text Box 5"/>
          <p:cNvSpPr txBox="1">
            <a:spLocks noChangeArrowheads="1"/>
          </p:cNvSpPr>
          <p:nvPr/>
        </p:nvSpPr>
        <p:spPr bwMode="auto">
          <a:xfrm>
            <a:off x="2743200" y="1828800"/>
            <a:ext cx="1698625" cy="400050"/>
          </a:xfrm>
          <a:prstGeom prst="rect">
            <a:avLst/>
          </a:prstGeom>
          <a:noFill/>
          <a:ln w="12700">
            <a:noFill/>
            <a:miter lim="800000"/>
            <a:headEnd type="none" w="sm" len="sm"/>
            <a:tailEnd type="none" w="sm" len="sm"/>
          </a:ln>
        </p:spPr>
        <p:txBody>
          <a:bodyPr wrap="none">
            <a:spAutoFit/>
          </a:bodyPr>
          <a:lstStyle/>
          <a:p>
            <a:pPr eaLnBrk="0" hangingPunct="0"/>
            <a:r>
              <a:rPr lang="en-US" sz="2000">
                <a:latin typeface="Times New Roman" pitchFamily="18" charset="0"/>
              </a:rPr>
              <a:t>Plano anterior:</a:t>
            </a:r>
          </a:p>
        </p:txBody>
      </p:sp>
      <p:sp>
        <p:nvSpPr>
          <p:cNvPr id="1032" name="Text Box 6"/>
          <p:cNvSpPr txBox="1">
            <a:spLocks noChangeArrowheads="1"/>
          </p:cNvSpPr>
          <p:nvPr/>
        </p:nvSpPr>
        <p:spPr bwMode="auto">
          <a:xfrm>
            <a:off x="2743200" y="2514600"/>
            <a:ext cx="1811338" cy="400050"/>
          </a:xfrm>
          <a:prstGeom prst="rect">
            <a:avLst/>
          </a:prstGeom>
          <a:noFill/>
          <a:ln w="12700">
            <a:noFill/>
            <a:miter lim="800000"/>
            <a:headEnd type="none" w="sm" len="sm"/>
            <a:tailEnd type="none" w="sm" len="sm"/>
          </a:ln>
        </p:spPr>
        <p:txBody>
          <a:bodyPr wrap="none">
            <a:spAutoFit/>
          </a:bodyPr>
          <a:lstStyle/>
          <a:p>
            <a:pPr eaLnBrk="0" hangingPunct="0"/>
            <a:r>
              <a:rPr lang="en-US" sz="2000">
                <a:latin typeface="Times New Roman" pitchFamily="18" charset="0"/>
              </a:rPr>
              <a:t>Plano posterior:</a:t>
            </a:r>
          </a:p>
        </p:txBody>
      </p:sp>
      <p:graphicFrame>
        <p:nvGraphicFramePr>
          <p:cNvPr id="1026" name="Object 7"/>
          <p:cNvGraphicFramePr>
            <a:graphicFrameLocks noChangeAspect="1"/>
          </p:cNvGraphicFramePr>
          <p:nvPr/>
        </p:nvGraphicFramePr>
        <p:xfrm>
          <a:off x="702673" y="3714752"/>
          <a:ext cx="7704717" cy="1857388"/>
        </p:xfrm>
        <a:graphic>
          <a:graphicData uri="http://schemas.openxmlformats.org/presentationml/2006/ole">
            <mc:AlternateContent xmlns:mc="http://schemas.openxmlformats.org/markup-compatibility/2006">
              <mc:Choice xmlns:v="urn:schemas-microsoft-com:vml" Requires="v">
                <p:oleObj spid="_x0000_s2113" r:id="rId3" imgW="3784600" imgH="914400" progId="Equation.3">
                  <p:embed/>
                </p:oleObj>
              </mc:Choice>
              <mc:Fallback>
                <p:oleObj r:id="rId3" imgW="37846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73" y="3714752"/>
                        <a:ext cx="7704717" cy="18573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4543425" y="1828800"/>
          <a:ext cx="1585913" cy="431800"/>
        </p:xfrm>
        <a:graphic>
          <a:graphicData uri="http://schemas.openxmlformats.org/presentationml/2006/ole">
            <mc:AlternateContent xmlns:mc="http://schemas.openxmlformats.org/markup-compatibility/2006">
              <mc:Choice xmlns:v="urn:schemas-microsoft-com:vml" Requires="v">
                <p:oleObj spid="_x0000_s2114" r:id="rId5" imgW="736600" imgH="203200" progId="Equation.3">
                  <p:embed/>
                </p:oleObj>
              </mc:Choice>
              <mc:Fallback>
                <p:oleObj r:id="rId5" imgW="7366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828800"/>
                        <a:ext cx="1585913"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4543425" y="2505075"/>
          <a:ext cx="1752600" cy="417513"/>
        </p:xfrm>
        <a:graphic>
          <a:graphicData uri="http://schemas.openxmlformats.org/presentationml/2006/ole">
            <mc:AlternateContent xmlns:mc="http://schemas.openxmlformats.org/markup-compatibility/2006">
              <mc:Choice xmlns:v="urn:schemas-microsoft-com:vml" Requires="v">
                <p:oleObj spid="_x0000_s2115" r:id="rId7" imgW="837836" imgH="203112" progId="Equation.3">
                  <p:embed/>
                </p:oleObj>
              </mc:Choice>
              <mc:Fallback>
                <p:oleObj r:id="rId7" imgW="837836"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3425" y="2505075"/>
                        <a:ext cx="1752600" cy="4175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1731931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idx="4294967295"/>
          </p:nvPr>
        </p:nvSpPr>
        <p:spPr/>
        <p:txBody>
          <a:bodyPr/>
          <a:lstStyle/>
          <a:p>
            <a:pPr eaLnBrk="1" hangingPunct="1"/>
            <a:r>
              <a:rPr lang="pt-PT" b="1" dirty="0" smtClean="0">
                <a:solidFill>
                  <a:srgbClr val="0070C0"/>
                </a:solidFill>
              </a:rPr>
              <a:t>Posicionamento da Vista</a:t>
            </a:r>
            <a:br>
              <a:rPr lang="pt-PT" b="1" dirty="0" smtClean="0">
                <a:solidFill>
                  <a:srgbClr val="0070C0"/>
                </a:solidFill>
              </a:rPr>
            </a:br>
            <a:r>
              <a:rPr lang="pt-PT" b="1" dirty="0" smtClean="0">
                <a:solidFill>
                  <a:srgbClr val="0070C0"/>
                </a:solidFill>
              </a:rPr>
              <a:t>Matriz de Visualização</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DA6F1BB-510C-4150-AF65-A6D3C11C7AA1}" type="slidenum">
              <a:rPr lang="pt-PT" sz="1200">
                <a:solidFill>
                  <a:schemeClr val="tx1">
                    <a:tint val="75000"/>
                  </a:schemeClr>
                </a:solidFill>
                <a:latin typeface="+mn-lt"/>
              </a:rPr>
              <a:pPr algn="r" fontAlgn="auto">
                <a:spcBef>
                  <a:spcPts val="0"/>
                </a:spcBef>
                <a:spcAft>
                  <a:spcPts val="0"/>
                </a:spcAft>
                <a:defRPr/>
              </a:pPr>
              <a:t>16</a:t>
            </a:fld>
            <a:endParaRPr lang="pt-PT" sz="1200" dirty="0">
              <a:solidFill>
                <a:schemeClr val="tx1">
                  <a:tint val="75000"/>
                </a:schemeClr>
              </a:solidFill>
              <a:latin typeface="+mn-lt"/>
            </a:endParaRPr>
          </a:p>
        </p:txBody>
      </p:sp>
      <p:sp>
        <p:nvSpPr>
          <p:cNvPr id="13316" name="Rectangle 9"/>
          <p:cNvSpPr>
            <a:spLocks noChangeArrowheads="1"/>
          </p:cNvSpPr>
          <p:nvPr/>
        </p:nvSpPr>
        <p:spPr bwMode="auto">
          <a:xfrm>
            <a:off x="685800" y="1481138"/>
            <a:ext cx="7772400" cy="337185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en-US" sz="2400" b="1" i="1" dirty="0">
                <a:latin typeface="Calibri" pitchFamily="34" charset="0"/>
              </a:rPr>
              <a:t>Viewpoint</a:t>
            </a:r>
            <a:r>
              <a:rPr lang="en-US" sz="2400" b="1" dirty="0">
                <a:latin typeface="Calibri" pitchFamily="34" charset="0"/>
              </a:rPr>
              <a:t>, </a:t>
            </a:r>
            <a:r>
              <a:rPr lang="en-US" sz="2400" b="1" i="1" dirty="0">
                <a:latin typeface="Calibri" pitchFamily="34" charset="0"/>
              </a:rPr>
              <a:t>view-reference point</a:t>
            </a:r>
            <a:r>
              <a:rPr lang="en-US" sz="2400" b="1" dirty="0">
                <a:latin typeface="Calibri" pitchFamily="34" charset="0"/>
              </a:rPr>
              <a:t> (</a:t>
            </a:r>
            <a:r>
              <a:rPr lang="en-US" sz="2400" b="1" dirty="0" err="1">
                <a:latin typeface="Calibri" pitchFamily="34" charset="0"/>
              </a:rPr>
              <a:t>vrp</a:t>
            </a:r>
            <a:r>
              <a:rPr lang="en-US" sz="2400" b="1" dirty="0">
                <a:latin typeface="Calibri" pitchFamily="34" charset="0"/>
              </a:rPr>
              <a:t>, eye) </a:t>
            </a:r>
            <a:r>
              <a:rPr lang="en-US" sz="2400" dirty="0">
                <a:latin typeface="Calibri" pitchFamily="34" charset="0"/>
              </a:rPr>
              <a:t>– </a:t>
            </a:r>
            <a:r>
              <a:rPr lang="pt-PT" sz="2400" dirty="0">
                <a:latin typeface="Calibri" pitchFamily="34" charset="0"/>
              </a:rPr>
              <a:t>Posição da câmara ou do observador.</a:t>
            </a:r>
          </a:p>
          <a:p>
            <a:pPr marL="342900" indent="-342900" eaLnBrk="0" hangingPunct="0">
              <a:lnSpc>
                <a:spcPct val="90000"/>
              </a:lnSpc>
              <a:spcBef>
                <a:spcPct val="20000"/>
              </a:spcBef>
              <a:buFont typeface="Arial" charset="0"/>
              <a:buChar char="•"/>
            </a:pPr>
            <a:r>
              <a:rPr lang="en-US" sz="2400" b="1" i="1" dirty="0">
                <a:latin typeface="Calibri" pitchFamily="34" charset="0"/>
              </a:rPr>
              <a:t>View center </a:t>
            </a:r>
            <a:r>
              <a:rPr lang="en-US" sz="2400" b="1" dirty="0">
                <a:latin typeface="Calibri" pitchFamily="34" charset="0"/>
              </a:rPr>
              <a:t>(look) </a:t>
            </a:r>
            <a:r>
              <a:rPr lang="en-US" sz="2400" dirty="0">
                <a:latin typeface="Calibri" pitchFamily="34" charset="0"/>
              </a:rPr>
              <a:t>– </a:t>
            </a:r>
            <a:r>
              <a:rPr lang="pt-PT" sz="2400" dirty="0">
                <a:latin typeface="Calibri" pitchFamily="34" charset="0"/>
              </a:rPr>
              <a:t>o centro do </a:t>
            </a:r>
            <a:r>
              <a:rPr lang="pt-PT" sz="2400" i="1" dirty="0" err="1">
                <a:latin typeface="Calibri" pitchFamily="34" charset="0"/>
              </a:rPr>
              <a:t>view</a:t>
            </a:r>
            <a:r>
              <a:rPr lang="pt-PT" sz="2400" i="1" dirty="0">
                <a:latin typeface="Calibri" pitchFamily="34" charset="0"/>
              </a:rPr>
              <a:t> </a:t>
            </a:r>
            <a:r>
              <a:rPr lang="pt-PT" sz="2400" i="1" dirty="0" err="1">
                <a:latin typeface="Calibri" pitchFamily="34" charset="0"/>
              </a:rPr>
              <a:t>plate</a:t>
            </a:r>
            <a:r>
              <a:rPr lang="pt-PT" sz="2400" dirty="0">
                <a:latin typeface="Calibri" pitchFamily="34" charset="0"/>
              </a:rPr>
              <a:t>, ou o ponto para onde o observador </a:t>
            </a:r>
            <a:r>
              <a:rPr lang="pt-PT" sz="2400" dirty="0" smtClean="0">
                <a:latin typeface="Calibri" pitchFamily="34" charset="0"/>
              </a:rPr>
              <a:t>está </a:t>
            </a:r>
            <a:r>
              <a:rPr lang="pt-PT" sz="2400" dirty="0">
                <a:latin typeface="Calibri" pitchFamily="34" charset="0"/>
              </a:rPr>
              <a:t>a olhar.</a:t>
            </a:r>
          </a:p>
          <a:p>
            <a:pPr marL="342900" indent="-342900" eaLnBrk="0" hangingPunct="0">
              <a:lnSpc>
                <a:spcPct val="90000"/>
              </a:lnSpc>
              <a:spcBef>
                <a:spcPct val="20000"/>
              </a:spcBef>
              <a:buFont typeface="Arial" charset="0"/>
              <a:buChar char="•"/>
            </a:pPr>
            <a:r>
              <a:rPr lang="en-US" sz="2400" b="1" i="1" dirty="0">
                <a:latin typeface="Calibri" pitchFamily="34" charset="0"/>
              </a:rPr>
              <a:t>View up direction </a:t>
            </a:r>
            <a:r>
              <a:rPr lang="en-US" sz="2400" b="1" dirty="0">
                <a:latin typeface="Calibri" pitchFamily="34" charset="0"/>
              </a:rPr>
              <a:t>(up) </a:t>
            </a:r>
            <a:r>
              <a:rPr lang="en-US" sz="2400" dirty="0">
                <a:latin typeface="Calibri" pitchFamily="34" charset="0"/>
              </a:rPr>
              <a:t>– </a:t>
            </a:r>
            <a:r>
              <a:rPr lang="pt-PT" sz="2400" dirty="0">
                <a:latin typeface="Calibri" pitchFamily="34" charset="0"/>
              </a:rPr>
              <a:t>a </a:t>
            </a:r>
            <a:r>
              <a:rPr lang="pt-PT" sz="2400" dirty="0" smtClean="0">
                <a:latin typeface="Calibri" pitchFamily="34" charset="0"/>
              </a:rPr>
              <a:t>direção </a:t>
            </a:r>
            <a:r>
              <a:rPr lang="pt-PT" sz="2400" dirty="0">
                <a:latin typeface="Calibri" pitchFamily="34" charset="0"/>
              </a:rPr>
              <a:t>ascendente do ponto de vista do observador.</a:t>
            </a:r>
          </a:p>
          <a:p>
            <a:pPr marL="342900" indent="-342900" eaLnBrk="0" hangingPunct="0">
              <a:lnSpc>
                <a:spcPct val="90000"/>
              </a:lnSpc>
              <a:spcBef>
                <a:spcPct val="20000"/>
              </a:spcBef>
              <a:buFont typeface="Arial" charset="0"/>
              <a:buChar char="•"/>
            </a:pPr>
            <a:r>
              <a:rPr lang="en-US" sz="2400" b="1" i="1" dirty="0">
                <a:latin typeface="Calibri" pitchFamily="34" charset="0"/>
              </a:rPr>
              <a:t>View plane </a:t>
            </a:r>
            <a:r>
              <a:rPr lang="en-US" sz="2400" dirty="0">
                <a:latin typeface="Calibri" pitchFamily="34" charset="0"/>
              </a:rPr>
              <a:t>– </a:t>
            </a:r>
            <a:r>
              <a:rPr lang="pt-PT" sz="2400" dirty="0">
                <a:latin typeface="Calibri" pitchFamily="34" charset="0"/>
              </a:rPr>
              <a:t>o plano da imagem </a:t>
            </a:r>
            <a:r>
              <a:rPr lang="pt-PT" sz="2400" dirty="0" smtClean="0">
                <a:latin typeface="Calibri" pitchFamily="34" charset="0"/>
              </a:rPr>
              <a:t>projetada</a:t>
            </a:r>
            <a:r>
              <a:rPr lang="pt-PT" sz="2400" dirty="0">
                <a:latin typeface="Calibri" pitchFamily="34" charset="0"/>
              </a:rPr>
              <a:t>.</a:t>
            </a:r>
          </a:p>
          <a:p>
            <a:pPr marL="342900" indent="-342900" eaLnBrk="0" hangingPunct="0">
              <a:lnSpc>
                <a:spcPct val="90000"/>
              </a:lnSpc>
              <a:spcBef>
                <a:spcPct val="20000"/>
              </a:spcBef>
              <a:buFont typeface="Arial" charset="0"/>
              <a:buChar char="•"/>
            </a:pPr>
            <a:r>
              <a:rPr lang="en-US" sz="2400" b="1" i="1" dirty="0">
                <a:latin typeface="Calibri" pitchFamily="34" charset="0"/>
              </a:rPr>
              <a:t>View plane normal </a:t>
            </a:r>
            <a:r>
              <a:rPr lang="en-US" sz="2400" b="1" dirty="0">
                <a:latin typeface="Calibri" pitchFamily="34" charset="0"/>
              </a:rPr>
              <a:t>(</a:t>
            </a:r>
            <a:r>
              <a:rPr lang="en-US" sz="2400" b="1" dirty="0" err="1">
                <a:latin typeface="Calibri" pitchFamily="34" charset="0"/>
              </a:rPr>
              <a:t>vpn</a:t>
            </a:r>
            <a:r>
              <a:rPr lang="en-US" sz="2400" b="1" dirty="0">
                <a:latin typeface="Calibri" pitchFamily="34" charset="0"/>
              </a:rPr>
              <a:t>) </a:t>
            </a:r>
            <a:r>
              <a:rPr lang="en-US" sz="2400" dirty="0">
                <a:latin typeface="Calibri" pitchFamily="34" charset="0"/>
              </a:rPr>
              <a:t>– </a:t>
            </a:r>
            <a:r>
              <a:rPr lang="pt-PT" sz="2400" dirty="0">
                <a:latin typeface="Calibri" pitchFamily="34" charset="0"/>
              </a:rPr>
              <a:t>a normal ao </a:t>
            </a:r>
            <a:r>
              <a:rPr lang="pt-PT" sz="2400" i="1" dirty="0" err="1">
                <a:latin typeface="Calibri" pitchFamily="34" charset="0"/>
              </a:rPr>
              <a:t>view</a:t>
            </a:r>
            <a:r>
              <a:rPr lang="pt-PT" sz="2400" i="1" dirty="0">
                <a:latin typeface="Calibri" pitchFamily="34" charset="0"/>
              </a:rPr>
              <a:t> plane</a:t>
            </a:r>
            <a:r>
              <a:rPr lang="en-US" sz="2400" dirty="0">
                <a:latin typeface="Calibri" pitchFamily="34" charset="0"/>
              </a:rPr>
              <a:t>.</a:t>
            </a:r>
          </a:p>
        </p:txBody>
      </p:sp>
      <p:pic>
        <p:nvPicPr>
          <p:cNvPr id="13317" name="Picture 11" descr="getfile_005"/>
          <p:cNvPicPr>
            <a:picLocks noChangeAspect="1" noChangeArrowheads="1"/>
          </p:cNvPicPr>
          <p:nvPr/>
        </p:nvPicPr>
        <p:blipFill>
          <a:blip r:embed="rId2" cstate="print"/>
          <a:srcRect/>
          <a:stretch>
            <a:fillRect/>
          </a:stretch>
        </p:blipFill>
        <p:spPr bwMode="auto">
          <a:xfrm>
            <a:off x="2411413" y="5229225"/>
            <a:ext cx="4464050" cy="1185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idx="4294967295"/>
          </p:nvPr>
        </p:nvSpPr>
        <p:spPr/>
        <p:txBody>
          <a:bodyPr/>
          <a:lstStyle/>
          <a:p>
            <a:pPr eaLnBrk="1" hangingPunct="1"/>
            <a:r>
              <a:rPr lang="pt-PT" sz="4000" b="1" smtClean="0">
                <a:solidFill>
                  <a:srgbClr val="0070C0"/>
                </a:solidFill>
              </a:rPr>
              <a:t>Modelo de Visualização </a:t>
            </a:r>
            <a:br>
              <a:rPr lang="pt-PT" sz="4000" b="1" smtClean="0">
                <a:solidFill>
                  <a:srgbClr val="0070C0"/>
                </a:solidFill>
              </a:rPr>
            </a:br>
            <a:r>
              <a:rPr lang="pt-PT" sz="4000" b="1" smtClean="0">
                <a:solidFill>
                  <a:srgbClr val="0070C0"/>
                </a:solidFill>
              </a:rPr>
              <a:t>do Java 3D</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9FB2C20-2C70-4EE7-94FC-5015B29C0AB1}" type="slidenum">
              <a:rPr lang="pt-PT" sz="1200">
                <a:solidFill>
                  <a:schemeClr val="tx1">
                    <a:tint val="75000"/>
                  </a:schemeClr>
                </a:solidFill>
                <a:latin typeface="+mn-lt"/>
              </a:rPr>
              <a:pPr algn="r" fontAlgn="auto">
                <a:spcBef>
                  <a:spcPts val="0"/>
                </a:spcBef>
                <a:spcAft>
                  <a:spcPts val="0"/>
                </a:spcAft>
                <a:defRPr/>
              </a:pPr>
              <a:t>17</a:t>
            </a:fld>
            <a:endParaRPr lang="pt-PT" sz="1200" dirty="0">
              <a:solidFill>
                <a:schemeClr val="tx1">
                  <a:tint val="75000"/>
                </a:schemeClr>
              </a:solidFill>
              <a:latin typeface="+mn-lt"/>
            </a:endParaRPr>
          </a:p>
        </p:txBody>
      </p:sp>
      <p:pic>
        <p:nvPicPr>
          <p:cNvPr id="14340" name="Picture 7" descr="getfile_000"/>
          <p:cNvPicPr>
            <a:picLocks noChangeAspect="1" noChangeArrowheads="1"/>
          </p:cNvPicPr>
          <p:nvPr/>
        </p:nvPicPr>
        <p:blipFill>
          <a:blip r:embed="rId2" cstate="print"/>
          <a:srcRect/>
          <a:stretch>
            <a:fillRect/>
          </a:stretch>
        </p:blipFill>
        <p:spPr bwMode="auto">
          <a:xfrm>
            <a:off x="571500" y="1571625"/>
            <a:ext cx="6935788" cy="4786313"/>
          </a:xfrm>
          <a:prstGeom prst="rect">
            <a:avLst/>
          </a:prstGeom>
          <a:noFill/>
          <a:ln w="9525">
            <a:noFill/>
            <a:miter lim="800000"/>
            <a:headEnd/>
            <a:tailEnd/>
          </a:ln>
        </p:spPr>
      </p:pic>
      <p:sp>
        <p:nvSpPr>
          <p:cNvPr id="14341" name="Rectangle 8"/>
          <p:cNvSpPr>
            <a:spLocks noChangeArrowheads="1"/>
          </p:cNvSpPr>
          <p:nvPr/>
        </p:nvSpPr>
        <p:spPr bwMode="auto">
          <a:xfrm>
            <a:off x="3500438" y="1928813"/>
            <a:ext cx="5429250" cy="1500187"/>
          </a:xfrm>
          <a:prstGeom prst="rect">
            <a:avLst/>
          </a:prstGeom>
          <a:noFill/>
          <a:ln w="9525">
            <a:noFill/>
            <a:miter lim="800000"/>
            <a:headEnd/>
            <a:tailEnd/>
          </a:ln>
        </p:spPr>
        <p:txBody>
          <a:bodyPr lIns="92075" tIns="46038" rIns="92075" bIns="46038"/>
          <a:lstStyle/>
          <a:p>
            <a:pPr eaLnBrk="0" hangingPunct="0">
              <a:lnSpc>
                <a:spcPct val="90000"/>
              </a:lnSpc>
              <a:spcBef>
                <a:spcPct val="20000"/>
              </a:spcBef>
            </a:pPr>
            <a:r>
              <a:rPr lang="pt-PT" sz="2000">
                <a:latin typeface="Calibri" pitchFamily="34" charset="0"/>
              </a:rPr>
              <a:t>A API Java 3D possui um sistema de visualização muito versátil que suporta ajustamentos dinâmico baseados em alterações ambientais detectadas por dispositivos externos, assim como uma vista tradicional baseada numa câmara estática.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idx="4294967295"/>
          </p:nvPr>
        </p:nvSpPr>
        <p:spPr/>
        <p:txBody>
          <a:bodyPr/>
          <a:lstStyle/>
          <a:p>
            <a:pPr eaLnBrk="1" hangingPunct="1"/>
            <a:r>
              <a:rPr lang="pt-PT" sz="4000" b="1" smtClean="0">
                <a:solidFill>
                  <a:srgbClr val="0070C0"/>
                </a:solidFill>
              </a:rPr>
              <a:t>Modelo de Visualização </a:t>
            </a:r>
            <a:br>
              <a:rPr lang="pt-PT" sz="4000" b="1" smtClean="0">
                <a:solidFill>
                  <a:srgbClr val="0070C0"/>
                </a:solidFill>
              </a:rPr>
            </a:br>
            <a:r>
              <a:rPr lang="pt-PT" sz="4000" b="1" smtClean="0">
                <a:solidFill>
                  <a:srgbClr val="0070C0"/>
                </a:solidFill>
              </a:rPr>
              <a:t>do Java 3D</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B40B5A0-8140-4AFE-A189-5259734EF3CD}" type="slidenum">
              <a:rPr lang="pt-PT" sz="1200">
                <a:solidFill>
                  <a:schemeClr val="tx1">
                    <a:tint val="75000"/>
                  </a:schemeClr>
                </a:solidFill>
                <a:latin typeface="+mn-lt"/>
              </a:rPr>
              <a:pPr algn="r" fontAlgn="auto">
                <a:spcBef>
                  <a:spcPts val="0"/>
                </a:spcBef>
                <a:spcAft>
                  <a:spcPts val="0"/>
                </a:spcAft>
                <a:defRPr/>
              </a:pPr>
              <a:t>18</a:t>
            </a:fld>
            <a:endParaRPr lang="pt-PT" sz="1200" dirty="0">
              <a:solidFill>
                <a:schemeClr val="tx1">
                  <a:tint val="75000"/>
                </a:schemeClr>
              </a:solidFill>
              <a:latin typeface="+mn-lt"/>
            </a:endParaRPr>
          </a:p>
        </p:txBody>
      </p:sp>
      <p:pic>
        <p:nvPicPr>
          <p:cNvPr id="15364" name="Picture 7" descr="getfile_000"/>
          <p:cNvPicPr>
            <a:picLocks noChangeAspect="1" noChangeArrowheads="1"/>
          </p:cNvPicPr>
          <p:nvPr/>
        </p:nvPicPr>
        <p:blipFill>
          <a:blip r:embed="rId2" cstate="print"/>
          <a:srcRect/>
          <a:stretch>
            <a:fillRect/>
          </a:stretch>
        </p:blipFill>
        <p:spPr bwMode="auto">
          <a:xfrm>
            <a:off x="571500" y="1571625"/>
            <a:ext cx="6935788" cy="4786313"/>
          </a:xfrm>
          <a:prstGeom prst="rect">
            <a:avLst/>
          </a:prstGeom>
          <a:noFill/>
          <a:ln w="9525">
            <a:noFill/>
            <a:miter lim="800000"/>
            <a:headEnd/>
            <a:tailEnd/>
          </a:ln>
        </p:spPr>
      </p:pic>
      <p:sp>
        <p:nvSpPr>
          <p:cNvPr id="7" name="Chamada rectangular 6"/>
          <p:cNvSpPr/>
          <p:nvPr/>
        </p:nvSpPr>
        <p:spPr>
          <a:xfrm>
            <a:off x="3000375" y="1785938"/>
            <a:ext cx="5286375" cy="428625"/>
          </a:xfrm>
          <a:prstGeom prst="wedgeRectCallout">
            <a:avLst>
              <a:gd name="adj1" fmla="val -47790"/>
              <a:gd name="adj2" fmla="val 43131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Transform3D (define a </a:t>
            </a:r>
            <a:r>
              <a:rPr lang="en-US" sz="1200" b="1" dirty="0" err="1"/>
              <a:t>posição</a:t>
            </a:r>
            <a:r>
              <a:rPr lang="en-US" sz="1200" b="1" dirty="0"/>
              <a:t> e </a:t>
            </a:r>
            <a:r>
              <a:rPr lang="en-US" sz="1200" b="1" dirty="0" err="1"/>
              <a:t>orientação</a:t>
            </a:r>
            <a:r>
              <a:rPr lang="en-US" sz="1200" b="1" dirty="0"/>
              <a:t> </a:t>
            </a:r>
            <a:r>
              <a:rPr lang="en-US" sz="1200" b="1" dirty="0" err="1"/>
              <a:t>da</a:t>
            </a:r>
            <a:r>
              <a:rPr lang="en-US" sz="1200" b="1" dirty="0"/>
              <a:t> vista):</a:t>
            </a:r>
            <a:endParaRPr lang="en-US" sz="1200" b="1" dirty="0">
              <a:cs typeface="Courier New" pitchFamily="49" charset="0"/>
            </a:endParaRP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lookAt</a:t>
            </a:r>
            <a:r>
              <a:rPr lang="en-US" sz="1200" dirty="0">
                <a:latin typeface="Courier New" pitchFamily="49" charset="0"/>
                <a:cs typeface="Courier New" pitchFamily="49" charset="0"/>
              </a:rPr>
              <a:t>(Point3d eye, Point3d look, Vector3d up)</a:t>
            </a:r>
            <a:endParaRPr lang="pt-PT" sz="1200" dirty="0">
              <a:latin typeface="Courier New" pitchFamily="49" charset="0"/>
              <a:cs typeface="Courier New" pitchFamily="49" charset="0"/>
            </a:endParaRPr>
          </a:p>
        </p:txBody>
      </p:sp>
      <p:sp>
        <p:nvSpPr>
          <p:cNvPr id="9" name="Chamada rectangular 8"/>
          <p:cNvSpPr/>
          <p:nvPr/>
        </p:nvSpPr>
        <p:spPr>
          <a:xfrm>
            <a:off x="4500563" y="2928934"/>
            <a:ext cx="4357687" cy="1000129"/>
          </a:xfrm>
          <a:prstGeom prst="wedgeRectCallout">
            <a:avLst>
              <a:gd name="adj1" fmla="val -45898"/>
              <a:gd name="adj2" fmla="val 132472"/>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View () (</a:t>
            </a:r>
            <a:r>
              <a:rPr lang="pt-PT" sz="1200" b="1" dirty="0"/>
              <a:t>define o volume de visualização e a projecção):</a:t>
            </a:r>
            <a:endParaRPr lang="pt-PT" sz="1200" b="1" dirty="0">
              <a:cs typeface="Courier New" pitchFamily="49" charset="0"/>
            </a:endParaRP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setFieldOfView</a:t>
            </a:r>
            <a:r>
              <a:rPr lang="en-US" sz="1200" dirty="0">
                <a:latin typeface="Courier New" pitchFamily="49" charset="0"/>
                <a:cs typeface="Courier New" pitchFamily="49" charset="0"/>
              </a:rPr>
              <a:t>(double </a:t>
            </a:r>
            <a:r>
              <a:rPr lang="en-US" sz="1200" dirty="0" err="1">
                <a:latin typeface="Courier New" pitchFamily="49" charset="0"/>
                <a:cs typeface="Courier New" pitchFamily="49" charset="0"/>
              </a:rPr>
              <a:t>fov</a:t>
            </a:r>
            <a:r>
              <a:rPr lang="en-US" sz="1200" dirty="0">
                <a:latin typeface="Courier New" pitchFamily="49" charset="0"/>
                <a:cs typeface="Courier New" pitchFamily="49" charset="0"/>
              </a:rPr>
              <a:t>)</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setFrontClipDistance</a:t>
            </a:r>
            <a:r>
              <a:rPr lang="en-US" sz="1200" dirty="0">
                <a:latin typeface="Courier New" pitchFamily="49" charset="0"/>
                <a:cs typeface="Courier New" pitchFamily="49" charset="0"/>
              </a:rPr>
              <a:t>(double d)</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setBackClipDistance</a:t>
            </a:r>
            <a:r>
              <a:rPr lang="en-US" sz="1200" dirty="0">
                <a:latin typeface="Courier New" pitchFamily="49" charset="0"/>
                <a:cs typeface="Courier New" pitchFamily="49" charset="0"/>
              </a:rPr>
              <a:t>(double d)</a:t>
            </a:r>
          </a:p>
          <a:p>
            <a:pPr>
              <a:defRPr/>
            </a:pPr>
            <a:r>
              <a:rPr lang="en-US" sz="1200" dirty="0">
                <a:latin typeface="Courier New" pitchFamily="49" charset="0"/>
                <a:cs typeface="Courier New" pitchFamily="49" charset="0"/>
              </a:rPr>
              <a:t>void </a:t>
            </a:r>
            <a:r>
              <a:rPr lang="en-US" sz="1200" dirty="0" err="1">
                <a:latin typeface="Courier New" pitchFamily="49" charset="0"/>
                <a:cs typeface="Courier New" pitchFamily="49" charset="0"/>
              </a:rPr>
              <a:t>setProjectionPolicy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projection)</a:t>
            </a:r>
            <a:endParaRPr lang="pt-PT" sz="1200" dirty="0">
              <a:latin typeface="Courier New" pitchFamily="49" charset="0"/>
              <a:cs typeface="Courier New" pitchFamily="49" charset="0"/>
            </a:endParaRPr>
          </a:p>
        </p:txBody>
      </p:sp>
      <p:sp>
        <p:nvSpPr>
          <p:cNvPr id="8" name="Chamada rectangular 7"/>
          <p:cNvSpPr/>
          <p:nvPr/>
        </p:nvSpPr>
        <p:spPr>
          <a:xfrm>
            <a:off x="79375" y="4071942"/>
            <a:ext cx="2603500" cy="500058"/>
          </a:xfrm>
          <a:prstGeom prst="wedgeRectCallout">
            <a:avLst>
              <a:gd name="adj1" fmla="val 31090"/>
              <a:gd name="adj2" fmla="val 11186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err="1"/>
              <a:t>Classe</a:t>
            </a:r>
            <a:r>
              <a:rPr lang="en-US" sz="1200" b="1" dirty="0"/>
              <a:t> </a:t>
            </a:r>
            <a:r>
              <a:rPr lang="en-US" sz="1200" b="1" dirty="0" err="1"/>
              <a:t>ViewPlatform</a:t>
            </a:r>
            <a:r>
              <a:rPr lang="en-US" sz="1200" b="1" dirty="0"/>
              <a:t> (d</a:t>
            </a:r>
            <a:r>
              <a:rPr lang="pt-PT" sz="1200" b="1" dirty="0" err="1"/>
              <a:t>efine</a:t>
            </a:r>
            <a:r>
              <a:rPr lang="pt-PT" sz="1200" b="1" dirty="0"/>
              <a:t> a presença da vista no mundo virtual)</a:t>
            </a:r>
            <a:endParaRPr lang="pt-PT" sz="1200" dirty="0">
              <a:cs typeface="Courier New" pitchFamily="49" charset="0"/>
            </a:endParaRPr>
          </a:p>
        </p:txBody>
      </p:sp>
      <p:sp>
        <p:nvSpPr>
          <p:cNvPr id="10" name="Chamada rectangular 9"/>
          <p:cNvSpPr/>
          <p:nvPr/>
        </p:nvSpPr>
        <p:spPr>
          <a:xfrm>
            <a:off x="285750" y="5357813"/>
            <a:ext cx="2071672" cy="1214437"/>
          </a:xfrm>
          <a:prstGeom prst="wedgeRectCallout">
            <a:avLst>
              <a:gd name="adj1" fmla="val 82427"/>
              <a:gd name="adj2" fmla="val 9195"/>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t>Classes </a:t>
            </a:r>
            <a:r>
              <a:rPr lang="en-US" sz="1200" b="1" dirty="0" err="1"/>
              <a:t>PhisicalBody</a:t>
            </a:r>
            <a:r>
              <a:rPr lang="en-US" sz="1200" b="1" dirty="0"/>
              <a:t>  e </a:t>
            </a:r>
            <a:r>
              <a:rPr lang="en-US" sz="1200" b="1" dirty="0" err="1"/>
              <a:t>PhisicalEnvironment</a:t>
            </a:r>
            <a:r>
              <a:rPr lang="en-US" sz="1200" b="1" dirty="0"/>
              <a:t> </a:t>
            </a:r>
            <a:r>
              <a:rPr lang="pt-PT" sz="1200" b="1" dirty="0"/>
              <a:t>(usadas para calibração automática com sistemas de visualização dinâmicos como </a:t>
            </a:r>
            <a:r>
              <a:rPr lang="pt-PT" sz="1200" b="1" dirty="0" err="1"/>
              <a:t>HMDs</a:t>
            </a:r>
            <a:r>
              <a:rPr lang="pt-PT" sz="1200" b="1" dirty="0"/>
              <a:t> e sensores de rastreio)</a:t>
            </a:r>
            <a:endParaRPr lang="pt-PT" sz="1200" dirty="0">
              <a:cs typeface="Courier New" pitchFamily="49" charset="0"/>
            </a:endParaRPr>
          </a:p>
        </p:txBody>
      </p:sp>
      <p:sp>
        <p:nvSpPr>
          <p:cNvPr id="11" name="Chamada rectangular 10"/>
          <p:cNvSpPr/>
          <p:nvPr/>
        </p:nvSpPr>
        <p:spPr>
          <a:xfrm>
            <a:off x="5857875" y="5715000"/>
            <a:ext cx="1428750" cy="928688"/>
          </a:xfrm>
          <a:prstGeom prst="wedgeRectCallout">
            <a:avLst>
              <a:gd name="adj1" fmla="val -51977"/>
              <a:gd name="adj2" fmla="val -104246"/>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t>Classes Canvas3D (</a:t>
            </a:r>
            <a:r>
              <a:rPr lang="pt-PT" sz="1200" b="1" dirty="0"/>
              <a:t>representa a superfície de </a:t>
            </a:r>
            <a:r>
              <a:rPr lang="pt-PT" sz="1200" b="1" dirty="0" err="1"/>
              <a:t>renderização</a:t>
            </a:r>
            <a:r>
              <a:rPr lang="pt-PT" sz="1200" b="1" dirty="0"/>
              <a:t>)</a:t>
            </a:r>
            <a:endParaRPr lang="pt-PT" sz="1200" dirty="0">
              <a:cs typeface="Courier New" pitchFamily="49" charset="0"/>
            </a:endParaRPr>
          </a:p>
        </p:txBody>
      </p:sp>
      <p:sp>
        <p:nvSpPr>
          <p:cNvPr id="12" name="Chamada rectangular 11"/>
          <p:cNvSpPr/>
          <p:nvPr/>
        </p:nvSpPr>
        <p:spPr>
          <a:xfrm>
            <a:off x="7500938" y="5357813"/>
            <a:ext cx="1428750" cy="1000145"/>
          </a:xfrm>
          <a:prstGeom prst="wedgeRectCallout">
            <a:avLst>
              <a:gd name="adj1" fmla="val -48667"/>
              <a:gd name="adj2" fmla="val -80479"/>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t>Classes Screen3D (</a:t>
            </a:r>
            <a:r>
              <a:rPr lang="pt-PT" sz="1200" b="1" dirty="0"/>
              <a:t>usada para descrição dos dispositivos de visualização)</a:t>
            </a:r>
            <a:endParaRPr lang="pt-PT" sz="1200" dirty="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idx="4294967295"/>
          </p:nvPr>
        </p:nvSpPr>
        <p:spPr/>
        <p:txBody>
          <a:bodyPr/>
          <a:lstStyle/>
          <a:p>
            <a:pPr eaLnBrk="1" hangingPunct="1"/>
            <a:r>
              <a:rPr lang="pt-PT" sz="4000" b="1" smtClean="0">
                <a:solidFill>
                  <a:srgbClr val="0070C0"/>
                </a:solidFill>
              </a:rPr>
              <a:t>Configuração de uma vista 3D</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255B34A-83A2-4930-B676-01CF8512B296}" type="slidenum">
              <a:rPr lang="pt-PT" sz="1200">
                <a:solidFill>
                  <a:schemeClr val="tx1">
                    <a:tint val="75000"/>
                  </a:schemeClr>
                </a:solidFill>
                <a:latin typeface="+mn-lt"/>
              </a:rPr>
              <a:pPr algn="r" fontAlgn="auto">
                <a:spcBef>
                  <a:spcPts val="0"/>
                </a:spcBef>
                <a:spcAft>
                  <a:spcPts val="0"/>
                </a:spcAft>
                <a:defRPr/>
              </a:pPr>
              <a:t>19</a:t>
            </a:fld>
            <a:endParaRPr lang="pt-PT" sz="1200" dirty="0">
              <a:solidFill>
                <a:schemeClr val="tx1">
                  <a:tint val="75000"/>
                </a:schemeClr>
              </a:solidFill>
              <a:latin typeface="+mn-lt"/>
            </a:endParaRPr>
          </a:p>
        </p:txBody>
      </p:sp>
      <p:sp>
        <p:nvSpPr>
          <p:cNvPr id="50181" name="Text Box 5"/>
          <p:cNvSpPr txBox="1">
            <a:spLocks noChangeArrowheads="1"/>
          </p:cNvSpPr>
          <p:nvPr/>
        </p:nvSpPr>
        <p:spPr bwMode="auto">
          <a:xfrm>
            <a:off x="1143000" y="3657600"/>
            <a:ext cx="1728487" cy="46166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err="1" smtClean="0">
                <a:latin typeface="+mn-lt"/>
              </a:rPr>
              <a:t>Classe</a:t>
            </a:r>
            <a:r>
              <a:rPr lang="en-US" sz="2400" dirty="0" smtClean="0">
                <a:latin typeface="+mn-lt"/>
              </a:rPr>
              <a:t> View:</a:t>
            </a:r>
            <a:endParaRPr lang="en-US" sz="2400" dirty="0">
              <a:latin typeface="+mn-lt"/>
            </a:endParaRPr>
          </a:p>
        </p:txBody>
      </p:sp>
      <p:sp>
        <p:nvSpPr>
          <p:cNvPr id="16389" name="Rectangle 6"/>
          <p:cNvSpPr>
            <a:spLocks noChangeArrowheads="1"/>
          </p:cNvSpPr>
          <p:nvPr/>
        </p:nvSpPr>
        <p:spPr bwMode="auto">
          <a:xfrm>
            <a:off x="990600" y="4267200"/>
            <a:ext cx="7162800" cy="1190625"/>
          </a:xfrm>
          <a:prstGeom prst="rect">
            <a:avLst/>
          </a:prstGeom>
          <a:noFill/>
          <a:ln w="12700">
            <a:noFill/>
            <a:miter lim="800000"/>
            <a:headEnd type="none" w="sm" len="sm"/>
            <a:tailEnd type="none" w="sm" len="sm"/>
          </a:ln>
        </p:spPr>
        <p:txBody>
          <a:bodyPr>
            <a:spAutoFit/>
          </a:bodyPr>
          <a:lstStyle/>
          <a:p>
            <a:pPr eaLnBrk="0" hangingPunct="0"/>
            <a:r>
              <a:rPr lang="en-US">
                <a:solidFill>
                  <a:srgbClr val="00B0F0"/>
                </a:solidFill>
                <a:latin typeface="Courier New" pitchFamily="49" charset="0"/>
              </a:rPr>
              <a:t>void setFieldOfView(double fov)</a:t>
            </a:r>
          </a:p>
          <a:p>
            <a:pPr eaLnBrk="0" hangingPunct="0"/>
            <a:r>
              <a:rPr lang="en-US">
                <a:solidFill>
                  <a:srgbClr val="00B0F0"/>
                </a:solidFill>
                <a:latin typeface="Courier New" pitchFamily="49" charset="0"/>
              </a:rPr>
              <a:t>void setFrontClipDistance(double d)</a:t>
            </a:r>
          </a:p>
          <a:p>
            <a:pPr eaLnBrk="0" hangingPunct="0"/>
            <a:r>
              <a:rPr lang="en-US">
                <a:solidFill>
                  <a:srgbClr val="00B0F0"/>
                </a:solidFill>
                <a:latin typeface="Courier New" pitchFamily="49" charset="0"/>
              </a:rPr>
              <a:t>void setBackClipDistance(double d)</a:t>
            </a:r>
          </a:p>
          <a:p>
            <a:pPr eaLnBrk="0" hangingPunct="0"/>
            <a:r>
              <a:rPr lang="en-US">
                <a:solidFill>
                  <a:srgbClr val="00B0F0"/>
                </a:solidFill>
                <a:latin typeface="Courier New" pitchFamily="49" charset="0"/>
              </a:rPr>
              <a:t>void setProjectionPolicy(int projection)</a:t>
            </a:r>
          </a:p>
        </p:txBody>
      </p:sp>
      <p:sp>
        <p:nvSpPr>
          <p:cNvPr id="16390" name="Rectangle 7"/>
          <p:cNvSpPr>
            <a:spLocks noChangeArrowheads="1"/>
          </p:cNvSpPr>
          <p:nvPr/>
        </p:nvSpPr>
        <p:spPr bwMode="auto">
          <a:xfrm>
            <a:off x="990600" y="2819400"/>
            <a:ext cx="7162800" cy="366713"/>
          </a:xfrm>
          <a:prstGeom prst="rect">
            <a:avLst/>
          </a:prstGeom>
          <a:noFill/>
          <a:ln w="12700">
            <a:noFill/>
            <a:miter lim="800000"/>
            <a:headEnd type="none" w="sm" len="sm"/>
            <a:tailEnd type="none" w="sm" len="sm"/>
          </a:ln>
        </p:spPr>
        <p:txBody>
          <a:bodyPr>
            <a:spAutoFit/>
          </a:bodyPr>
          <a:lstStyle/>
          <a:p>
            <a:pPr eaLnBrk="0" hangingPunct="0"/>
            <a:r>
              <a:rPr lang="en-US">
                <a:solidFill>
                  <a:srgbClr val="00B050"/>
                </a:solidFill>
                <a:latin typeface="Courier New" pitchFamily="49" charset="0"/>
              </a:rPr>
              <a:t>void lookAt(Point3d eye, Point3d look, Vector3d up)</a:t>
            </a:r>
          </a:p>
        </p:txBody>
      </p:sp>
      <p:sp>
        <p:nvSpPr>
          <p:cNvPr id="50184" name="Text Box 8"/>
          <p:cNvSpPr txBox="1">
            <a:spLocks noChangeArrowheads="1"/>
          </p:cNvSpPr>
          <p:nvPr/>
        </p:nvSpPr>
        <p:spPr bwMode="auto">
          <a:xfrm>
            <a:off x="1143000" y="2133600"/>
            <a:ext cx="2786853" cy="46166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err="1" smtClean="0">
                <a:latin typeface="+mn-lt"/>
              </a:rPr>
              <a:t>Classe</a:t>
            </a:r>
            <a:r>
              <a:rPr lang="en-US" sz="2400" dirty="0" smtClean="0">
                <a:latin typeface="+mn-lt"/>
              </a:rPr>
              <a:t> Transform3D:</a:t>
            </a:r>
            <a:endParaRPr lang="en-US" sz="2400"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hangingPunct="1"/>
            <a:r>
              <a:rPr lang="pt-PT" smtClean="0"/>
              <a:t>Objectivos</a:t>
            </a:r>
          </a:p>
        </p:txBody>
      </p:sp>
      <p:sp>
        <p:nvSpPr>
          <p:cNvPr id="4099" name="Marcador de Posição de Conteúdo 2"/>
          <p:cNvSpPr>
            <a:spLocks noGrp="1"/>
          </p:cNvSpPr>
          <p:nvPr>
            <p:ph idx="1"/>
          </p:nvPr>
        </p:nvSpPr>
        <p:spPr>
          <a:xfrm>
            <a:off x="457200" y="1600200"/>
            <a:ext cx="8229600" cy="4205064"/>
          </a:xfrm>
        </p:spPr>
        <p:txBody>
          <a:bodyPr/>
          <a:lstStyle/>
          <a:p>
            <a:pPr eaLnBrk="1" hangingPunct="1">
              <a:buClr>
                <a:srgbClr val="0070C0"/>
              </a:buClr>
              <a:buFont typeface="Wingdings" pitchFamily="2" charset="2"/>
              <a:buChar char="§"/>
            </a:pPr>
            <a:r>
              <a:rPr lang="pt-PT" sz="2400" dirty="0" smtClean="0"/>
              <a:t>Compreender o conceito de visualização no processo de </a:t>
            </a:r>
            <a:r>
              <a:rPr lang="pt-PT" sz="2400" dirty="0" err="1" smtClean="0"/>
              <a:t>renderização</a:t>
            </a:r>
            <a:r>
              <a:rPr lang="pt-PT" sz="2400" dirty="0" smtClean="0"/>
              <a:t> 3D.</a:t>
            </a:r>
          </a:p>
          <a:p>
            <a:pPr eaLnBrk="1" hangingPunct="1">
              <a:buClr>
                <a:srgbClr val="0070C0"/>
              </a:buClr>
              <a:buFont typeface="Wingdings" pitchFamily="2" charset="2"/>
              <a:buChar char="§"/>
            </a:pPr>
            <a:r>
              <a:rPr lang="pt-PT" sz="2400" dirty="0" smtClean="0"/>
              <a:t>Compreender as projecções paralela e perspectiva.</a:t>
            </a:r>
          </a:p>
          <a:p>
            <a:pPr eaLnBrk="1" hangingPunct="1">
              <a:buClr>
                <a:srgbClr val="0070C0"/>
              </a:buClr>
              <a:buFont typeface="Wingdings" pitchFamily="2" charset="2"/>
              <a:buChar char="§"/>
            </a:pPr>
            <a:r>
              <a:rPr lang="pt-PT" sz="2400" dirty="0" smtClean="0"/>
              <a:t>Especificar a matriz de visualização.</a:t>
            </a:r>
          </a:p>
          <a:p>
            <a:pPr eaLnBrk="1" hangingPunct="1">
              <a:buClr>
                <a:srgbClr val="0070C0"/>
              </a:buClr>
              <a:buFont typeface="Wingdings" pitchFamily="2" charset="2"/>
              <a:buChar char="§"/>
            </a:pPr>
            <a:r>
              <a:rPr lang="pt-PT" sz="2400" dirty="0" smtClean="0"/>
              <a:t>Especificar a matriz de projeção.</a:t>
            </a:r>
          </a:p>
          <a:p>
            <a:pPr eaLnBrk="1" hangingPunct="1">
              <a:buClr>
                <a:srgbClr val="0070C0"/>
              </a:buClr>
              <a:buFont typeface="Wingdings" pitchFamily="2" charset="2"/>
              <a:buChar char="§"/>
            </a:pPr>
            <a:r>
              <a:rPr lang="pt-PT" sz="2400" dirty="0" smtClean="0"/>
              <a:t>Aplicar o modelo de visualização standard do Java 3D.</a:t>
            </a:r>
          </a:p>
          <a:p>
            <a:pPr eaLnBrk="1" hangingPunct="1">
              <a:buClr>
                <a:srgbClr val="0070C0"/>
              </a:buClr>
              <a:buFont typeface="Wingdings" pitchFamily="2" charset="2"/>
              <a:buChar char="§"/>
            </a:pPr>
            <a:r>
              <a:rPr lang="pt-PT" sz="2400" dirty="0" smtClean="0"/>
              <a:t>Aplicar o modo de compatibilidade com </a:t>
            </a:r>
            <a:r>
              <a:rPr lang="pt-PT" sz="2400" dirty="0" err="1" smtClean="0"/>
              <a:t>OpenGL</a:t>
            </a:r>
            <a:r>
              <a:rPr lang="pt-PT" sz="2400" dirty="0" smtClean="0"/>
              <a:t>.</a:t>
            </a:r>
          </a:p>
          <a:p>
            <a:pPr eaLnBrk="1" hangingPunct="1">
              <a:buClr>
                <a:srgbClr val="0070C0"/>
              </a:buClr>
              <a:buFont typeface="Wingdings" pitchFamily="2" charset="2"/>
              <a:buChar char="§"/>
            </a:pPr>
            <a:r>
              <a:rPr lang="pt-PT" sz="2400" dirty="0" smtClean="0"/>
              <a:t>Aplicar </a:t>
            </a:r>
            <a:r>
              <a:rPr lang="pt-PT" sz="2400" i="1" dirty="0" err="1" smtClean="0"/>
              <a:t>picking</a:t>
            </a:r>
            <a:r>
              <a:rPr lang="pt-PT" sz="2400" dirty="0" smtClean="0"/>
              <a:t> numa cena 3D.</a:t>
            </a:r>
          </a:p>
          <a:p>
            <a:pPr eaLnBrk="1" hangingPunct="1">
              <a:buClr>
                <a:srgbClr val="0070C0"/>
              </a:buClr>
              <a:buFont typeface="Wingdings" pitchFamily="2" charset="2"/>
              <a:buChar char="§"/>
            </a:pPr>
            <a:r>
              <a:rPr lang="pt-PT" sz="2400" dirty="0" smtClean="0">
                <a:solidFill>
                  <a:schemeClr val="bg1">
                    <a:lumMod val="75000"/>
                  </a:schemeClr>
                </a:solidFill>
              </a:rPr>
              <a:t>Aplicar </a:t>
            </a:r>
            <a:r>
              <a:rPr lang="pt-PT" sz="2400" i="1" dirty="0" err="1" smtClean="0">
                <a:solidFill>
                  <a:schemeClr val="bg1">
                    <a:lumMod val="75000"/>
                  </a:schemeClr>
                </a:solidFill>
              </a:rPr>
              <a:t>head</a:t>
            </a:r>
            <a:r>
              <a:rPr lang="pt-PT" sz="2400" i="1" dirty="0" smtClean="0">
                <a:solidFill>
                  <a:schemeClr val="bg1">
                    <a:lumMod val="75000"/>
                  </a:schemeClr>
                </a:solidFill>
              </a:rPr>
              <a:t> </a:t>
            </a:r>
            <a:r>
              <a:rPr lang="pt-PT" sz="2400" i="1" dirty="0" err="1" smtClean="0">
                <a:solidFill>
                  <a:schemeClr val="bg1">
                    <a:lumMod val="75000"/>
                  </a:schemeClr>
                </a:solidFill>
              </a:rPr>
              <a:t>tracking</a:t>
            </a:r>
            <a:r>
              <a:rPr lang="pt-PT" sz="2400" i="1" dirty="0" smtClean="0">
                <a:solidFill>
                  <a:schemeClr val="bg1">
                    <a:lumMod val="75000"/>
                  </a:schemeClr>
                </a:solidFill>
              </a:rPr>
              <a:t> </a:t>
            </a:r>
            <a:r>
              <a:rPr lang="pt-PT" sz="2400" dirty="0" smtClean="0">
                <a:solidFill>
                  <a:schemeClr val="bg1">
                    <a:lumMod val="75000"/>
                  </a:schemeClr>
                </a:solidFill>
              </a:rPr>
              <a:t>numa cena 3D.</a:t>
            </a:r>
          </a:p>
          <a:p>
            <a:pPr eaLnBrk="1" hangingPunct="1">
              <a:buClr>
                <a:srgbClr val="0070C0"/>
              </a:buClr>
              <a:buFont typeface="Arial" charset="0"/>
              <a:buNone/>
            </a:pPr>
            <a:endParaRPr lang="pt-PT" sz="2400" dirty="0" smtClean="0"/>
          </a:p>
        </p:txBody>
      </p:sp>
      <p:sp>
        <p:nvSpPr>
          <p:cNvPr id="4" name="Marcador de Posição do Número do Diapositivo 3"/>
          <p:cNvSpPr>
            <a:spLocks noGrp="1"/>
          </p:cNvSpPr>
          <p:nvPr>
            <p:ph type="sldNum" sz="quarter" idx="12"/>
          </p:nvPr>
        </p:nvSpPr>
        <p:spPr/>
        <p:txBody>
          <a:bodyPr/>
          <a:lstStyle/>
          <a:p>
            <a:pPr>
              <a:defRPr/>
            </a:pPr>
            <a:fld id="{19A5E17B-BAD1-4E1A-963A-05C2296C9346}" type="slidenum">
              <a:rPr lang="pt-PT"/>
              <a:pPr>
                <a:defRPr/>
              </a:pPr>
              <a:t>2</a:t>
            </a:fld>
            <a:endParaRPr lang="pt-P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pt-PT" sz="4000" b="1" smtClean="0">
                <a:solidFill>
                  <a:srgbClr val="0070C0"/>
                </a:solidFill>
              </a:rPr>
              <a:t>Modo de Compatibilidade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20</a:t>
            </a:fld>
            <a:endParaRPr lang="pt-PT" sz="1200" dirty="0">
              <a:solidFill>
                <a:schemeClr val="tx1">
                  <a:tint val="75000"/>
                </a:schemeClr>
              </a:solidFill>
              <a:latin typeface="+mn-lt"/>
            </a:endParaRPr>
          </a:p>
        </p:txBody>
      </p:sp>
      <p:sp>
        <p:nvSpPr>
          <p:cNvPr id="51208" name="Rectangle 8"/>
          <p:cNvSpPr>
            <a:spLocks noChangeArrowheads="1"/>
          </p:cNvSpPr>
          <p:nvPr/>
        </p:nvSpPr>
        <p:spPr bwMode="auto">
          <a:xfrm>
            <a:off x="842962" y="1428750"/>
            <a:ext cx="8086756" cy="4857770"/>
          </a:xfrm>
          <a:prstGeom prst="rect">
            <a:avLst/>
          </a:prstGeom>
          <a:noFill/>
          <a:ln w="9525">
            <a:noFill/>
            <a:miter lim="800000"/>
            <a:headEnd/>
            <a:tailEnd/>
          </a:ln>
          <a:effectLst/>
        </p:spPr>
        <p:txBody>
          <a:bodyPr lIns="92075" tIns="46038" rIns="92075" bIns="46038"/>
          <a:lstStyle/>
          <a:p>
            <a:pPr marL="173038" indent="-173038" eaLnBrk="0" hangingPunct="0">
              <a:spcBef>
                <a:spcPts val="0"/>
              </a:spcBef>
              <a:buFont typeface="Arial" charset="0"/>
              <a:buChar char="•"/>
              <a:defRPr/>
            </a:pPr>
            <a:r>
              <a:rPr lang="pt-PT" sz="1600" dirty="0">
                <a:latin typeface="+mn-lt"/>
              </a:rPr>
              <a:t>Modo simples compatível com </a:t>
            </a:r>
            <a:r>
              <a:rPr lang="pt-PT" sz="1600" dirty="0" err="1">
                <a:latin typeface="+mn-lt"/>
              </a:rPr>
              <a:t>OpenGL</a:t>
            </a:r>
            <a:r>
              <a:rPr lang="pt-PT" sz="1600" dirty="0">
                <a:latin typeface="+mn-lt"/>
              </a:rPr>
              <a:t>.</a:t>
            </a:r>
          </a:p>
          <a:p>
            <a:pPr marL="173038" indent="-173038" eaLnBrk="0" hangingPunct="0">
              <a:spcBef>
                <a:spcPts val="0"/>
              </a:spcBef>
              <a:buFont typeface="Arial" charset="0"/>
              <a:buChar char="•"/>
              <a:defRPr/>
            </a:pPr>
            <a:r>
              <a:rPr lang="pt-PT" sz="1600" dirty="0">
                <a:latin typeface="+mn-lt"/>
              </a:rPr>
              <a:t>Câmara estática. </a:t>
            </a:r>
          </a:p>
          <a:p>
            <a:pPr marL="173038" indent="-173038" eaLnBrk="0" hangingPunct="0">
              <a:spcBef>
                <a:spcPts val="0"/>
              </a:spcBef>
              <a:buFont typeface="Arial" charset="0"/>
              <a:buChar char="•"/>
              <a:defRPr/>
            </a:pPr>
            <a:r>
              <a:rPr lang="pt-PT" sz="1600" dirty="0">
                <a:latin typeface="+mn-lt"/>
              </a:rPr>
              <a:t>Configuração manual de parâmetros fixos de visualização.</a:t>
            </a:r>
          </a:p>
          <a:p>
            <a:pPr marL="342900" indent="-342900" eaLnBrk="0" hangingPunct="0">
              <a:spcBef>
                <a:spcPts val="0"/>
              </a:spcBef>
              <a:defRPr/>
            </a:pPr>
            <a:endParaRPr lang="en-US" sz="1600" dirty="0" smtClean="0">
              <a:latin typeface="+mn-lt"/>
            </a:endParaRPr>
          </a:p>
          <a:p>
            <a:pPr marL="342900" indent="-342900" eaLnBrk="0" hangingPunct="0">
              <a:spcBef>
                <a:spcPts val="0"/>
              </a:spcBef>
              <a:defRPr/>
            </a:pPr>
            <a:r>
              <a:rPr lang="en-US" sz="1600" b="1" dirty="0" err="1" smtClean="0">
                <a:latin typeface="+mn-lt"/>
              </a:rPr>
              <a:t>Classe</a:t>
            </a:r>
            <a:r>
              <a:rPr lang="en-US" sz="1600" b="1" dirty="0" smtClean="0">
                <a:latin typeface="+mn-lt"/>
              </a:rPr>
              <a:t> View:</a:t>
            </a:r>
            <a:endParaRPr lang="en-US" sz="1600" b="1" dirty="0">
              <a:latin typeface="+mn-lt"/>
            </a:endParaRP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setCompatibilityModeEnable</a:t>
            </a:r>
            <a:r>
              <a:rPr lang="en-US" sz="1400" dirty="0">
                <a:solidFill>
                  <a:srgbClr val="00B050"/>
                </a:solidFill>
                <a:latin typeface="Courier New" pitchFamily="49" charset="0"/>
                <a:cs typeface="Courier New" pitchFamily="49" charset="0"/>
              </a:rPr>
              <a:t>(</a:t>
            </a:r>
            <a:r>
              <a:rPr lang="en-US" sz="1400" dirty="0" err="1">
                <a:solidFill>
                  <a:srgbClr val="00B050"/>
                </a:solidFill>
                <a:latin typeface="Courier New" pitchFamily="49" charset="0"/>
                <a:cs typeface="Courier New" pitchFamily="49" charset="0"/>
              </a:rPr>
              <a:t>boolean</a:t>
            </a:r>
            <a:r>
              <a:rPr lang="en-US" sz="1400" dirty="0">
                <a:solidFill>
                  <a:srgbClr val="00B050"/>
                </a:solidFill>
                <a:latin typeface="Courier New" pitchFamily="49" charset="0"/>
                <a:cs typeface="Courier New" pitchFamily="49" charset="0"/>
              </a:rPr>
              <a:t> enabled</a:t>
            </a:r>
            <a:r>
              <a:rPr lang="en-US" sz="1400" dirty="0" smtClean="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smtClean="0">
                <a:solidFill>
                  <a:srgbClr val="00B050"/>
                </a:solidFill>
                <a:latin typeface="Courier New" pitchFamily="49" charset="0"/>
                <a:cs typeface="Courier New" pitchFamily="49" charset="0"/>
              </a:rPr>
              <a:t>public </a:t>
            </a:r>
            <a:r>
              <a:rPr lang="en-US" sz="1400" dirty="0">
                <a:solidFill>
                  <a:srgbClr val="00B050"/>
                </a:solidFill>
                <a:latin typeface="Courier New" pitchFamily="49" charset="0"/>
                <a:cs typeface="Courier New" pitchFamily="49" charset="0"/>
              </a:rPr>
              <a:t>void </a:t>
            </a:r>
            <a:r>
              <a:rPr lang="en-US" sz="1400" dirty="0" err="1">
                <a:solidFill>
                  <a:srgbClr val="00B050"/>
                </a:solidFill>
                <a:latin typeface="Courier New" pitchFamily="49" charset="0"/>
                <a:cs typeface="Courier New" pitchFamily="49" charset="0"/>
              </a:rPr>
              <a:t>setVpcToEc</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viewingMatrix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setLeftProjection</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projectionMatrix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defRPr/>
            </a:pPr>
            <a:r>
              <a:rPr lang="en-US" sz="1400" dirty="0">
                <a:solidFill>
                  <a:srgbClr val="00B050"/>
                </a:solidFill>
                <a:latin typeface="Courier New" pitchFamily="49" charset="0"/>
                <a:cs typeface="Courier New" pitchFamily="49" charset="0"/>
              </a:rPr>
              <a:t>public void </a:t>
            </a:r>
            <a:r>
              <a:rPr lang="en-US" sz="1400" dirty="0" err="1">
                <a:solidFill>
                  <a:srgbClr val="00B050"/>
                </a:solidFill>
                <a:latin typeface="Courier New" pitchFamily="49" charset="0"/>
                <a:cs typeface="Courier New" pitchFamily="49" charset="0"/>
              </a:rPr>
              <a:t>setRightProjection</a:t>
            </a:r>
            <a:r>
              <a:rPr lang="en-US" sz="1400" dirty="0">
                <a:solidFill>
                  <a:srgbClr val="00B050"/>
                </a:solidFill>
                <a:latin typeface="Courier New" pitchFamily="49" charset="0"/>
                <a:cs typeface="Courier New" pitchFamily="49" charset="0"/>
              </a:rPr>
              <a:t>(Transform3D </a:t>
            </a:r>
            <a:r>
              <a:rPr lang="en-US" sz="1400" dirty="0" err="1">
                <a:solidFill>
                  <a:srgbClr val="00B050"/>
                </a:solidFill>
                <a:latin typeface="Courier New" pitchFamily="49" charset="0"/>
                <a:cs typeface="Courier New" pitchFamily="49" charset="0"/>
              </a:rPr>
              <a:t>projectionMatrix</a:t>
            </a:r>
            <a:r>
              <a:rPr lang="en-US" sz="1400" dirty="0">
                <a:solidFill>
                  <a:srgbClr val="00B050"/>
                </a:solidFill>
                <a:latin typeface="Courier New" pitchFamily="49" charset="0"/>
                <a:cs typeface="Courier New" pitchFamily="49" charset="0"/>
              </a:rPr>
              <a:t>)</a:t>
            </a:r>
          </a:p>
          <a:p>
            <a:pPr marL="342900" indent="-342900" eaLnBrk="0" hangingPunct="0">
              <a:spcBef>
                <a:spcPts val="0"/>
              </a:spcBef>
              <a:buFont typeface="Arial" charset="0"/>
              <a:buChar char="•"/>
              <a:defRPr/>
            </a:pPr>
            <a:endParaRPr lang="en-US" sz="1600" dirty="0">
              <a:latin typeface="+mn-lt"/>
            </a:endParaRPr>
          </a:p>
          <a:p>
            <a:pPr marL="342900" indent="-342900" eaLnBrk="0" hangingPunct="0">
              <a:spcBef>
                <a:spcPts val="0"/>
              </a:spcBef>
              <a:defRPr/>
            </a:pPr>
            <a:r>
              <a:rPr lang="en-US" sz="1600" b="1" dirty="0" err="1" smtClean="0">
                <a:latin typeface="+mn-lt"/>
              </a:rPr>
              <a:t>Classe</a:t>
            </a:r>
            <a:r>
              <a:rPr lang="en-US" sz="1600" b="1" dirty="0" smtClean="0">
                <a:latin typeface="+mn-lt"/>
              </a:rPr>
              <a:t> Transform3D:</a:t>
            </a:r>
            <a:endParaRPr lang="en-US" sz="1600" b="1" dirty="0">
              <a:latin typeface="+mn-lt"/>
            </a:endParaRP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a:t>
            </a:r>
            <a:r>
              <a:rPr lang="en-US" sz="1400" dirty="0" err="1">
                <a:solidFill>
                  <a:srgbClr val="00B0F0"/>
                </a:solidFill>
                <a:latin typeface="Courier New" pitchFamily="49" charset="0"/>
                <a:cs typeface="Courier New" pitchFamily="49" charset="0"/>
              </a:rPr>
              <a:t>lookAt</a:t>
            </a:r>
            <a:r>
              <a:rPr lang="en-US" sz="1400" dirty="0">
                <a:solidFill>
                  <a:srgbClr val="00B0F0"/>
                </a:solidFill>
                <a:latin typeface="Courier New" pitchFamily="49" charset="0"/>
                <a:cs typeface="Courier New" pitchFamily="49" charset="0"/>
              </a:rPr>
              <a:t>(Point3d eye, Point3d look, Vector3d up)</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public </a:t>
            </a:r>
            <a:r>
              <a:rPr lang="en-US" sz="1400" dirty="0">
                <a:solidFill>
                  <a:srgbClr val="00B0F0"/>
                </a:solidFill>
                <a:latin typeface="Courier New" pitchFamily="49" charset="0"/>
                <a:cs typeface="Courier New" pitchFamily="49" charset="0"/>
              </a:rPr>
              <a:t>void perspective(double </a:t>
            </a:r>
            <a:r>
              <a:rPr lang="en-US" sz="1400" dirty="0" err="1">
                <a:solidFill>
                  <a:srgbClr val="00B0F0"/>
                </a:solidFill>
                <a:latin typeface="Courier New" pitchFamily="49" charset="0"/>
                <a:cs typeface="Courier New" pitchFamily="49" charset="0"/>
              </a:rPr>
              <a:t>fov</a:t>
            </a:r>
            <a:r>
              <a:rPr lang="en-US" sz="1400" dirty="0">
                <a:solidFill>
                  <a:srgbClr val="00B0F0"/>
                </a:solidFill>
                <a:latin typeface="Courier New" pitchFamily="49" charset="0"/>
                <a:cs typeface="Courier New" pitchFamily="49" charset="0"/>
              </a:rPr>
              <a:t>, double aspect, double near</a:t>
            </a:r>
            <a:r>
              <a:rPr lang="en-US" sz="1400" dirty="0" smtClean="0">
                <a:solidFill>
                  <a:srgbClr val="00B0F0"/>
                </a:solidFill>
                <a:latin typeface="Courier New" pitchFamily="49" charset="0"/>
                <a:cs typeface="Courier New" pitchFamily="49" charset="0"/>
              </a:rPr>
              <a:t>,  </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far)</a:t>
            </a: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frustum(double left, double right, double </a:t>
            </a:r>
            <a:r>
              <a:rPr lang="en-US" sz="1400" dirty="0" smtClean="0">
                <a:solidFill>
                  <a:srgbClr val="00B0F0"/>
                </a:solidFill>
                <a:latin typeface="Courier New" pitchFamily="49" charset="0"/>
                <a:cs typeface="Courier New" pitchFamily="49" charset="0"/>
              </a:rPr>
              <a:t>bottom, double </a:t>
            </a:r>
            <a:r>
              <a:rPr lang="en-US" sz="1400" dirty="0">
                <a:solidFill>
                  <a:srgbClr val="00B0F0"/>
                </a:solidFill>
                <a:latin typeface="Courier New" pitchFamily="49" charset="0"/>
                <a:cs typeface="Courier New" pitchFamily="49" charset="0"/>
              </a:rPr>
              <a:t>top, </a:t>
            </a:r>
            <a:endParaRPr lang="en-US" sz="1400" dirty="0" smtClean="0">
              <a:solidFill>
                <a:srgbClr val="00B0F0"/>
              </a:solidFill>
              <a:latin typeface="Courier New" pitchFamily="49" charset="0"/>
              <a:cs typeface="Courier New" pitchFamily="49" charset="0"/>
            </a:endParaRP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near, double far)</a:t>
            </a:r>
          </a:p>
          <a:p>
            <a:pPr marL="342900" indent="-342900" eaLnBrk="0" hangingPunct="0">
              <a:spcBef>
                <a:spcPts val="0"/>
              </a:spcBef>
              <a:defRPr/>
            </a:pPr>
            <a:r>
              <a:rPr lang="en-US" sz="1400" dirty="0">
                <a:solidFill>
                  <a:srgbClr val="00B0F0"/>
                </a:solidFill>
                <a:latin typeface="Courier New" pitchFamily="49" charset="0"/>
                <a:cs typeface="Courier New" pitchFamily="49" charset="0"/>
              </a:rPr>
              <a:t>public void </a:t>
            </a:r>
            <a:r>
              <a:rPr lang="en-US" sz="1400" dirty="0" err="1">
                <a:solidFill>
                  <a:srgbClr val="00B0F0"/>
                </a:solidFill>
                <a:latin typeface="Courier New" pitchFamily="49" charset="0"/>
                <a:cs typeface="Courier New" pitchFamily="49" charset="0"/>
              </a:rPr>
              <a:t>ortho</a:t>
            </a:r>
            <a:r>
              <a:rPr lang="en-US" sz="1400" dirty="0">
                <a:solidFill>
                  <a:srgbClr val="00B0F0"/>
                </a:solidFill>
                <a:latin typeface="Courier New" pitchFamily="49" charset="0"/>
                <a:cs typeface="Courier New" pitchFamily="49" charset="0"/>
              </a:rPr>
              <a:t>(double left, double right, double bottom</a:t>
            </a:r>
            <a:r>
              <a:rPr lang="en-US" sz="1400" dirty="0" smtClean="0">
                <a:solidFill>
                  <a:srgbClr val="00B0F0"/>
                </a:solidFill>
                <a:latin typeface="Courier New" pitchFamily="49" charset="0"/>
                <a:cs typeface="Courier New" pitchFamily="49" charset="0"/>
              </a:rPr>
              <a:t>,  </a:t>
            </a:r>
            <a:r>
              <a:rPr lang="en-US" sz="1400" dirty="0">
                <a:solidFill>
                  <a:srgbClr val="00B0F0"/>
                </a:solidFill>
                <a:latin typeface="Courier New" pitchFamily="49" charset="0"/>
                <a:cs typeface="Courier New" pitchFamily="49" charset="0"/>
              </a:rPr>
              <a:t>double top</a:t>
            </a:r>
            <a:r>
              <a:rPr lang="en-US" sz="1400" dirty="0" smtClean="0">
                <a:solidFill>
                  <a:srgbClr val="00B0F0"/>
                </a:solidFill>
                <a:latin typeface="Courier New" pitchFamily="49" charset="0"/>
                <a:cs typeface="Courier New" pitchFamily="49" charset="0"/>
              </a:rPr>
              <a:t>,</a:t>
            </a:r>
          </a:p>
          <a:p>
            <a:pPr marL="342900" indent="-342900" eaLnBrk="0" hangingPunct="0">
              <a:spcBef>
                <a:spcPts val="0"/>
              </a:spcBef>
              <a:defRPr/>
            </a:pP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near, </a:t>
            </a:r>
            <a:r>
              <a:rPr lang="en-US" sz="1400" dirty="0" smtClean="0">
                <a:solidFill>
                  <a:srgbClr val="00B0F0"/>
                </a:solidFill>
                <a:latin typeface="Courier New" pitchFamily="49" charset="0"/>
                <a:cs typeface="Courier New" pitchFamily="49" charset="0"/>
              </a:rPr>
              <a:t>double </a:t>
            </a:r>
            <a:r>
              <a:rPr lang="en-US" sz="1400" dirty="0">
                <a:solidFill>
                  <a:srgbClr val="00B0F0"/>
                </a:solidFill>
                <a:latin typeface="Courier New" pitchFamily="49" charset="0"/>
                <a:cs typeface="Courier New" pitchFamily="49" charset="0"/>
              </a:rPr>
              <a:t>far)</a:t>
            </a:r>
            <a:endParaRPr lang="pt-PT" sz="1400" dirty="0">
              <a:solidFill>
                <a:srgbClr val="00B0F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pt-PT" sz="4000" b="1" smtClean="0">
                <a:solidFill>
                  <a:srgbClr val="0070C0"/>
                </a:solidFill>
              </a:rPr>
              <a:t>Modo de Compatibilidade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21</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6429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642938" y="5143500"/>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a:latin typeface="Book Antiqua" pitchFamily="18" charset="0"/>
              </a:rPr>
              <a:t>Fonte</a:t>
            </a:r>
          </a:p>
        </p:txBody>
      </p:sp>
      <p:pic>
        <p:nvPicPr>
          <p:cNvPr id="17415" name="Picture 11"/>
          <p:cNvPicPr>
            <a:picLocks noChangeAspect="1" noChangeArrowheads="1"/>
          </p:cNvPicPr>
          <p:nvPr/>
        </p:nvPicPr>
        <p:blipFill>
          <a:blip r:embed="rId4" cstate="print"/>
          <a:srcRect/>
          <a:stretch>
            <a:fillRect/>
          </a:stretch>
        </p:blipFill>
        <p:spPr bwMode="auto">
          <a:xfrm>
            <a:off x="3214678" y="1643050"/>
            <a:ext cx="4357718" cy="4559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idx="4294967295"/>
          </p:nvPr>
        </p:nvSpPr>
        <p:spPr/>
        <p:txBody>
          <a:bodyPr/>
          <a:lstStyle/>
          <a:p>
            <a:pPr eaLnBrk="1" hangingPunct="1"/>
            <a:r>
              <a:rPr lang="pt-PT" sz="4000" b="1" smtClean="0">
                <a:solidFill>
                  <a:srgbClr val="0070C0"/>
                </a:solidFill>
              </a:rPr>
              <a:t>Modo de Compatibilidade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67D19C1-C67F-49A6-BA9A-6817AB3FA7A2}" type="slidenum">
              <a:rPr lang="pt-PT" sz="1200">
                <a:solidFill>
                  <a:schemeClr val="tx1">
                    <a:tint val="75000"/>
                  </a:schemeClr>
                </a:solidFill>
                <a:latin typeface="+mn-lt"/>
              </a:rPr>
              <a:pPr algn="r" fontAlgn="auto">
                <a:spcBef>
                  <a:spcPts val="0"/>
                </a:spcBef>
                <a:spcAft>
                  <a:spcPts val="0"/>
                </a:spcAft>
                <a:defRPr/>
              </a:pPr>
              <a:t>22</a:t>
            </a:fld>
            <a:endParaRPr lang="pt-PT" sz="1200" dirty="0">
              <a:solidFill>
                <a:schemeClr val="tx1">
                  <a:tint val="75000"/>
                </a:schemeClr>
              </a:solidFill>
              <a:latin typeface="+mn-lt"/>
            </a:endParaRPr>
          </a:p>
        </p:txBody>
      </p:sp>
      <p:pic>
        <p:nvPicPr>
          <p:cNvPr id="17415" name="Picture 11"/>
          <p:cNvPicPr>
            <a:picLocks noChangeAspect="1" noChangeArrowheads="1"/>
          </p:cNvPicPr>
          <p:nvPr/>
        </p:nvPicPr>
        <p:blipFill>
          <a:blip r:embed="rId2" cstate="print"/>
          <a:srcRect/>
          <a:stretch>
            <a:fillRect/>
          </a:stretch>
        </p:blipFill>
        <p:spPr bwMode="auto">
          <a:xfrm>
            <a:off x="323528" y="2230087"/>
            <a:ext cx="2797482" cy="2927105"/>
          </a:xfrm>
          <a:prstGeom prst="rect">
            <a:avLst/>
          </a:prstGeom>
          <a:noFill/>
          <a:ln w="9525">
            <a:noFill/>
            <a:miter lim="800000"/>
            <a:headEnd/>
            <a:tailEnd/>
          </a:ln>
        </p:spPr>
      </p:pic>
      <p:sp>
        <p:nvSpPr>
          <p:cNvPr id="3" name="Rectângulo 2"/>
          <p:cNvSpPr/>
          <p:nvPr/>
        </p:nvSpPr>
        <p:spPr>
          <a:xfrm>
            <a:off x="3481050" y="1772816"/>
            <a:ext cx="5454352" cy="4370427"/>
          </a:xfrm>
          <a:prstGeom prst="rect">
            <a:avLst/>
          </a:prstGeom>
          <a:ln>
            <a:solidFill>
              <a:srgbClr val="FF0000"/>
            </a:solidFill>
          </a:ln>
        </p:spPr>
        <p:txBody>
          <a:bodyPr wrap="square">
            <a:spAutoFit/>
          </a:bodyPr>
          <a:lstStyle/>
          <a:p>
            <a:r>
              <a:rPr lang="pt-PT" sz="1200" dirty="0" err="1">
                <a:latin typeface="Courier New" panose="02070309020205020404" pitchFamily="49" charset="0"/>
                <a:cs typeface="Courier New" panose="02070309020205020404" pitchFamily="49" charset="0"/>
              </a:rPr>
              <a:t>private</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(Canvas3D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platform</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platform</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view.addCanvas3D(</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view.setCompatibilityModeEnable</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true</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view.attachViewPlatform</a:t>
            </a:r>
            <a:r>
              <a:rPr lang="pt-PT" sz="1200" dirty="0">
                <a:solidFill>
                  <a:srgbClr val="00B050"/>
                </a:solidFill>
                <a:latin typeface="Courier New" panose="02070309020205020404" pitchFamily="49" charset="0"/>
                <a:cs typeface="Courier New" panose="02070309020205020404" pitchFamily="49" charset="0"/>
              </a:rPr>
              <a:t>(</a:t>
            </a:r>
            <a:r>
              <a:rPr lang="pt-PT" sz="1200" dirty="0" err="1">
                <a:solidFill>
                  <a:srgbClr val="00B050"/>
                </a:solidFill>
                <a:latin typeface="Courier New" panose="02070309020205020404" pitchFamily="49" charset="0"/>
                <a:cs typeface="Courier New" panose="02070309020205020404" pitchFamily="49" charset="0"/>
              </a:rPr>
              <a:t>platform</a:t>
            </a:r>
            <a:r>
              <a:rPr lang="pt-PT" sz="1200" dirty="0">
                <a:solidFill>
                  <a:srgbClr val="00B050"/>
                </a:solidFill>
                <a:latin typeface="Courier New" panose="02070309020205020404" pitchFamily="49" charset="0"/>
                <a:cs typeface="Courier New" panose="02070309020205020404" pitchFamily="49" charset="0"/>
              </a:rPr>
              <a:t>);</a:t>
            </a:r>
          </a:p>
          <a:p>
            <a:r>
              <a:rPr lang="pt-PT" sz="1200" dirty="0">
                <a:solidFill>
                  <a:srgbClr val="00B050"/>
                </a:solidFill>
                <a:latin typeface="Courier New" panose="02070309020205020404" pitchFamily="49" charset="0"/>
                <a:cs typeface="Courier New" panose="02070309020205020404" pitchFamily="49" charset="0"/>
              </a:rPr>
              <a:t>    Transform3D </a:t>
            </a:r>
            <a:r>
              <a:rPr lang="pt-PT" sz="1200" dirty="0" err="1">
                <a:solidFill>
                  <a:srgbClr val="00B050"/>
                </a:solidFill>
                <a:latin typeface="Courier New" panose="02070309020205020404" pitchFamily="49" charset="0"/>
                <a:cs typeface="Courier New" panose="02070309020205020404" pitchFamily="49" charset="0"/>
              </a:rPr>
              <a:t>projection</a:t>
            </a:r>
            <a:r>
              <a:rPr lang="pt-PT" sz="1200" dirty="0">
                <a:solidFill>
                  <a:srgbClr val="00B050"/>
                </a:solidFill>
                <a:latin typeface="Courier New" panose="02070309020205020404" pitchFamily="49" charset="0"/>
                <a:cs typeface="Courier New" panose="02070309020205020404" pitchFamily="49" charset="0"/>
              </a:rPr>
              <a:t> = </a:t>
            </a:r>
            <a:r>
              <a:rPr lang="pt-PT" sz="1200" dirty="0" err="1">
                <a:solidFill>
                  <a:srgbClr val="00B050"/>
                </a:solidFill>
                <a:latin typeface="Courier New" panose="02070309020205020404" pitchFamily="49" charset="0"/>
                <a:cs typeface="Courier New" panose="02070309020205020404" pitchFamily="49" charset="0"/>
              </a:rPr>
              <a:t>new</a:t>
            </a:r>
            <a:r>
              <a:rPr lang="pt-PT" sz="1200" dirty="0">
                <a:solidFill>
                  <a:srgbClr val="00B050"/>
                </a:solidFill>
                <a:latin typeface="Courier New" panose="02070309020205020404" pitchFamily="49" charset="0"/>
                <a:cs typeface="Courier New" panose="02070309020205020404" pitchFamily="49" charset="0"/>
              </a:rPr>
              <a:t> Transform3D();</a:t>
            </a:r>
          </a:p>
          <a:p>
            <a:r>
              <a:rPr lang="pt-PT" sz="1200" dirty="0">
                <a:solidFill>
                  <a:srgbClr val="00B050"/>
                </a:solidFill>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projection.frustum</a:t>
            </a:r>
            <a:r>
              <a:rPr lang="pt-PT" sz="1200" dirty="0">
                <a:solidFill>
                  <a:srgbClr val="00B050"/>
                </a:solidFill>
                <a:latin typeface="Courier New" panose="02070309020205020404" pitchFamily="49" charset="0"/>
                <a:cs typeface="Courier New" panose="02070309020205020404" pitchFamily="49" charset="0"/>
              </a:rPr>
              <a:t>(-0.1, 0.1, -0.1, 0.1, 0.2, 10);</a:t>
            </a:r>
          </a:p>
          <a:p>
            <a:r>
              <a:rPr lang="pt-PT" sz="1200" dirty="0">
                <a:solidFill>
                  <a:srgbClr val="00B050"/>
                </a:solidFill>
                <a:latin typeface="Courier New" panose="02070309020205020404" pitchFamily="49" charset="0"/>
                <a:cs typeface="Courier New" panose="02070309020205020404" pitchFamily="49" charset="0"/>
              </a:rPr>
              <a:t>    </a:t>
            </a:r>
            <a:r>
              <a:rPr lang="pt-PT" sz="1200" dirty="0" err="1">
                <a:solidFill>
                  <a:srgbClr val="00B050"/>
                </a:solidFill>
                <a:latin typeface="Courier New" panose="02070309020205020404" pitchFamily="49" charset="0"/>
                <a:cs typeface="Courier New" panose="02070309020205020404" pitchFamily="49" charset="0"/>
              </a:rPr>
              <a:t>view.setLeftProjection</a:t>
            </a:r>
            <a:r>
              <a:rPr lang="pt-PT" sz="1200" dirty="0">
                <a:solidFill>
                  <a:srgbClr val="00B050"/>
                </a:solidFill>
                <a:latin typeface="Courier New" panose="02070309020205020404" pitchFamily="49" charset="0"/>
                <a:cs typeface="Courier New" panose="02070309020205020404" pitchFamily="49" charset="0"/>
              </a:rPr>
              <a:t>(</a:t>
            </a:r>
            <a:r>
              <a:rPr lang="pt-PT" sz="1200" dirty="0" err="1">
                <a:solidFill>
                  <a:srgbClr val="00B050"/>
                </a:solidFill>
                <a:latin typeface="Courier New" panose="02070309020205020404" pitchFamily="49" charset="0"/>
                <a:cs typeface="Courier New" panose="02070309020205020404" pitchFamily="49" charset="0"/>
              </a:rPr>
              <a:t>projection</a:t>
            </a:r>
            <a:r>
              <a:rPr lang="pt-PT" sz="1200" dirty="0">
                <a:solidFill>
                  <a:srgbClr val="00B05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a:solidFill>
                  <a:srgbClr val="0070C0"/>
                </a:solidFill>
                <a:latin typeface="Courier New" panose="02070309020205020404" pitchFamily="49" charset="0"/>
                <a:cs typeface="Courier New" panose="02070309020205020404" pitchFamily="49" charset="0"/>
              </a:rPr>
              <a:t>Transform3D </a:t>
            </a:r>
            <a:r>
              <a:rPr lang="pt-PT" sz="1200" dirty="0" err="1">
                <a:solidFill>
                  <a:srgbClr val="0070C0"/>
                </a:solidFill>
                <a:latin typeface="Courier New" panose="02070309020205020404" pitchFamily="49" charset="0"/>
                <a:cs typeface="Courier New" panose="02070309020205020404" pitchFamily="49" charset="0"/>
              </a:rPr>
              <a:t>viewing</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Transform3D();</a:t>
            </a:r>
          </a:p>
          <a:p>
            <a:r>
              <a:rPr lang="pt-PT" sz="1200" dirty="0">
                <a:solidFill>
                  <a:srgbClr val="0070C0"/>
                </a:solidFill>
                <a:latin typeface="Courier New" panose="02070309020205020404" pitchFamily="49" charset="0"/>
                <a:cs typeface="Courier New" panose="02070309020205020404" pitchFamily="49" charset="0"/>
              </a:rPr>
              <a:t>    Point3d </a:t>
            </a:r>
            <a:r>
              <a:rPr lang="pt-PT" sz="1200" dirty="0" err="1">
                <a:solidFill>
                  <a:srgbClr val="0070C0"/>
                </a:solidFill>
                <a:latin typeface="Courier New" panose="02070309020205020404" pitchFamily="49" charset="0"/>
                <a:cs typeface="Courier New" panose="02070309020205020404" pitchFamily="49" charset="0"/>
              </a:rPr>
              <a:t>eye</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Point3d(0,0,1);</a:t>
            </a:r>
          </a:p>
          <a:p>
            <a:r>
              <a:rPr lang="pt-PT" sz="1200" dirty="0">
                <a:solidFill>
                  <a:srgbClr val="0070C0"/>
                </a:solidFill>
                <a:latin typeface="Courier New" panose="02070309020205020404" pitchFamily="49" charset="0"/>
                <a:cs typeface="Courier New" panose="02070309020205020404" pitchFamily="49" charset="0"/>
              </a:rPr>
              <a:t>    Point3d look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Point3d(0,0,-1);</a:t>
            </a:r>
          </a:p>
          <a:p>
            <a:r>
              <a:rPr lang="pt-PT" sz="1200" dirty="0">
                <a:solidFill>
                  <a:srgbClr val="0070C0"/>
                </a:solidFill>
                <a:latin typeface="Courier New" panose="02070309020205020404" pitchFamily="49" charset="0"/>
                <a:cs typeface="Courier New" panose="02070309020205020404" pitchFamily="49" charset="0"/>
              </a:rPr>
              <a:t>    Vector3d </a:t>
            </a:r>
            <a:r>
              <a:rPr lang="pt-PT" sz="1200" dirty="0" err="1">
                <a:solidFill>
                  <a:srgbClr val="0070C0"/>
                </a:solidFill>
                <a:latin typeface="Courier New" panose="02070309020205020404" pitchFamily="49" charset="0"/>
                <a:cs typeface="Courier New" panose="02070309020205020404" pitchFamily="49" charset="0"/>
              </a:rPr>
              <a:t>up</a:t>
            </a:r>
            <a:r>
              <a:rPr lang="pt-PT" sz="1200" dirty="0">
                <a:solidFill>
                  <a:srgbClr val="0070C0"/>
                </a:solidFill>
                <a:latin typeface="Courier New" panose="02070309020205020404" pitchFamily="49" charset="0"/>
                <a:cs typeface="Courier New" panose="02070309020205020404" pitchFamily="49" charset="0"/>
              </a:rPr>
              <a:t> = </a:t>
            </a:r>
            <a:r>
              <a:rPr lang="pt-PT" sz="1200" dirty="0" err="1">
                <a:solidFill>
                  <a:srgbClr val="0070C0"/>
                </a:solidFill>
                <a:latin typeface="Courier New" panose="02070309020205020404" pitchFamily="49" charset="0"/>
                <a:cs typeface="Courier New" panose="02070309020205020404" pitchFamily="49" charset="0"/>
              </a:rPr>
              <a:t>new</a:t>
            </a:r>
            <a:r>
              <a:rPr lang="pt-PT" sz="1200" dirty="0">
                <a:solidFill>
                  <a:srgbClr val="0070C0"/>
                </a:solidFill>
                <a:latin typeface="Courier New" panose="02070309020205020404" pitchFamily="49" charset="0"/>
                <a:cs typeface="Courier New" panose="02070309020205020404" pitchFamily="49" charset="0"/>
              </a:rPr>
              <a:t> Vector3d(0,1,0);</a:t>
            </a:r>
          </a:p>
          <a:p>
            <a:r>
              <a:rPr lang="pt-PT" sz="1200" dirty="0">
                <a:solidFill>
                  <a:srgbClr val="0070C0"/>
                </a:solidFill>
                <a:latin typeface="Courier New" panose="02070309020205020404" pitchFamily="49" charset="0"/>
                <a:cs typeface="Courier New" panose="02070309020205020404" pitchFamily="49" charset="0"/>
              </a:rPr>
              <a:t>    </a:t>
            </a:r>
            <a:r>
              <a:rPr lang="pt-PT" sz="1200" dirty="0" err="1">
                <a:solidFill>
                  <a:srgbClr val="0070C0"/>
                </a:solidFill>
                <a:latin typeface="Courier New" panose="02070309020205020404" pitchFamily="49" charset="0"/>
                <a:cs typeface="Courier New" panose="02070309020205020404" pitchFamily="49" charset="0"/>
              </a:rPr>
              <a:t>viewing.lookAt</a:t>
            </a:r>
            <a:r>
              <a:rPr lang="pt-PT" sz="1200" dirty="0">
                <a:solidFill>
                  <a:srgbClr val="0070C0"/>
                </a:solidFill>
                <a:latin typeface="Courier New" panose="02070309020205020404" pitchFamily="49" charset="0"/>
                <a:cs typeface="Courier New" panose="02070309020205020404" pitchFamily="49" charset="0"/>
              </a:rPr>
              <a:t>(</a:t>
            </a:r>
            <a:r>
              <a:rPr lang="pt-PT" sz="1200" dirty="0" err="1">
                <a:solidFill>
                  <a:srgbClr val="0070C0"/>
                </a:solidFill>
                <a:latin typeface="Courier New" panose="02070309020205020404" pitchFamily="49" charset="0"/>
                <a:cs typeface="Courier New" panose="02070309020205020404" pitchFamily="49" charset="0"/>
              </a:rPr>
              <a:t>eye</a:t>
            </a:r>
            <a:r>
              <a:rPr lang="pt-PT" sz="1200" dirty="0">
                <a:solidFill>
                  <a:srgbClr val="0070C0"/>
                </a:solidFill>
                <a:latin typeface="Courier New" panose="02070309020205020404" pitchFamily="49" charset="0"/>
                <a:cs typeface="Courier New" panose="02070309020205020404" pitchFamily="49" charset="0"/>
              </a:rPr>
              <a:t>, look, </a:t>
            </a:r>
            <a:r>
              <a:rPr lang="pt-PT" sz="1200" dirty="0" err="1">
                <a:solidFill>
                  <a:srgbClr val="0070C0"/>
                </a:solidFill>
                <a:latin typeface="Courier New" panose="02070309020205020404" pitchFamily="49" charset="0"/>
                <a:cs typeface="Courier New" panose="02070309020205020404" pitchFamily="49" charset="0"/>
              </a:rPr>
              <a:t>up</a:t>
            </a:r>
            <a:r>
              <a:rPr lang="pt-PT" sz="1200" dirty="0">
                <a:solidFill>
                  <a:srgbClr val="0070C0"/>
                </a:solidFill>
                <a:latin typeface="Courier New" panose="02070309020205020404" pitchFamily="49" charset="0"/>
                <a:cs typeface="Courier New" panose="02070309020205020404" pitchFamily="49" charset="0"/>
              </a:rPr>
              <a:t>);</a:t>
            </a:r>
          </a:p>
          <a:p>
            <a:r>
              <a:rPr lang="pt-PT" sz="1200" dirty="0">
                <a:solidFill>
                  <a:srgbClr val="0070C0"/>
                </a:solidFill>
                <a:latin typeface="Courier New" panose="02070309020205020404" pitchFamily="49" charset="0"/>
                <a:cs typeface="Courier New" panose="02070309020205020404" pitchFamily="49" charset="0"/>
              </a:rPr>
              <a:t>    </a:t>
            </a:r>
            <a:r>
              <a:rPr lang="pt-PT" sz="1200" dirty="0" err="1">
                <a:solidFill>
                  <a:srgbClr val="0070C0"/>
                </a:solidFill>
                <a:latin typeface="Courier New" panose="02070309020205020404" pitchFamily="49" charset="0"/>
                <a:cs typeface="Courier New" panose="02070309020205020404" pitchFamily="49" charset="0"/>
              </a:rPr>
              <a:t>view.setVpcToEc</a:t>
            </a:r>
            <a:r>
              <a:rPr lang="pt-PT" sz="1200" dirty="0">
                <a:solidFill>
                  <a:srgbClr val="0070C0"/>
                </a:solidFill>
                <a:latin typeface="Courier New" panose="02070309020205020404" pitchFamily="49" charset="0"/>
                <a:cs typeface="Courier New" panose="02070309020205020404" pitchFamily="49" charset="0"/>
              </a:rPr>
              <a:t>(</a:t>
            </a:r>
            <a:r>
              <a:rPr lang="pt-PT" sz="1200" dirty="0" err="1">
                <a:solidFill>
                  <a:srgbClr val="0070C0"/>
                </a:solidFill>
                <a:latin typeface="Courier New" panose="02070309020205020404" pitchFamily="49" charset="0"/>
                <a:cs typeface="Courier New" panose="02070309020205020404" pitchFamily="49" charset="0"/>
              </a:rPr>
              <a:t>viewing</a:t>
            </a:r>
            <a:r>
              <a:rPr lang="pt-PT" sz="1200" dirty="0">
                <a:solidFill>
                  <a:srgbClr val="0070C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 body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view.setPhysicalBody</a:t>
            </a:r>
            <a:r>
              <a:rPr lang="pt-PT" sz="1200" dirty="0">
                <a:latin typeface="Courier New" panose="02070309020205020404" pitchFamily="49" charset="0"/>
                <a:cs typeface="Courier New" panose="02070309020205020404" pitchFamily="49" charset="0"/>
              </a:rPr>
              <a:t>(body);</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env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view.setPhysicalEnvironment</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env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return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42449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idx="4294967295"/>
          </p:nvPr>
        </p:nvSpPr>
        <p:spPr/>
        <p:txBody>
          <a:bodyPr/>
          <a:lstStyle/>
          <a:p>
            <a:pPr eaLnBrk="1" hangingPunct="1"/>
            <a:r>
              <a:rPr lang="pt-PT" sz="4000" b="1" smtClean="0">
                <a:solidFill>
                  <a:srgbClr val="0070C0"/>
                </a:solidFill>
              </a:rPr>
              <a:t>Configuração da Visualização 3D </a:t>
            </a:r>
            <a:br>
              <a:rPr lang="pt-PT" sz="4000" b="1" smtClean="0">
                <a:solidFill>
                  <a:srgbClr val="0070C0"/>
                </a:solidFill>
              </a:rPr>
            </a:br>
            <a:r>
              <a:rPr lang="pt-PT" sz="4000" b="1" smtClean="0">
                <a:solidFill>
                  <a:srgbClr val="0070C0"/>
                </a:solidFill>
              </a:rPr>
              <a:t>com SimpleUniverse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A3116FE-67C0-4E51-92EF-7C16A1734BB7}" type="slidenum">
              <a:rPr lang="pt-PT" sz="1200">
                <a:solidFill>
                  <a:schemeClr val="tx1">
                    <a:tint val="75000"/>
                  </a:schemeClr>
                </a:solidFill>
                <a:latin typeface="+mn-lt"/>
              </a:rPr>
              <a:pPr algn="r" fontAlgn="auto">
                <a:spcBef>
                  <a:spcPts val="0"/>
                </a:spcBef>
                <a:spcAft>
                  <a:spcPts val="0"/>
                </a:spcAft>
                <a:defRPr/>
              </a:pPr>
              <a:t>23</a:t>
            </a:fld>
            <a:endParaRPr lang="pt-PT" sz="1200" dirty="0">
              <a:solidFill>
                <a:schemeClr val="tx1">
                  <a:tint val="75000"/>
                </a:schemeClr>
              </a:solidFill>
              <a:latin typeface="+mn-lt"/>
            </a:endParaRPr>
          </a:p>
        </p:txBody>
      </p:sp>
      <p:graphicFrame>
        <p:nvGraphicFramePr>
          <p:cNvPr id="7" name="Diagrama 6"/>
          <p:cNvGraphicFramePr/>
          <p:nvPr/>
        </p:nvGraphicFramePr>
        <p:xfrm>
          <a:off x="285720" y="1437110"/>
          <a:ext cx="8429684"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idx="4294967295"/>
          </p:nvPr>
        </p:nvSpPr>
        <p:spPr/>
        <p:txBody>
          <a:bodyPr/>
          <a:lstStyle/>
          <a:p>
            <a:pPr eaLnBrk="1" hangingPunct="1"/>
            <a:r>
              <a:rPr lang="pt-PT" sz="4000" b="1" smtClean="0">
                <a:solidFill>
                  <a:srgbClr val="0070C0"/>
                </a:solidFill>
              </a:rPr>
              <a:t>Configuração da Visualização 3D </a:t>
            </a:r>
            <a:br>
              <a:rPr lang="pt-PT" sz="4000" b="1" smtClean="0">
                <a:solidFill>
                  <a:srgbClr val="0070C0"/>
                </a:solidFill>
              </a:rPr>
            </a:br>
            <a:r>
              <a:rPr lang="pt-PT" sz="4000" b="1" smtClean="0">
                <a:solidFill>
                  <a:srgbClr val="0070C0"/>
                </a:solidFill>
              </a:rPr>
              <a:t>com SimpleUniverse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A3F93CA-D211-43F8-824B-E4B02648F0FE}" type="slidenum">
              <a:rPr lang="pt-PT" sz="1200">
                <a:solidFill>
                  <a:schemeClr val="tx1">
                    <a:tint val="75000"/>
                  </a:schemeClr>
                </a:solidFill>
                <a:latin typeface="+mn-lt"/>
              </a:rPr>
              <a:pPr algn="r" fontAlgn="auto">
                <a:spcBef>
                  <a:spcPts val="0"/>
                </a:spcBef>
                <a:spcAft>
                  <a:spcPts val="0"/>
                </a:spcAft>
                <a:defRPr/>
              </a:pPr>
              <a:t>24</a:t>
            </a:fld>
            <a:endParaRPr lang="pt-PT" sz="1200" dirty="0">
              <a:solidFill>
                <a:schemeClr val="tx1">
                  <a:tint val="75000"/>
                </a:schemeClr>
              </a:solidFill>
              <a:latin typeface="+mn-lt"/>
            </a:endParaRPr>
          </a:p>
        </p:txBody>
      </p:sp>
      <p:pic>
        <p:nvPicPr>
          <p:cNvPr id="19460" name="Picture 7" descr="getfile_000"/>
          <p:cNvPicPr>
            <a:picLocks noChangeAspect="1" noChangeArrowheads="1"/>
          </p:cNvPicPr>
          <p:nvPr/>
        </p:nvPicPr>
        <p:blipFill>
          <a:blip r:embed="rId2" cstate="print"/>
          <a:srcRect/>
          <a:stretch>
            <a:fillRect/>
          </a:stretch>
        </p:blipFill>
        <p:spPr bwMode="auto">
          <a:xfrm>
            <a:off x="588540" y="1571625"/>
            <a:ext cx="6935788" cy="4786313"/>
          </a:xfrm>
          <a:prstGeom prst="rect">
            <a:avLst/>
          </a:prstGeom>
          <a:noFill/>
          <a:ln w="9525">
            <a:noFill/>
            <a:miter lim="800000"/>
            <a:headEnd/>
            <a:tailEnd/>
          </a:ln>
        </p:spPr>
      </p:pic>
      <p:sp>
        <p:nvSpPr>
          <p:cNvPr id="8" name="Chamada rectangular 7"/>
          <p:cNvSpPr/>
          <p:nvPr/>
        </p:nvSpPr>
        <p:spPr>
          <a:xfrm rot="10800000" flipV="1">
            <a:off x="4929188" y="3643313"/>
            <a:ext cx="3929062" cy="571500"/>
          </a:xfrm>
          <a:prstGeom prst="wedgeRectCallout">
            <a:avLst>
              <a:gd name="adj1" fmla="val 50733"/>
              <a:gd name="adj2" fmla="val 140401"/>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latin typeface="Times New Roman" pitchFamily="18" charset="0"/>
              </a:rPr>
              <a:t>Para </a:t>
            </a:r>
            <a:r>
              <a:rPr lang="en-US" sz="1200" b="1" dirty="0" err="1">
                <a:latin typeface="Times New Roman" pitchFamily="18" charset="0"/>
              </a:rPr>
              <a:t>obter</a:t>
            </a:r>
            <a:r>
              <a:rPr lang="en-US" sz="1200" b="1" dirty="0">
                <a:latin typeface="Times New Roman" pitchFamily="18" charset="0"/>
              </a:rPr>
              <a:t> o View:</a:t>
            </a:r>
          </a:p>
          <a:p>
            <a:pPr>
              <a:defRPr/>
            </a:pPr>
            <a:r>
              <a:rPr lang="en-US" sz="1200" dirty="0">
                <a:latin typeface="Courier New" pitchFamily="49" charset="0"/>
                <a:cs typeface="Courier New" pitchFamily="49" charset="0"/>
              </a:rPr>
              <a:t>View </a:t>
            </a:r>
            <a:r>
              <a:rPr lang="en-US" sz="1200" dirty="0" err="1">
                <a:latin typeface="Courier New" pitchFamily="49" charset="0"/>
                <a:cs typeface="Courier New" pitchFamily="49" charset="0"/>
              </a:rPr>
              <a:t>view</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su.getViewer</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getView</a:t>
            </a:r>
            <a:r>
              <a:rPr lang="en-US" sz="1200" dirty="0">
                <a:latin typeface="Courier New" pitchFamily="49" charset="0"/>
                <a:cs typeface="Courier New" pitchFamily="49" charset="0"/>
              </a:rPr>
              <a:t>();</a:t>
            </a:r>
            <a:endParaRPr lang="pt-PT" sz="1200" dirty="0">
              <a:latin typeface="Courier New" pitchFamily="49" charset="0"/>
              <a:cs typeface="Courier New" pitchFamily="49" charset="0"/>
            </a:endParaRPr>
          </a:p>
        </p:txBody>
      </p:sp>
      <p:sp>
        <p:nvSpPr>
          <p:cNvPr id="9" name="Chamada rectangular 8"/>
          <p:cNvSpPr/>
          <p:nvPr/>
        </p:nvSpPr>
        <p:spPr>
          <a:xfrm rot="10800000" flipV="1">
            <a:off x="2071688" y="1571625"/>
            <a:ext cx="6858000" cy="1285875"/>
          </a:xfrm>
          <a:prstGeom prst="wedgeRectCallout">
            <a:avLst>
              <a:gd name="adj1" fmla="val 34629"/>
              <a:gd name="adj2" fmla="val 137236"/>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b="1" dirty="0">
                <a:latin typeface="Times New Roman" pitchFamily="18" charset="0"/>
              </a:rPr>
              <a:t>Para </a:t>
            </a:r>
            <a:r>
              <a:rPr lang="en-US" sz="1200" b="1" dirty="0" err="1">
                <a:latin typeface="Times New Roman" pitchFamily="18" charset="0"/>
              </a:rPr>
              <a:t>obter</a:t>
            </a:r>
            <a:r>
              <a:rPr lang="en-US" sz="1200" b="1" dirty="0">
                <a:latin typeface="Times New Roman" pitchFamily="18" charset="0"/>
              </a:rPr>
              <a:t> o </a:t>
            </a:r>
            <a:r>
              <a:rPr lang="en-US" sz="1200" b="1" dirty="0" err="1">
                <a:latin typeface="Times New Roman" pitchFamily="18" charset="0"/>
              </a:rPr>
              <a:t>TransformGroup</a:t>
            </a:r>
            <a:r>
              <a:rPr lang="en-US" sz="1200" b="1" dirty="0">
                <a:latin typeface="Times New Roman" pitchFamily="18" charset="0"/>
              </a:rPr>
              <a:t>:</a:t>
            </a:r>
          </a:p>
          <a:p>
            <a:pPr>
              <a:defRPr/>
            </a:pPr>
            <a:r>
              <a:rPr lang="en-US" sz="1200" dirty="0" err="1">
                <a:latin typeface="Courier New" pitchFamily="49" charset="0"/>
                <a:cs typeface="Courier New" pitchFamily="49" charset="0"/>
              </a:rPr>
              <a:t>TransformGroup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tg</a:t>
            </a:r>
            <a:r>
              <a:rPr lang="en-US" sz="1200" dirty="0">
                <a:latin typeface="Courier New" pitchFamily="49" charset="0"/>
                <a:cs typeface="Courier New" pitchFamily="49" charset="0"/>
              </a:rPr>
              <a:t> = </a:t>
            </a:r>
            <a:endParaRPr lang="en-US" sz="1200" dirty="0" smtClean="0">
              <a:latin typeface="Courier New" pitchFamily="49" charset="0"/>
              <a:cs typeface="Courier New" pitchFamily="49" charset="0"/>
            </a:endParaRPr>
          </a:p>
          <a:p>
            <a:pPr>
              <a:defRPr/>
            </a:pPr>
            <a:r>
              <a:rPr lang="en-US" sz="1200" dirty="0" err="1" smtClean="0">
                <a:latin typeface="Courier New" pitchFamily="49" charset="0"/>
                <a:cs typeface="Courier New" pitchFamily="49" charset="0"/>
              </a:rPr>
              <a:t>su.getViewingPlatform</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getViewPlatformTransform</a:t>
            </a:r>
            <a:r>
              <a:rPr lang="en-US" sz="1200" dirty="0" smtClean="0">
                <a:latin typeface="Courier New" pitchFamily="49" charset="0"/>
                <a:cs typeface="Courier New" pitchFamily="49" charset="0"/>
              </a:rPr>
              <a:t>();</a:t>
            </a:r>
          </a:p>
          <a:p>
            <a:pPr>
              <a:defRPr/>
            </a:pPr>
            <a:r>
              <a:rPr lang="en-US" sz="1200" b="1" dirty="0" smtClean="0">
                <a:latin typeface="Times New Roman" pitchFamily="18" charset="0"/>
              </a:rPr>
              <a:t>Para </a:t>
            </a:r>
            <a:r>
              <a:rPr lang="en-US" sz="1200" b="1" dirty="0" err="1">
                <a:latin typeface="Times New Roman" pitchFamily="18" charset="0"/>
              </a:rPr>
              <a:t>obter</a:t>
            </a:r>
            <a:r>
              <a:rPr lang="en-US" sz="1200" b="1" dirty="0">
                <a:latin typeface="Times New Roman" pitchFamily="18" charset="0"/>
              </a:rPr>
              <a:t> um </a:t>
            </a:r>
            <a:r>
              <a:rPr lang="en-US" sz="1200" b="1" dirty="0" err="1">
                <a:latin typeface="Times New Roman" pitchFamily="18" charset="0"/>
              </a:rPr>
              <a:t>TransformGroup</a:t>
            </a:r>
            <a:r>
              <a:rPr lang="en-US" sz="1200" b="1" dirty="0">
                <a:latin typeface="Times New Roman" pitchFamily="18" charset="0"/>
              </a:rPr>
              <a:t> </a:t>
            </a:r>
            <a:r>
              <a:rPr lang="en-US" sz="1200" b="1" dirty="0" err="1">
                <a:latin typeface="Times New Roman" pitchFamily="18" charset="0"/>
              </a:rPr>
              <a:t>específico</a:t>
            </a:r>
            <a:r>
              <a:rPr lang="en-US" sz="1200" b="1" dirty="0">
                <a:latin typeface="Times New Roman" pitchFamily="18" charset="0"/>
              </a:rPr>
              <a:t>:</a:t>
            </a:r>
          </a:p>
          <a:p>
            <a:pPr>
              <a:defRPr/>
            </a:pPr>
            <a:r>
              <a:rPr lang="en-US" sz="1200" dirty="0" err="1">
                <a:latin typeface="Courier New" pitchFamily="49" charset="0"/>
                <a:cs typeface="Courier New" pitchFamily="49" charset="0"/>
              </a:rPr>
              <a:t>TransformGroup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tg</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a:defRPr/>
            </a:pPr>
            <a:r>
              <a:rPr lang="en-US" sz="1200" dirty="0" err="1" smtClean="0">
                <a:latin typeface="Courier New" pitchFamily="49" charset="0"/>
                <a:cs typeface="Courier New" pitchFamily="49" charset="0"/>
              </a:rPr>
              <a:t>su.getViewingPlatform</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getMultiTransformGroup</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getTransformGroup</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idx</a:t>
            </a:r>
            <a:r>
              <a:rPr lang="en-US" sz="1200" dirty="0" smtClean="0">
                <a:latin typeface="Courier New" pitchFamily="49" charset="0"/>
                <a:cs typeface="Courier New" pitchFamily="49" charset="0"/>
              </a:rPr>
              <a:t>);</a:t>
            </a:r>
            <a:endParaRPr lang="pt-PT"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idx="4294967295"/>
          </p:nvPr>
        </p:nvSpPr>
        <p:spPr/>
        <p:txBody>
          <a:bodyPr/>
          <a:lstStyle/>
          <a:p>
            <a:pPr eaLnBrk="1" hangingPunct="1"/>
            <a:r>
              <a:rPr lang="pt-PT" sz="4000" b="1" smtClean="0">
                <a:solidFill>
                  <a:srgbClr val="0070C0"/>
                </a:solidFill>
              </a:rPr>
              <a:t>Configuração da Visualização 3D </a:t>
            </a:r>
            <a:br>
              <a:rPr lang="pt-PT" sz="4000" b="1" smtClean="0">
                <a:solidFill>
                  <a:srgbClr val="0070C0"/>
                </a:solidFill>
              </a:rPr>
            </a:br>
            <a:r>
              <a:rPr lang="pt-PT" sz="4000" b="1" smtClean="0">
                <a:solidFill>
                  <a:srgbClr val="0070C0"/>
                </a:solidFill>
              </a:rPr>
              <a:t>com SimpleUniverse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A7E691F-09C3-40BA-B13D-A5654BE9CE81}" type="slidenum">
              <a:rPr lang="pt-PT" sz="1200">
                <a:solidFill>
                  <a:schemeClr val="tx1">
                    <a:tint val="75000"/>
                  </a:schemeClr>
                </a:solidFill>
                <a:latin typeface="+mn-lt"/>
              </a:rPr>
              <a:pPr algn="r" fontAlgn="auto">
                <a:spcBef>
                  <a:spcPts val="0"/>
                </a:spcBef>
                <a:spcAft>
                  <a:spcPts val="0"/>
                </a:spcAft>
                <a:defRPr/>
              </a:pPr>
              <a:t>25</a:t>
            </a:fld>
            <a:endParaRPr lang="pt-PT" sz="1200" dirty="0">
              <a:solidFill>
                <a:schemeClr val="tx1">
                  <a:tint val="75000"/>
                </a:schemeClr>
              </a:solidFill>
              <a:latin typeface="+mn-lt"/>
            </a:endParaRPr>
          </a:p>
        </p:txBody>
      </p:sp>
      <p:sp>
        <p:nvSpPr>
          <p:cNvPr id="2048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dirty="0">
                <a:latin typeface="Calibri" pitchFamily="34" charset="0"/>
              </a:rPr>
              <a:t>Modo de compatibilidade: </a:t>
            </a:r>
            <a:r>
              <a:rPr lang="pt-PT" sz="2400" dirty="0" err="1">
                <a:latin typeface="Calibri" pitchFamily="34" charset="0"/>
              </a:rPr>
              <a:t>false</a:t>
            </a:r>
            <a:endParaRPr lang="pt-PT" sz="2400" dirty="0">
              <a:latin typeface="Calibri" pitchFamily="34" charset="0"/>
            </a:endParaRPr>
          </a:p>
          <a:p>
            <a:pPr marL="342900" indent="-342900" eaLnBrk="0" hangingPunct="0">
              <a:spcBef>
                <a:spcPct val="20000"/>
              </a:spcBef>
              <a:buFont typeface="Arial" charset="0"/>
              <a:buChar char="•"/>
            </a:pPr>
            <a:r>
              <a:rPr lang="pt-PT" sz="2400" dirty="0">
                <a:latin typeface="Calibri" pitchFamily="34" charset="0"/>
              </a:rPr>
              <a:t>Projecção: perspectiva</a:t>
            </a:r>
          </a:p>
          <a:p>
            <a:pPr marL="342900" indent="-342900" eaLnBrk="0" hangingPunct="0">
              <a:spcBef>
                <a:spcPct val="20000"/>
              </a:spcBef>
              <a:buFont typeface="Arial" charset="0"/>
              <a:buChar char="•"/>
            </a:pPr>
            <a:r>
              <a:rPr lang="pt-PT" sz="2400" i="1" dirty="0" err="1">
                <a:latin typeface="Calibri" pitchFamily="34" charset="0"/>
              </a:rPr>
              <a:t>Field</a:t>
            </a:r>
            <a:r>
              <a:rPr lang="pt-PT" sz="2400" i="1" dirty="0">
                <a:latin typeface="Calibri" pitchFamily="34" charset="0"/>
              </a:rPr>
              <a:t> </a:t>
            </a:r>
            <a:r>
              <a:rPr lang="pt-PT" sz="2400" i="1" dirty="0" err="1">
                <a:latin typeface="Calibri" pitchFamily="34" charset="0"/>
              </a:rPr>
              <a:t>of</a:t>
            </a:r>
            <a:r>
              <a:rPr lang="pt-PT" sz="2400" i="1" dirty="0">
                <a:latin typeface="Calibri" pitchFamily="34" charset="0"/>
              </a:rPr>
              <a:t> </a:t>
            </a:r>
            <a:r>
              <a:rPr lang="pt-PT" sz="2400" i="1" dirty="0" err="1">
                <a:latin typeface="Calibri" pitchFamily="34" charset="0"/>
              </a:rPr>
              <a:t>view</a:t>
            </a:r>
            <a:r>
              <a:rPr lang="pt-PT" sz="2400" dirty="0">
                <a:latin typeface="Calibri" pitchFamily="34" charset="0"/>
              </a:rPr>
              <a:t>:  </a:t>
            </a:r>
            <a:r>
              <a:rPr lang="pt-PT" sz="2400" dirty="0">
                <a:latin typeface="Calibri" pitchFamily="34" charset="0"/>
                <a:cs typeface="Times New Roman" pitchFamily="18" charset="0"/>
              </a:rPr>
              <a:t>π/4</a:t>
            </a:r>
            <a:endParaRPr lang="pt-PT" sz="2400" dirty="0">
              <a:latin typeface="Calibri" pitchFamily="34" charset="0"/>
            </a:endParaRPr>
          </a:p>
          <a:p>
            <a:pPr marL="342900" indent="-342900" eaLnBrk="0" hangingPunct="0">
              <a:spcBef>
                <a:spcPct val="20000"/>
              </a:spcBef>
              <a:buFont typeface="Arial" charset="0"/>
              <a:buChar char="•"/>
            </a:pPr>
            <a:r>
              <a:rPr lang="pt-PT" sz="2400" dirty="0">
                <a:latin typeface="Calibri" pitchFamily="34" charset="0"/>
              </a:rPr>
              <a:t>Distância ao plano anterior : 0.1</a:t>
            </a:r>
          </a:p>
          <a:p>
            <a:pPr marL="342900" indent="-342900" eaLnBrk="0" hangingPunct="0">
              <a:spcBef>
                <a:spcPct val="20000"/>
              </a:spcBef>
              <a:buFont typeface="Arial" charset="0"/>
              <a:buChar char="•"/>
            </a:pPr>
            <a:r>
              <a:rPr lang="pt-PT" sz="2400" dirty="0">
                <a:latin typeface="Calibri" pitchFamily="34" charset="0"/>
              </a:rPr>
              <a:t>Distância ao plano posterior: 10</a:t>
            </a:r>
          </a:p>
          <a:p>
            <a:pPr marL="342900" indent="-342900" eaLnBrk="0" hangingPunct="0">
              <a:spcBef>
                <a:spcPct val="20000"/>
              </a:spcBef>
            </a:pPr>
            <a:r>
              <a:rPr lang="pt-PT" sz="2400" dirty="0">
                <a:solidFill>
                  <a:srgbClr val="FF0000"/>
                </a:solidFill>
                <a:latin typeface="Calibri" pitchFamily="34" charset="0"/>
              </a:rPr>
              <a:t>Exemplo de alteração dos parâmetros por defeito: </a:t>
            </a:r>
          </a:p>
        </p:txBody>
      </p:sp>
      <p:sp>
        <p:nvSpPr>
          <p:cNvPr id="20485" name="Rectangle 8"/>
          <p:cNvSpPr>
            <a:spLocks noChangeArrowheads="1"/>
          </p:cNvSpPr>
          <p:nvPr/>
        </p:nvSpPr>
        <p:spPr bwMode="auto">
          <a:xfrm>
            <a:off x="642938" y="4429125"/>
            <a:ext cx="7858125" cy="2032000"/>
          </a:xfrm>
          <a:prstGeom prst="rect">
            <a:avLst/>
          </a:prstGeom>
          <a:noFill/>
          <a:ln w="9525">
            <a:solidFill>
              <a:srgbClr val="FF0000"/>
            </a:solidFill>
            <a:miter lim="800000"/>
            <a:headEnd/>
            <a:tailEnd/>
          </a:ln>
        </p:spPr>
        <p:txBody>
          <a:bodyPr anchor="ctr">
            <a:spAutoFit/>
          </a:bodyPr>
          <a:lstStyle/>
          <a:p>
            <a:pPr eaLnBrk="0" hangingPunct="0"/>
            <a:r>
              <a:rPr lang="pt-PT" sz="1400" dirty="0" err="1">
                <a:latin typeface="Courier New" pitchFamily="49" charset="0"/>
                <a:cs typeface="Courier New" pitchFamily="49" charset="0"/>
              </a:rPr>
              <a:t>SimpleUniverse</a:t>
            </a:r>
            <a:r>
              <a:rPr lang="pt-PT" sz="1400" dirty="0">
                <a:latin typeface="Courier New" pitchFamily="49" charset="0"/>
                <a:cs typeface="Courier New" pitchFamily="49" charset="0"/>
              </a:rPr>
              <a:t> </a:t>
            </a:r>
            <a:r>
              <a:rPr lang="pt-PT" sz="1400" dirty="0" err="1">
                <a:latin typeface="Courier New" pitchFamily="49" charset="0"/>
                <a:cs typeface="Courier New" pitchFamily="49" charset="0"/>
              </a:rPr>
              <a:t>su</a:t>
            </a:r>
            <a:r>
              <a:rPr lang="pt-PT" sz="1400" dirty="0">
                <a:latin typeface="Courier New" pitchFamily="49" charset="0"/>
                <a:cs typeface="Courier New" pitchFamily="49" charset="0"/>
              </a:rPr>
              <a:t> = </a:t>
            </a:r>
            <a:r>
              <a:rPr lang="pt-PT" sz="1400" dirty="0" err="1">
                <a:latin typeface="Courier New" pitchFamily="49" charset="0"/>
                <a:cs typeface="Courier New" pitchFamily="49" charset="0"/>
              </a:rPr>
              <a:t>new</a:t>
            </a:r>
            <a:r>
              <a:rPr lang="pt-PT" sz="1400" dirty="0">
                <a:latin typeface="Courier New" pitchFamily="49" charset="0"/>
                <a:cs typeface="Courier New" pitchFamily="49" charset="0"/>
              </a:rPr>
              <a:t> </a:t>
            </a:r>
            <a:r>
              <a:rPr lang="pt-PT" sz="1400" dirty="0" err="1">
                <a:latin typeface="Courier New" pitchFamily="49" charset="0"/>
                <a:cs typeface="Courier New" pitchFamily="49" charset="0"/>
              </a:rPr>
              <a:t>SimpleUniverse</a:t>
            </a:r>
            <a:r>
              <a:rPr lang="pt-PT" sz="1400" dirty="0">
                <a:latin typeface="Courier New" pitchFamily="49" charset="0"/>
                <a:cs typeface="Courier New" pitchFamily="49" charset="0"/>
              </a:rPr>
              <a:t>(</a:t>
            </a:r>
            <a:r>
              <a:rPr lang="pt-PT" sz="1400" dirty="0" err="1">
                <a:latin typeface="Courier New" pitchFamily="49" charset="0"/>
                <a:cs typeface="Courier New" pitchFamily="49" charset="0"/>
              </a:rPr>
              <a:t>cv</a:t>
            </a:r>
            <a:r>
              <a:rPr lang="pt-PT" sz="1400" dirty="0">
                <a:latin typeface="Courier New" pitchFamily="49" charset="0"/>
                <a:cs typeface="Courier New" pitchFamily="49" charset="0"/>
              </a:rPr>
              <a:t>); </a:t>
            </a:r>
          </a:p>
          <a:p>
            <a:pPr eaLnBrk="0" hangingPunct="0"/>
            <a:r>
              <a:rPr lang="pt-PT" sz="1400" dirty="0" err="1">
                <a:solidFill>
                  <a:srgbClr val="00B050"/>
                </a:solidFill>
                <a:latin typeface="Courier New" pitchFamily="49" charset="0"/>
                <a:cs typeface="Courier New" pitchFamily="49" charset="0"/>
              </a:rPr>
              <a:t>TransformGroup</a:t>
            </a:r>
            <a:r>
              <a:rPr lang="pt-PT" sz="1400" dirty="0">
                <a:solidFill>
                  <a:srgbClr val="00B050"/>
                </a:solidFill>
                <a:latin typeface="Courier New" pitchFamily="49" charset="0"/>
                <a:cs typeface="Courier New" pitchFamily="49" charset="0"/>
              </a:rPr>
              <a:t> </a:t>
            </a:r>
            <a:r>
              <a:rPr lang="pt-PT" sz="1400" dirty="0" err="1">
                <a:solidFill>
                  <a:srgbClr val="00B050"/>
                </a:solidFill>
                <a:latin typeface="Courier New" pitchFamily="49" charset="0"/>
                <a:cs typeface="Courier New" pitchFamily="49" charset="0"/>
              </a:rPr>
              <a:t>tg</a:t>
            </a:r>
            <a:r>
              <a:rPr lang="pt-PT" sz="1400" dirty="0">
                <a:solidFill>
                  <a:srgbClr val="00B050"/>
                </a:solidFill>
                <a:latin typeface="Courier New" pitchFamily="49" charset="0"/>
                <a:cs typeface="Courier New" pitchFamily="49" charset="0"/>
              </a:rPr>
              <a:t> = </a:t>
            </a:r>
            <a:r>
              <a:rPr lang="pt-PT" sz="1400" dirty="0" err="1">
                <a:solidFill>
                  <a:srgbClr val="00B050"/>
                </a:solidFill>
                <a:latin typeface="Courier New" pitchFamily="49" charset="0"/>
                <a:cs typeface="Courier New" pitchFamily="49" charset="0"/>
              </a:rPr>
              <a:t>su.getViewingPlatform</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getMultiTransformGroup</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getTransformGroup</a:t>
            </a:r>
            <a:r>
              <a:rPr lang="pt-PT" sz="1400" dirty="0">
                <a:solidFill>
                  <a:srgbClr val="00B050"/>
                </a:solidFill>
                <a:latin typeface="Courier New" pitchFamily="49" charset="0"/>
                <a:cs typeface="Courier New" pitchFamily="49" charset="0"/>
              </a:rPr>
              <a:t>(0); Transform3D </a:t>
            </a:r>
            <a:r>
              <a:rPr lang="pt-PT" sz="1400" dirty="0" err="1">
                <a:solidFill>
                  <a:srgbClr val="00B050"/>
                </a:solidFill>
                <a:latin typeface="Courier New" pitchFamily="49" charset="0"/>
                <a:cs typeface="Courier New" pitchFamily="49" charset="0"/>
              </a:rPr>
              <a:t>tx</a:t>
            </a:r>
            <a:r>
              <a:rPr lang="pt-PT" sz="1400" dirty="0">
                <a:solidFill>
                  <a:srgbClr val="00B050"/>
                </a:solidFill>
                <a:latin typeface="Courier New" pitchFamily="49" charset="0"/>
                <a:cs typeface="Courier New" pitchFamily="49" charset="0"/>
              </a:rPr>
              <a:t> =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Transform3D(); </a:t>
            </a:r>
          </a:p>
          <a:p>
            <a:pPr eaLnBrk="0" hangingPunct="0"/>
            <a:r>
              <a:rPr lang="pt-PT" sz="1400" dirty="0" err="1">
                <a:solidFill>
                  <a:srgbClr val="00B050"/>
                </a:solidFill>
                <a:latin typeface="Courier New" pitchFamily="49" charset="0"/>
                <a:cs typeface="Courier New" pitchFamily="49" charset="0"/>
              </a:rPr>
              <a:t>tx.lookAt</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Point3d(1,1,1),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Point3d(0,0,0), </a:t>
            </a:r>
            <a:r>
              <a:rPr lang="pt-PT" sz="1400" dirty="0" err="1">
                <a:solidFill>
                  <a:srgbClr val="00B050"/>
                </a:solidFill>
                <a:latin typeface="Courier New" pitchFamily="49" charset="0"/>
                <a:cs typeface="Courier New" pitchFamily="49" charset="0"/>
              </a:rPr>
              <a:t>new</a:t>
            </a:r>
            <a:r>
              <a:rPr lang="pt-PT" sz="1400" dirty="0">
                <a:solidFill>
                  <a:srgbClr val="00B050"/>
                </a:solidFill>
                <a:latin typeface="Courier New" pitchFamily="49" charset="0"/>
                <a:cs typeface="Courier New" pitchFamily="49" charset="0"/>
              </a:rPr>
              <a:t> Vector3d(0,1,0)); </a:t>
            </a:r>
            <a:r>
              <a:rPr lang="pt-PT" sz="1400" dirty="0" err="1">
                <a:solidFill>
                  <a:srgbClr val="00B050"/>
                </a:solidFill>
                <a:latin typeface="Courier New" pitchFamily="49" charset="0"/>
                <a:cs typeface="Courier New" pitchFamily="49" charset="0"/>
              </a:rPr>
              <a:t>tx.invert</a:t>
            </a:r>
            <a:r>
              <a:rPr lang="pt-PT" sz="1400" dirty="0">
                <a:solidFill>
                  <a:srgbClr val="00B050"/>
                </a:solidFill>
                <a:latin typeface="Courier New" pitchFamily="49" charset="0"/>
                <a:cs typeface="Courier New" pitchFamily="49" charset="0"/>
              </a:rPr>
              <a:t>(); </a:t>
            </a:r>
          </a:p>
          <a:p>
            <a:pPr eaLnBrk="0" hangingPunct="0"/>
            <a:r>
              <a:rPr lang="pt-PT" sz="1400" dirty="0" err="1">
                <a:solidFill>
                  <a:srgbClr val="00B050"/>
                </a:solidFill>
                <a:latin typeface="Courier New" pitchFamily="49" charset="0"/>
                <a:cs typeface="Courier New" pitchFamily="49" charset="0"/>
              </a:rPr>
              <a:t>tg.setTransform</a:t>
            </a:r>
            <a:r>
              <a:rPr lang="pt-PT" sz="1400" dirty="0">
                <a:solidFill>
                  <a:srgbClr val="00B050"/>
                </a:solidFill>
                <a:latin typeface="Courier New" pitchFamily="49" charset="0"/>
                <a:cs typeface="Courier New" pitchFamily="49" charset="0"/>
              </a:rPr>
              <a:t>(</a:t>
            </a:r>
            <a:r>
              <a:rPr lang="pt-PT" sz="1400" dirty="0" err="1">
                <a:solidFill>
                  <a:srgbClr val="00B050"/>
                </a:solidFill>
                <a:latin typeface="Courier New" pitchFamily="49" charset="0"/>
                <a:cs typeface="Courier New" pitchFamily="49" charset="0"/>
              </a:rPr>
              <a:t>tx</a:t>
            </a:r>
            <a:r>
              <a:rPr lang="pt-PT" sz="1400" dirty="0">
                <a:solidFill>
                  <a:srgbClr val="00B050"/>
                </a:solidFill>
                <a:latin typeface="Courier New" pitchFamily="49" charset="0"/>
                <a:cs typeface="Courier New" pitchFamily="49" charset="0"/>
              </a:rPr>
              <a:t>); </a:t>
            </a:r>
          </a:p>
          <a:p>
            <a:pPr eaLnBrk="0" hangingPunct="0"/>
            <a:r>
              <a:rPr lang="pt-PT" sz="1400" dirty="0" err="1">
                <a:solidFill>
                  <a:srgbClr val="0070C0"/>
                </a:solidFill>
                <a:latin typeface="Courier New" pitchFamily="49" charset="0"/>
                <a:cs typeface="Courier New" pitchFamily="49" charset="0"/>
              </a:rPr>
              <a:t>View</a:t>
            </a:r>
            <a:r>
              <a:rPr lang="pt-PT" sz="1400" dirty="0">
                <a:solidFill>
                  <a:srgbClr val="0070C0"/>
                </a:solidFill>
                <a:latin typeface="Courier New" pitchFamily="49" charset="0"/>
                <a:cs typeface="Courier New" pitchFamily="49" charset="0"/>
              </a:rPr>
              <a:t> </a:t>
            </a:r>
            <a:r>
              <a:rPr lang="pt-PT" sz="1400" dirty="0" err="1">
                <a:solidFill>
                  <a:srgbClr val="0070C0"/>
                </a:solidFill>
                <a:latin typeface="Courier New" pitchFamily="49" charset="0"/>
                <a:cs typeface="Courier New" pitchFamily="49" charset="0"/>
              </a:rPr>
              <a:t>view</a:t>
            </a:r>
            <a:r>
              <a:rPr lang="pt-PT" sz="1400" dirty="0">
                <a:solidFill>
                  <a:srgbClr val="0070C0"/>
                </a:solidFill>
                <a:latin typeface="Courier New" pitchFamily="49" charset="0"/>
                <a:cs typeface="Courier New" pitchFamily="49" charset="0"/>
              </a:rPr>
              <a:t> = </a:t>
            </a:r>
            <a:r>
              <a:rPr lang="pt-PT" sz="1400" dirty="0" err="1">
                <a:solidFill>
                  <a:srgbClr val="0070C0"/>
                </a:solidFill>
                <a:latin typeface="Courier New" pitchFamily="49" charset="0"/>
                <a:cs typeface="Courier New" pitchFamily="49" charset="0"/>
              </a:rPr>
              <a:t>su.getViewer</a:t>
            </a:r>
            <a:r>
              <a:rPr lang="pt-PT" sz="1400" dirty="0">
                <a:solidFill>
                  <a:srgbClr val="0070C0"/>
                </a:solidFill>
                <a:latin typeface="Courier New" pitchFamily="49" charset="0"/>
                <a:cs typeface="Courier New" pitchFamily="49" charset="0"/>
              </a:rPr>
              <a:t>().</a:t>
            </a:r>
            <a:r>
              <a:rPr lang="pt-PT" sz="1400" dirty="0" err="1">
                <a:solidFill>
                  <a:srgbClr val="0070C0"/>
                </a:solidFill>
                <a:latin typeface="Courier New" pitchFamily="49" charset="0"/>
                <a:cs typeface="Courier New" pitchFamily="49" charset="0"/>
              </a:rPr>
              <a:t>getView</a:t>
            </a:r>
            <a:r>
              <a:rPr lang="pt-PT" sz="1400" dirty="0">
                <a:solidFill>
                  <a:srgbClr val="0070C0"/>
                </a:solidFill>
                <a:latin typeface="Courier New" pitchFamily="49" charset="0"/>
                <a:cs typeface="Courier New" pitchFamily="49" charset="0"/>
              </a:rPr>
              <a:t>(); </a:t>
            </a:r>
          </a:p>
          <a:p>
            <a:pPr eaLnBrk="0" hangingPunct="0"/>
            <a:r>
              <a:rPr lang="pt-PT" sz="1400" dirty="0" err="1" smtClean="0">
                <a:solidFill>
                  <a:srgbClr val="0070C0"/>
                </a:solidFill>
                <a:latin typeface="Courier New" pitchFamily="49" charset="0"/>
                <a:cs typeface="Courier New" pitchFamily="49" charset="0"/>
              </a:rPr>
              <a:t>view.setFieldOfView</a:t>
            </a:r>
            <a:r>
              <a:rPr lang="pt-PT" sz="1400" dirty="0" smtClean="0">
                <a:solidFill>
                  <a:srgbClr val="0070C0"/>
                </a:solidFill>
                <a:latin typeface="Courier New" pitchFamily="49" charset="0"/>
                <a:cs typeface="Courier New" pitchFamily="49" charset="0"/>
              </a:rPr>
              <a:t>(</a:t>
            </a:r>
            <a:r>
              <a:rPr lang="pt-PT" sz="1400" dirty="0" err="1" smtClean="0">
                <a:solidFill>
                  <a:srgbClr val="0070C0"/>
                </a:solidFill>
                <a:latin typeface="Courier New" pitchFamily="49" charset="0"/>
                <a:cs typeface="Courier New" pitchFamily="49" charset="0"/>
              </a:rPr>
              <a:t>Math.PI</a:t>
            </a:r>
            <a:r>
              <a:rPr lang="pt-PT" sz="1400" dirty="0" smtClean="0">
                <a:solidFill>
                  <a:srgbClr val="0070C0"/>
                </a:solidFill>
                <a:latin typeface="Courier New" pitchFamily="49" charset="0"/>
                <a:cs typeface="Courier New" pitchFamily="49" charset="0"/>
              </a:rPr>
              <a:t>/3); </a:t>
            </a:r>
            <a:endParaRPr lang="pt-PT" sz="1400"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771473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idx="4294967295"/>
          </p:nvPr>
        </p:nvSpPr>
        <p:spPr/>
        <p:txBody>
          <a:bodyPr/>
          <a:lstStyle/>
          <a:p>
            <a:pPr eaLnBrk="1" hangingPunct="1"/>
            <a:r>
              <a:rPr lang="pt-PT" sz="4000" b="1" smtClean="0">
                <a:solidFill>
                  <a:srgbClr val="0070C0"/>
                </a:solidFill>
              </a:rPr>
              <a:t>Configuração da Visualização 3D </a:t>
            </a:r>
            <a:br>
              <a:rPr lang="pt-PT" sz="4000" b="1" smtClean="0">
                <a:solidFill>
                  <a:srgbClr val="0070C0"/>
                </a:solidFill>
              </a:rPr>
            </a:br>
            <a:r>
              <a:rPr lang="pt-PT" sz="4000" b="1" smtClean="0">
                <a:solidFill>
                  <a:srgbClr val="0070C0"/>
                </a:solidFill>
              </a:rPr>
              <a:t>com SimpleUniverse</a:t>
            </a:r>
          </a:p>
        </p:txBody>
      </p:sp>
      <p:sp>
        <p:nvSpPr>
          <p:cNvPr id="20485" name="Rectangle 8"/>
          <p:cNvSpPr>
            <a:spLocks noChangeArrowheads="1"/>
          </p:cNvSpPr>
          <p:nvPr/>
        </p:nvSpPr>
        <p:spPr bwMode="auto">
          <a:xfrm>
            <a:off x="642935" y="1752634"/>
            <a:ext cx="7858125" cy="1200329"/>
          </a:xfrm>
          <a:prstGeom prst="rect">
            <a:avLst/>
          </a:prstGeom>
          <a:noFill/>
          <a:ln w="9525">
            <a:solidFill>
              <a:srgbClr val="FF0000"/>
            </a:solidFill>
            <a:miter lim="800000"/>
            <a:headEnd/>
            <a:tailEnd/>
          </a:ln>
        </p:spPr>
        <p:txBody>
          <a:bodyPr anchor="ctr">
            <a:spAutoFit/>
          </a:bodyPr>
          <a:lstStyle/>
          <a:p>
            <a:r>
              <a:rPr lang="pt-PT" dirty="0" smtClean="0"/>
              <a:t>. . .</a:t>
            </a:r>
          </a:p>
          <a:p>
            <a:r>
              <a:rPr lang="pt-PT" dirty="0" err="1" smtClean="0"/>
              <a:t>SimpleUniverse</a:t>
            </a:r>
            <a:r>
              <a:rPr lang="pt-PT" dirty="0" smtClean="0"/>
              <a:t> </a:t>
            </a:r>
            <a:r>
              <a:rPr lang="pt-PT" dirty="0" err="1"/>
              <a:t>su</a:t>
            </a:r>
            <a:r>
              <a:rPr lang="pt-PT" dirty="0"/>
              <a:t> = </a:t>
            </a:r>
            <a:r>
              <a:rPr lang="pt-PT" dirty="0" err="1"/>
              <a:t>new</a:t>
            </a:r>
            <a:r>
              <a:rPr lang="pt-PT" dirty="0"/>
              <a:t> </a:t>
            </a:r>
            <a:r>
              <a:rPr lang="pt-PT" dirty="0" err="1"/>
              <a:t>SimpleUniverse</a:t>
            </a:r>
            <a:r>
              <a:rPr lang="pt-PT" dirty="0"/>
              <a:t>(</a:t>
            </a:r>
            <a:r>
              <a:rPr lang="pt-PT" dirty="0" err="1"/>
              <a:t>cv</a:t>
            </a:r>
            <a:r>
              <a:rPr lang="pt-PT" dirty="0"/>
              <a:t>);</a:t>
            </a:r>
          </a:p>
          <a:p>
            <a:r>
              <a:rPr lang="pt-PT" dirty="0" err="1">
                <a:solidFill>
                  <a:srgbClr val="FF0000"/>
                </a:solidFill>
              </a:rPr>
              <a:t>su.getViewingPlatform</a:t>
            </a:r>
            <a:r>
              <a:rPr lang="pt-PT" dirty="0">
                <a:solidFill>
                  <a:srgbClr val="FF0000"/>
                </a:solidFill>
              </a:rPr>
              <a:t>().</a:t>
            </a:r>
            <a:r>
              <a:rPr lang="pt-PT" dirty="0" err="1">
                <a:solidFill>
                  <a:srgbClr val="FF0000"/>
                </a:solidFill>
              </a:rPr>
              <a:t>setNominalViewingTransform</a:t>
            </a:r>
            <a:r>
              <a:rPr lang="pt-PT" dirty="0" smtClean="0">
                <a:solidFill>
                  <a:srgbClr val="FF0000"/>
                </a:solidFill>
              </a:rPr>
              <a:t>();</a:t>
            </a:r>
          </a:p>
          <a:p>
            <a:r>
              <a:rPr lang="pt-PT" dirty="0"/>
              <a:t>. . .</a:t>
            </a:r>
          </a:p>
        </p:txBody>
      </p:sp>
      <p:sp>
        <p:nvSpPr>
          <p:cNvPr id="2" name="Retângulo arredondado 1"/>
          <p:cNvSpPr/>
          <p:nvPr/>
        </p:nvSpPr>
        <p:spPr>
          <a:xfrm>
            <a:off x="2537772" y="3573016"/>
            <a:ext cx="4068453" cy="28803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PT"/>
          </a:p>
        </p:txBody>
      </p:sp>
      <p:cxnSp>
        <p:nvCxnSpPr>
          <p:cNvPr id="4" name="Conexão reta unidirecional 3"/>
          <p:cNvCxnSpPr>
            <a:stCxn id="2" idx="1"/>
            <a:endCxn id="2" idx="3"/>
          </p:cNvCxnSpPr>
          <p:nvPr/>
        </p:nvCxnSpPr>
        <p:spPr>
          <a:xfrm>
            <a:off x="2537772" y="5013176"/>
            <a:ext cx="4068453"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exão reta unidirecional 6"/>
          <p:cNvCxnSpPr>
            <a:stCxn id="2" idx="0"/>
            <a:endCxn id="2" idx="2"/>
          </p:cNvCxnSpPr>
          <p:nvPr/>
        </p:nvCxnSpPr>
        <p:spPr>
          <a:xfrm>
            <a:off x="4571999" y="3573016"/>
            <a:ext cx="0" cy="288032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7" name="CaixaDeTexto 16"/>
          <p:cNvSpPr txBox="1"/>
          <p:nvPr/>
        </p:nvSpPr>
        <p:spPr>
          <a:xfrm>
            <a:off x="2139906" y="4813121"/>
            <a:ext cx="397866" cy="400110"/>
          </a:xfrm>
          <a:prstGeom prst="rect">
            <a:avLst/>
          </a:prstGeom>
          <a:noFill/>
        </p:spPr>
        <p:txBody>
          <a:bodyPr wrap="none" rtlCol="0">
            <a:spAutoFit/>
          </a:bodyPr>
          <a:lstStyle/>
          <a:p>
            <a:r>
              <a:rPr lang="pt-PT" sz="2000" dirty="0">
                <a:latin typeface="Times New Roman" panose="02020603050405020304" pitchFamily="18" charset="0"/>
                <a:cs typeface="Times New Roman" panose="02020603050405020304" pitchFamily="18" charset="0"/>
              </a:rPr>
              <a:t>-</a:t>
            </a:r>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18" name="CaixaDeTexto 17"/>
          <p:cNvSpPr txBox="1"/>
          <p:nvPr/>
        </p:nvSpPr>
        <p:spPr>
          <a:xfrm>
            <a:off x="6614430" y="4830566"/>
            <a:ext cx="457176" cy="400110"/>
          </a:xfrm>
          <a:prstGeom prst="rect">
            <a:avLst/>
          </a:prstGeom>
          <a:noFill/>
        </p:spPr>
        <p:txBody>
          <a:bodyPr wrap="none" rtlCol="0">
            <a:spAutoFit/>
          </a:bodyPr>
          <a:lstStyle/>
          <a:p>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19" name="CaixaDeTexto 18"/>
          <p:cNvSpPr txBox="1"/>
          <p:nvPr/>
        </p:nvSpPr>
        <p:spPr>
          <a:xfrm>
            <a:off x="4373065" y="6425316"/>
            <a:ext cx="397866" cy="400110"/>
          </a:xfrm>
          <a:prstGeom prst="rect">
            <a:avLst/>
          </a:prstGeom>
          <a:noFill/>
        </p:spPr>
        <p:txBody>
          <a:bodyPr wrap="none" rtlCol="0">
            <a:spAutoFit/>
          </a:bodyPr>
          <a:lstStyle/>
          <a:p>
            <a:r>
              <a:rPr lang="pt-PT" sz="2000" dirty="0">
                <a:latin typeface="Times New Roman" panose="02020603050405020304" pitchFamily="18" charset="0"/>
                <a:cs typeface="Times New Roman" panose="02020603050405020304" pitchFamily="18" charset="0"/>
              </a:rPr>
              <a:t>-</a:t>
            </a:r>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
        <p:nvSpPr>
          <p:cNvPr id="20" name="CaixaDeTexto 19"/>
          <p:cNvSpPr txBox="1"/>
          <p:nvPr/>
        </p:nvSpPr>
        <p:spPr>
          <a:xfrm>
            <a:off x="4343410" y="3208886"/>
            <a:ext cx="457176" cy="400110"/>
          </a:xfrm>
          <a:prstGeom prst="rect">
            <a:avLst/>
          </a:prstGeom>
          <a:noFill/>
        </p:spPr>
        <p:txBody>
          <a:bodyPr wrap="none" rtlCol="0">
            <a:spAutoFit/>
          </a:bodyPr>
          <a:lstStyle/>
          <a:p>
            <a:r>
              <a:rPr lang="pt-PT" sz="2000" dirty="0" smtClean="0">
                <a:latin typeface="Times New Roman" panose="02020603050405020304" pitchFamily="18" charset="0"/>
                <a:cs typeface="Times New Roman" panose="02020603050405020304" pitchFamily="18" charset="0"/>
              </a:rPr>
              <a:t>+1</a:t>
            </a:r>
            <a:endParaRPr lang="pt-PT"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idx="4294967295"/>
          </p:nvPr>
        </p:nvSpPr>
        <p:spPr/>
        <p:txBody>
          <a:bodyPr/>
          <a:lstStyle/>
          <a:p>
            <a:pPr eaLnBrk="1" hangingPunct="1"/>
            <a:r>
              <a:rPr lang="pt-PT" sz="4000" b="1" smtClean="0">
                <a:solidFill>
                  <a:srgbClr val="0070C0"/>
                </a:solidFill>
              </a:rPr>
              <a:t>Configuração da Visualização 3D </a:t>
            </a:r>
            <a:br>
              <a:rPr lang="pt-PT" sz="4000" b="1" smtClean="0">
                <a:solidFill>
                  <a:srgbClr val="0070C0"/>
                </a:solidFill>
              </a:rPr>
            </a:br>
            <a:r>
              <a:rPr lang="pt-PT" sz="4000" b="1" smtClean="0">
                <a:solidFill>
                  <a:srgbClr val="0070C0"/>
                </a:solidFill>
              </a:rPr>
              <a:t>com SimpleUniverse</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7F7E9C6-8228-4CED-91BB-3B6F8BFE22EA}" type="slidenum">
              <a:rPr lang="pt-PT" sz="1200">
                <a:solidFill>
                  <a:schemeClr val="tx1">
                    <a:tint val="75000"/>
                  </a:schemeClr>
                </a:solidFill>
                <a:latin typeface="+mn-lt"/>
              </a:rPr>
              <a:pPr algn="r" fontAlgn="auto">
                <a:spcBef>
                  <a:spcPts val="0"/>
                </a:spcBef>
                <a:spcAft>
                  <a:spcPts val="0"/>
                </a:spcAft>
                <a:defRPr/>
              </a:pPr>
              <a:t>27</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a:latin typeface="Book Antiqua" pitchFamily="18" charset="0"/>
              </a:rPr>
              <a:t>Fonte</a:t>
            </a:r>
          </a:p>
        </p:txBody>
      </p:sp>
      <p:pic>
        <p:nvPicPr>
          <p:cNvPr id="21510" name="Picture 8" descr="getfile_005"/>
          <p:cNvPicPr>
            <a:picLocks noChangeAspect="1" noChangeArrowheads="1"/>
          </p:cNvPicPr>
          <p:nvPr/>
        </p:nvPicPr>
        <p:blipFill>
          <a:blip r:embed="rId4" cstate="print"/>
          <a:srcRect/>
          <a:stretch>
            <a:fillRect/>
          </a:stretch>
        </p:blipFill>
        <p:spPr bwMode="auto">
          <a:xfrm>
            <a:off x="3738563" y="1643063"/>
            <a:ext cx="5000625" cy="3500437"/>
          </a:xfrm>
          <a:prstGeom prst="rect">
            <a:avLst/>
          </a:prstGeom>
          <a:noFill/>
          <a:ln w="9525">
            <a:noFill/>
            <a:miter lim="800000"/>
            <a:headEnd/>
            <a:tailEnd/>
          </a:ln>
        </p:spPr>
      </p:pic>
      <p:pic>
        <p:nvPicPr>
          <p:cNvPr id="21511" name="Picture 2" descr="H:\Carlos\Disciplinas\CG\CG_0708\Livros Java\Livro\Livro\Computer_Graphics_Using_Java__2D_and_3D_-_Prentice_Hall_2006\8.4. Java 3D View Model_files\getfile_004.dat"/>
          <p:cNvPicPr>
            <a:picLocks noChangeAspect="1" noChangeArrowheads="1"/>
          </p:cNvPicPr>
          <p:nvPr/>
        </p:nvPicPr>
        <p:blipFill>
          <a:blip r:embed="rId5" cstate="print"/>
          <a:srcRect/>
          <a:stretch>
            <a:fillRect/>
          </a:stretch>
        </p:blipFill>
        <p:spPr bwMode="auto">
          <a:xfrm>
            <a:off x="285750" y="2000250"/>
            <a:ext cx="3357563" cy="263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idx="4294967295"/>
          </p:nvPr>
        </p:nvSpPr>
        <p:spPr/>
        <p:txBody>
          <a:bodyPr/>
          <a:lstStyle/>
          <a:p>
            <a:pPr eaLnBrk="1" hangingPunct="1"/>
            <a:r>
              <a:rPr lang="pt-PT" sz="4000" b="1" dirty="0" smtClean="0">
                <a:solidFill>
                  <a:srgbClr val="0070C0"/>
                </a:solidFill>
              </a:rPr>
              <a:t>Configuração da Visualização 3D </a:t>
            </a:r>
            <a:br>
              <a:rPr lang="pt-PT" sz="4000" b="1" dirty="0" smtClean="0">
                <a:solidFill>
                  <a:srgbClr val="0070C0"/>
                </a:solidFill>
              </a:rPr>
            </a:br>
            <a:r>
              <a:rPr lang="pt-PT" sz="4000" b="1" dirty="0" smtClean="0">
                <a:solidFill>
                  <a:srgbClr val="0070C0"/>
                </a:solidFill>
              </a:rPr>
              <a:t>com </a:t>
            </a:r>
            <a:r>
              <a:rPr lang="pt-PT" sz="4000" b="1" dirty="0" err="1" smtClean="0">
                <a:solidFill>
                  <a:srgbClr val="0070C0"/>
                </a:solidFill>
              </a:rPr>
              <a:t>SimpleUniverse</a:t>
            </a:r>
            <a:endParaRPr lang="pt-PT" sz="4000" b="1" dirty="0" smtClean="0">
              <a:solidFill>
                <a:srgbClr val="0070C0"/>
              </a:solidFill>
            </a:endParaRP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7F7E9C6-8228-4CED-91BB-3B6F8BFE22EA}" type="slidenum">
              <a:rPr lang="pt-PT" sz="1200">
                <a:solidFill>
                  <a:schemeClr val="tx1">
                    <a:tint val="75000"/>
                  </a:schemeClr>
                </a:solidFill>
                <a:latin typeface="+mn-lt"/>
              </a:rPr>
              <a:pPr algn="r" fontAlgn="auto">
                <a:spcBef>
                  <a:spcPts val="0"/>
                </a:spcBef>
                <a:spcAft>
                  <a:spcPts val="0"/>
                </a:spcAft>
                <a:defRPr/>
              </a:pPr>
              <a:t>28</a:t>
            </a:fld>
            <a:endParaRPr lang="pt-PT" sz="1200" dirty="0">
              <a:solidFill>
                <a:schemeClr val="tx1">
                  <a:tint val="75000"/>
                </a:schemeClr>
              </a:solidFill>
              <a:latin typeface="+mn-lt"/>
            </a:endParaRPr>
          </a:p>
        </p:txBody>
      </p:sp>
      <p:pic>
        <p:nvPicPr>
          <p:cNvPr id="21510" name="Picture 8" descr="getfile_005"/>
          <p:cNvPicPr>
            <a:picLocks noChangeAspect="1" noChangeArrowheads="1"/>
          </p:cNvPicPr>
          <p:nvPr/>
        </p:nvPicPr>
        <p:blipFill>
          <a:blip r:embed="rId2" cstate="print"/>
          <a:srcRect/>
          <a:stretch>
            <a:fillRect/>
          </a:stretch>
        </p:blipFill>
        <p:spPr bwMode="auto">
          <a:xfrm>
            <a:off x="4283968" y="3927426"/>
            <a:ext cx="3991499" cy="2794049"/>
          </a:xfrm>
          <a:prstGeom prst="rect">
            <a:avLst/>
          </a:prstGeom>
          <a:noFill/>
          <a:ln w="9525">
            <a:noFill/>
            <a:miter lim="800000"/>
            <a:headEnd/>
            <a:tailEnd/>
          </a:ln>
        </p:spPr>
      </p:pic>
      <p:sp>
        <p:nvSpPr>
          <p:cNvPr id="27649" name="Rectangle 1"/>
          <p:cNvSpPr>
            <a:spLocks noChangeArrowheads="1"/>
          </p:cNvSpPr>
          <p:nvPr/>
        </p:nvSpPr>
        <p:spPr bwMode="auto">
          <a:xfrm>
            <a:off x="179512" y="1830883"/>
            <a:ext cx="8568952" cy="2462213"/>
          </a:xfrm>
          <a:prstGeom prst="rect">
            <a:avLst/>
          </a:prstGeom>
          <a:noFill/>
          <a:ln w="12700">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SimpleUniverse</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su</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pt-PT" sz="14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SimpleUniverse</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cv</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2</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su</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getViewingPlatform</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setNominalViewingTransform</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1" u="none" strike="noStrike" cap="none" normalizeH="0" baseline="0" dirty="0" err="1" smtClean="0">
                <a:ln>
                  <a:noFill/>
                </a:ln>
                <a:solidFill>
                  <a:srgbClr val="000000"/>
                </a:solidFill>
                <a:effectLst/>
                <a:latin typeface="Courier New" pitchFamily="49" charset="0"/>
                <a:cs typeface="Courier New" pitchFamily="49" charset="0"/>
              </a:rPr>
              <a:t>BranchGroup</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pt-PT" sz="1400" b="0" i="0" u="none" strike="noStrike" cap="none" normalizeH="0" baseline="0" dirty="0" err="1" smtClean="0">
                <a:ln>
                  <a:noFill/>
                </a:ln>
                <a:solidFill>
                  <a:srgbClr val="000000"/>
                </a:solidFill>
                <a:effectLst/>
                <a:latin typeface="Courier New" pitchFamily="49" charset="0"/>
                <a:cs typeface="Courier New" pitchFamily="49" charset="0"/>
              </a:rPr>
              <a:t>bg</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 = </a:t>
            </a:r>
            <a:r>
              <a:rPr kumimoji="0" lang="pt-PT" sz="1400" b="1" i="0" u="none" strike="noStrike" cap="none" normalizeH="0" baseline="0" dirty="0" err="1" smtClean="0">
                <a:ln>
                  <a:noFill/>
                </a:ln>
                <a:solidFill>
                  <a:srgbClr val="FF0000"/>
                </a:solidFill>
                <a:effectLst/>
                <a:latin typeface="Courier New" pitchFamily="49" charset="0"/>
                <a:cs typeface="Courier New" pitchFamily="49" charset="0"/>
              </a:rPr>
              <a:t>createSceneGraph</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su</a:t>
            </a:r>
            <a:r>
              <a:rPr kumimoji="0" lang="pt-PT" sz="1400" b="1" i="0" u="none" strike="noStrike" cap="none" normalizeH="0" baseline="0" dirty="0" err="1"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getViewingPlatform</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 </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getMultiTransformGroup</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a:t>
            </a:r>
            <a:r>
              <a:rPr kumimoji="0" lang="pt-PT" sz="1400" b="1" i="1" u="none" strike="noStrike" cap="none" normalizeH="0" baseline="0" dirty="0" err="1" smtClean="0">
                <a:ln>
                  <a:noFill/>
                </a:ln>
                <a:solidFill>
                  <a:srgbClr val="FF0000"/>
                </a:solidFill>
                <a:effectLst/>
                <a:latin typeface="Courier New" pitchFamily="49" charset="0"/>
                <a:cs typeface="Courier New" pitchFamily="49" charset="0"/>
              </a:rPr>
              <a:t>getTransformGroup</a:t>
            </a:r>
            <a:r>
              <a:rPr kumimoji="0" lang="pt-PT" sz="1400" b="1" i="0" u="none" strike="noStrike" cap="none" normalizeH="0" baseline="0" dirty="0" smtClean="0">
                <a:ln>
                  <a:noFill/>
                </a:ln>
                <a:solidFill>
                  <a:srgbClr val="FF0000"/>
                </a:solidFill>
                <a:effectLst/>
                <a:latin typeface="Courier New" pitchFamily="49" charset="0"/>
                <a:cs typeface="Courier New" pitchFamily="49" charset="0"/>
              </a:rPr>
              <a:t>(0)</a:t>
            </a:r>
            <a:r>
              <a:rPr kumimoji="0" lang="pt-PT"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pt-PT" sz="1400" b="0" i="0" u="none" strike="noStrike" cap="none" normalizeH="0" baseline="0" dirty="0" smtClean="0">
                <a:ln>
                  <a:noFill/>
                </a:ln>
                <a:solidFill>
                  <a:schemeClr val="tx1"/>
                </a:solidFill>
                <a:effectLst/>
                <a:latin typeface="Courier New" pitchFamily="49" charset="0"/>
                <a:cs typeface="Courier New" pitchFamily="49" charset="0"/>
              </a:rPr>
              <a:t> </a:t>
            </a:r>
            <a:endParaRPr lang="pt-PT" sz="1400" dirty="0" smtClean="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t-PT" sz="1400" b="0" i="0" u="none" strike="noStrike" cap="none" normalizeH="0" baseline="0" dirty="0" smtClean="0">
                <a:ln>
                  <a:noFill/>
                </a:ln>
                <a:solidFill>
                  <a:schemeClr val="tx1"/>
                </a:solidFill>
                <a:effectLst/>
                <a:latin typeface="Courier New" pitchFamily="49" charset="0"/>
                <a:cs typeface="Courier New" pitchFamily="49" charset="0"/>
              </a:rPr>
              <a:t>.</a:t>
            </a:r>
            <a:r>
              <a:rPr kumimoji="0" lang="pt-PT" sz="1400" b="0" i="0" u="none" strike="noStrike" cap="none" normalizeH="0" dirty="0" smtClean="0">
                <a:ln>
                  <a:noFill/>
                </a:ln>
                <a:solidFill>
                  <a:schemeClr val="tx1"/>
                </a:solidFill>
                <a:effectLst/>
                <a:latin typeface="Courier New" pitchFamily="49" charset="0"/>
                <a:cs typeface="Courier New" pitchFamily="49" charset="0"/>
              </a:rPr>
              <a:t> . .</a:t>
            </a:r>
          </a:p>
          <a:p>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view</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 </a:t>
            </a:r>
          </a:p>
          <a:p>
            <a:r>
              <a:rPr lang="pt-PT" sz="1400" i="1"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(-1, 4000);</a:t>
            </a:r>
          </a:p>
          <a:p>
            <a:r>
              <a:rPr lang="pt-PT" sz="1400" i="1" dirty="0" err="1" smtClean="0">
                <a:latin typeface="Courier New" pitchFamily="49" charset="0"/>
                <a:cs typeface="Courier New" pitchFamily="49" charset="0"/>
              </a:rPr>
              <a:t>RotationInterpolator</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RotationInterpolator</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alpha</a:t>
            </a:r>
            <a:r>
              <a:rPr lang="pt-PT" sz="1400" dirty="0" smtClean="0">
                <a:latin typeface="Courier New" pitchFamily="49" charset="0"/>
                <a:cs typeface="Courier New" pitchFamily="49" charset="0"/>
              </a:rPr>
              <a:t>, </a:t>
            </a:r>
            <a:r>
              <a:rPr lang="pt-PT" sz="1400" b="1" dirty="0" err="1" smtClean="0">
                <a:solidFill>
                  <a:srgbClr val="FF0000"/>
                </a:solidFill>
                <a:latin typeface="Courier New" pitchFamily="49" charset="0"/>
                <a:cs typeface="Courier New" pitchFamily="49" charset="0"/>
              </a:rPr>
              <a:t>vtg</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BoundingSphere</a:t>
            </a:r>
            <a:r>
              <a:rPr lang="pt-PT" sz="1400" dirty="0" smtClean="0">
                <a:latin typeface="Courier New" pitchFamily="49" charset="0"/>
                <a:cs typeface="Courier New" pitchFamily="49" charset="0"/>
              </a:rPr>
              <a:t> </a:t>
            </a:r>
            <a:r>
              <a:rPr lang="pt-PT" sz="1400" dirty="0" err="1" smtClean="0">
                <a:latin typeface="Courier New" pitchFamily="49" charset="0"/>
                <a:cs typeface="Courier New" pitchFamily="49" charset="0"/>
              </a:rPr>
              <a:t>bounds</a:t>
            </a:r>
            <a:r>
              <a:rPr lang="pt-PT" sz="1400" dirty="0" smtClean="0">
                <a:latin typeface="Courier New" pitchFamily="49" charset="0"/>
                <a:cs typeface="Courier New" pitchFamily="49" charset="0"/>
              </a:rPr>
              <a:t> = </a:t>
            </a:r>
            <a:r>
              <a:rPr lang="pt-PT" sz="1400" b="1" dirty="0" err="1" smtClean="0">
                <a:latin typeface="Courier New" pitchFamily="49" charset="0"/>
                <a:cs typeface="Courier New" pitchFamily="49" charset="0"/>
              </a:rPr>
              <a:t>new</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BoundingSphere</a:t>
            </a:r>
            <a:r>
              <a:rPr lang="pt-PT" sz="1400" dirty="0" smtClean="0">
                <a:latin typeface="Courier New" pitchFamily="49" charset="0"/>
                <a:cs typeface="Courier New" pitchFamily="49" charset="0"/>
              </a:rPr>
              <a:t>(); </a:t>
            </a:r>
            <a:r>
              <a:rPr lang="pt-PT" sz="1400" i="1" dirty="0" err="1" smtClean="0">
                <a:latin typeface="Courier New" pitchFamily="49" charset="0"/>
                <a:cs typeface="Courier New" pitchFamily="49" charset="0"/>
              </a:rPr>
              <a:t>rotator</a:t>
            </a:r>
            <a:r>
              <a:rPr lang="pt-PT" sz="1400" dirty="0" err="1" smtClean="0">
                <a:latin typeface="Courier New" pitchFamily="49" charset="0"/>
                <a:cs typeface="Courier New" pitchFamily="49" charset="0"/>
              </a:rPr>
              <a:t>.</a:t>
            </a:r>
            <a:r>
              <a:rPr lang="pt-PT" sz="1400" i="1" dirty="0" err="1" smtClean="0">
                <a:latin typeface="Courier New" pitchFamily="49" charset="0"/>
                <a:cs typeface="Courier New" pitchFamily="49" charset="0"/>
              </a:rPr>
              <a:t>setSchedulingBounds</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bounds</a:t>
            </a:r>
            <a:r>
              <a:rPr lang="pt-PT" sz="1400" dirty="0" smtClean="0">
                <a:latin typeface="Courier New" pitchFamily="49" charset="0"/>
                <a:cs typeface="Courier New" pitchFamily="49" charset="0"/>
              </a:rPr>
              <a:t>); </a:t>
            </a:r>
          </a:p>
          <a:p>
            <a:r>
              <a:rPr lang="pt-PT" sz="1400" i="1" dirty="0" err="1" smtClean="0">
                <a:latin typeface="Courier New" pitchFamily="49" charset="0"/>
                <a:cs typeface="Courier New" pitchFamily="49" charset="0"/>
              </a:rPr>
              <a:t>root</a:t>
            </a:r>
            <a:r>
              <a:rPr lang="pt-PT" sz="1400" dirty="0" err="1" smtClean="0">
                <a:latin typeface="Courier New" pitchFamily="49" charset="0"/>
                <a:cs typeface="Courier New" pitchFamily="49" charset="0"/>
              </a:rPr>
              <a:t>.</a:t>
            </a:r>
            <a:r>
              <a:rPr lang="pt-PT" sz="1400" i="1" dirty="0" err="1" smtClean="0">
                <a:latin typeface="Courier New" pitchFamily="49" charset="0"/>
                <a:cs typeface="Courier New" pitchFamily="49" charset="0"/>
              </a:rPr>
              <a:t>addChild</a:t>
            </a:r>
            <a:r>
              <a:rPr lang="pt-PT" sz="1400" dirty="0" smtClean="0">
                <a:latin typeface="Courier New" pitchFamily="49" charset="0"/>
                <a:cs typeface="Courier New" pitchFamily="49" charset="0"/>
              </a:rPr>
              <a:t>(</a:t>
            </a:r>
            <a:r>
              <a:rPr lang="pt-PT" sz="1400" dirty="0" err="1" smtClean="0">
                <a:latin typeface="Courier New" pitchFamily="49" charset="0"/>
                <a:cs typeface="Courier New" pitchFamily="49" charset="0"/>
              </a:rPr>
              <a:t>rotator</a:t>
            </a:r>
            <a:r>
              <a:rPr lang="pt-PT" sz="1400" dirty="0" smtClean="0">
                <a:latin typeface="Courier New" pitchFamily="49" charset="0"/>
                <a:cs typeface="Courier New" pitchFamily="49" charset="0"/>
              </a:rPr>
              <a:t>);</a:t>
            </a:r>
            <a:endParaRPr kumimoji="0" lang="pt-PT"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6"/>
          <p:cNvPicPr>
            <a:picLocks noChangeAspect="1" noChangeArrowheads="1"/>
          </p:cNvPicPr>
          <p:nvPr/>
        </p:nvPicPr>
        <p:blipFill>
          <a:blip r:embed="rId2" cstate="print"/>
          <a:srcRect/>
          <a:stretch>
            <a:fillRect/>
          </a:stretch>
        </p:blipFill>
        <p:spPr bwMode="auto">
          <a:xfrm>
            <a:off x="5912574" y="2670611"/>
            <a:ext cx="2695575" cy="4124325"/>
          </a:xfrm>
          <a:prstGeom prst="rect">
            <a:avLst/>
          </a:prstGeom>
          <a:noFill/>
          <a:ln w="9525">
            <a:noFill/>
            <a:miter lim="800000"/>
            <a:headEnd/>
            <a:tailEnd/>
          </a:ln>
        </p:spPr>
      </p:pic>
      <p:sp>
        <p:nvSpPr>
          <p:cNvPr id="22530" name="Título 1"/>
          <p:cNvSpPr>
            <a:spLocks noGrp="1"/>
          </p:cNvSpPr>
          <p:nvPr>
            <p:ph type="title" idx="4294967295"/>
          </p:nvPr>
        </p:nvSpPr>
        <p:spPr/>
        <p:txBody>
          <a:bodyPr/>
          <a:lstStyle/>
          <a:p>
            <a:pPr eaLnBrk="1" hangingPunct="1"/>
            <a:r>
              <a:rPr lang="pt-PT" sz="4000" b="1" smtClean="0">
                <a:solidFill>
                  <a:srgbClr val="0070C0"/>
                </a:solidFill>
              </a:rPr>
              <a:t>Criar a Própria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CDD1AF2-ADC9-44E2-A13C-050EA89980F5}" type="slidenum">
              <a:rPr lang="pt-PT" sz="1200">
                <a:solidFill>
                  <a:schemeClr val="tx1">
                    <a:tint val="75000"/>
                  </a:schemeClr>
                </a:solidFill>
                <a:latin typeface="+mn-lt"/>
              </a:rPr>
              <a:pPr algn="r" fontAlgn="auto">
                <a:spcBef>
                  <a:spcPts val="0"/>
                </a:spcBef>
                <a:spcAft>
                  <a:spcPts val="0"/>
                </a:spcAft>
                <a:defRPr/>
              </a:pPr>
              <a:t>29</a:t>
            </a:fld>
            <a:endParaRPr lang="pt-PT" sz="1200" dirty="0">
              <a:solidFill>
                <a:schemeClr val="tx1">
                  <a:tint val="75000"/>
                </a:schemeClr>
              </a:solidFill>
              <a:latin typeface="+mn-lt"/>
            </a:endParaRPr>
          </a:p>
        </p:txBody>
      </p:sp>
      <p:sp>
        <p:nvSpPr>
          <p:cNvPr id="54277" name="Text Box 5"/>
          <p:cNvSpPr txBox="1">
            <a:spLocks noChangeArrowheads="1"/>
          </p:cNvSpPr>
          <p:nvPr/>
        </p:nvSpPr>
        <p:spPr bwMode="auto">
          <a:xfrm>
            <a:off x="685800" y="1371600"/>
            <a:ext cx="3011488" cy="461963"/>
          </a:xfrm>
          <a:prstGeom prst="rect">
            <a:avLst/>
          </a:prstGeom>
          <a:noFill/>
          <a:ln w="12700">
            <a:noFill/>
            <a:miter lim="800000"/>
            <a:headEnd type="none" w="sm" len="sm"/>
            <a:tailEnd type="none" w="sm" len="sm"/>
          </a:ln>
          <a:effectLst/>
        </p:spPr>
        <p:txBody>
          <a:bodyPr wrap="none">
            <a:spAutoFit/>
          </a:bodyPr>
          <a:lstStyle/>
          <a:p>
            <a:pPr eaLnBrk="0" hangingPunct="0">
              <a:defRPr/>
            </a:pPr>
            <a:r>
              <a:rPr lang="pt-PT" sz="2400" dirty="0">
                <a:solidFill>
                  <a:srgbClr val="FF0000"/>
                </a:solidFill>
                <a:latin typeface="+mn-lt"/>
              </a:rPr>
              <a:t>Ramo de Visualização:</a:t>
            </a:r>
          </a:p>
        </p:txBody>
      </p:sp>
      <p:sp>
        <p:nvSpPr>
          <p:cNvPr id="22533" name="Rectangle 6"/>
          <p:cNvSpPr>
            <a:spLocks noChangeArrowheads="1"/>
          </p:cNvSpPr>
          <p:nvPr/>
        </p:nvSpPr>
        <p:spPr bwMode="auto">
          <a:xfrm>
            <a:off x="714375" y="2000250"/>
            <a:ext cx="6500831" cy="3108543"/>
          </a:xfrm>
          <a:prstGeom prst="rect">
            <a:avLst/>
          </a:prstGeom>
          <a:noFill/>
          <a:ln w="12700">
            <a:solidFill>
              <a:srgbClr val="FF0000"/>
            </a:solidFill>
            <a:miter lim="800000"/>
            <a:headEnd type="none" w="sm" len="sm"/>
            <a:tailEnd type="none" w="sm" len="sm"/>
          </a:ln>
        </p:spPr>
        <p:txBody>
          <a:bodyPr wrap="square">
            <a:spAutoFit/>
          </a:bodyPr>
          <a:lstStyle/>
          <a:p>
            <a:pPr eaLnBrk="0" hangingPunct="0"/>
            <a:r>
              <a:rPr lang="en-US" sz="1400" dirty="0">
                <a:latin typeface="Courier New" pitchFamily="49" charset="0"/>
              </a:rPr>
              <a:t>View </a:t>
            </a:r>
            <a:r>
              <a:rPr lang="en-US" sz="1400" dirty="0" err="1">
                <a:latin typeface="Courier New" pitchFamily="49" charset="0"/>
              </a:rPr>
              <a:t>view</a:t>
            </a:r>
            <a:r>
              <a:rPr lang="en-US" sz="1400" dirty="0">
                <a:latin typeface="Courier New" pitchFamily="49" charset="0"/>
              </a:rPr>
              <a:t> = new View();  </a:t>
            </a:r>
            <a:r>
              <a:rPr lang="en-US" sz="1400" dirty="0" err="1">
                <a:latin typeface="Courier New" pitchFamily="49" charset="0"/>
              </a:rPr>
              <a:t>view.setProjectionPolicy</a:t>
            </a:r>
            <a:r>
              <a:rPr lang="en-US" sz="1400" dirty="0">
                <a:latin typeface="Courier New" pitchFamily="49" charset="0"/>
              </a:rPr>
              <a:t>(</a:t>
            </a:r>
            <a:r>
              <a:rPr lang="en-US" sz="1400" dirty="0" err="1">
                <a:latin typeface="Courier New" pitchFamily="49" charset="0"/>
              </a:rPr>
              <a:t>View.PARALLEL_PROJECTION</a:t>
            </a:r>
            <a:r>
              <a:rPr lang="en-US" sz="1400" dirty="0">
                <a:latin typeface="Courier New" pitchFamily="49" charset="0"/>
              </a:rPr>
              <a:t>);</a:t>
            </a:r>
          </a:p>
          <a:p>
            <a:pPr eaLnBrk="0" hangingPunct="0"/>
            <a:r>
              <a:rPr lang="en-US" sz="1400" dirty="0" err="1">
                <a:latin typeface="Courier New" pitchFamily="49" charset="0"/>
              </a:rPr>
              <a:t>ViewPlatform</a:t>
            </a:r>
            <a:r>
              <a:rPr lang="en-US" sz="1400" dirty="0">
                <a:latin typeface="Courier New" pitchFamily="49" charset="0"/>
              </a:rPr>
              <a:t> </a:t>
            </a:r>
            <a:r>
              <a:rPr lang="en-US" sz="1400" dirty="0" err="1">
                <a:latin typeface="Courier New" pitchFamily="49" charset="0"/>
              </a:rPr>
              <a:t>vp</a:t>
            </a:r>
            <a:r>
              <a:rPr lang="en-US" sz="1400" dirty="0">
                <a:latin typeface="Courier New" pitchFamily="49" charset="0"/>
              </a:rPr>
              <a:t> = new </a:t>
            </a:r>
            <a:r>
              <a:rPr lang="en-US" sz="1400" dirty="0" err="1">
                <a:latin typeface="Courier New" pitchFamily="49" charset="0"/>
              </a:rPr>
              <a:t>ViewPlatform</a:t>
            </a:r>
            <a:r>
              <a:rPr lang="en-US" sz="1400" dirty="0">
                <a:latin typeface="Courier New" pitchFamily="49" charset="0"/>
              </a:rPr>
              <a:t>();</a:t>
            </a:r>
          </a:p>
          <a:p>
            <a:pPr eaLnBrk="0" hangingPunct="0"/>
            <a:r>
              <a:rPr lang="en-US" sz="1400" dirty="0">
                <a:latin typeface="Courier New" pitchFamily="49" charset="0"/>
              </a:rPr>
              <a:t>view.addCanvas3D(</a:t>
            </a:r>
            <a:r>
              <a:rPr lang="en-US" sz="1400" dirty="0" err="1">
                <a:latin typeface="Courier New" pitchFamily="49" charset="0"/>
              </a:rPr>
              <a:t>cv</a:t>
            </a:r>
            <a:r>
              <a:rPr lang="en-US" sz="1400" dirty="0">
                <a:latin typeface="Courier New" pitchFamily="49" charset="0"/>
              </a:rPr>
              <a:t>);</a:t>
            </a:r>
          </a:p>
          <a:p>
            <a:pPr eaLnBrk="0" hangingPunct="0"/>
            <a:r>
              <a:rPr lang="en-US" sz="1400" dirty="0" err="1">
                <a:latin typeface="Courier New" pitchFamily="49" charset="0"/>
              </a:rPr>
              <a:t>view.attachViewPlatform</a:t>
            </a:r>
            <a:r>
              <a:rPr lang="en-US" sz="1400" dirty="0">
                <a:latin typeface="Courier New" pitchFamily="49" charset="0"/>
              </a:rPr>
              <a:t>(</a:t>
            </a:r>
            <a:r>
              <a:rPr lang="en-US" sz="1400" dirty="0" err="1">
                <a:latin typeface="Courier New" pitchFamily="49" charset="0"/>
              </a:rPr>
              <a:t>vp</a:t>
            </a:r>
            <a:r>
              <a:rPr lang="en-US" sz="1400" dirty="0">
                <a:latin typeface="Courier New" pitchFamily="49" charset="0"/>
              </a:rPr>
              <a:t>);</a:t>
            </a:r>
          </a:p>
          <a:p>
            <a:pPr eaLnBrk="0" hangingPunct="0"/>
            <a:r>
              <a:rPr lang="en-US" sz="1400" dirty="0" err="1">
                <a:latin typeface="Courier New" pitchFamily="49" charset="0"/>
              </a:rPr>
              <a:t>view.setPhysicalBody</a:t>
            </a:r>
            <a:r>
              <a:rPr lang="en-US" sz="1400" dirty="0">
                <a:latin typeface="Courier New" pitchFamily="49" charset="0"/>
              </a:rPr>
              <a:t>(new </a:t>
            </a:r>
            <a:r>
              <a:rPr lang="en-US" sz="1400" dirty="0" err="1">
                <a:latin typeface="Courier New" pitchFamily="49" charset="0"/>
              </a:rPr>
              <a:t>PhysicalBody</a:t>
            </a:r>
            <a:r>
              <a:rPr lang="en-US" sz="1400" dirty="0">
                <a:latin typeface="Courier New" pitchFamily="49" charset="0"/>
              </a:rPr>
              <a:t>());</a:t>
            </a:r>
          </a:p>
          <a:p>
            <a:pPr eaLnBrk="0" hangingPunct="0"/>
            <a:r>
              <a:rPr lang="en-US" sz="1400" dirty="0" err="1">
                <a:latin typeface="Courier New" pitchFamily="49" charset="0"/>
              </a:rPr>
              <a:t>view.setPhysicalEnvironment</a:t>
            </a:r>
            <a:r>
              <a:rPr lang="en-US" sz="1400" dirty="0">
                <a:latin typeface="Courier New" pitchFamily="49" charset="0"/>
              </a:rPr>
              <a:t>(new </a:t>
            </a:r>
            <a:r>
              <a:rPr lang="en-US" sz="1400" dirty="0" err="1">
                <a:latin typeface="Courier New" pitchFamily="49" charset="0"/>
              </a:rPr>
              <a:t>PhysicalEnvironment</a:t>
            </a:r>
            <a:r>
              <a:rPr lang="en-US" sz="1400" dirty="0">
                <a:latin typeface="Courier New" pitchFamily="49" charset="0"/>
              </a:rPr>
              <a:t>());</a:t>
            </a:r>
          </a:p>
          <a:p>
            <a:pPr eaLnBrk="0" hangingPunct="0"/>
            <a:r>
              <a:rPr lang="en-US" sz="1400" dirty="0">
                <a:latin typeface="Courier New" pitchFamily="49" charset="0"/>
              </a:rPr>
              <a:t>Transform3D trans = new Transform3D();</a:t>
            </a:r>
          </a:p>
          <a:p>
            <a:pPr eaLnBrk="0" hangingPunct="0"/>
            <a:r>
              <a:rPr lang="en-US" sz="1400" dirty="0" err="1">
                <a:latin typeface="Courier New" pitchFamily="49" charset="0"/>
              </a:rPr>
              <a:t>trans.lookAt</a:t>
            </a:r>
            <a:r>
              <a:rPr lang="en-US" sz="1400" dirty="0">
                <a:latin typeface="Courier New" pitchFamily="49" charset="0"/>
              </a:rPr>
              <a:t>(eye, center, </a:t>
            </a:r>
            <a:r>
              <a:rPr lang="en-US" sz="1400" dirty="0" err="1">
                <a:latin typeface="Courier New" pitchFamily="49" charset="0"/>
              </a:rPr>
              <a:t>vup</a:t>
            </a:r>
            <a:r>
              <a:rPr lang="en-US" sz="1400" dirty="0">
                <a:latin typeface="Courier New" pitchFamily="49" charset="0"/>
              </a:rPr>
              <a:t>);</a:t>
            </a:r>
          </a:p>
          <a:p>
            <a:pPr eaLnBrk="0" hangingPunct="0"/>
            <a:r>
              <a:rPr lang="en-US" sz="1400" dirty="0" err="1">
                <a:latin typeface="Courier New" pitchFamily="49" charset="0"/>
              </a:rPr>
              <a:t>trans.invert</a:t>
            </a:r>
            <a:r>
              <a:rPr lang="en-US" sz="1400" dirty="0">
                <a:latin typeface="Courier New" pitchFamily="49" charset="0"/>
              </a:rPr>
              <a:t>();</a:t>
            </a:r>
          </a:p>
          <a:p>
            <a:pPr eaLnBrk="0" hangingPunct="0"/>
            <a:r>
              <a:rPr lang="en-US" sz="1400" dirty="0" err="1">
                <a:latin typeface="Courier New" pitchFamily="49" charset="0"/>
              </a:rPr>
              <a:t>TransformGroup</a:t>
            </a:r>
            <a:r>
              <a:rPr lang="en-US" sz="1400" dirty="0">
                <a:latin typeface="Courier New" pitchFamily="49" charset="0"/>
              </a:rPr>
              <a:t> </a:t>
            </a:r>
            <a:r>
              <a:rPr lang="en-US" sz="1400" dirty="0" err="1">
                <a:latin typeface="Courier New" pitchFamily="49" charset="0"/>
              </a:rPr>
              <a:t>tg</a:t>
            </a:r>
            <a:r>
              <a:rPr lang="en-US" sz="1400" dirty="0">
                <a:latin typeface="Courier New" pitchFamily="49" charset="0"/>
              </a:rPr>
              <a:t> = new </a:t>
            </a:r>
            <a:r>
              <a:rPr lang="en-US" sz="1400" dirty="0" err="1">
                <a:latin typeface="Courier New" pitchFamily="49" charset="0"/>
              </a:rPr>
              <a:t>TransformGroup</a:t>
            </a:r>
            <a:r>
              <a:rPr lang="en-US" sz="1400" dirty="0">
                <a:latin typeface="Courier New" pitchFamily="49" charset="0"/>
              </a:rPr>
              <a:t>(trans);</a:t>
            </a:r>
          </a:p>
          <a:p>
            <a:pPr eaLnBrk="0" hangingPunct="0"/>
            <a:r>
              <a:rPr lang="en-US" sz="1400" dirty="0" err="1">
                <a:latin typeface="Courier New" pitchFamily="49" charset="0"/>
              </a:rPr>
              <a:t>tg.addChild</a:t>
            </a:r>
            <a:r>
              <a:rPr lang="en-US" sz="1400" dirty="0">
                <a:latin typeface="Courier New" pitchFamily="49" charset="0"/>
              </a:rPr>
              <a:t>(</a:t>
            </a:r>
            <a:r>
              <a:rPr lang="en-US" sz="1400" dirty="0" err="1">
                <a:latin typeface="Courier New" pitchFamily="49" charset="0"/>
              </a:rPr>
              <a:t>vp</a:t>
            </a:r>
            <a:r>
              <a:rPr lang="en-US" sz="1400" dirty="0">
                <a:latin typeface="Courier New" pitchFamily="49" charset="0"/>
              </a:rPr>
              <a:t>);</a:t>
            </a:r>
          </a:p>
          <a:p>
            <a:pPr eaLnBrk="0" hangingPunct="0"/>
            <a:r>
              <a:rPr lang="en-US" sz="1400" dirty="0" err="1">
                <a:latin typeface="Courier New" pitchFamily="49" charset="0"/>
              </a:rPr>
              <a:t>BranchGroup</a:t>
            </a:r>
            <a:r>
              <a:rPr lang="en-US" sz="1400" dirty="0">
                <a:latin typeface="Courier New" pitchFamily="49" charset="0"/>
              </a:rPr>
              <a:t> </a:t>
            </a:r>
            <a:r>
              <a:rPr lang="en-US" sz="1400" dirty="0" err="1">
                <a:latin typeface="Courier New" pitchFamily="49" charset="0"/>
              </a:rPr>
              <a:t>bgView</a:t>
            </a:r>
            <a:r>
              <a:rPr lang="en-US" sz="1400" dirty="0">
                <a:latin typeface="Courier New" pitchFamily="49" charset="0"/>
              </a:rPr>
              <a:t> = new </a:t>
            </a:r>
            <a:r>
              <a:rPr lang="en-US" sz="1400" dirty="0" err="1">
                <a:latin typeface="Courier New" pitchFamily="49" charset="0"/>
              </a:rPr>
              <a:t>BranchGroup</a:t>
            </a:r>
            <a:r>
              <a:rPr lang="en-US" sz="1400" dirty="0">
                <a:latin typeface="Courier New" pitchFamily="49" charset="0"/>
              </a:rPr>
              <a:t>();</a:t>
            </a:r>
          </a:p>
          <a:p>
            <a:pPr eaLnBrk="0" hangingPunct="0"/>
            <a:r>
              <a:rPr lang="en-US" sz="1400" dirty="0" err="1">
                <a:latin typeface="Courier New" pitchFamily="49" charset="0"/>
              </a:rPr>
              <a:t>bgView.addChild</a:t>
            </a:r>
            <a:r>
              <a:rPr lang="en-US" sz="1400" dirty="0">
                <a:latin typeface="Courier New" pitchFamily="49" charset="0"/>
              </a:rPr>
              <a:t>(</a:t>
            </a:r>
            <a:r>
              <a:rPr lang="en-US" sz="1400" dirty="0" err="1">
                <a:latin typeface="Courier New" pitchFamily="49" charset="0"/>
              </a:rPr>
              <a:t>tg</a:t>
            </a:r>
            <a:r>
              <a:rPr lang="en-US" sz="1400" dirty="0">
                <a:latin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title"/>
          </p:nvPr>
        </p:nvSpPr>
        <p:spPr/>
        <p:txBody>
          <a:bodyPr/>
          <a:lstStyle/>
          <a:p>
            <a:pPr eaLnBrk="1" hangingPunct="1"/>
            <a:r>
              <a:rPr lang="pt-PT" smtClean="0"/>
              <a:t>Visualização 3D</a:t>
            </a:r>
          </a:p>
        </p:txBody>
      </p:sp>
      <p:sp>
        <p:nvSpPr>
          <p:cNvPr id="6" name="Marcador de Posição do Número do Diapositivo 5"/>
          <p:cNvSpPr>
            <a:spLocks noGrp="1"/>
          </p:cNvSpPr>
          <p:nvPr>
            <p:ph type="sldNum" sz="quarter" idx="12"/>
          </p:nvPr>
        </p:nvSpPr>
        <p:spPr/>
        <p:txBody>
          <a:bodyPr/>
          <a:lstStyle/>
          <a:p>
            <a:pPr>
              <a:defRPr/>
            </a:pPr>
            <a:fld id="{389D6E05-3B2A-4C64-BA92-CF7B4D5C3662}" type="slidenum">
              <a:rPr lang="pt-PT"/>
              <a:pPr>
                <a:defRPr/>
              </a:pPr>
              <a:t>3</a:t>
            </a:fld>
            <a:endParaRPr lang="pt-PT" dirty="0"/>
          </a:p>
        </p:txBody>
      </p:sp>
      <p:pic>
        <p:nvPicPr>
          <p:cNvPr id="5124" name="Picture 2" descr="Figure 13-1 The Camera Analogy in 3D Viewing"/>
          <p:cNvPicPr>
            <a:picLocks noChangeAspect="1" noChangeArrowheads="1"/>
          </p:cNvPicPr>
          <p:nvPr/>
        </p:nvPicPr>
        <p:blipFill>
          <a:blip r:embed="rId2" cstate="print"/>
          <a:srcRect/>
          <a:stretch>
            <a:fillRect/>
          </a:stretch>
        </p:blipFill>
        <p:spPr bwMode="auto">
          <a:xfrm>
            <a:off x="785813" y="1428750"/>
            <a:ext cx="4648200" cy="2819400"/>
          </a:xfrm>
          <a:prstGeom prst="rect">
            <a:avLst/>
          </a:prstGeom>
          <a:noFill/>
          <a:ln w="9525">
            <a:noFill/>
            <a:miter lim="800000"/>
            <a:headEnd/>
            <a:tailEnd/>
          </a:ln>
        </p:spPr>
      </p:pic>
      <p:pic>
        <p:nvPicPr>
          <p:cNvPr id="5125" name="Picture 4" descr="Figure 13-2 Schematic Illustration of Tumbling (Implementation Perspective)"/>
          <p:cNvPicPr>
            <a:picLocks noChangeAspect="1" noChangeArrowheads="1"/>
          </p:cNvPicPr>
          <p:nvPr/>
        </p:nvPicPr>
        <p:blipFill>
          <a:blip r:embed="rId3" cstate="print"/>
          <a:srcRect/>
          <a:stretch>
            <a:fillRect/>
          </a:stretch>
        </p:blipFill>
        <p:spPr bwMode="auto">
          <a:xfrm>
            <a:off x="3857625" y="3929063"/>
            <a:ext cx="4486275"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p:cNvSpPr>
            <a:spLocks noGrp="1"/>
          </p:cNvSpPr>
          <p:nvPr>
            <p:ph type="title" idx="4294967295"/>
          </p:nvPr>
        </p:nvSpPr>
        <p:spPr/>
        <p:txBody>
          <a:bodyPr/>
          <a:lstStyle/>
          <a:p>
            <a:pPr eaLnBrk="1" hangingPunct="1"/>
            <a:r>
              <a:rPr lang="pt-PT" sz="4000" b="1" smtClean="0">
                <a:solidFill>
                  <a:srgbClr val="0070C0"/>
                </a:solidFill>
              </a:rPr>
              <a:t>Múltiplas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3023D7E-2981-40D8-AD85-E72E23A4444C}" type="slidenum">
              <a:rPr lang="pt-PT" sz="1200">
                <a:solidFill>
                  <a:schemeClr val="tx1">
                    <a:tint val="75000"/>
                  </a:schemeClr>
                </a:solidFill>
                <a:latin typeface="+mn-lt"/>
              </a:rPr>
              <a:pPr algn="r" fontAlgn="auto">
                <a:spcBef>
                  <a:spcPts val="0"/>
                </a:spcBef>
                <a:spcAft>
                  <a:spcPts val="0"/>
                </a:spcAft>
                <a:defRPr/>
              </a:pPr>
              <a:t>30</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a:latin typeface="Book Antiqua" pitchFamily="18" charset="0"/>
              </a:rPr>
              <a:t>Fonte</a:t>
            </a:r>
          </a:p>
        </p:txBody>
      </p:sp>
      <p:pic>
        <p:nvPicPr>
          <p:cNvPr id="23558" name="Picture 2" descr="H:\Carlos\Disciplinas\CG\CG_0708\Livros Java\Livro\Livro\Computer_Graphics_Using_Java__2D_and_3D_-_Prentice_Hall_2006\8.4. Java 3D View Model_files\getfile_006.dat"/>
          <p:cNvPicPr>
            <a:picLocks noChangeAspect="1" noChangeArrowheads="1"/>
          </p:cNvPicPr>
          <p:nvPr/>
        </p:nvPicPr>
        <p:blipFill>
          <a:blip r:embed="rId4" cstate="print"/>
          <a:srcRect/>
          <a:stretch>
            <a:fillRect/>
          </a:stretch>
        </p:blipFill>
        <p:spPr bwMode="auto">
          <a:xfrm>
            <a:off x="2000250" y="1571625"/>
            <a:ext cx="47625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pt-PT" sz="4000" b="1" smtClean="0">
                <a:solidFill>
                  <a:srgbClr val="0070C0"/>
                </a:solidFill>
              </a:rPr>
              <a:t>Múltiplas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31</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1357313" y="1357313"/>
            <a:ext cx="6288087"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pt-PT" sz="4000" b="1" smtClean="0">
                <a:solidFill>
                  <a:srgbClr val="0070C0"/>
                </a:solidFill>
              </a:rPr>
              <a:t>Múltiplas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32</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4952218" y="3501009"/>
            <a:ext cx="3955666" cy="3037904"/>
          </a:xfrm>
          <a:prstGeom prst="rect">
            <a:avLst/>
          </a:prstGeom>
          <a:noFill/>
          <a:ln w="9525">
            <a:noFill/>
            <a:miter lim="800000"/>
            <a:headEnd/>
            <a:tailEnd/>
          </a:ln>
        </p:spPr>
      </p:pic>
      <p:sp>
        <p:nvSpPr>
          <p:cNvPr id="2" name="Rectângulo 1"/>
          <p:cNvSpPr/>
          <p:nvPr/>
        </p:nvSpPr>
        <p:spPr>
          <a:xfrm>
            <a:off x="179512" y="843091"/>
            <a:ext cx="8856984" cy="6001643"/>
          </a:xfrm>
          <a:prstGeom prst="rect">
            <a:avLst/>
          </a:prstGeom>
        </p:spPr>
        <p:txBody>
          <a:bodyPr wrap="square">
            <a:spAutoFit/>
          </a:bodyPr>
          <a:lstStyle/>
          <a:p>
            <a:r>
              <a:rPr lang="pt-PT" sz="1200" dirty="0" err="1">
                <a:latin typeface="Courier New" panose="02070309020205020404" pitchFamily="49" charset="0"/>
                <a:cs typeface="Courier New" panose="02070309020205020404" pitchFamily="49" charset="0"/>
              </a:rPr>
              <a:t>public</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void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init</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a:t>
            </a:r>
            <a:r>
              <a:rPr lang="pt-PT" sz="1200" dirty="0">
                <a:latin typeface="Courier New" panose="02070309020205020404" pitchFamily="49" charset="0"/>
                <a:cs typeface="Courier New" panose="02070309020205020404" pitchFamily="49" charset="0"/>
              </a:rPr>
              <a:t> 4 Canvas3D </a:t>
            </a:r>
            <a:r>
              <a:rPr lang="pt-PT" sz="1200" dirty="0" err="1">
                <a:latin typeface="Courier New" panose="02070309020205020404" pitchFamily="49" charset="0"/>
                <a:cs typeface="Courier New" panose="02070309020205020404" pitchFamily="49" charset="0"/>
              </a:rPr>
              <a:t>objects</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this.setLayout</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GridLayout</a:t>
            </a:r>
            <a:r>
              <a:rPr lang="pt-PT" sz="1200" dirty="0">
                <a:solidFill>
                  <a:srgbClr val="FF0000"/>
                </a:solidFill>
                <a:latin typeface="Courier New" panose="02070309020205020404" pitchFamily="49" charset="0"/>
                <a:cs typeface="Courier New" panose="02070309020205020404" pitchFamily="49" charset="0"/>
              </a:rPr>
              <a:t>(2,2));</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GraphicsConfiguration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SimpleUniverse.getPreferredConfiguration</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first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standard</a:t>
            </a:r>
          </a:p>
          <a:p>
            <a:r>
              <a:rPr lang="pt-PT" sz="1200" dirty="0">
                <a:latin typeface="Courier New" panose="02070309020205020404" pitchFamily="49" charset="0"/>
                <a:cs typeface="Courier New" panose="02070309020205020404" pitchFamily="49" charset="0"/>
              </a:rPr>
              <a:t>    </a:t>
            </a:r>
            <a:r>
              <a:rPr lang="pt-PT" sz="1200" dirty="0">
                <a:solidFill>
                  <a:srgbClr val="FF0000"/>
                </a:solidFill>
                <a:latin typeface="Courier New" panose="02070309020205020404" pitchFamily="49" charset="0"/>
                <a:cs typeface="Courier New" panose="02070309020205020404" pitchFamily="49" charset="0"/>
              </a:rPr>
              <a:t>Canvas3D </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Canvas3D(</a:t>
            </a:r>
            <a:r>
              <a:rPr lang="pt-PT" sz="1200" dirty="0" err="1">
                <a:solidFill>
                  <a:srgbClr val="FF0000"/>
                </a:solidFill>
                <a:latin typeface="Courier New" panose="02070309020205020404" pitchFamily="49" charset="0"/>
                <a:cs typeface="Courier New" panose="02070309020205020404" pitchFamily="49" charset="0"/>
              </a:rPr>
              <a:t>gc</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add</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SimpleUniverse</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SimpleUniverse</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su.getViewingPlatform</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setNominalViewingTransform</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second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x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Canvas3D(</a:t>
            </a:r>
            <a:r>
              <a:rPr lang="pt-PT" sz="1200" dirty="0" err="1">
                <a:solidFill>
                  <a:srgbClr val="FF0000"/>
                </a:solidFill>
                <a:latin typeface="Courier New" panose="02070309020205020404" pitchFamily="49" charset="0"/>
                <a:cs typeface="Courier New" panose="02070309020205020404" pitchFamily="49" charset="0"/>
              </a:rPr>
              <a:t>gc</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add</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BranchGroup</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bgView</a:t>
            </a:r>
            <a:r>
              <a:rPr lang="pt-PT" sz="1200" dirty="0">
                <a:solidFill>
                  <a:srgbClr val="FF0000"/>
                </a:solidFill>
                <a:latin typeface="Courier New" panose="02070309020205020404" pitchFamily="49" charset="0"/>
                <a:cs typeface="Courier New" panose="02070309020205020404" pitchFamily="49" charset="0"/>
              </a:rPr>
              <a:t> = </a:t>
            </a:r>
            <a:r>
              <a:rPr lang="pt-PT" sz="1200" dirty="0" err="1">
                <a:solidFill>
                  <a:srgbClr val="FF0000"/>
                </a:solidFill>
                <a:latin typeface="Courier New" panose="02070309020205020404" pitchFamily="49" charset="0"/>
                <a:cs typeface="Courier New" panose="02070309020205020404" pitchFamily="49" charset="0"/>
              </a:rPr>
              <a:t>createView</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cv</a:t>
            </a:r>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Point3d(2.7,0,0), </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Point3d(0,0,0), </a:t>
            </a:r>
            <a:r>
              <a:rPr lang="pt-PT" sz="1200" dirty="0" err="1">
                <a:solidFill>
                  <a:srgbClr val="FF0000"/>
                </a:solidFill>
                <a:latin typeface="Courier New" panose="02070309020205020404" pitchFamily="49" charset="0"/>
                <a:cs typeface="Courier New" panose="02070309020205020404" pitchFamily="49" charset="0"/>
              </a:rPr>
              <a:t>new</a:t>
            </a:r>
            <a:r>
              <a:rPr lang="pt-PT" sz="1200" dirty="0">
                <a:solidFill>
                  <a:srgbClr val="FF0000"/>
                </a:solidFill>
                <a:latin typeface="Courier New" panose="02070309020205020404" pitchFamily="49" charset="0"/>
                <a:cs typeface="Courier New" panose="02070309020205020404" pitchFamily="49" charset="0"/>
              </a:rPr>
              <a:t> Vector3d(0,1,0));</a:t>
            </a:r>
          </a:p>
          <a:p>
            <a:r>
              <a:rPr lang="pt-PT" sz="1200" dirty="0">
                <a:solidFill>
                  <a:srgbClr val="FF0000"/>
                </a:solidFill>
                <a:latin typeface="Courier New" panose="02070309020205020404" pitchFamily="49" charset="0"/>
                <a:cs typeface="Courier New" panose="02070309020205020404" pitchFamily="49" charset="0"/>
              </a:rPr>
              <a:t>    </a:t>
            </a:r>
            <a:r>
              <a:rPr lang="pt-PT" sz="1200" dirty="0" err="1">
                <a:solidFill>
                  <a:srgbClr val="FF0000"/>
                </a:solidFill>
                <a:latin typeface="Courier New" panose="02070309020205020404" pitchFamily="49" charset="0"/>
                <a:cs typeface="Courier New" panose="02070309020205020404" pitchFamily="49" charset="0"/>
              </a:rPr>
              <a:t>su.addBranchGraph</a:t>
            </a:r>
            <a:r>
              <a:rPr lang="pt-PT" sz="1200" dirty="0">
                <a:solidFill>
                  <a:srgbClr val="FF0000"/>
                </a:solidFill>
                <a:latin typeface="Courier New" panose="02070309020205020404" pitchFamily="49" charset="0"/>
                <a:cs typeface="Courier New" panose="02070309020205020404" pitchFamily="49" charset="0"/>
              </a:rPr>
              <a:t>(</a:t>
            </a:r>
            <a:r>
              <a:rPr lang="pt-PT" sz="1200" dirty="0" err="1">
                <a:solidFill>
                  <a:srgbClr val="FF0000"/>
                </a:solidFill>
                <a:latin typeface="Courier New" panose="02070309020205020404" pitchFamily="49" charset="0"/>
                <a:cs typeface="Courier New" panose="02070309020205020404" pitchFamily="49" charset="0"/>
              </a:rPr>
              <a:t>bgView</a:t>
            </a:r>
            <a:r>
              <a:rPr lang="pt-PT" sz="1200"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third</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z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Canvas3D(</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add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 0, 2.7),</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Point3d(0,0,0),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Vector3d(0,1,0));</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fourth</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y </a:t>
            </a:r>
            <a:r>
              <a:rPr lang="pt-PT" sz="1200" dirty="0" err="1">
                <a:latin typeface="Courier New" panose="02070309020205020404" pitchFamily="49" charset="0"/>
                <a:cs typeface="Courier New" panose="02070309020205020404" pitchFamily="49" charset="0"/>
              </a:rPr>
              <a:t>direction</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Canvas3D(</a:t>
            </a:r>
            <a:r>
              <a:rPr lang="pt-PT" sz="1200" dirty="0" err="1">
                <a:latin typeface="Courier New" panose="02070309020205020404" pitchFamily="49" charset="0"/>
                <a:cs typeface="Courier New" panose="02070309020205020404" pitchFamily="49" charset="0"/>
              </a:rPr>
              <a:t>gc</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add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cv</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Point3d(0,2.7,0),</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Point3d(0,0,0),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Vector3d(0,0,1));</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content</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a:t>
            </a:r>
            <a:endParaRPr lang="pt-PT" sz="1200" dirty="0">
              <a:latin typeface="Courier New" panose="02070309020205020404" pitchFamily="49" charset="0"/>
              <a:cs typeface="Courier New" panose="02070309020205020404" pitchFamily="49" charset="0"/>
            </a:endParaRP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createSceneGraph</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bg.compile</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su.addBranchGraph</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bg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1149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idx="4294967295"/>
          </p:nvPr>
        </p:nvSpPr>
        <p:spPr/>
        <p:txBody>
          <a:bodyPr/>
          <a:lstStyle/>
          <a:p>
            <a:pPr eaLnBrk="1" hangingPunct="1"/>
            <a:r>
              <a:rPr lang="pt-PT" sz="4000" b="1" smtClean="0">
                <a:solidFill>
                  <a:srgbClr val="0070C0"/>
                </a:solidFill>
              </a:rPr>
              <a:t>Múltiplas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4C06EEA-1E86-424D-B506-45DCA1BE7327}" type="slidenum">
              <a:rPr lang="pt-PT" sz="1200">
                <a:solidFill>
                  <a:schemeClr val="tx1">
                    <a:tint val="75000"/>
                  </a:schemeClr>
                </a:solidFill>
                <a:latin typeface="+mn-lt"/>
              </a:rPr>
              <a:pPr algn="r" fontAlgn="auto">
                <a:spcBef>
                  <a:spcPts val="0"/>
                </a:spcBef>
                <a:spcAft>
                  <a:spcPts val="0"/>
                </a:spcAft>
                <a:defRPr/>
              </a:pPr>
              <a:t>33</a:t>
            </a:fld>
            <a:endParaRPr lang="pt-PT" sz="1200" dirty="0">
              <a:solidFill>
                <a:schemeClr val="tx1">
                  <a:tint val="75000"/>
                </a:schemeClr>
              </a:solidFill>
              <a:latin typeface="+mn-lt"/>
            </a:endParaRPr>
          </a:p>
        </p:txBody>
      </p:sp>
      <p:pic>
        <p:nvPicPr>
          <p:cNvPr id="24580" name="Picture 2"/>
          <p:cNvPicPr>
            <a:picLocks noChangeAspect="1" noChangeArrowheads="1"/>
          </p:cNvPicPr>
          <p:nvPr/>
        </p:nvPicPr>
        <p:blipFill>
          <a:blip r:embed="rId2" cstate="print"/>
          <a:srcRect/>
          <a:stretch>
            <a:fillRect/>
          </a:stretch>
        </p:blipFill>
        <p:spPr bwMode="auto">
          <a:xfrm>
            <a:off x="4952218" y="3501009"/>
            <a:ext cx="3955666" cy="3037904"/>
          </a:xfrm>
          <a:prstGeom prst="rect">
            <a:avLst/>
          </a:prstGeom>
          <a:noFill/>
          <a:ln w="9525">
            <a:noFill/>
            <a:miter lim="800000"/>
            <a:headEnd/>
            <a:tailEnd/>
          </a:ln>
        </p:spPr>
      </p:pic>
      <p:sp>
        <p:nvSpPr>
          <p:cNvPr id="4" name="Retângulo 3"/>
          <p:cNvSpPr/>
          <p:nvPr/>
        </p:nvSpPr>
        <p:spPr>
          <a:xfrm>
            <a:off x="251520" y="1688276"/>
            <a:ext cx="6462464" cy="3416320"/>
          </a:xfrm>
          <a:prstGeom prst="rect">
            <a:avLst/>
          </a:prstGeom>
        </p:spPr>
        <p:txBody>
          <a:bodyPr wrap="square">
            <a:spAutoFit/>
          </a:bodyPr>
          <a:lstStyle/>
          <a:p>
            <a:r>
              <a:rPr lang="pt-PT" sz="1200" dirty="0" err="1">
                <a:latin typeface="Courier New" panose="02070309020205020404" pitchFamily="49" charset="0"/>
                <a:cs typeface="Courier New" panose="02070309020205020404" pitchFamily="49" charset="0"/>
              </a:rPr>
              <a:t>private</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createView</a:t>
            </a:r>
            <a:r>
              <a:rPr lang="pt-PT" sz="1200" dirty="0">
                <a:latin typeface="Courier New" panose="02070309020205020404" pitchFamily="49" charset="0"/>
                <a:cs typeface="Courier New" panose="02070309020205020404" pitchFamily="49" charset="0"/>
              </a:rPr>
              <a:t>(</a:t>
            </a:r>
            <a:r>
              <a:rPr lang="pt-PT" sz="1200" b="1" dirty="0">
                <a:solidFill>
                  <a:srgbClr val="0070C0"/>
                </a:solidFill>
                <a:latin typeface="Courier New" panose="02070309020205020404" pitchFamily="49" charset="0"/>
                <a:cs typeface="Courier New" panose="02070309020205020404" pitchFamily="49" charset="0"/>
              </a:rPr>
              <a:t>Canvas3D </a:t>
            </a:r>
            <a:r>
              <a:rPr lang="pt-PT" sz="1200" b="1" dirty="0" err="1">
                <a:solidFill>
                  <a:srgbClr val="0070C0"/>
                </a:solidFill>
                <a:latin typeface="Courier New" panose="02070309020205020404" pitchFamily="49" charset="0"/>
                <a:cs typeface="Courier New" panose="02070309020205020404" pitchFamily="49" charset="0"/>
              </a:rPr>
              <a:t>cv</a:t>
            </a:r>
            <a:r>
              <a:rPr lang="pt-PT" sz="1200" b="1" dirty="0">
                <a:solidFill>
                  <a:srgbClr val="FF0000"/>
                </a:solidFill>
                <a:latin typeface="Courier New" panose="02070309020205020404" pitchFamily="49" charset="0"/>
                <a:cs typeface="Courier New" panose="02070309020205020404" pitchFamily="49" charset="0"/>
              </a:rPr>
              <a:t>, Point3d </a:t>
            </a:r>
            <a:r>
              <a:rPr lang="pt-PT" sz="1200" b="1" dirty="0" err="1">
                <a:solidFill>
                  <a:srgbClr val="FF0000"/>
                </a:solidFill>
                <a:latin typeface="Courier New" panose="02070309020205020404" pitchFamily="49" charset="0"/>
                <a:cs typeface="Courier New" panose="02070309020205020404" pitchFamily="49" charset="0"/>
              </a:rPr>
              <a:t>eye</a:t>
            </a:r>
            <a:r>
              <a:rPr lang="pt-PT" sz="1200" b="1" dirty="0">
                <a:solidFill>
                  <a:srgbClr val="FF0000"/>
                </a:solidFill>
                <a:latin typeface="Courier New" panose="02070309020205020404" pitchFamily="49" charset="0"/>
                <a:cs typeface="Courier New" panose="02070309020205020404" pitchFamily="49" charset="0"/>
              </a:rPr>
              <a:t>,</a:t>
            </a:r>
          </a:p>
          <a:p>
            <a:r>
              <a:rPr lang="pt-PT" sz="1200" b="1" dirty="0">
                <a:solidFill>
                  <a:srgbClr val="FF0000"/>
                </a:solidFill>
                <a:latin typeface="Courier New" panose="02070309020205020404" pitchFamily="49" charset="0"/>
                <a:cs typeface="Courier New" panose="02070309020205020404" pitchFamily="49" charset="0"/>
              </a:rPr>
              <a:t>    Point3d </a:t>
            </a:r>
            <a:r>
              <a:rPr lang="pt-PT" sz="1200" b="1" dirty="0" err="1">
                <a:solidFill>
                  <a:srgbClr val="FF0000"/>
                </a:solidFill>
                <a:latin typeface="Courier New" panose="02070309020205020404" pitchFamily="49" charset="0"/>
                <a:cs typeface="Courier New" panose="02070309020205020404" pitchFamily="49" charset="0"/>
              </a:rPr>
              <a:t>center</a:t>
            </a:r>
            <a:r>
              <a:rPr lang="pt-PT" sz="1200" b="1" dirty="0">
                <a:solidFill>
                  <a:srgbClr val="FF0000"/>
                </a:solidFill>
                <a:latin typeface="Courier New" panose="02070309020205020404" pitchFamily="49" charset="0"/>
                <a:cs typeface="Courier New" panose="02070309020205020404" pitchFamily="49" charset="0"/>
              </a:rPr>
              <a:t>, Vector3d </a:t>
            </a:r>
            <a:r>
              <a:rPr lang="pt-PT" sz="1200" b="1" dirty="0" err="1">
                <a:solidFill>
                  <a:srgbClr val="FF0000"/>
                </a:solidFill>
                <a:latin typeface="Courier New" panose="02070309020205020404" pitchFamily="49" charset="0"/>
                <a:cs typeface="Courier New" panose="02070309020205020404" pitchFamily="49" charset="0"/>
              </a:rPr>
              <a:t>vup</a:t>
            </a:r>
            <a:r>
              <a:rPr lang="pt-PT" sz="1200" dirty="0">
                <a:latin typeface="Courier New" panose="02070309020205020404" pitchFamily="49" charset="0"/>
                <a:cs typeface="Courier New" panose="02070309020205020404" pitchFamily="49" charset="0"/>
              </a:rPr>
              <a:t>) {</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view.setProjectionPolicy</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View.PARALLEL_PROJECTION</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ViewPlatform</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b="1" dirty="0">
                <a:solidFill>
                  <a:srgbClr val="0070C0"/>
                </a:solidFill>
                <a:latin typeface="Courier New" panose="02070309020205020404" pitchFamily="49" charset="0"/>
                <a:cs typeface="Courier New" panose="02070309020205020404" pitchFamily="49" charset="0"/>
              </a:rPr>
              <a:t>view.addCanvas3D(</a:t>
            </a:r>
            <a:r>
              <a:rPr lang="pt-PT" sz="1200" b="1" dirty="0" err="1">
                <a:solidFill>
                  <a:srgbClr val="0070C0"/>
                </a:solidFill>
                <a:latin typeface="Courier New" panose="02070309020205020404" pitchFamily="49" charset="0"/>
                <a:cs typeface="Courier New" panose="02070309020205020404" pitchFamily="49" charset="0"/>
              </a:rPr>
              <a:t>cv</a:t>
            </a:r>
            <a:r>
              <a:rPr lang="pt-PT" sz="1200" b="1" dirty="0">
                <a:solidFill>
                  <a:srgbClr val="0070C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view.attachViewPlatform</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view.setPhysicalBody</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PhysicalBody</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view.setPhysicalEnvironment</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PhysicalEnvironment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Transform3D </a:t>
            </a:r>
            <a:r>
              <a:rPr lang="pt-PT" sz="1200" dirty="0" err="1">
                <a:latin typeface="Courier New" panose="02070309020205020404" pitchFamily="49" charset="0"/>
                <a:cs typeface="Courier New" panose="02070309020205020404" pitchFamily="49" charset="0"/>
              </a:rPr>
              <a:t>trans</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Transform3D();</a:t>
            </a:r>
          </a:p>
          <a:p>
            <a:r>
              <a:rPr lang="pt-PT" sz="1200"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trans.lookAt</a:t>
            </a:r>
            <a:r>
              <a:rPr lang="pt-PT" sz="1200" b="1" dirty="0">
                <a:solidFill>
                  <a:srgbClr val="FF0000"/>
                </a:solidFill>
                <a:latin typeface="Courier New" panose="02070309020205020404" pitchFamily="49" charset="0"/>
                <a:cs typeface="Courier New" panose="02070309020205020404" pitchFamily="49" charset="0"/>
              </a:rPr>
              <a:t>(</a:t>
            </a:r>
            <a:r>
              <a:rPr lang="pt-PT" sz="1200" b="1" dirty="0" err="1">
                <a:solidFill>
                  <a:srgbClr val="FF0000"/>
                </a:solidFill>
                <a:latin typeface="Courier New" panose="02070309020205020404" pitchFamily="49" charset="0"/>
                <a:cs typeface="Courier New" panose="02070309020205020404" pitchFamily="49" charset="0"/>
              </a:rPr>
              <a:t>eye</a:t>
            </a:r>
            <a:r>
              <a:rPr lang="pt-PT" sz="1200" b="1"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center</a:t>
            </a:r>
            <a:r>
              <a:rPr lang="pt-PT" sz="1200" b="1" dirty="0">
                <a:solidFill>
                  <a:srgbClr val="FF0000"/>
                </a:solidFill>
                <a:latin typeface="Courier New" panose="02070309020205020404" pitchFamily="49" charset="0"/>
                <a:cs typeface="Courier New" panose="02070309020205020404" pitchFamily="49" charset="0"/>
              </a:rPr>
              <a:t>, </a:t>
            </a:r>
            <a:r>
              <a:rPr lang="pt-PT" sz="1200" b="1" dirty="0" err="1">
                <a:solidFill>
                  <a:srgbClr val="FF0000"/>
                </a:solidFill>
                <a:latin typeface="Courier New" panose="02070309020205020404" pitchFamily="49" charset="0"/>
                <a:cs typeface="Courier New" panose="02070309020205020404" pitchFamily="49" charset="0"/>
              </a:rPr>
              <a:t>vup</a:t>
            </a:r>
            <a:r>
              <a:rPr lang="pt-PT" sz="1200" b="1" dirty="0">
                <a:solidFill>
                  <a:srgbClr val="FF0000"/>
                </a:solidFill>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trans.invert</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TransformGroup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tg</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TransformGroup</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trans</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tg.addChild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vp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 = </a:t>
            </a:r>
            <a:r>
              <a:rPr lang="pt-PT" sz="1200" dirty="0" err="1">
                <a:latin typeface="Courier New" panose="02070309020205020404" pitchFamily="49" charset="0"/>
                <a:cs typeface="Courier New" panose="02070309020205020404" pitchFamily="49" charset="0"/>
              </a:rPr>
              <a:t>new</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BranchGroup</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bgView.addChild</a:t>
            </a:r>
            <a:r>
              <a:rPr lang="pt-PT" sz="1200" dirty="0">
                <a:latin typeface="Courier New" panose="02070309020205020404" pitchFamily="49" charset="0"/>
                <a:cs typeface="Courier New" panose="02070309020205020404" pitchFamily="49" charset="0"/>
              </a:rPr>
              <a:t>(</a:t>
            </a:r>
            <a:r>
              <a:rPr lang="pt-PT" sz="1200" dirty="0" err="1">
                <a:latin typeface="Courier New" panose="02070309020205020404" pitchFamily="49" charset="0"/>
                <a:cs typeface="Courier New" panose="02070309020205020404" pitchFamily="49" charset="0"/>
              </a:rPr>
              <a:t>tg</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return</a:t>
            </a:r>
            <a:r>
              <a:rPr lang="pt-PT" sz="1200" dirty="0">
                <a:latin typeface="Courier New" panose="02070309020205020404" pitchFamily="49" charset="0"/>
                <a:cs typeface="Courier New" panose="02070309020205020404" pitchFamily="49" charset="0"/>
              </a:rPr>
              <a:t> </a:t>
            </a:r>
            <a:r>
              <a:rPr lang="pt-PT" sz="1200" dirty="0" err="1">
                <a:latin typeface="Courier New" panose="02070309020205020404" pitchFamily="49" charset="0"/>
                <a:cs typeface="Courier New" panose="02070309020205020404" pitchFamily="49" charset="0"/>
              </a:rPr>
              <a:t>bgView</a:t>
            </a:r>
            <a:r>
              <a:rPr lang="pt-PT" sz="1200" dirty="0">
                <a:latin typeface="Courier New" panose="02070309020205020404" pitchFamily="49" charset="0"/>
                <a:cs typeface="Courier New" panose="02070309020205020404" pitchFamily="49" charset="0"/>
              </a:rPr>
              <a:t>;</a:t>
            </a:r>
          </a:p>
          <a:p>
            <a:r>
              <a:rPr lang="pt-PT"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2551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F0CA2E4-D757-4F4D-9CD2-612C3200515E}" type="slidenum">
              <a:rPr lang="pt-PT" sz="1200">
                <a:solidFill>
                  <a:schemeClr val="tx1">
                    <a:tint val="75000"/>
                  </a:schemeClr>
                </a:solidFill>
                <a:latin typeface="+mn-lt"/>
              </a:rPr>
              <a:pPr algn="r" fontAlgn="auto">
                <a:spcBef>
                  <a:spcPts val="0"/>
                </a:spcBef>
                <a:spcAft>
                  <a:spcPts val="0"/>
                </a:spcAft>
                <a:defRPr/>
              </a:pPr>
              <a:t>34</a:t>
            </a:fld>
            <a:endParaRPr lang="pt-PT" sz="1200" dirty="0">
              <a:solidFill>
                <a:schemeClr val="tx1">
                  <a:tint val="75000"/>
                </a:schemeClr>
              </a:solidFill>
              <a:latin typeface="+mn-lt"/>
            </a:endParaRPr>
          </a:p>
        </p:txBody>
      </p:sp>
      <p:sp>
        <p:nvSpPr>
          <p:cNvPr id="25604" name="Rectangle 8"/>
          <p:cNvSpPr>
            <a:spLocks noChangeArrowheads="1"/>
          </p:cNvSpPr>
          <p:nvPr/>
        </p:nvSpPr>
        <p:spPr bwMode="auto">
          <a:xfrm>
            <a:off x="685800" y="1657350"/>
            <a:ext cx="652938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a:latin typeface="Calibri" pitchFamily="34" charset="0"/>
              </a:rPr>
              <a:t>Operação para seleccionar objectos a partir da imagem renderizada.</a:t>
            </a:r>
          </a:p>
          <a:p>
            <a:pPr marL="342900" indent="-342900" eaLnBrk="0" hangingPunct="0">
              <a:spcBef>
                <a:spcPct val="20000"/>
              </a:spcBef>
              <a:buFont typeface="Arial" charset="0"/>
              <a:buChar char="•"/>
            </a:pPr>
            <a:r>
              <a:rPr lang="pt-PT" sz="2400">
                <a:latin typeface="Calibri" pitchFamily="34" charset="0"/>
              </a:rPr>
              <a:t>Um ponto seleccionado no plano 2D corresponde a um raio de pontos que são projectados nesse ponto. </a:t>
            </a:r>
          </a:p>
          <a:p>
            <a:pPr marL="342900" indent="-342900" eaLnBrk="0" hangingPunct="0">
              <a:spcBef>
                <a:spcPct val="20000"/>
              </a:spcBef>
              <a:buFont typeface="Arial" charset="0"/>
              <a:buChar char="•"/>
            </a:pPr>
            <a:r>
              <a:rPr lang="pt-PT" sz="2400">
                <a:latin typeface="Calibri" pitchFamily="34" charset="0"/>
              </a:rPr>
              <a:t>Considerando um disco em vez de um ponto, para permitir uma certa tolerância, o raio será um cilindro (numa projecção paralela), ou um cone (numa projecção perspectiva).</a:t>
            </a:r>
          </a:p>
          <a:p>
            <a:pPr marL="342900" indent="-342900" eaLnBrk="0" hangingPunct="0">
              <a:spcBef>
                <a:spcPct val="20000"/>
              </a:spcBef>
              <a:buFont typeface="Arial" charset="0"/>
              <a:buChar char="•"/>
            </a:pPr>
            <a:r>
              <a:rPr lang="pt-PT" sz="2400">
                <a:latin typeface="Calibri" pitchFamily="34" charset="0"/>
              </a:rPr>
              <a:t>A família de classe </a:t>
            </a:r>
            <a:r>
              <a:rPr lang="pt-PT" sz="2000">
                <a:latin typeface="Courier New" pitchFamily="49" charset="0"/>
                <a:cs typeface="Courier New" pitchFamily="49" charset="0"/>
              </a:rPr>
              <a:t>PickShape </a:t>
            </a:r>
            <a:r>
              <a:rPr lang="pt-PT" sz="2400">
                <a:latin typeface="Calibri" pitchFamily="34" charset="0"/>
              </a:rPr>
              <a:t>define vários </a:t>
            </a:r>
            <a:r>
              <a:rPr lang="pt-PT" sz="2400" i="1">
                <a:latin typeface="Calibri" pitchFamily="34" charset="0"/>
              </a:rPr>
              <a:t>shapes</a:t>
            </a:r>
            <a:r>
              <a:rPr lang="pt-PT" sz="2400">
                <a:latin typeface="Calibri" pitchFamily="34" charset="0"/>
              </a:rPr>
              <a:t> diferentes para usar na operação de </a:t>
            </a:r>
            <a:r>
              <a:rPr lang="pt-PT" sz="2400" i="1">
                <a:latin typeface="Calibri" pitchFamily="34" charset="0"/>
              </a:rPr>
              <a:t>picking</a:t>
            </a:r>
          </a:p>
          <a:p>
            <a:pPr marL="342900" indent="-342900" eaLnBrk="0" hangingPunct="0">
              <a:spcBef>
                <a:spcPct val="20000"/>
              </a:spcBef>
              <a:buFont typeface="Arial" charset="0"/>
              <a:buChar char="•"/>
            </a:pPr>
            <a:endParaRPr lang="pt-PT" sz="2400">
              <a:latin typeface="Calibri" pitchFamily="34" charset="0"/>
            </a:endParaRPr>
          </a:p>
        </p:txBody>
      </p:sp>
      <p:pic>
        <p:nvPicPr>
          <p:cNvPr id="25605" name="Picture 8" descr="getfile_001"/>
          <p:cNvPicPr>
            <a:picLocks noChangeAspect="1" noChangeArrowheads="1"/>
          </p:cNvPicPr>
          <p:nvPr/>
        </p:nvPicPr>
        <p:blipFill>
          <a:blip r:embed="rId2" cstate="print"/>
          <a:srcRect/>
          <a:stretch>
            <a:fillRect/>
          </a:stretch>
        </p:blipFill>
        <p:spPr bwMode="auto">
          <a:xfrm>
            <a:off x="7072313" y="3071813"/>
            <a:ext cx="1811337"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3C55B17-2199-496C-A027-96160E5230CC}" type="slidenum">
              <a:rPr lang="pt-PT" sz="1200">
                <a:solidFill>
                  <a:schemeClr val="tx1">
                    <a:tint val="75000"/>
                  </a:schemeClr>
                </a:solidFill>
                <a:latin typeface="+mn-lt"/>
              </a:rPr>
              <a:pPr algn="r" fontAlgn="auto">
                <a:spcBef>
                  <a:spcPts val="0"/>
                </a:spcBef>
                <a:spcAft>
                  <a:spcPts val="0"/>
                </a:spcAft>
                <a:defRPr/>
              </a:pPr>
              <a:t>35</a:t>
            </a:fld>
            <a:endParaRPr lang="pt-PT" sz="1200" dirty="0">
              <a:solidFill>
                <a:schemeClr val="tx1">
                  <a:tint val="75000"/>
                </a:schemeClr>
              </a:solidFill>
              <a:latin typeface="+mn-lt"/>
            </a:endParaRPr>
          </a:p>
        </p:txBody>
      </p:sp>
      <p:sp>
        <p:nvSpPr>
          <p:cNvPr id="26628" name="Rectangle 8"/>
          <p:cNvSpPr>
            <a:spLocks noChangeArrowheads="1"/>
          </p:cNvSpPr>
          <p:nvPr/>
        </p:nvSpPr>
        <p:spPr bwMode="auto">
          <a:xfrm>
            <a:off x="685800" y="1357313"/>
            <a:ext cx="8101013" cy="3786187"/>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a:latin typeface="Calibri" pitchFamily="34" charset="0"/>
              </a:rPr>
              <a:t>A operação básica de </a:t>
            </a:r>
            <a:r>
              <a:rPr lang="pt-PT" sz="2400" i="1">
                <a:latin typeface="Calibri" pitchFamily="34" charset="0"/>
              </a:rPr>
              <a:t>picking</a:t>
            </a:r>
            <a:r>
              <a:rPr lang="pt-PT" sz="2400">
                <a:latin typeface="Calibri" pitchFamily="34" charset="0"/>
              </a:rPr>
              <a:t> é executada através da criação de um objecto </a:t>
            </a:r>
            <a:r>
              <a:rPr lang="pt-PT" sz="2000">
                <a:latin typeface="Courier New" pitchFamily="49" charset="0"/>
                <a:cs typeface="Courier New" pitchFamily="49" charset="0"/>
              </a:rPr>
              <a:t>PickShape</a:t>
            </a:r>
            <a:r>
              <a:rPr lang="pt-PT" sz="2400">
                <a:latin typeface="Calibri" pitchFamily="34" charset="0"/>
              </a:rPr>
              <a:t> e chamando um dos métodos de pick das classes </a:t>
            </a:r>
            <a:r>
              <a:rPr lang="pt-PT" sz="2000">
                <a:latin typeface="Courier New" pitchFamily="49" charset="0"/>
                <a:cs typeface="Courier New" pitchFamily="49" charset="0"/>
              </a:rPr>
              <a:t>BranchGroup </a:t>
            </a:r>
            <a:r>
              <a:rPr lang="pt-PT" sz="2400">
                <a:latin typeface="Calibri" pitchFamily="34" charset="0"/>
              </a:rPr>
              <a:t>ou </a:t>
            </a:r>
            <a:r>
              <a:rPr lang="pt-PT" sz="2000">
                <a:latin typeface="Courier New" pitchFamily="49" charset="0"/>
                <a:cs typeface="Courier New" pitchFamily="49" charset="0"/>
              </a:rPr>
              <a:t>Locale</a:t>
            </a:r>
            <a:r>
              <a:rPr lang="pt-PT" sz="2400">
                <a:latin typeface="Calibri" pitchFamily="34" charset="0"/>
              </a:rPr>
              <a:t>:</a:t>
            </a:r>
          </a:p>
          <a:p>
            <a:pPr marL="633413" lvl="1" indent="-176213" eaLnBrk="0" hangingPunct="0">
              <a:buFont typeface="Arial" charset="0"/>
              <a:buChar char="•"/>
            </a:pPr>
            <a:r>
              <a:rPr lang="en-US">
                <a:solidFill>
                  <a:srgbClr val="00B0F0"/>
                </a:solidFill>
                <a:latin typeface="Courier New" pitchFamily="49" charset="0"/>
              </a:rPr>
              <a:t>SceneGraphPath[] pickAll(PickShape pickShape)</a:t>
            </a:r>
          </a:p>
          <a:p>
            <a:pPr marL="633413" lvl="1" indent="-176213" eaLnBrk="0" hangingPunct="0">
              <a:buFont typeface="Arial" charset="0"/>
              <a:buChar char="•"/>
            </a:pPr>
            <a:r>
              <a:rPr lang="en-US">
                <a:solidFill>
                  <a:srgbClr val="00B0F0"/>
                </a:solidFill>
                <a:latin typeface="Courier New" pitchFamily="49" charset="0"/>
              </a:rPr>
              <a:t>SceneGraphPath[] pickAllSorted(PickShape pickShape)</a:t>
            </a:r>
          </a:p>
          <a:p>
            <a:pPr marL="633413" lvl="1" indent="-176213" eaLnBrk="0" hangingPunct="0">
              <a:buFont typeface="Arial" charset="0"/>
              <a:buChar char="•"/>
            </a:pPr>
            <a:r>
              <a:rPr lang="en-US">
                <a:solidFill>
                  <a:srgbClr val="00B0F0"/>
                </a:solidFill>
                <a:latin typeface="Courier New" pitchFamily="49" charset="0"/>
              </a:rPr>
              <a:t>SceneGraphPath pickAny(PickShape pickShape)</a:t>
            </a:r>
          </a:p>
          <a:p>
            <a:pPr marL="633413" lvl="1" indent="-176213" eaLnBrk="0" hangingPunct="0">
              <a:buFont typeface="Arial" charset="0"/>
              <a:buChar char="•"/>
            </a:pPr>
            <a:r>
              <a:rPr lang="en-US">
                <a:solidFill>
                  <a:srgbClr val="00B0F0"/>
                </a:solidFill>
                <a:latin typeface="Courier New" pitchFamily="49" charset="0"/>
              </a:rPr>
              <a:t>SceneGraphPath pickClosest(PickShape pickShape)</a:t>
            </a:r>
          </a:p>
          <a:p>
            <a:pPr marL="342900" indent="-342900" eaLnBrk="0" hangingPunct="0">
              <a:spcBef>
                <a:spcPct val="20000"/>
              </a:spcBef>
              <a:buFont typeface="Arial" charset="0"/>
              <a:buChar char="•"/>
            </a:pPr>
            <a:r>
              <a:rPr lang="pt-PT" sz="2400">
                <a:latin typeface="Calibri" pitchFamily="34" charset="0"/>
              </a:rPr>
              <a:t>Um objecto </a:t>
            </a:r>
            <a:r>
              <a:rPr lang="pt-PT" sz="2000">
                <a:latin typeface="Courier New" pitchFamily="49" charset="0"/>
                <a:cs typeface="Courier New" pitchFamily="49" charset="0"/>
              </a:rPr>
              <a:t>SceneGraphPath </a:t>
            </a:r>
            <a:r>
              <a:rPr lang="pt-PT" sz="2400">
                <a:latin typeface="Calibri" pitchFamily="34" charset="0"/>
              </a:rPr>
              <a:t>representa um caminho desde o objecto </a:t>
            </a:r>
            <a:r>
              <a:rPr lang="pt-PT" sz="2000">
                <a:latin typeface="Courier New" pitchFamily="49" charset="0"/>
                <a:cs typeface="Courier New" pitchFamily="49" charset="0"/>
              </a:rPr>
              <a:t>Locale</a:t>
            </a:r>
            <a:r>
              <a:rPr lang="pt-PT" sz="2400">
                <a:latin typeface="Calibri" pitchFamily="34" charset="0"/>
              </a:rPr>
              <a:t>, até um nó terminal no grafo de cena.</a:t>
            </a:r>
          </a:p>
          <a:p>
            <a:pPr marL="342900" indent="-342900" eaLnBrk="0" hangingPunct="0">
              <a:spcBef>
                <a:spcPct val="20000"/>
              </a:spcBef>
            </a:pPr>
            <a:r>
              <a:rPr lang="pt-PT" sz="2400">
                <a:solidFill>
                  <a:srgbClr val="FF0000"/>
                </a:solidFill>
                <a:latin typeface="Calibri" pitchFamily="34" charset="0"/>
              </a:rPr>
              <a:t>Exemplo:</a:t>
            </a:r>
          </a:p>
        </p:txBody>
      </p:sp>
      <p:sp>
        <p:nvSpPr>
          <p:cNvPr id="26629" name="Rectângulo 6"/>
          <p:cNvSpPr>
            <a:spLocks noChangeArrowheads="1"/>
          </p:cNvSpPr>
          <p:nvPr/>
        </p:nvSpPr>
        <p:spPr bwMode="auto">
          <a:xfrm>
            <a:off x="857250" y="4919663"/>
            <a:ext cx="7929563" cy="1816100"/>
          </a:xfrm>
          <a:prstGeom prst="rect">
            <a:avLst/>
          </a:prstGeom>
          <a:noFill/>
          <a:ln w="9525">
            <a:solidFill>
              <a:srgbClr val="FF0000"/>
            </a:solidFill>
            <a:miter lim="800000"/>
            <a:headEnd/>
            <a:tailEnd/>
          </a:ln>
        </p:spPr>
        <p:txBody>
          <a:bodyPr>
            <a:spAutoFit/>
          </a:bodyPr>
          <a:lstStyle/>
          <a:p>
            <a:r>
              <a:rPr lang="pt-PT" sz="1600">
                <a:latin typeface="Courier New" pitchFamily="49" charset="0"/>
                <a:cs typeface="Courier New" pitchFamily="49" charset="0"/>
              </a:rPr>
              <a:t>Point3d origin = new Point3d(0,0,0);</a:t>
            </a:r>
          </a:p>
          <a:p>
            <a:r>
              <a:rPr lang="pt-PT" sz="1600">
                <a:latin typeface="Courier New" pitchFamily="49" charset="0"/>
                <a:cs typeface="Courier New" pitchFamily="49" charset="0"/>
              </a:rPr>
              <a:t>Vector3d direction = new Vector3d(0,1,-1);</a:t>
            </a:r>
          </a:p>
          <a:p>
            <a:r>
              <a:rPr lang="pt-PT" sz="1600">
                <a:latin typeface="Courier New" pitchFamily="49" charset="0"/>
                <a:cs typeface="Courier New" pitchFamily="49" charset="0"/>
              </a:rPr>
              <a:t>PickShape pickShape = new PickRay(origin, direction);</a:t>
            </a:r>
          </a:p>
          <a:p>
            <a:r>
              <a:rPr lang="pt-PT" sz="1600">
                <a:latin typeface="Courier New" pitchFamily="49" charset="0"/>
                <a:cs typeface="Courier New" pitchFamily="49" charset="0"/>
              </a:rPr>
              <a:t>SceneGraphPath[] paths = branchGroup.pickAll(pickShape);</a:t>
            </a:r>
          </a:p>
          <a:p>
            <a:r>
              <a:rPr lang="pt-PT" sz="1600">
                <a:latin typeface="Courier New" pitchFamily="49" charset="0"/>
                <a:cs typeface="Courier New" pitchFamily="49" charset="0"/>
              </a:rPr>
              <a:t>for (int i = 0; i &lt; paths.length; i++) {</a:t>
            </a:r>
          </a:p>
          <a:p>
            <a:r>
              <a:rPr lang="pt-PT" sz="1600">
                <a:latin typeface="Courier New" pitchFamily="49" charset="0"/>
                <a:cs typeface="Courier New" pitchFamily="49" charset="0"/>
              </a:rPr>
              <a:t>    &lt;operations on paths[i]...&gt;</a:t>
            </a:r>
          </a:p>
          <a:p>
            <a:r>
              <a:rPr lang="pt-PT" sz="16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96C1384-154A-4FC2-8FA5-B9FCF962B2EA}" type="slidenum">
              <a:rPr lang="pt-PT" sz="1200">
                <a:solidFill>
                  <a:schemeClr val="tx1">
                    <a:tint val="75000"/>
                  </a:schemeClr>
                </a:solidFill>
                <a:latin typeface="+mn-lt"/>
              </a:rPr>
              <a:pPr algn="r" fontAlgn="auto">
                <a:spcBef>
                  <a:spcPts val="0"/>
                </a:spcBef>
                <a:spcAft>
                  <a:spcPts val="0"/>
                </a:spcAft>
                <a:defRPr/>
              </a:pPr>
              <a:t>36</a:t>
            </a:fld>
            <a:endParaRPr lang="pt-PT" sz="1200" dirty="0">
              <a:solidFill>
                <a:schemeClr val="tx1">
                  <a:tint val="75000"/>
                </a:schemeClr>
              </a:solidFill>
              <a:latin typeface="+mn-lt"/>
            </a:endParaRPr>
          </a:p>
        </p:txBody>
      </p:sp>
      <p:pic>
        <p:nvPicPr>
          <p:cNvPr id="7" name="Picture 12" descr="Resultado de imagem para 3d axi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051" y="1340768"/>
            <a:ext cx="5487898" cy="54658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xão reta 2"/>
          <p:cNvCxnSpPr/>
          <p:nvPr/>
        </p:nvCxnSpPr>
        <p:spPr>
          <a:xfrm flipV="1">
            <a:off x="4067944" y="3068960"/>
            <a:ext cx="1368152" cy="1656184"/>
          </a:xfrm>
          <a:prstGeom prst="line">
            <a:avLst/>
          </a:prstGeom>
          <a:ln w="38100">
            <a:prstDash val="solid"/>
          </a:ln>
        </p:spPr>
        <p:style>
          <a:lnRef idx="1">
            <a:schemeClr val="dk1"/>
          </a:lnRef>
          <a:fillRef idx="0">
            <a:schemeClr val="dk1"/>
          </a:fillRef>
          <a:effectRef idx="0">
            <a:schemeClr val="dk1"/>
          </a:effectRef>
          <a:fontRef idx="minor">
            <a:schemeClr val="tx1"/>
          </a:fontRef>
        </p:style>
      </p:cxnSp>
      <p:cxnSp>
        <p:nvCxnSpPr>
          <p:cNvPr id="9" name="Conexão reta 8"/>
          <p:cNvCxnSpPr/>
          <p:nvPr/>
        </p:nvCxnSpPr>
        <p:spPr>
          <a:xfrm>
            <a:off x="4860032" y="3836437"/>
            <a:ext cx="150033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Conexão reta 10"/>
          <p:cNvCxnSpPr/>
          <p:nvPr/>
        </p:nvCxnSpPr>
        <p:spPr>
          <a:xfrm flipV="1">
            <a:off x="5624375" y="3836437"/>
            <a:ext cx="726898" cy="91047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exão reta 12"/>
          <p:cNvCxnSpPr/>
          <p:nvPr/>
        </p:nvCxnSpPr>
        <p:spPr>
          <a:xfrm flipV="1">
            <a:off x="6345905" y="2735081"/>
            <a:ext cx="12625" cy="10767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exão reta unidirecional 19"/>
          <p:cNvCxnSpPr/>
          <p:nvPr/>
        </p:nvCxnSpPr>
        <p:spPr>
          <a:xfrm flipV="1">
            <a:off x="4067944" y="2735080"/>
            <a:ext cx="2270704" cy="19900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9" name="Nota de aviso retangular 38"/>
          <p:cNvSpPr/>
          <p:nvPr/>
        </p:nvSpPr>
        <p:spPr>
          <a:xfrm>
            <a:off x="7301300" y="2697391"/>
            <a:ext cx="1135352" cy="576063"/>
          </a:xfrm>
          <a:prstGeom prst="wedgeRectCallout">
            <a:avLst>
              <a:gd name="adj1" fmla="val -84387"/>
              <a:gd name="adj2" fmla="val -11135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PT" dirty="0" smtClean="0"/>
              <a:t>Raio de </a:t>
            </a:r>
            <a:r>
              <a:rPr lang="pt-PT" dirty="0" err="1" smtClean="0"/>
              <a:t>picking</a:t>
            </a:r>
            <a:endParaRPr lang="pt-PT" dirty="0"/>
          </a:p>
        </p:txBody>
      </p:sp>
      <p:cxnSp>
        <p:nvCxnSpPr>
          <p:cNvPr id="41" name="Conexão reta 40"/>
          <p:cNvCxnSpPr/>
          <p:nvPr/>
        </p:nvCxnSpPr>
        <p:spPr>
          <a:xfrm flipV="1">
            <a:off x="4067944" y="1417638"/>
            <a:ext cx="3744416" cy="3307506"/>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96C1384-154A-4FC2-8FA5-B9FCF962B2EA}" type="slidenum">
              <a:rPr lang="pt-PT" sz="1200">
                <a:solidFill>
                  <a:schemeClr val="tx1">
                    <a:tint val="75000"/>
                  </a:schemeClr>
                </a:solidFill>
                <a:latin typeface="+mn-lt"/>
              </a:rPr>
              <a:pPr algn="r" fontAlgn="auto">
                <a:spcBef>
                  <a:spcPts val="0"/>
                </a:spcBef>
                <a:spcAft>
                  <a:spcPts val="0"/>
                </a:spcAft>
                <a:defRPr/>
              </a:pPr>
              <a:t>37</a:t>
            </a:fld>
            <a:endParaRPr lang="pt-PT" sz="1200" dirty="0">
              <a:solidFill>
                <a:schemeClr val="tx1">
                  <a:tint val="75000"/>
                </a:schemeClr>
              </a:solidFill>
              <a:latin typeface="+mn-lt"/>
            </a:endParaRPr>
          </a:p>
        </p:txBody>
      </p:sp>
      <p:sp>
        <p:nvSpPr>
          <p:cNvPr id="27652"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000" dirty="0">
                <a:latin typeface="Calibri" pitchFamily="34" charset="0"/>
              </a:rPr>
              <a:t>A aplicação mais comum da operação </a:t>
            </a:r>
            <a:r>
              <a:rPr lang="pt-PT" sz="2000" i="1" dirty="0" err="1">
                <a:latin typeface="Calibri" pitchFamily="34" charset="0"/>
              </a:rPr>
              <a:t>picking</a:t>
            </a:r>
            <a:r>
              <a:rPr lang="pt-PT" sz="2000" dirty="0">
                <a:latin typeface="Calibri" pitchFamily="34" charset="0"/>
              </a:rPr>
              <a:t> é a de </a:t>
            </a:r>
            <a:r>
              <a:rPr lang="pt-PT" sz="2000" dirty="0" smtClean="0">
                <a:latin typeface="Calibri" pitchFamily="34" charset="0"/>
              </a:rPr>
              <a:t>selecionar interactivamente objetos </a:t>
            </a:r>
            <a:r>
              <a:rPr lang="pt-PT" sz="2000" dirty="0">
                <a:latin typeface="Calibri" pitchFamily="34" charset="0"/>
              </a:rPr>
              <a:t>numa imagem </a:t>
            </a:r>
            <a:r>
              <a:rPr lang="pt-PT" sz="2000" dirty="0" err="1">
                <a:latin typeface="Calibri" pitchFamily="34" charset="0"/>
              </a:rPr>
              <a:t>renderizada</a:t>
            </a:r>
            <a:r>
              <a:rPr lang="pt-PT" sz="2000" dirty="0">
                <a:latin typeface="Calibri" pitchFamily="34" charset="0"/>
              </a:rPr>
              <a:t>. Para simplificar esse processo existem quatro classes que podemos usar para realizar </a:t>
            </a:r>
            <a:r>
              <a:rPr lang="pt-PT" sz="2000" i="1" dirty="0" err="1">
                <a:latin typeface="Calibri" pitchFamily="34" charset="0"/>
              </a:rPr>
              <a:t>picking</a:t>
            </a:r>
            <a:r>
              <a:rPr lang="pt-PT" sz="2000" dirty="0">
                <a:latin typeface="Calibri" pitchFamily="34" charset="0"/>
              </a:rPr>
              <a:t> genérico num ramo de um grafo de </a:t>
            </a:r>
            <a:r>
              <a:rPr lang="pt-PT" sz="2000" dirty="0" smtClean="0">
                <a:latin typeface="Calibri" pitchFamily="34" charset="0"/>
              </a:rPr>
              <a:t>cena com base na interação do utilizador.</a:t>
            </a:r>
            <a:endParaRPr lang="pt-PT" sz="2000" dirty="0">
              <a:latin typeface="Calibri" pitchFamily="34" charset="0"/>
            </a:endParaRPr>
          </a:p>
        </p:txBody>
      </p:sp>
      <p:pic>
        <p:nvPicPr>
          <p:cNvPr id="27653" name="Picture 10" descr="getfile_002"/>
          <p:cNvPicPr>
            <a:picLocks noChangeAspect="1" noChangeArrowheads="1"/>
          </p:cNvPicPr>
          <p:nvPr/>
        </p:nvPicPr>
        <p:blipFill>
          <a:blip r:embed="rId2" cstate="print"/>
          <a:srcRect/>
          <a:stretch>
            <a:fillRect/>
          </a:stretch>
        </p:blipFill>
        <p:spPr bwMode="auto">
          <a:xfrm>
            <a:off x="2571750" y="3929063"/>
            <a:ext cx="3894138" cy="1357312"/>
          </a:xfrm>
          <a:prstGeom prst="rect">
            <a:avLst/>
          </a:prstGeom>
          <a:noFill/>
          <a:ln w="9525">
            <a:noFill/>
            <a:miter lim="800000"/>
            <a:headEnd/>
            <a:tailEnd/>
          </a:ln>
        </p:spPr>
      </p:pic>
    </p:spTree>
    <p:extLst>
      <p:ext uri="{BB962C8B-B14F-4D97-AF65-F5344CB8AC3E}">
        <p14:creationId xmlns:p14="http://schemas.microsoft.com/office/powerpoint/2010/main" val="540247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AE33FE-F560-46D1-BA3E-0EEF61F44CF6}" type="slidenum">
              <a:rPr lang="pt-PT" sz="1200">
                <a:solidFill>
                  <a:schemeClr val="tx1">
                    <a:tint val="75000"/>
                  </a:schemeClr>
                </a:solidFill>
                <a:latin typeface="+mn-lt"/>
              </a:rPr>
              <a:pPr algn="r" fontAlgn="auto">
                <a:spcBef>
                  <a:spcPts val="0"/>
                </a:spcBef>
                <a:spcAft>
                  <a:spcPts val="0"/>
                </a:spcAft>
                <a:defRPr/>
              </a:pPr>
              <a:t>38</a:t>
            </a:fld>
            <a:endParaRPr lang="pt-PT" sz="1200" dirty="0">
              <a:solidFill>
                <a:schemeClr val="tx1">
                  <a:tint val="75000"/>
                </a:schemeClr>
              </a:solidFill>
              <a:latin typeface="+mn-lt"/>
            </a:endParaRPr>
          </a:p>
        </p:txBody>
      </p:sp>
      <p:sp>
        <p:nvSpPr>
          <p:cNvPr id="28676"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a:latin typeface="Calibri" pitchFamily="34" charset="0"/>
              </a:rPr>
              <a:t>A classe </a:t>
            </a:r>
            <a:r>
              <a:rPr lang="pt-PT" sz="2000">
                <a:solidFill>
                  <a:srgbClr val="FF0000"/>
                </a:solidFill>
                <a:latin typeface="Courier New" pitchFamily="49" charset="0"/>
                <a:cs typeface="Courier New" pitchFamily="49" charset="0"/>
              </a:rPr>
              <a:t>PickTool</a:t>
            </a:r>
            <a:r>
              <a:rPr lang="pt-PT" sz="2400">
                <a:latin typeface="Calibri" pitchFamily="34" charset="0"/>
              </a:rPr>
              <a:t> proporciona um modo conveniente para configurar um </a:t>
            </a:r>
            <a:r>
              <a:rPr lang="pt-PT" sz="2400" i="1">
                <a:latin typeface="Calibri" pitchFamily="34" charset="0"/>
              </a:rPr>
              <a:t>pick shape</a:t>
            </a:r>
            <a:r>
              <a:rPr lang="pt-PT" sz="2400">
                <a:latin typeface="Calibri" pitchFamily="34" charset="0"/>
              </a:rPr>
              <a:t> e realizar </a:t>
            </a:r>
            <a:r>
              <a:rPr lang="pt-PT" sz="2400" i="1">
                <a:latin typeface="Calibri" pitchFamily="34" charset="0"/>
              </a:rPr>
              <a:t>picking</a:t>
            </a:r>
            <a:r>
              <a:rPr lang="pt-PT" sz="2400">
                <a:latin typeface="Calibri" pitchFamily="34" charset="0"/>
              </a:rPr>
              <a:t> num ramo do grafo de cena.</a:t>
            </a:r>
          </a:p>
          <a:p>
            <a:pPr marL="342900" indent="-342900" eaLnBrk="0" hangingPunct="0">
              <a:spcBef>
                <a:spcPct val="20000"/>
              </a:spcBef>
              <a:buFont typeface="Arial" charset="0"/>
              <a:buChar char="•"/>
            </a:pPr>
            <a:r>
              <a:rPr lang="pt-PT" sz="2400">
                <a:latin typeface="Calibri" pitchFamily="34" charset="0"/>
              </a:rPr>
              <a:t>A classe tem os seguintes métodos de </a:t>
            </a:r>
            <a:r>
              <a:rPr lang="pt-PT" sz="2400" i="1">
                <a:latin typeface="Calibri" pitchFamily="34" charset="0"/>
              </a:rPr>
              <a:t>picking</a:t>
            </a:r>
            <a:r>
              <a:rPr lang="pt-PT" sz="2400">
                <a:latin typeface="Calibri" pitchFamily="34" charset="0"/>
              </a:rPr>
              <a:t>:</a:t>
            </a:r>
          </a:p>
          <a:p>
            <a:pPr marL="800100" lvl="1" indent="-342900" eaLnBrk="0" hangingPunct="0">
              <a:spcBef>
                <a:spcPct val="20000"/>
              </a:spcBef>
              <a:buFont typeface="Arial" charset="0"/>
              <a:buChar char="•"/>
            </a:pPr>
            <a:r>
              <a:rPr lang="en-US" sz="2000">
                <a:solidFill>
                  <a:srgbClr val="7030A0"/>
                </a:solidFill>
                <a:latin typeface="Courier New" pitchFamily="49" charset="0"/>
                <a:cs typeface="Courier New" pitchFamily="49" charset="0"/>
              </a:rPr>
              <a:t>PickResult[] pickAll()</a:t>
            </a:r>
          </a:p>
          <a:p>
            <a:pPr marL="800100" lvl="1" indent="-342900" eaLnBrk="0" hangingPunct="0">
              <a:spcBef>
                <a:spcPct val="20000"/>
              </a:spcBef>
              <a:buFont typeface="Arial" charset="0"/>
              <a:buChar char="•"/>
            </a:pPr>
            <a:r>
              <a:rPr lang="en-US" sz="2000">
                <a:solidFill>
                  <a:srgbClr val="7030A0"/>
                </a:solidFill>
                <a:latin typeface="Courier New" pitchFamily="49" charset="0"/>
                <a:cs typeface="Courier New" pitchFamily="49" charset="0"/>
              </a:rPr>
              <a:t>PickResult[] pickAllSorted()</a:t>
            </a:r>
          </a:p>
          <a:p>
            <a:pPr marL="800100" lvl="1" indent="-342900" eaLnBrk="0" hangingPunct="0">
              <a:spcBef>
                <a:spcPct val="20000"/>
              </a:spcBef>
              <a:buFont typeface="Arial" charset="0"/>
              <a:buChar char="•"/>
            </a:pPr>
            <a:r>
              <a:rPr lang="en-US" sz="2000">
                <a:solidFill>
                  <a:srgbClr val="7030A0"/>
                </a:solidFill>
                <a:latin typeface="Courier New" pitchFamily="49" charset="0"/>
                <a:cs typeface="Courier New" pitchFamily="49" charset="0"/>
              </a:rPr>
              <a:t>PickResult pickAny()</a:t>
            </a:r>
          </a:p>
          <a:p>
            <a:pPr marL="800100" lvl="1" indent="-342900" eaLnBrk="0" hangingPunct="0">
              <a:spcBef>
                <a:spcPct val="20000"/>
              </a:spcBef>
              <a:buFont typeface="Arial" charset="0"/>
              <a:buChar char="•"/>
            </a:pPr>
            <a:r>
              <a:rPr lang="en-US" sz="2000">
                <a:solidFill>
                  <a:srgbClr val="7030A0"/>
                </a:solidFill>
                <a:latin typeface="Courier New" pitchFamily="49" charset="0"/>
                <a:cs typeface="Courier New" pitchFamily="49" charset="0"/>
              </a:rPr>
              <a:t>PickResult pickClosest()</a:t>
            </a:r>
            <a:endParaRPr lang="pt-PT" sz="2000">
              <a:solidFill>
                <a:srgbClr val="7030A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5B0058A-7856-487D-9F43-97B85F295BC5}" type="slidenum">
              <a:rPr lang="pt-PT" sz="1200">
                <a:solidFill>
                  <a:schemeClr val="tx1">
                    <a:tint val="75000"/>
                  </a:schemeClr>
                </a:solidFill>
                <a:latin typeface="+mn-lt"/>
              </a:rPr>
              <a:pPr algn="r" fontAlgn="auto">
                <a:spcBef>
                  <a:spcPts val="0"/>
                </a:spcBef>
                <a:spcAft>
                  <a:spcPts val="0"/>
                </a:spcAft>
                <a:defRPr/>
              </a:pPr>
              <a:t>39</a:t>
            </a:fld>
            <a:endParaRPr lang="pt-PT" sz="1200" dirty="0">
              <a:solidFill>
                <a:schemeClr val="tx1">
                  <a:tint val="75000"/>
                </a:schemeClr>
              </a:solidFill>
              <a:latin typeface="+mn-lt"/>
            </a:endParaRPr>
          </a:p>
        </p:txBody>
      </p:sp>
      <p:sp>
        <p:nvSpPr>
          <p:cNvPr id="29700" name="Rectangle 8"/>
          <p:cNvSpPr>
            <a:spLocks noChangeArrowheads="1"/>
          </p:cNvSpPr>
          <p:nvPr/>
        </p:nvSpPr>
        <p:spPr bwMode="auto">
          <a:xfrm>
            <a:off x="685800" y="1657350"/>
            <a:ext cx="817245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a:latin typeface="Calibri" pitchFamily="34" charset="0"/>
              </a:rPr>
              <a:t>A classe </a:t>
            </a:r>
            <a:r>
              <a:rPr lang="pt-PT" sz="2000">
                <a:solidFill>
                  <a:srgbClr val="FF0000"/>
                </a:solidFill>
                <a:latin typeface="Courier New" pitchFamily="49" charset="0"/>
                <a:cs typeface="Courier New" pitchFamily="49" charset="0"/>
              </a:rPr>
              <a:t>PickCanvas</a:t>
            </a:r>
            <a:r>
              <a:rPr lang="pt-PT" sz="2400">
                <a:latin typeface="Calibri" pitchFamily="34" charset="0"/>
              </a:rPr>
              <a:t> simplifica a configuração do </a:t>
            </a:r>
            <a:r>
              <a:rPr lang="pt-PT" sz="2400" i="1">
                <a:latin typeface="Calibri" pitchFamily="34" charset="0"/>
              </a:rPr>
              <a:t>pick shape</a:t>
            </a:r>
            <a:r>
              <a:rPr lang="pt-PT" sz="2400">
                <a:latin typeface="Calibri" pitchFamily="34" charset="0"/>
              </a:rPr>
              <a:t> permitindo a associação com um </a:t>
            </a:r>
            <a:r>
              <a:rPr lang="pt-PT" sz="2400" i="1">
                <a:latin typeface="Calibri" pitchFamily="34" charset="0"/>
              </a:rPr>
              <a:t>canvas</a:t>
            </a:r>
            <a:r>
              <a:rPr lang="pt-PT" sz="2400">
                <a:latin typeface="Calibri" pitchFamily="34" charset="0"/>
              </a:rPr>
              <a:t>, de modo a que um evento do rato possa automaticamente gerar um </a:t>
            </a:r>
            <a:r>
              <a:rPr lang="pt-PT" sz="2400" i="1">
                <a:latin typeface="Calibri" pitchFamily="34" charset="0"/>
              </a:rPr>
              <a:t>pick shape</a:t>
            </a:r>
            <a:r>
              <a:rPr lang="pt-PT" sz="2400">
                <a:latin typeface="Calibri" pitchFamily="34" charset="0"/>
              </a:rPr>
              <a:t>.</a:t>
            </a:r>
          </a:p>
          <a:p>
            <a:pPr marL="342900" indent="-342900" eaLnBrk="0" hangingPunct="0">
              <a:spcBef>
                <a:spcPct val="20000"/>
              </a:spcBef>
              <a:buFont typeface="Arial" charset="0"/>
              <a:buChar char="•"/>
            </a:pPr>
            <a:r>
              <a:rPr lang="pt-PT" sz="2400">
                <a:latin typeface="Calibri" pitchFamily="34" charset="0"/>
              </a:rPr>
              <a:t>O construtor da classe estabelece a ligação com um objecto </a:t>
            </a:r>
            <a:r>
              <a:rPr lang="pt-PT" sz="2000">
                <a:solidFill>
                  <a:srgbClr val="FF0000"/>
                </a:solidFill>
                <a:latin typeface="Courier New" pitchFamily="49" charset="0"/>
                <a:cs typeface="Courier New" pitchFamily="49" charset="0"/>
              </a:rPr>
              <a:t>Canvas3D</a:t>
            </a:r>
            <a:r>
              <a:rPr lang="pt-PT" sz="2400">
                <a:latin typeface="Calibri" pitchFamily="34" charset="0"/>
              </a:rPr>
              <a:t> e com um objecto </a:t>
            </a:r>
            <a:r>
              <a:rPr lang="pt-PT" sz="2000">
                <a:solidFill>
                  <a:srgbClr val="FF0000"/>
                </a:solidFill>
                <a:latin typeface="Courier New" pitchFamily="49" charset="0"/>
                <a:cs typeface="Courier New" pitchFamily="49" charset="0"/>
              </a:rPr>
              <a:t>BranchGroup</a:t>
            </a:r>
            <a:r>
              <a:rPr lang="pt-PT" sz="2400">
                <a:latin typeface="Calibri" pitchFamily="34" charset="0"/>
              </a:rPr>
              <a:t>:</a:t>
            </a:r>
          </a:p>
          <a:p>
            <a:pPr marL="800100" lvl="1" indent="-342900" eaLnBrk="0" hangingPunct="0">
              <a:spcBef>
                <a:spcPct val="20000"/>
              </a:spcBef>
              <a:buFont typeface="Arial" charset="0"/>
              <a:buChar char="•"/>
            </a:pPr>
            <a:r>
              <a:rPr lang="en-US" sz="2000">
                <a:solidFill>
                  <a:srgbClr val="00B050"/>
                </a:solidFill>
                <a:latin typeface="Courier New" pitchFamily="49" charset="0"/>
                <a:cs typeface="Courier New" pitchFamily="49" charset="0"/>
              </a:rPr>
              <a:t>public PickCanvas(Canvas3D cv, BranchGroup bg)</a:t>
            </a:r>
            <a:endParaRPr lang="pt-PT" sz="2000">
              <a:solidFill>
                <a:srgbClr val="00B05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pt-PT" smtClean="0"/>
              <a:t>Projecção Paralela</a:t>
            </a:r>
          </a:p>
        </p:txBody>
      </p:sp>
      <p:sp>
        <p:nvSpPr>
          <p:cNvPr id="6" name="Marcador de Posição do Número do Diapositivo 5"/>
          <p:cNvSpPr>
            <a:spLocks noGrp="1"/>
          </p:cNvSpPr>
          <p:nvPr>
            <p:ph type="sldNum" sz="quarter" idx="12"/>
          </p:nvPr>
        </p:nvSpPr>
        <p:spPr/>
        <p:txBody>
          <a:bodyPr/>
          <a:lstStyle/>
          <a:p>
            <a:pPr>
              <a:defRPr/>
            </a:pPr>
            <a:fld id="{C0CBD2E5-06AB-43F3-973B-B00B632C4B75}" type="slidenum">
              <a:rPr lang="pt-PT"/>
              <a:pPr>
                <a:defRPr/>
              </a:pPr>
              <a:t>4</a:t>
            </a:fld>
            <a:endParaRPr lang="pt-PT" dirty="0"/>
          </a:p>
        </p:txBody>
      </p:sp>
      <p:pic>
        <p:nvPicPr>
          <p:cNvPr id="8194" name="Picture 2" descr="http://www.atcsystems.com.br/upload/nt-01/images/IMG00019.GIF"/>
          <p:cNvPicPr>
            <a:picLocks noChangeAspect="1" noChangeArrowheads="1"/>
          </p:cNvPicPr>
          <p:nvPr/>
        </p:nvPicPr>
        <p:blipFill>
          <a:blip r:embed="rId2" cstate="print"/>
          <a:srcRect/>
          <a:stretch>
            <a:fillRect/>
          </a:stretch>
        </p:blipFill>
        <p:spPr bwMode="auto">
          <a:xfrm>
            <a:off x="251520" y="1412776"/>
            <a:ext cx="5006403" cy="2376264"/>
          </a:xfrm>
          <a:prstGeom prst="rect">
            <a:avLst/>
          </a:prstGeom>
          <a:noFill/>
        </p:spPr>
      </p:pic>
      <p:sp>
        <p:nvSpPr>
          <p:cNvPr id="12" name="Rectângulo 11"/>
          <p:cNvSpPr/>
          <p:nvPr/>
        </p:nvSpPr>
        <p:spPr>
          <a:xfrm>
            <a:off x="179512" y="6453336"/>
            <a:ext cx="4752528" cy="253916"/>
          </a:xfrm>
          <a:prstGeom prst="rect">
            <a:avLst/>
          </a:prstGeom>
        </p:spPr>
        <p:txBody>
          <a:bodyPr wrap="square">
            <a:spAutoFit/>
          </a:bodyPr>
          <a:lstStyle/>
          <a:p>
            <a:r>
              <a:rPr lang="pt-PT" sz="1050" dirty="0" smtClean="0"/>
              <a:t>Fonte: http://www.atcsystems.com.br/upload/nt-01/ComputacaoGrafica.htm</a:t>
            </a:r>
            <a:endParaRPr lang="pt-PT" sz="1050" dirty="0"/>
          </a:p>
        </p:txBody>
      </p:sp>
      <p:pic>
        <p:nvPicPr>
          <p:cNvPr id="8196" name="Picture 4" descr="http://www.atcsystems.com.br/upload/nt-01/images/IMG00033.GIF"/>
          <p:cNvPicPr>
            <a:picLocks noChangeAspect="1" noChangeArrowheads="1"/>
          </p:cNvPicPr>
          <p:nvPr/>
        </p:nvPicPr>
        <p:blipFill>
          <a:blip r:embed="rId3" cstate="print"/>
          <a:srcRect/>
          <a:stretch>
            <a:fillRect/>
          </a:stretch>
        </p:blipFill>
        <p:spPr bwMode="auto">
          <a:xfrm>
            <a:off x="4826074" y="2605336"/>
            <a:ext cx="4066406" cy="37402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5B2E518-3C82-4D5A-A7C9-F5FC207F1825}" type="slidenum">
              <a:rPr lang="pt-PT" sz="1200">
                <a:solidFill>
                  <a:schemeClr val="tx1">
                    <a:tint val="75000"/>
                  </a:schemeClr>
                </a:solidFill>
                <a:latin typeface="+mn-lt"/>
              </a:rPr>
              <a:pPr algn="r" fontAlgn="auto">
                <a:spcBef>
                  <a:spcPts val="0"/>
                </a:spcBef>
                <a:spcAft>
                  <a:spcPts val="0"/>
                </a:spcAft>
                <a:defRPr/>
              </a:pPr>
              <a:t>40</a:t>
            </a:fld>
            <a:endParaRPr lang="pt-PT" sz="1200" dirty="0">
              <a:solidFill>
                <a:schemeClr val="tx1">
                  <a:tint val="75000"/>
                </a:schemeClr>
              </a:solidFill>
              <a:latin typeface="+mn-lt"/>
            </a:endParaRPr>
          </a:p>
        </p:txBody>
      </p:sp>
      <p:sp>
        <p:nvSpPr>
          <p:cNvPr id="30724" name="Rectangle 8"/>
          <p:cNvSpPr>
            <a:spLocks noChangeArrowheads="1"/>
          </p:cNvSpPr>
          <p:nvPr/>
        </p:nvSpPr>
        <p:spPr bwMode="auto">
          <a:xfrm>
            <a:off x="685800" y="1657350"/>
            <a:ext cx="7958138"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dirty="0">
                <a:latin typeface="Calibri" pitchFamily="34" charset="0"/>
              </a:rPr>
              <a:t>O resultado da operação de </a:t>
            </a:r>
            <a:r>
              <a:rPr lang="pt-PT" sz="2400" i="1" dirty="0" err="1">
                <a:latin typeface="Calibri" pitchFamily="34" charset="0"/>
              </a:rPr>
              <a:t>picking</a:t>
            </a:r>
            <a:r>
              <a:rPr lang="pt-PT" sz="2400" dirty="0">
                <a:latin typeface="Calibri" pitchFamily="34" charset="0"/>
              </a:rPr>
              <a:t> é devolvido em </a:t>
            </a:r>
            <a:r>
              <a:rPr lang="pt-PT" sz="2400" dirty="0" smtClean="0">
                <a:latin typeface="Calibri" pitchFamily="34" charset="0"/>
              </a:rPr>
              <a:t>objetos </a:t>
            </a:r>
            <a:r>
              <a:rPr lang="pt-PT" sz="2400" dirty="0">
                <a:latin typeface="Calibri" pitchFamily="34" charset="0"/>
              </a:rPr>
              <a:t>do tipo </a:t>
            </a:r>
            <a:r>
              <a:rPr lang="pt-PT" sz="2000" dirty="0" err="1">
                <a:solidFill>
                  <a:srgbClr val="FF0000"/>
                </a:solidFill>
                <a:latin typeface="Courier New" pitchFamily="49" charset="0"/>
                <a:cs typeface="Courier New" pitchFamily="49" charset="0"/>
              </a:rPr>
              <a:t>PickResult</a:t>
            </a:r>
            <a:r>
              <a:rPr lang="pt-PT" sz="2400" dirty="0">
                <a:latin typeface="Calibri" pitchFamily="34" charset="0"/>
              </a:rPr>
              <a:t> que contêm informação sobre o </a:t>
            </a:r>
            <a:r>
              <a:rPr lang="pt-PT" sz="2400" dirty="0" smtClean="0">
                <a:latin typeface="Calibri" pitchFamily="34" charset="0"/>
              </a:rPr>
              <a:t>objeto selecionado</a:t>
            </a:r>
            <a:r>
              <a:rPr lang="pt-PT" sz="2400" dirty="0">
                <a:latin typeface="Calibri" pitchFamily="34" charset="0"/>
              </a:rPr>
              <a:t>, o </a:t>
            </a:r>
            <a:r>
              <a:rPr lang="pt-PT" sz="2000" dirty="0" err="1">
                <a:solidFill>
                  <a:srgbClr val="FF0000"/>
                </a:solidFill>
                <a:latin typeface="Courier New" pitchFamily="49" charset="0"/>
                <a:cs typeface="Courier New" pitchFamily="49" charset="0"/>
              </a:rPr>
              <a:t>SceneGraphPath</a:t>
            </a:r>
            <a:r>
              <a:rPr lang="pt-PT" sz="2400" dirty="0">
                <a:latin typeface="Calibri" pitchFamily="34" charset="0"/>
              </a:rPr>
              <a:t> e a </a:t>
            </a:r>
            <a:r>
              <a:rPr lang="pt-PT" sz="2400" dirty="0" smtClean="0">
                <a:latin typeface="Calibri" pitchFamily="34" charset="0"/>
              </a:rPr>
              <a:t>interseção</a:t>
            </a:r>
            <a:r>
              <a:rPr lang="pt-PT" sz="2400" dirty="0">
                <a:latin typeface="Calibri" pitchFamily="34" charset="0"/>
              </a:rPr>
              <a:t>.</a:t>
            </a:r>
          </a:p>
          <a:p>
            <a:pPr marL="342900" indent="-342900" eaLnBrk="0" hangingPunct="0">
              <a:spcBef>
                <a:spcPct val="20000"/>
              </a:spcBef>
              <a:buFont typeface="Arial" charset="0"/>
              <a:buChar char="•"/>
            </a:pPr>
            <a:r>
              <a:rPr lang="pt-PT" sz="2400" dirty="0">
                <a:latin typeface="Calibri" pitchFamily="34" charset="0"/>
              </a:rPr>
              <a:t>A classe </a:t>
            </a:r>
            <a:r>
              <a:rPr lang="pt-PT" sz="2000" dirty="0" err="1">
                <a:solidFill>
                  <a:srgbClr val="FF0000"/>
                </a:solidFill>
                <a:latin typeface="Courier New" pitchFamily="49" charset="0"/>
                <a:cs typeface="Courier New" pitchFamily="49" charset="0"/>
              </a:rPr>
              <a:t>PickIntersection</a:t>
            </a:r>
            <a:r>
              <a:rPr lang="pt-PT" sz="2400" dirty="0">
                <a:latin typeface="Calibri" pitchFamily="34" charset="0"/>
              </a:rPr>
              <a:t> </a:t>
            </a:r>
            <a:r>
              <a:rPr lang="pt-PT" sz="2400" dirty="0" smtClean="0">
                <a:latin typeface="Calibri" pitchFamily="34" charset="0"/>
              </a:rPr>
              <a:t>permite obter informação </a:t>
            </a:r>
            <a:r>
              <a:rPr lang="pt-PT" sz="2400" dirty="0">
                <a:latin typeface="Calibri" pitchFamily="34" charset="0"/>
              </a:rPr>
              <a:t>mais detalhada sobre a intersecção do </a:t>
            </a:r>
            <a:r>
              <a:rPr lang="pt-PT" sz="2400" dirty="0" smtClean="0">
                <a:latin typeface="Calibri" pitchFamily="34" charset="0"/>
              </a:rPr>
              <a:t>objeto selecionado</a:t>
            </a:r>
            <a:r>
              <a:rPr lang="pt-PT" sz="2400" dirty="0">
                <a:latin typeface="Calibri" pitchFamily="34" charset="0"/>
              </a:rPr>
              <a:t>.</a:t>
            </a:r>
            <a:endParaRPr lang="pt-PT"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1818F3-83A9-4865-8687-B134A1AE7558}" type="slidenum">
              <a:rPr lang="pt-PT" sz="1200">
                <a:solidFill>
                  <a:schemeClr val="tx1">
                    <a:tint val="75000"/>
                  </a:schemeClr>
                </a:solidFill>
                <a:latin typeface="+mn-lt"/>
              </a:rPr>
              <a:pPr algn="r" fontAlgn="auto">
                <a:spcBef>
                  <a:spcPts val="0"/>
                </a:spcBef>
                <a:spcAft>
                  <a:spcPts val="0"/>
                </a:spcAft>
                <a:defRPr/>
              </a:pPr>
              <a:t>41</a:t>
            </a:fld>
            <a:endParaRPr lang="pt-PT" sz="1200" dirty="0">
              <a:solidFill>
                <a:schemeClr val="tx1">
                  <a:tint val="75000"/>
                </a:schemeClr>
              </a:solidFill>
              <a:latin typeface="+mn-lt"/>
            </a:endParaRPr>
          </a:p>
        </p:txBody>
      </p:sp>
      <p:pic>
        <p:nvPicPr>
          <p:cNvPr id="31748" name="Picture 7" descr="getfile_003"/>
          <p:cNvPicPr>
            <a:picLocks noChangeAspect="1" noChangeArrowheads="1"/>
          </p:cNvPicPr>
          <p:nvPr/>
        </p:nvPicPr>
        <p:blipFill>
          <a:blip r:embed="rId2" cstate="print"/>
          <a:srcRect/>
          <a:stretch>
            <a:fillRect/>
          </a:stretch>
        </p:blipFill>
        <p:spPr bwMode="auto">
          <a:xfrm>
            <a:off x="3851275" y="1484313"/>
            <a:ext cx="4762500" cy="3733800"/>
          </a:xfrm>
          <a:prstGeom prst="rect">
            <a:avLst/>
          </a:prstGeom>
          <a:noFill/>
          <a:ln w="9525">
            <a:noFill/>
            <a:miter lim="800000"/>
            <a:headEnd/>
            <a:tailEnd/>
          </a:ln>
        </p:spPr>
      </p:pic>
      <p:sp>
        <p:nvSpPr>
          <p:cNvPr id="7" name="AutoShape 10">
            <a:hlinkClick r:id="rId3" action="ppaction://program" highlightClick="1"/>
          </p:cNvPr>
          <p:cNvSpPr>
            <a:spLocks noChangeArrowheads="1"/>
          </p:cNvSpPr>
          <p:nvPr/>
        </p:nvSpPr>
        <p:spPr bwMode="auto">
          <a:xfrm>
            <a:off x="2357438" y="58578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4" action="ppaction://program" highlightClick="1"/>
          </p:cNvPr>
          <p:cNvSpPr>
            <a:spLocks noChangeArrowheads="1"/>
          </p:cNvSpPr>
          <p:nvPr/>
        </p:nvSpPr>
        <p:spPr bwMode="auto">
          <a:xfrm>
            <a:off x="500063" y="58578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a:latin typeface="Book Antiqua" pitchFamily="18" charset="0"/>
              </a:rPr>
              <a:t>Fonte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idx="4294967295"/>
          </p:nvPr>
        </p:nvSpPr>
        <p:spPr/>
        <p:txBody>
          <a:bodyPr/>
          <a:lstStyle/>
          <a:p>
            <a:pPr eaLnBrk="1" hangingPunct="1"/>
            <a:r>
              <a:rPr lang="pt-PT" sz="4000" b="1" smtClean="0">
                <a:solidFill>
                  <a:srgbClr val="0070C0"/>
                </a:solidFill>
              </a:rPr>
              <a:t>Picking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D1818F3-83A9-4865-8687-B134A1AE7558}" type="slidenum">
              <a:rPr lang="pt-PT" sz="1200">
                <a:solidFill>
                  <a:schemeClr val="tx1">
                    <a:tint val="75000"/>
                  </a:schemeClr>
                </a:solidFill>
                <a:latin typeface="+mn-lt"/>
              </a:rPr>
              <a:pPr algn="r" fontAlgn="auto">
                <a:spcBef>
                  <a:spcPts val="0"/>
                </a:spcBef>
                <a:spcAft>
                  <a:spcPts val="0"/>
                </a:spcAft>
                <a:defRPr/>
              </a:pPr>
              <a:t>42</a:t>
            </a:fld>
            <a:endParaRPr lang="pt-PT" sz="1200" dirty="0">
              <a:solidFill>
                <a:schemeClr val="tx1">
                  <a:tint val="75000"/>
                </a:schemeClr>
              </a:solidFill>
              <a:latin typeface="+mn-lt"/>
            </a:endParaRPr>
          </a:p>
        </p:txBody>
      </p:sp>
      <p:sp>
        <p:nvSpPr>
          <p:cNvPr id="9" name="Rectângulo 6"/>
          <p:cNvSpPr>
            <a:spLocks noChangeArrowheads="1"/>
          </p:cNvSpPr>
          <p:nvPr/>
        </p:nvSpPr>
        <p:spPr bwMode="auto">
          <a:xfrm>
            <a:off x="1142976" y="1357298"/>
            <a:ext cx="6786610" cy="4708981"/>
          </a:xfrm>
          <a:prstGeom prst="rect">
            <a:avLst/>
          </a:prstGeom>
          <a:noFill/>
          <a:ln w="9525">
            <a:solidFill>
              <a:srgbClr val="FF0000"/>
            </a:solidFill>
            <a:miter lim="800000"/>
            <a:headEnd/>
            <a:tailEnd/>
          </a:ln>
        </p:spPr>
        <p:txBody>
          <a:bodyPr wrap="square">
            <a:spAutoFit/>
          </a:bodyPr>
          <a:lstStyle/>
          <a:p>
            <a:pPr marL="342900" indent="-342900">
              <a:buAutoNum type="arabicPlain" startAt="19"/>
            </a:pPr>
            <a:r>
              <a:rPr lang="pt-PT" sz="1200" dirty="0" err="1" smtClean="0">
                <a:latin typeface="Courier New" pitchFamily="49" charset="0"/>
                <a:cs typeface="Courier New" pitchFamily="49" charset="0"/>
              </a:rPr>
              <a:t>PickCanvas</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pc</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buAutoNum type="arabicPlain" startAt="32"/>
            </a:pPr>
            <a:r>
              <a:rPr lang="pt-PT" sz="1200" dirty="0" err="1" smtClean="0">
                <a:latin typeface="Courier New" pitchFamily="49" charset="0"/>
                <a:cs typeface="Courier New" pitchFamily="49" charset="0"/>
              </a:rPr>
              <a:t>pc</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new</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PickCanvas</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cv</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bg</a:t>
            </a:r>
            <a:r>
              <a:rPr lang="pt-PT" sz="1200" dirty="0" smtClean="0">
                <a:latin typeface="Courier New" pitchFamily="49" charset="0"/>
                <a:cs typeface="Courier New" pitchFamily="49" charset="0"/>
              </a:rPr>
              <a:t>);</a:t>
            </a:r>
          </a:p>
          <a:p>
            <a:pPr marL="342900" indent="-342900">
              <a:buAutoNum type="arabicPlain" startAt="32"/>
            </a:pPr>
            <a:r>
              <a:rPr lang="pt-PT" sz="1200" dirty="0" err="1" smtClean="0">
                <a:latin typeface="Courier New" pitchFamily="49" charset="0"/>
                <a:cs typeface="Courier New" pitchFamily="49" charset="0"/>
              </a:rPr>
              <a:t>pc.setMode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PickTool.GEOMETRY</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r>
              <a:rPr lang="pt-PT" sz="1200" dirty="0" smtClean="0">
                <a:latin typeface="Courier New" pitchFamily="49" charset="0"/>
                <a:cs typeface="Courier New" pitchFamily="49" charset="0"/>
              </a:rPr>
              <a:t>57 </a:t>
            </a:r>
            <a:r>
              <a:rPr lang="pt-PT" sz="1200" dirty="0" err="1" smtClean="0">
                <a:latin typeface="Courier New" pitchFamily="49" charset="0"/>
                <a:cs typeface="Courier New" pitchFamily="49" charset="0"/>
              </a:rPr>
              <a:t>Sphere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sphere</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new</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Sphere</a:t>
            </a:r>
            <a:endParaRPr lang="pt-PT" sz="1200" dirty="0" smtClean="0">
              <a:latin typeface="Courier New" pitchFamily="49" charset="0"/>
              <a:cs typeface="Courier New" pitchFamily="49" charset="0"/>
            </a:endParaRPr>
          </a:p>
          <a:p>
            <a:pPr marL="342900" indent="-342900">
              <a:buAutoNum type="arabicPlain" startAt="58"/>
            </a:pPr>
            <a:r>
              <a:rPr lang="pt-PT" sz="1200" dirty="0" smtClean="0">
                <a:latin typeface="Courier New" pitchFamily="49" charset="0"/>
                <a:cs typeface="Courier New" pitchFamily="49" charset="0"/>
              </a:rPr>
              <a:t>(1f, </a:t>
            </a:r>
            <a:r>
              <a:rPr lang="pt-PT" sz="1200" b="1" dirty="0" err="1" smtClean="0">
                <a:solidFill>
                  <a:srgbClr val="FF0000"/>
                </a:solidFill>
                <a:latin typeface="Courier New" pitchFamily="49" charset="0"/>
                <a:cs typeface="Courier New" pitchFamily="49" charset="0"/>
              </a:rPr>
              <a:t>Primitive.ENABLE_GEOMETRY_PICKING</a:t>
            </a:r>
            <a:r>
              <a:rPr lang="pt-PT" sz="1200" dirty="0" smtClean="0">
                <a:latin typeface="Courier New" pitchFamily="49" charset="0"/>
                <a:cs typeface="Courier New" pitchFamily="49" charset="0"/>
              </a:rPr>
              <a:t> |</a:t>
            </a:r>
          </a:p>
          <a:p>
            <a:pPr marL="342900" indent="-342900">
              <a:buAutoNum type="arabicPlain" startAt="58"/>
            </a:pPr>
            <a:r>
              <a:rPr lang="pt-PT" sz="1200" dirty="0" err="1" smtClean="0">
                <a:latin typeface="Courier New" pitchFamily="49" charset="0"/>
                <a:cs typeface="Courier New" pitchFamily="49" charset="0"/>
              </a:rPr>
              <a:t>Primitive.ENABLE_APPEARANCE_MODIFY</a:t>
            </a:r>
            <a:r>
              <a:rPr lang="pt-PT" sz="1200" dirty="0" smtClean="0">
                <a:latin typeface="Courier New" pitchFamily="49" charset="0"/>
                <a:cs typeface="Courier New" pitchFamily="49" charset="0"/>
              </a:rPr>
              <a:t> |</a:t>
            </a:r>
          </a:p>
          <a:p>
            <a:pPr marL="342900" indent="-342900"/>
            <a:r>
              <a:rPr lang="pt-PT" sz="1200" dirty="0" smtClean="0">
                <a:latin typeface="Courier New" pitchFamily="49" charset="0"/>
                <a:cs typeface="Courier New" pitchFamily="49" charset="0"/>
              </a:rPr>
              <a:t>60 </a:t>
            </a:r>
            <a:r>
              <a:rPr lang="pt-PT" sz="1200" dirty="0" err="1" smtClean="0">
                <a:latin typeface="Courier New" pitchFamily="49" charset="0"/>
                <a:cs typeface="Courier New" pitchFamily="49" charset="0"/>
              </a:rPr>
              <a:t>Primitive.GENERATE_NORMALS</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wireframe</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r>
              <a:rPr lang="pt-PT" sz="1200" dirty="0" smtClean="0">
                <a:latin typeface="Courier New" pitchFamily="49" charset="0"/>
                <a:cs typeface="Courier New" pitchFamily="49" charset="0"/>
              </a:rPr>
              <a:t>88 </a:t>
            </a:r>
            <a:r>
              <a:rPr lang="pt-PT" sz="1200" b="1" dirty="0" err="1" smtClean="0">
                <a:solidFill>
                  <a:srgbClr val="FF0000"/>
                </a:solidFill>
                <a:latin typeface="Courier New" pitchFamily="49" charset="0"/>
                <a:cs typeface="Courier New" pitchFamily="49" charset="0"/>
              </a:rPr>
              <a:t>PickTool.setCapabilities</a:t>
            </a:r>
            <a:r>
              <a:rPr lang="pt-PT" sz="1200" b="1" dirty="0" smtClean="0">
                <a:solidFill>
                  <a:srgbClr val="FF0000"/>
                </a:solidFill>
                <a:latin typeface="Courier New" pitchFamily="49" charset="0"/>
                <a:cs typeface="Courier New" pitchFamily="49" charset="0"/>
              </a:rPr>
              <a:t>(</a:t>
            </a:r>
            <a:r>
              <a:rPr lang="pt-PT" sz="1200" b="1" dirty="0" err="1" smtClean="0">
                <a:solidFill>
                  <a:srgbClr val="FF0000"/>
                </a:solidFill>
                <a:latin typeface="Courier New" pitchFamily="49" charset="0"/>
                <a:cs typeface="Courier New" pitchFamily="49" charset="0"/>
              </a:rPr>
              <a:t>tetra</a:t>
            </a:r>
            <a:r>
              <a:rPr lang="pt-PT" sz="1200" b="1" dirty="0" smtClean="0">
                <a:solidFill>
                  <a:srgbClr val="FF0000"/>
                </a:solidFill>
                <a:latin typeface="Courier New" pitchFamily="49" charset="0"/>
                <a:cs typeface="Courier New" pitchFamily="49" charset="0"/>
              </a:rPr>
              <a:t>, </a:t>
            </a:r>
            <a:r>
              <a:rPr lang="pt-PT" sz="1200" b="1" dirty="0" err="1" smtClean="0">
                <a:solidFill>
                  <a:srgbClr val="FF0000"/>
                </a:solidFill>
                <a:latin typeface="Courier New" pitchFamily="49" charset="0"/>
                <a:cs typeface="Courier New" pitchFamily="49" charset="0"/>
              </a:rPr>
              <a:t>PickTool.INTERSECT_TEST</a:t>
            </a:r>
            <a:r>
              <a:rPr lang="pt-PT" sz="1200" b="1" dirty="0" smtClean="0">
                <a:solidFill>
                  <a:srgbClr val="FF0000"/>
                </a:solidFill>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 . .</a:t>
            </a:r>
          </a:p>
          <a:p>
            <a:pPr marL="342900" indent="-342900"/>
            <a:endParaRPr lang="pt-PT" sz="1200" dirty="0">
              <a:latin typeface="Courier New" pitchFamily="49" charset="0"/>
              <a:cs typeface="Courier New" pitchFamily="49" charset="0"/>
            </a:endParaRPr>
          </a:p>
          <a:p>
            <a:pPr marL="342900" indent="-342900"/>
            <a:r>
              <a:rPr lang="pt-PT" sz="1200" dirty="0" smtClean="0">
                <a:latin typeface="Courier New" pitchFamily="49" charset="0"/>
                <a:cs typeface="Courier New" pitchFamily="49" charset="0"/>
              </a:rPr>
              <a:t>132   </a:t>
            </a:r>
            <a:r>
              <a:rPr lang="pt-PT" sz="1200" dirty="0" err="1" smtClean="0">
                <a:latin typeface="Courier New" pitchFamily="49" charset="0"/>
                <a:cs typeface="Courier New" pitchFamily="49" charset="0"/>
              </a:rPr>
              <a:t>public</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void</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mouseClicked</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java.awt.event.MouseEvent</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mouseEvent</a:t>
            </a:r>
            <a:r>
              <a:rPr lang="pt-PT" sz="1200" dirty="0" smtClean="0">
                <a:latin typeface="Courier New" pitchFamily="49" charset="0"/>
                <a:cs typeface="Courier New" pitchFamily="49" charset="0"/>
              </a:rPr>
              <a:t>) {</a:t>
            </a:r>
          </a:p>
          <a:p>
            <a:pPr marL="342900" indent="-342900"/>
            <a:r>
              <a:rPr lang="pt-PT" sz="1200" dirty="0" smtClean="0">
                <a:latin typeface="Courier New" pitchFamily="49" charset="0"/>
                <a:cs typeface="Courier New" pitchFamily="49" charset="0"/>
              </a:rPr>
              <a:t>133     </a:t>
            </a:r>
            <a:r>
              <a:rPr lang="pt-PT" sz="1200" dirty="0" err="1" smtClean="0">
                <a:latin typeface="Courier New" pitchFamily="49" charset="0"/>
                <a:cs typeface="Courier New" pitchFamily="49" charset="0"/>
              </a:rPr>
              <a:t>pc.setShapeLocation</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mouseEvent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134     </a:t>
            </a:r>
            <a:r>
              <a:rPr lang="pt-PT" sz="1200" dirty="0" err="1" smtClean="0">
                <a:latin typeface="Courier New" pitchFamily="49" charset="0"/>
                <a:cs typeface="Courier New" pitchFamily="49" charset="0"/>
              </a:rPr>
              <a:t>PickResult</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pc.pickAll</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135     for (</a:t>
            </a:r>
            <a:r>
              <a:rPr lang="pt-PT" sz="1200" dirty="0" err="1" smtClean="0">
                <a:latin typeface="Courier New" pitchFamily="49" charset="0"/>
                <a:cs typeface="Courier New" pitchFamily="49" charset="0"/>
              </a:rPr>
              <a:t>int</a:t>
            </a:r>
            <a:r>
              <a:rPr lang="pt-PT" sz="1200" dirty="0" smtClean="0">
                <a:latin typeface="Courier New" pitchFamily="49" charset="0"/>
                <a:cs typeface="Courier New" pitchFamily="49" charset="0"/>
              </a:rPr>
              <a:t> i = 0;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null</a:t>
            </a:r>
            <a:r>
              <a:rPr lang="pt-PT" sz="1200" dirty="0" smtClean="0">
                <a:latin typeface="Courier New" pitchFamily="49" charset="0"/>
                <a:cs typeface="Courier New" pitchFamily="49" charset="0"/>
              </a:rPr>
              <a:t>) &amp;&amp;</a:t>
            </a:r>
          </a:p>
          <a:p>
            <a:pPr marL="342900" indent="-342900"/>
            <a:r>
              <a:rPr lang="pt-PT" sz="1200" dirty="0" smtClean="0">
                <a:latin typeface="Courier New" pitchFamily="49" charset="0"/>
                <a:cs typeface="Courier New" pitchFamily="49" charset="0"/>
              </a:rPr>
              <a:t>136       (i &lt; </a:t>
            </a:r>
            <a:r>
              <a:rPr lang="pt-PT" sz="1200" dirty="0" err="1" smtClean="0">
                <a:latin typeface="Courier New" pitchFamily="49" charset="0"/>
                <a:cs typeface="Courier New" pitchFamily="49" charset="0"/>
              </a:rPr>
              <a:t>results.length</a:t>
            </a:r>
            <a:r>
              <a:rPr lang="pt-PT" sz="1200" dirty="0" smtClean="0">
                <a:latin typeface="Courier New" pitchFamily="49" charset="0"/>
                <a:cs typeface="Courier New" pitchFamily="49" charset="0"/>
              </a:rPr>
              <a:t>); i++) {</a:t>
            </a:r>
          </a:p>
          <a:p>
            <a:pPr marL="342900" indent="-342900"/>
            <a:r>
              <a:rPr lang="pt-PT" sz="1200" dirty="0" smtClean="0">
                <a:latin typeface="Courier New" pitchFamily="49" charset="0"/>
                <a:cs typeface="Courier New" pitchFamily="49" charset="0"/>
              </a:rPr>
              <a:t>137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 </a:t>
            </a:r>
            <a:r>
              <a:rPr lang="pt-PT" sz="1200" dirty="0" err="1" smtClean="0">
                <a:latin typeface="Courier New" pitchFamily="49" charset="0"/>
                <a:cs typeface="Courier New" pitchFamily="49" charset="0"/>
              </a:rPr>
              <a:t>results</a:t>
            </a:r>
            <a:r>
              <a:rPr lang="pt-PT" sz="1200" dirty="0" smtClean="0">
                <a:latin typeface="Courier New" pitchFamily="49" charset="0"/>
                <a:cs typeface="Courier New" pitchFamily="49" charset="0"/>
              </a:rPr>
              <a:t>[i].</a:t>
            </a:r>
            <a:r>
              <a:rPr lang="pt-PT" sz="1200" dirty="0" err="1" smtClean="0">
                <a:latin typeface="Courier New" pitchFamily="49" charset="0"/>
                <a:cs typeface="Courier New" pitchFamily="49" charset="0"/>
              </a:rPr>
              <a:t>getObject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138       </a:t>
            </a:r>
            <a:r>
              <a:rPr lang="pt-PT" sz="1200" dirty="0" err="1" smtClean="0">
                <a:latin typeface="Courier New" pitchFamily="49" charset="0"/>
                <a:cs typeface="Courier New" pitchFamily="49" charset="0"/>
              </a:rPr>
              <a:t>if</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 </a:t>
            </a:r>
            <a:r>
              <a:rPr lang="pt-PT" sz="1200" dirty="0" err="1" smtClean="0">
                <a:latin typeface="Courier New" pitchFamily="49" charset="0"/>
                <a:cs typeface="Courier New" pitchFamily="49" charset="0"/>
              </a:rPr>
              <a:t>instanceof</a:t>
            </a:r>
            <a:r>
              <a:rPr lang="pt-PT" sz="1200" dirty="0" smtClean="0">
                <a:latin typeface="Courier New" pitchFamily="49" charset="0"/>
                <a:cs typeface="Courier New" pitchFamily="49" charset="0"/>
              </a:rPr>
              <a:t> Shape3D) {</a:t>
            </a:r>
          </a:p>
          <a:p>
            <a:pPr marL="342900" indent="-342900"/>
            <a:r>
              <a:rPr lang="pt-PT" sz="1200" dirty="0" smtClean="0">
                <a:latin typeface="Courier New" pitchFamily="49" charset="0"/>
                <a:cs typeface="Courier New" pitchFamily="49" charset="0"/>
              </a:rPr>
              <a:t>139         ((Shape3D)</a:t>
            </a:r>
            <a:r>
              <a:rPr lang="pt-PT" sz="1200" dirty="0" err="1" smtClean="0">
                <a:latin typeface="Courier New" pitchFamily="49" charset="0"/>
                <a:cs typeface="Courier New" pitchFamily="49" charset="0"/>
              </a:rPr>
              <a:t>node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setAppearance</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lit</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140         </a:t>
            </a:r>
            <a:r>
              <a:rPr lang="pt-PT" sz="1200" dirty="0" err="1" smtClean="0">
                <a:latin typeface="Courier New" pitchFamily="49" charset="0"/>
                <a:cs typeface="Courier New" pitchFamily="49" charset="0"/>
              </a:rPr>
              <a:t>System.out.println</a:t>
            </a:r>
            <a:r>
              <a:rPr lang="pt-PT" sz="1200" dirty="0" smtClean="0">
                <a:latin typeface="Courier New" pitchFamily="49" charset="0"/>
                <a:cs typeface="Courier New" pitchFamily="49" charset="0"/>
              </a:rPr>
              <a:t>(</a:t>
            </a:r>
            <a:r>
              <a:rPr lang="pt-PT" sz="1200" dirty="0" err="1" smtClean="0">
                <a:latin typeface="Courier New" pitchFamily="49" charset="0"/>
                <a:cs typeface="Courier New" pitchFamily="49" charset="0"/>
              </a:rPr>
              <a:t>node.toString</a:t>
            </a:r>
            <a:r>
              <a:rPr lang="pt-PT" sz="1200" dirty="0" smtClean="0">
                <a:latin typeface="Courier New" pitchFamily="49" charset="0"/>
                <a:cs typeface="Courier New" pitchFamily="49" charset="0"/>
              </a:rPr>
              <a:t>());</a:t>
            </a:r>
          </a:p>
          <a:p>
            <a:pPr marL="342900" indent="-342900"/>
            <a:r>
              <a:rPr lang="pt-PT" sz="1200" dirty="0" smtClean="0">
                <a:latin typeface="Courier New" pitchFamily="49" charset="0"/>
                <a:cs typeface="Courier New" pitchFamily="49" charset="0"/>
              </a:rPr>
              <a:t>141       }</a:t>
            </a:r>
          </a:p>
          <a:p>
            <a:pPr marL="342900" indent="-342900"/>
            <a:r>
              <a:rPr lang="pt-PT" sz="1200" dirty="0" smtClean="0">
                <a:latin typeface="Courier New" pitchFamily="49" charset="0"/>
                <a:cs typeface="Courier New" pitchFamily="49" charset="0"/>
              </a:rPr>
              <a:t>142     }</a:t>
            </a:r>
          </a:p>
          <a:p>
            <a:pPr marL="342900" indent="-342900"/>
            <a:r>
              <a:rPr lang="pt-PT" sz="1200" dirty="0" smtClean="0">
                <a:latin typeface="Courier New" pitchFamily="49" charset="0"/>
                <a:cs typeface="Courier New" pitchFamily="49" charset="0"/>
              </a:rPr>
              <a:t>143   }</a:t>
            </a:r>
            <a:endParaRPr lang="pt-PT"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81C2A5C-AB85-4871-B12B-FF8B60F027EA}" type="slidenum">
              <a:rPr lang="pt-PT" sz="1200">
                <a:solidFill>
                  <a:schemeClr val="tx1">
                    <a:tint val="75000"/>
                  </a:schemeClr>
                </a:solidFill>
                <a:latin typeface="+mn-lt"/>
              </a:rPr>
              <a:pPr algn="r" fontAlgn="auto">
                <a:spcBef>
                  <a:spcPts val="0"/>
                </a:spcBef>
                <a:spcAft>
                  <a:spcPts val="0"/>
                </a:spcAft>
                <a:defRPr/>
              </a:pPr>
              <a:t>43</a:t>
            </a:fld>
            <a:endParaRPr lang="pt-PT" sz="1200" dirty="0">
              <a:solidFill>
                <a:schemeClr val="tx1">
                  <a:tint val="75000"/>
                </a:schemeClr>
              </a:solidFill>
              <a:latin typeface="+mn-lt"/>
            </a:endParaRPr>
          </a:p>
        </p:txBody>
      </p:sp>
      <p:sp>
        <p:nvSpPr>
          <p:cNvPr id="32772"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pPr>
            <a:r>
              <a:rPr lang="pt-PT" sz="2400" dirty="0">
                <a:latin typeface="Calibri" pitchFamily="34" charset="0"/>
              </a:rPr>
              <a:t>Ajuste dos parâmetros de visualização em função de alterações dinâmicas da posição da cabeça do utilizador.</a:t>
            </a:r>
          </a:p>
          <a:p>
            <a:pPr marL="342900" indent="-342900" eaLnBrk="0" hangingPunct="0">
              <a:spcBef>
                <a:spcPct val="20000"/>
              </a:spcBef>
              <a:buFont typeface="Arial" charset="0"/>
              <a:buChar char="•"/>
            </a:pPr>
            <a:r>
              <a:rPr lang="pt-PT" sz="2400" dirty="0">
                <a:latin typeface="Calibri" pitchFamily="34" charset="0"/>
              </a:rPr>
              <a:t>Suporte do Java 3D para </a:t>
            </a:r>
            <a:r>
              <a:rPr lang="pt-PT" sz="2400" i="1" dirty="0" err="1">
                <a:latin typeface="Calibri" pitchFamily="34" charset="0"/>
              </a:rPr>
              <a:t>head</a:t>
            </a:r>
            <a:r>
              <a:rPr lang="pt-PT" sz="2400" i="1" dirty="0">
                <a:latin typeface="Calibri" pitchFamily="34" charset="0"/>
              </a:rPr>
              <a:t> </a:t>
            </a:r>
            <a:r>
              <a:rPr lang="pt-PT" sz="2400" i="1" dirty="0" err="1">
                <a:latin typeface="Calibri" pitchFamily="34" charset="0"/>
              </a:rPr>
              <a:t>tracking</a:t>
            </a:r>
            <a:r>
              <a:rPr lang="pt-PT" sz="2400" dirty="0">
                <a:latin typeface="Calibri" pitchFamily="34" charset="0"/>
              </a:rPr>
              <a:t> através das classes:</a:t>
            </a:r>
          </a:p>
          <a:p>
            <a:pPr marL="742950" lvl="1" indent="-285750" eaLnBrk="0" hangingPunct="0">
              <a:spcBef>
                <a:spcPct val="20000"/>
              </a:spcBef>
              <a:buFont typeface="Arial" charset="0"/>
              <a:buChar char="•"/>
            </a:pPr>
            <a:r>
              <a:rPr lang="en-US" sz="2000" dirty="0">
                <a:latin typeface="Courier New" pitchFamily="49" charset="0"/>
                <a:cs typeface="Courier New" pitchFamily="49" charset="0"/>
              </a:rPr>
              <a:t>View</a:t>
            </a:r>
          </a:p>
          <a:p>
            <a:pPr marL="742950" lvl="1" indent="-285750" eaLnBrk="0" hangingPunct="0">
              <a:spcBef>
                <a:spcPct val="20000"/>
              </a:spcBef>
              <a:buFont typeface="Arial" charset="0"/>
              <a:buChar char="•"/>
            </a:pPr>
            <a:r>
              <a:rPr lang="en-US" sz="2000">
                <a:latin typeface="Courier New" pitchFamily="49" charset="0"/>
                <a:cs typeface="Courier New" pitchFamily="49" charset="0"/>
              </a:rPr>
              <a:t>Sensor</a:t>
            </a:r>
          </a:p>
          <a:p>
            <a:pPr marL="742950" lvl="1" indent="-285750" eaLnBrk="0" hangingPunct="0">
              <a:spcBef>
                <a:spcPct val="20000"/>
              </a:spcBef>
              <a:buFont typeface="Arial" charset="0"/>
              <a:buChar char="•"/>
            </a:pPr>
            <a:r>
              <a:rPr lang="en-US" sz="2000" dirty="0" err="1">
                <a:latin typeface="Courier New" pitchFamily="49" charset="0"/>
                <a:cs typeface="Courier New" pitchFamily="49" charset="0"/>
              </a:rPr>
              <a:t>PhysicalBody</a:t>
            </a:r>
            <a:endParaRPr lang="en-US" sz="2000" dirty="0">
              <a:latin typeface="Courier New" pitchFamily="49" charset="0"/>
              <a:cs typeface="Courier New" pitchFamily="49" charset="0"/>
            </a:endParaRPr>
          </a:p>
          <a:p>
            <a:pPr marL="742950" lvl="1" indent="-285750" eaLnBrk="0" hangingPunct="0">
              <a:spcBef>
                <a:spcPct val="20000"/>
              </a:spcBef>
              <a:buFont typeface="Arial" charset="0"/>
              <a:buChar char="•"/>
            </a:pPr>
            <a:r>
              <a:rPr lang="en-US" sz="2000" dirty="0" err="1">
                <a:latin typeface="Courier New" pitchFamily="49" charset="0"/>
                <a:cs typeface="Courier New" pitchFamily="49" charset="0"/>
              </a:rPr>
              <a:t>PhysicalEnvironment</a:t>
            </a:r>
            <a:endParaRPr lang="en-US" sz="2000" dirty="0">
              <a:latin typeface="Courier New" pitchFamily="49" charset="0"/>
              <a:cs typeface="Courier New" pitchFamily="49" charset="0"/>
            </a:endParaRPr>
          </a:p>
          <a:p>
            <a:pPr marL="742950" lvl="1" indent="-285750" eaLnBrk="0" hangingPunct="0">
              <a:spcBef>
                <a:spcPct val="20000"/>
              </a:spcBef>
              <a:buFont typeface="Arial" charset="0"/>
              <a:buChar char="–"/>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D3D6B34-44BE-46A7-BA38-D041EC8E8BE1}" type="slidenum">
              <a:rPr lang="pt-PT" sz="1200">
                <a:solidFill>
                  <a:schemeClr val="tx1">
                    <a:tint val="75000"/>
                  </a:schemeClr>
                </a:solidFill>
                <a:latin typeface="+mn-lt"/>
              </a:rPr>
              <a:pPr algn="r" fontAlgn="auto">
                <a:spcBef>
                  <a:spcPts val="0"/>
                </a:spcBef>
                <a:spcAft>
                  <a:spcPts val="0"/>
                </a:spcAft>
                <a:defRPr/>
              </a:pPr>
              <a:t>44</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pt-PT" sz="2400" dirty="0">
                <a:latin typeface="Calibri" pitchFamily="34" charset="0"/>
              </a:rPr>
              <a:t>O </a:t>
            </a:r>
            <a:r>
              <a:rPr lang="pt-PT" sz="2400" i="1" dirty="0" err="1">
                <a:latin typeface="Calibri" pitchFamily="34" charset="0"/>
              </a:rPr>
              <a:t>head</a:t>
            </a:r>
            <a:r>
              <a:rPr lang="pt-PT" sz="2400" i="1" dirty="0">
                <a:latin typeface="Calibri" pitchFamily="34" charset="0"/>
              </a:rPr>
              <a:t> </a:t>
            </a:r>
            <a:r>
              <a:rPr lang="pt-PT" sz="2400" i="1" dirty="0" err="1">
                <a:latin typeface="Calibri" pitchFamily="34" charset="0"/>
              </a:rPr>
              <a:t>tracking</a:t>
            </a:r>
            <a:r>
              <a:rPr lang="pt-PT" sz="2400" dirty="0">
                <a:latin typeface="Calibri" pitchFamily="34" charset="0"/>
              </a:rPr>
              <a:t> é baseado no input de certos dispositivos de rastreio com 6DOF, como os </a:t>
            </a:r>
            <a:r>
              <a:rPr lang="pt-PT" sz="2400" dirty="0" err="1">
                <a:latin typeface="Calibri" pitchFamily="34" charset="0"/>
              </a:rPr>
              <a:t>HMDs</a:t>
            </a:r>
            <a:r>
              <a:rPr lang="pt-PT" sz="2400" dirty="0">
                <a:latin typeface="Calibri" pitchFamily="34" charset="0"/>
              </a:rPr>
              <a:t> da realidade virtual.</a:t>
            </a:r>
          </a:p>
          <a:p>
            <a:pPr marL="342900" indent="-342900" eaLnBrk="0" hangingPunct="0">
              <a:spcBef>
                <a:spcPct val="20000"/>
              </a:spcBef>
              <a:buFont typeface="Arial" charset="0"/>
              <a:buChar char="•"/>
              <a:defRPr/>
            </a:pPr>
            <a:r>
              <a:rPr lang="pt-PT" sz="2400" dirty="0">
                <a:latin typeface="Calibri" pitchFamily="34" charset="0"/>
              </a:rPr>
              <a:t>A API Java 3D contem a classe interface</a:t>
            </a:r>
            <a:r>
              <a:rPr lang="pt-PT" sz="2000" dirty="0">
                <a:solidFill>
                  <a:srgbClr val="FF0000"/>
                </a:solidFill>
                <a:latin typeface="Courier New" pitchFamily="49" charset="0"/>
                <a:cs typeface="Courier New" pitchFamily="49" charset="0"/>
              </a:rPr>
              <a:t> </a:t>
            </a:r>
            <a:r>
              <a:rPr lang="pt-PT" sz="2000" dirty="0" err="1">
                <a:solidFill>
                  <a:srgbClr val="FF0000"/>
                </a:solidFill>
                <a:latin typeface="Courier New" pitchFamily="49" charset="0"/>
                <a:cs typeface="Courier New" pitchFamily="49" charset="0"/>
              </a:rPr>
              <a:t>InputDevice</a:t>
            </a:r>
            <a:r>
              <a:rPr lang="pt-PT" sz="2400" dirty="0">
                <a:latin typeface="Calibri" pitchFamily="34" charset="0"/>
              </a:rPr>
              <a:t> que pode ser usada para definir um dispositivo de input concreto.</a:t>
            </a:r>
          </a:p>
          <a:p>
            <a:pPr marL="800100" lvl="1" indent="-342900" eaLnBrk="0" hangingPunct="0">
              <a:spcBef>
                <a:spcPct val="20000"/>
              </a:spcBef>
              <a:buFont typeface="Arial" charset="0"/>
              <a:buChar char="•"/>
              <a:defRPr/>
            </a:pPr>
            <a:r>
              <a:rPr lang="pt-PT" sz="2000" dirty="0" err="1">
                <a:solidFill>
                  <a:schemeClr val="accent6">
                    <a:lumMod val="75000"/>
                  </a:schemeClr>
                </a:solidFill>
                <a:latin typeface="Courier New" pitchFamily="49" charset="0"/>
                <a:cs typeface="Courier New" pitchFamily="49" charset="0"/>
              </a:rPr>
              <a:t>void</a:t>
            </a:r>
            <a:r>
              <a:rPr lang="pt-PT" sz="2000" dirty="0">
                <a:solidFill>
                  <a:schemeClr val="accent6">
                    <a:lumMod val="75000"/>
                  </a:schemeClr>
                </a:solidFill>
                <a:latin typeface="Courier New" pitchFamily="49" charset="0"/>
                <a:cs typeface="Courier New" pitchFamily="49" charset="0"/>
              </a:rPr>
              <a:t> </a:t>
            </a:r>
            <a:r>
              <a:rPr lang="pt-PT" sz="2000" dirty="0" err="1">
                <a:solidFill>
                  <a:schemeClr val="accent6">
                    <a:lumMod val="75000"/>
                  </a:schemeClr>
                </a:solidFill>
                <a:latin typeface="Courier New" pitchFamily="49" charset="0"/>
                <a:cs typeface="Courier New" pitchFamily="49" charset="0"/>
              </a:rPr>
              <a:t>initialize</a:t>
            </a:r>
            <a:r>
              <a:rPr lang="pt-PT" sz="2000" dirty="0">
                <a:solidFill>
                  <a:schemeClr val="accent6">
                    <a:lumMod val="75000"/>
                  </a:schemeClr>
                </a:solidFill>
                <a:latin typeface="Courier New" pitchFamily="49" charset="0"/>
                <a:cs typeface="Courier New" pitchFamily="49" charset="0"/>
              </a:rPr>
              <a:t>()</a:t>
            </a:r>
          </a:p>
          <a:p>
            <a:pPr marL="800100" lvl="1" indent="-342900" eaLnBrk="0" hangingPunct="0">
              <a:spcBef>
                <a:spcPct val="20000"/>
              </a:spcBef>
              <a:buFont typeface="Arial" charset="0"/>
              <a:buChar char="•"/>
              <a:defRPr/>
            </a:pPr>
            <a:r>
              <a:rPr lang="pt-PT" sz="2000" dirty="0">
                <a:solidFill>
                  <a:schemeClr val="accent6">
                    <a:lumMod val="75000"/>
                  </a:schemeClr>
                </a:solidFill>
                <a:latin typeface="Courier New" pitchFamily="49" charset="0"/>
                <a:cs typeface="Courier New" pitchFamily="49" charset="0"/>
              </a:rPr>
              <a:t>Sensor </a:t>
            </a:r>
            <a:r>
              <a:rPr lang="pt-PT" sz="2000" dirty="0" err="1">
                <a:solidFill>
                  <a:schemeClr val="accent6">
                    <a:lumMod val="75000"/>
                  </a:schemeClr>
                </a:solidFill>
                <a:latin typeface="Courier New" pitchFamily="49" charset="0"/>
                <a:cs typeface="Courier New" pitchFamily="49" charset="0"/>
              </a:rPr>
              <a:t>getSensor</a:t>
            </a:r>
            <a:r>
              <a:rPr lang="pt-PT" sz="2000" dirty="0">
                <a:solidFill>
                  <a:schemeClr val="accent6">
                    <a:lumMod val="75000"/>
                  </a:schemeClr>
                </a:solidFill>
                <a:latin typeface="Courier New" pitchFamily="49" charset="0"/>
                <a:cs typeface="Courier New" pitchFamily="49" charset="0"/>
              </a:rPr>
              <a:t>(</a:t>
            </a:r>
            <a:r>
              <a:rPr lang="pt-PT" sz="2000" dirty="0" err="1">
                <a:solidFill>
                  <a:schemeClr val="accent6">
                    <a:lumMod val="75000"/>
                  </a:schemeClr>
                </a:solidFill>
                <a:latin typeface="Courier New" pitchFamily="49" charset="0"/>
                <a:cs typeface="Courier New" pitchFamily="49" charset="0"/>
              </a:rPr>
              <a:t>int</a:t>
            </a:r>
            <a:r>
              <a:rPr lang="pt-PT" sz="2000" dirty="0">
                <a:solidFill>
                  <a:schemeClr val="accent6">
                    <a:lumMod val="75000"/>
                  </a:schemeClr>
                </a:solidFill>
                <a:latin typeface="Courier New" pitchFamily="49" charset="0"/>
                <a:cs typeface="Courier New" pitchFamily="49" charset="0"/>
              </a:rPr>
              <a:t> </a:t>
            </a:r>
            <a:r>
              <a:rPr lang="pt-PT" sz="2000" dirty="0" err="1">
                <a:solidFill>
                  <a:schemeClr val="accent6">
                    <a:lumMod val="75000"/>
                  </a:schemeClr>
                </a:solidFill>
                <a:latin typeface="Courier New" pitchFamily="49" charset="0"/>
                <a:cs typeface="Courier New" pitchFamily="49" charset="0"/>
              </a:rPr>
              <a:t>sensorIndex</a:t>
            </a:r>
            <a:r>
              <a:rPr lang="pt-PT" sz="2000" dirty="0">
                <a:solidFill>
                  <a:schemeClr val="accent6">
                    <a:lumMod val="75000"/>
                  </a:schemeClr>
                </a:solidFill>
                <a:latin typeface="Courier New" pitchFamily="49" charset="0"/>
                <a:cs typeface="Courier New" pitchFamily="49" charset="0"/>
              </a:rPr>
              <a:t>)</a:t>
            </a:r>
          </a:p>
          <a:p>
            <a:pPr marL="342900" indent="-342900" eaLnBrk="0" hangingPunct="0">
              <a:spcBef>
                <a:spcPct val="20000"/>
              </a:spcBef>
              <a:buFont typeface="Arial" charset="0"/>
              <a:buChar char="•"/>
              <a:defRPr/>
            </a:pPr>
            <a:r>
              <a:rPr lang="pt-PT" sz="2400" dirty="0">
                <a:latin typeface="Calibri" pitchFamily="34" charset="0"/>
              </a:rPr>
              <a:t>Uma dada implementação de</a:t>
            </a:r>
            <a:r>
              <a:rPr lang="pt-PT" sz="2000" dirty="0">
                <a:solidFill>
                  <a:srgbClr val="FF0000"/>
                </a:solidFill>
                <a:latin typeface="Courier New" pitchFamily="49" charset="0"/>
                <a:cs typeface="Courier New" pitchFamily="49" charset="0"/>
              </a:rPr>
              <a:t> </a:t>
            </a:r>
            <a:r>
              <a:rPr lang="pt-PT" sz="2000" dirty="0" err="1">
                <a:solidFill>
                  <a:srgbClr val="FF0000"/>
                </a:solidFill>
                <a:latin typeface="Courier New" pitchFamily="49" charset="0"/>
                <a:cs typeface="Courier New" pitchFamily="49" charset="0"/>
              </a:rPr>
              <a:t>InputDevice</a:t>
            </a:r>
            <a:r>
              <a:rPr lang="pt-PT" sz="2400" dirty="0">
                <a:latin typeface="Calibri" pitchFamily="34" charset="0"/>
              </a:rPr>
              <a:t> oferece um </a:t>
            </a:r>
            <a:r>
              <a:rPr lang="pt-PT" sz="2400" dirty="0" err="1">
                <a:latin typeface="Calibri" pitchFamily="34" charset="0"/>
              </a:rPr>
              <a:t>array</a:t>
            </a:r>
            <a:r>
              <a:rPr lang="pt-PT" sz="2400" dirty="0">
                <a:latin typeface="Calibri" pitchFamily="34" charset="0"/>
              </a:rPr>
              <a:t> de objectos </a:t>
            </a:r>
            <a:r>
              <a:rPr lang="pt-PT" sz="2000" dirty="0">
                <a:solidFill>
                  <a:srgbClr val="FF0000"/>
                </a:solidFill>
                <a:latin typeface="Courier New" pitchFamily="49" charset="0"/>
                <a:cs typeface="Courier New" pitchFamily="49" charset="0"/>
              </a:rPr>
              <a:t>Sensor</a:t>
            </a:r>
            <a:r>
              <a:rPr lang="pt-PT" sz="2400" dirty="0">
                <a:latin typeface="Calibri" pitchFamily="34" charset="0"/>
              </a:rPr>
              <a:t>.</a:t>
            </a:r>
          </a:p>
          <a:p>
            <a:pPr marL="342900" indent="-342900" eaLnBrk="0" hangingPunct="0">
              <a:spcBef>
                <a:spcPct val="20000"/>
              </a:spcBef>
              <a:buFont typeface="Arial" charset="0"/>
              <a:buChar char="•"/>
              <a:defRPr/>
            </a:pPr>
            <a:r>
              <a:rPr lang="pt-PT" sz="2400" dirty="0">
                <a:latin typeface="Calibri" pitchFamily="34" charset="0"/>
              </a:rPr>
              <a:t>Um objecto </a:t>
            </a:r>
            <a:r>
              <a:rPr lang="pt-PT" sz="2000" dirty="0">
                <a:solidFill>
                  <a:srgbClr val="FF0000"/>
                </a:solidFill>
                <a:latin typeface="Courier New" pitchFamily="49" charset="0"/>
                <a:cs typeface="Courier New" pitchFamily="49" charset="0"/>
              </a:rPr>
              <a:t>Sensor</a:t>
            </a:r>
            <a:r>
              <a:rPr lang="pt-PT" sz="2400" dirty="0">
                <a:latin typeface="Calibri" pitchFamily="34" charset="0"/>
              </a:rPr>
              <a:t> fornece os dados de input de um dado dispositivo.</a:t>
            </a:r>
            <a:endParaRPr lang="en-US" sz="2000" dirty="0">
              <a:latin typeface="Courier New" pitchFamily="49" charset="0"/>
              <a:cs typeface="Courier New" pitchFamily="49" charset="0"/>
            </a:endParaRPr>
          </a:p>
          <a:p>
            <a:pPr marL="742950" lvl="1" indent="-285750" eaLnBrk="0" hangingPunct="0">
              <a:spcBef>
                <a:spcPct val="20000"/>
              </a:spcBef>
              <a:buFont typeface="Arial" charset="0"/>
              <a:buChar char="–"/>
              <a:defRPr/>
            </a:pP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71FB3A3-2BBF-44FD-A0F4-895AEEB6FD4F}" type="slidenum">
              <a:rPr lang="pt-PT" sz="1200">
                <a:solidFill>
                  <a:schemeClr val="tx1">
                    <a:tint val="75000"/>
                  </a:schemeClr>
                </a:solidFill>
                <a:latin typeface="+mn-lt"/>
              </a:rPr>
              <a:pPr algn="r" fontAlgn="auto">
                <a:spcBef>
                  <a:spcPts val="0"/>
                </a:spcBef>
                <a:spcAft>
                  <a:spcPts val="0"/>
                </a:spcAft>
                <a:defRPr/>
              </a:pPr>
              <a:t>45</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62915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pt-PT" sz="2400" dirty="0">
                <a:latin typeface="Calibri" pitchFamily="34" charset="0"/>
              </a:rPr>
              <a:t>O objecto </a:t>
            </a:r>
            <a:r>
              <a:rPr lang="pt-PT" sz="2000" dirty="0" err="1">
                <a:solidFill>
                  <a:srgbClr val="FF0000"/>
                </a:solidFill>
                <a:latin typeface="Courier New" pitchFamily="49" charset="0"/>
                <a:cs typeface="Courier New" pitchFamily="49" charset="0"/>
              </a:rPr>
              <a:t>PhysicalEnvironment</a:t>
            </a:r>
            <a:r>
              <a:rPr lang="pt-PT" sz="2400" dirty="0">
                <a:latin typeface="Calibri" pitchFamily="34" charset="0"/>
              </a:rPr>
              <a:t> contem todos os dispositivos de input registados.</a:t>
            </a:r>
          </a:p>
          <a:p>
            <a:pPr marL="342900" indent="-342900" eaLnBrk="0" hangingPunct="0">
              <a:spcBef>
                <a:spcPct val="20000"/>
              </a:spcBef>
              <a:buFont typeface="Arial" charset="0"/>
              <a:buChar char="•"/>
              <a:defRPr/>
            </a:pPr>
            <a:r>
              <a:rPr lang="pt-PT" sz="2400" dirty="0">
                <a:latin typeface="Calibri" pitchFamily="34" charset="0"/>
              </a:rPr>
              <a:t>Para registar um dispositivo de input podemos usar o método</a:t>
            </a:r>
          </a:p>
          <a:p>
            <a:pPr marL="800100" lvl="1" indent="-342900" eaLnBrk="0" hangingPunct="0">
              <a:spcBef>
                <a:spcPct val="20000"/>
              </a:spcBef>
              <a:buFont typeface="Arial" charset="0"/>
              <a:buChar char="•"/>
              <a:defRPr/>
            </a:pPr>
            <a:r>
              <a:rPr lang="pt-PT" sz="2000" dirty="0" err="1">
                <a:solidFill>
                  <a:schemeClr val="accent5">
                    <a:lumMod val="75000"/>
                  </a:schemeClr>
                </a:solidFill>
                <a:latin typeface="Courier New" pitchFamily="49" charset="0"/>
                <a:cs typeface="Courier New" pitchFamily="49" charset="0"/>
              </a:rPr>
              <a:t>addInputDevice</a:t>
            </a:r>
            <a:r>
              <a:rPr lang="pt-PT" sz="2000" dirty="0">
                <a:solidFill>
                  <a:schemeClr val="accent5">
                    <a:lumMod val="75000"/>
                  </a:schemeClr>
                </a:solidFill>
                <a:latin typeface="Courier New" pitchFamily="49" charset="0"/>
                <a:cs typeface="Courier New" pitchFamily="49" charset="0"/>
              </a:rPr>
              <a:t>(</a:t>
            </a:r>
            <a:r>
              <a:rPr lang="pt-PT" sz="2000" dirty="0" err="1">
                <a:solidFill>
                  <a:schemeClr val="accent5">
                    <a:lumMod val="75000"/>
                  </a:schemeClr>
                </a:solidFill>
                <a:latin typeface="Courier New" pitchFamily="49" charset="0"/>
                <a:cs typeface="Courier New" pitchFamily="49" charset="0"/>
              </a:rPr>
              <a:t>InputDevice</a:t>
            </a:r>
            <a:r>
              <a:rPr lang="pt-PT" sz="2000" dirty="0">
                <a:solidFill>
                  <a:schemeClr val="accent5">
                    <a:lumMod val="75000"/>
                  </a:schemeClr>
                </a:solidFill>
                <a:latin typeface="Courier New" pitchFamily="49" charset="0"/>
                <a:cs typeface="Courier New" pitchFamily="49" charset="0"/>
              </a:rPr>
              <a:t> </a:t>
            </a:r>
            <a:r>
              <a:rPr lang="pt-PT" sz="2000" dirty="0" err="1">
                <a:solidFill>
                  <a:schemeClr val="accent5">
                    <a:lumMod val="75000"/>
                  </a:schemeClr>
                </a:solidFill>
                <a:latin typeface="Courier New" pitchFamily="49" charset="0"/>
                <a:cs typeface="Courier New" pitchFamily="49" charset="0"/>
              </a:rPr>
              <a:t>device</a:t>
            </a:r>
            <a:r>
              <a:rPr lang="pt-PT" sz="2000" dirty="0">
                <a:solidFill>
                  <a:schemeClr val="accent5">
                    <a:lumMod val="75000"/>
                  </a:schemeClr>
                </a:solidFill>
                <a:latin typeface="Courier New" pitchFamily="49" charset="0"/>
                <a:cs typeface="Courier New" pitchFamily="49" charset="0"/>
              </a:rPr>
              <a:t>)</a:t>
            </a:r>
            <a:endParaRPr lang="en-US" sz="2000" dirty="0" err="1">
              <a:solidFill>
                <a:schemeClr val="accent5">
                  <a:lumMod val="75000"/>
                </a:schemeClr>
              </a:solidFill>
              <a:latin typeface="Courier New" pitchFamily="49" charset="0"/>
              <a:cs typeface="Courier New" pitchFamily="49" charset="0"/>
            </a:endParaRPr>
          </a:p>
          <a:p>
            <a:pPr marL="342900" lvl="1" indent="-342900" eaLnBrk="0" hangingPunct="0">
              <a:spcBef>
                <a:spcPct val="20000"/>
              </a:spcBef>
              <a:buFont typeface="Arial" charset="0"/>
              <a:buChar char="•"/>
              <a:defRPr/>
            </a:pPr>
            <a:r>
              <a:rPr lang="pt-PT" sz="2400" dirty="0">
                <a:latin typeface="Calibri" pitchFamily="34" charset="0"/>
              </a:rPr>
              <a:t>Por defeito o objecto </a:t>
            </a:r>
            <a:r>
              <a:rPr lang="pt-PT" sz="2000" dirty="0" err="1">
                <a:solidFill>
                  <a:srgbClr val="FF0000"/>
                </a:solidFill>
                <a:latin typeface="Courier New" pitchFamily="49" charset="0"/>
                <a:cs typeface="Courier New" pitchFamily="49" charset="0"/>
              </a:rPr>
              <a:t>PhysicalEnvironment</a:t>
            </a:r>
            <a:r>
              <a:rPr lang="pt-PT" sz="2400" dirty="0">
                <a:latin typeface="Calibri" pitchFamily="34" charset="0"/>
              </a:rPr>
              <a:t> contém três entidades com 6DOF: </a:t>
            </a:r>
            <a:r>
              <a:rPr lang="pt-PT" sz="2000" dirty="0" err="1">
                <a:solidFill>
                  <a:srgbClr val="FF0000"/>
                </a:solidFill>
                <a:latin typeface="Courier New" pitchFamily="49" charset="0"/>
                <a:cs typeface="Courier New" pitchFamily="49" charset="0"/>
              </a:rPr>
              <a:t>UserHead</a:t>
            </a:r>
            <a:r>
              <a:rPr lang="pt-PT" sz="2400" dirty="0">
                <a:latin typeface="Calibri" pitchFamily="34" charset="0"/>
              </a:rPr>
              <a:t>, </a:t>
            </a:r>
            <a:r>
              <a:rPr lang="pt-PT" sz="2000" dirty="0" err="1">
                <a:solidFill>
                  <a:srgbClr val="FF0000"/>
                </a:solidFill>
                <a:latin typeface="Courier New" pitchFamily="49" charset="0"/>
                <a:cs typeface="Courier New" pitchFamily="49" charset="0"/>
              </a:rPr>
              <a:t>DominantHand</a:t>
            </a:r>
            <a:r>
              <a:rPr lang="pt-PT" sz="2400" dirty="0">
                <a:latin typeface="Calibri" pitchFamily="34" charset="0"/>
              </a:rPr>
              <a:t> e </a:t>
            </a:r>
            <a:r>
              <a:rPr lang="pt-PT" sz="2000" dirty="0" err="1">
                <a:solidFill>
                  <a:srgbClr val="FF0000"/>
                </a:solidFill>
                <a:latin typeface="Courier New" pitchFamily="49" charset="0"/>
                <a:cs typeface="Courier New" pitchFamily="49" charset="0"/>
              </a:rPr>
              <a:t>NondominantHand</a:t>
            </a:r>
            <a:r>
              <a:rPr lang="pt-PT" sz="2400" dirty="0">
                <a:latin typeface="Calibri" pitchFamily="34" charset="0"/>
              </a:rPr>
              <a:t>, com índices 0, 1 e 2 respectivamente. Para atribuir um sensor à entidade </a:t>
            </a:r>
            <a:r>
              <a:rPr lang="pt-PT" sz="2000" dirty="0" err="1">
                <a:solidFill>
                  <a:srgbClr val="FF0000"/>
                </a:solidFill>
                <a:latin typeface="Courier New" pitchFamily="49" charset="0"/>
                <a:cs typeface="Courier New" pitchFamily="49" charset="0"/>
              </a:rPr>
              <a:t>UserHead</a:t>
            </a:r>
            <a:r>
              <a:rPr lang="pt-PT" sz="2400" dirty="0">
                <a:latin typeface="Calibri" pitchFamily="34" charset="0"/>
              </a:rPr>
              <a:t> por exemplo, podemos chamar o método</a:t>
            </a:r>
          </a:p>
          <a:p>
            <a:pPr marL="800100" lvl="1" indent="-342900" eaLnBrk="0" hangingPunct="0">
              <a:spcBef>
                <a:spcPct val="20000"/>
              </a:spcBef>
              <a:buFont typeface="Arial" charset="0"/>
              <a:buChar char="•"/>
              <a:defRPr/>
            </a:pPr>
            <a:r>
              <a:rPr lang="pt-PT" sz="2000" dirty="0" err="1">
                <a:solidFill>
                  <a:schemeClr val="accent3">
                    <a:lumMod val="75000"/>
                  </a:schemeClr>
                </a:solidFill>
                <a:latin typeface="Courier New" pitchFamily="49" charset="0"/>
                <a:cs typeface="Courier New" pitchFamily="49" charset="0"/>
              </a:rPr>
              <a:t>setSensor</a:t>
            </a:r>
            <a:r>
              <a:rPr lang="pt-PT" sz="2000" dirty="0">
                <a:solidFill>
                  <a:schemeClr val="accent3">
                    <a:lumMod val="75000"/>
                  </a:schemeClr>
                </a:solidFill>
                <a:latin typeface="Courier New" pitchFamily="49" charset="0"/>
                <a:cs typeface="Courier New" pitchFamily="49" charset="0"/>
              </a:rPr>
              <a:t>(0, sensor)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5D6E64E-A367-4371-A793-D70D46B15C7B}" type="slidenum">
              <a:rPr lang="pt-PT" sz="1200">
                <a:solidFill>
                  <a:schemeClr val="tx1">
                    <a:tint val="75000"/>
                  </a:schemeClr>
                </a:solidFill>
                <a:latin typeface="+mn-lt"/>
              </a:rPr>
              <a:pPr algn="r" fontAlgn="auto">
                <a:spcBef>
                  <a:spcPts val="0"/>
                </a:spcBef>
                <a:spcAft>
                  <a:spcPts val="0"/>
                </a:spcAft>
                <a:defRPr/>
              </a:pPr>
              <a:t>46</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lvl="1" indent="-342900" eaLnBrk="0" hangingPunct="0">
              <a:spcBef>
                <a:spcPct val="20000"/>
              </a:spcBef>
              <a:buFont typeface="Arial" charset="0"/>
              <a:buChar char="•"/>
              <a:defRPr/>
            </a:pPr>
            <a:r>
              <a:rPr lang="pt-PT" sz="2400" dirty="0">
                <a:latin typeface="Calibri" pitchFamily="34" charset="0"/>
              </a:rPr>
              <a:t>O </a:t>
            </a:r>
            <a:r>
              <a:rPr lang="pt-PT" sz="2400" i="1" dirty="0" err="1">
                <a:latin typeface="Calibri" pitchFamily="34" charset="0"/>
              </a:rPr>
              <a:t>head</a:t>
            </a:r>
            <a:r>
              <a:rPr lang="pt-PT" sz="2400" i="1" dirty="0">
                <a:latin typeface="Calibri" pitchFamily="34" charset="0"/>
              </a:rPr>
              <a:t> </a:t>
            </a:r>
            <a:r>
              <a:rPr lang="pt-PT" sz="2400" i="1" dirty="0" err="1">
                <a:latin typeface="Calibri" pitchFamily="34" charset="0"/>
              </a:rPr>
              <a:t>tracking</a:t>
            </a:r>
            <a:r>
              <a:rPr lang="pt-PT" sz="2400" i="1" dirty="0">
                <a:latin typeface="Calibri" pitchFamily="34" charset="0"/>
              </a:rPr>
              <a:t> </a:t>
            </a:r>
            <a:r>
              <a:rPr lang="pt-PT" sz="2400" dirty="0">
                <a:latin typeface="Calibri" pitchFamily="34" charset="0"/>
              </a:rPr>
              <a:t>está desligado por defeito. Para o ligar usamos o método do objecto </a:t>
            </a:r>
            <a:r>
              <a:rPr lang="pt-PT" sz="2000" dirty="0" err="1">
                <a:solidFill>
                  <a:srgbClr val="FF0000"/>
                </a:solidFill>
                <a:latin typeface="Courier New" pitchFamily="49" charset="0"/>
                <a:cs typeface="Courier New" pitchFamily="49" charset="0"/>
              </a:rPr>
              <a:t>View</a:t>
            </a:r>
            <a:endParaRPr lang="pt-PT" sz="2000" dirty="0">
              <a:solidFill>
                <a:srgbClr val="FF0000"/>
              </a:solidFill>
              <a:latin typeface="Courier New" pitchFamily="49" charset="0"/>
              <a:cs typeface="Courier New" pitchFamily="49" charset="0"/>
            </a:endParaRPr>
          </a:p>
          <a:p>
            <a:pPr marL="800100" lvl="1" indent="-342900" eaLnBrk="0" hangingPunct="0">
              <a:spcBef>
                <a:spcPct val="20000"/>
              </a:spcBef>
              <a:buFont typeface="Arial" charset="0"/>
              <a:buChar char="•"/>
              <a:defRPr/>
            </a:pPr>
            <a:r>
              <a:rPr lang="pt-PT" sz="2000" dirty="0" err="1">
                <a:solidFill>
                  <a:schemeClr val="accent6"/>
                </a:solidFill>
                <a:latin typeface="Courier New" pitchFamily="49" charset="0"/>
                <a:cs typeface="Courier New" pitchFamily="49" charset="0"/>
              </a:rPr>
              <a:t>setTrackingEnable</a:t>
            </a:r>
            <a:r>
              <a:rPr lang="pt-PT" sz="2000" dirty="0">
                <a:solidFill>
                  <a:schemeClr val="accent6"/>
                </a:solidFill>
                <a:latin typeface="Courier New" pitchFamily="49" charset="0"/>
                <a:cs typeface="Courier New" pitchFamily="49" charset="0"/>
              </a:rPr>
              <a:t>(</a:t>
            </a:r>
            <a:r>
              <a:rPr lang="pt-PT" sz="2000" dirty="0" err="1">
                <a:solidFill>
                  <a:schemeClr val="accent6"/>
                </a:solidFill>
                <a:latin typeface="Courier New" pitchFamily="49" charset="0"/>
                <a:cs typeface="Courier New" pitchFamily="49" charset="0"/>
              </a:rPr>
              <a:t>true</a:t>
            </a:r>
            <a:r>
              <a:rPr lang="pt-PT" sz="2000" dirty="0">
                <a:solidFill>
                  <a:schemeClr val="accent6"/>
                </a:solidFill>
                <a:latin typeface="Courier New" pitchFamily="49" charset="0"/>
                <a:cs typeface="Courier New" pitchFamily="49" charset="0"/>
              </a:rPr>
              <a:t>)</a:t>
            </a:r>
            <a:endParaRPr lang="pt-PT" sz="2400" dirty="0">
              <a:latin typeface="Calibri" pitchFamily="34" charset="0"/>
            </a:endParaRPr>
          </a:p>
          <a:p>
            <a:pPr marL="342900" indent="-342900" eaLnBrk="0" hangingPunct="0">
              <a:spcBef>
                <a:spcPct val="20000"/>
              </a:spcBef>
              <a:buFont typeface="Arial" charset="0"/>
              <a:buChar char="•"/>
              <a:defRPr/>
            </a:pPr>
            <a:r>
              <a:rPr lang="pt-PT" sz="2400" dirty="0">
                <a:latin typeface="Calibri" pitchFamily="34" charset="0"/>
              </a:rPr>
              <a:t>Há duas opções de montagem do ecrã numa vista com </a:t>
            </a:r>
            <a:r>
              <a:rPr lang="pt-PT" sz="2400" i="1" dirty="0" err="1">
                <a:latin typeface="Calibri" pitchFamily="34" charset="0"/>
              </a:rPr>
              <a:t>head</a:t>
            </a:r>
            <a:r>
              <a:rPr lang="pt-PT" sz="2400" i="1" dirty="0">
                <a:latin typeface="Calibri" pitchFamily="34" charset="0"/>
              </a:rPr>
              <a:t> </a:t>
            </a:r>
            <a:r>
              <a:rPr lang="pt-PT" sz="2400" i="1" dirty="0" err="1">
                <a:latin typeface="Calibri" pitchFamily="34" charset="0"/>
              </a:rPr>
              <a:t>tracking</a:t>
            </a:r>
            <a:r>
              <a:rPr lang="pt-PT" sz="2400" dirty="0">
                <a:latin typeface="Calibri" pitchFamily="34" charset="0"/>
              </a:rPr>
              <a:t>: </a:t>
            </a:r>
            <a:r>
              <a:rPr lang="pt-PT" sz="2000" dirty="0" err="1">
                <a:solidFill>
                  <a:srgbClr val="FF0000"/>
                </a:solidFill>
                <a:latin typeface="Courier New" pitchFamily="49" charset="0"/>
                <a:cs typeface="Courier New" pitchFamily="49" charset="0"/>
              </a:rPr>
              <a:t>room</a:t>
            </a:r>
            <a:r>
              <a:rPr lang="pt-PT" sz="2000" dirty="0">
                <a:solidFill>
                  <a:srgbClr val="FF0000"/>
                </a:solidFill>
                <a:latin typeface="Courier New" pitchFamily="49" charset="0"/>
                <a:cs typeface="Courier New" pitchFamily="49" charset="0"/>
              </a:rPr>
              <a:t> </a:t>
            </a:r>
            <a:r>
              <a:rPr lang="pt-PT" sz="2000" dirty="0" err="1">
                <a:solidFill>
                  <a:srgbClr val="FF0000"/>
                </a:solidFill>
                <a:latin typeface="Courier New" pitchFamily="49" charset="0"/>
                <a:cs typeface="Courier New" pitchFamily="49" charset="0"/>
              </a:rPr>
              <a:t>mounted</a:t>
            </a:r>
            <a:r>
              <a:rPr lang="pt-PT" sz="2000" dirty="0">
                <a:solidFill>
                  <a:srgbClr val="FF0000"/>
                </a:solidFill>
                <a:latin typeface="Courier New" pitchFamily="49" charset="0"/>
                <a:cs typeface="Courier New" pitchFamily="49" charset="0"/>
              </a:rPr>
              <a:t> </a:t>
            </a:r>
            <a:r>
              <a:rPr lang="pt-PT" sz="2400" dirty="0">
                <a:latin typeface="Calibri" pitchFamily="34" charset="0"/>
              </a:rPr>
              <a:t>e </a:t>
            </a:r>
            <a:r>
              <a:rPr lang="pt-PT" sz="2000" dirty="0" err="1">
                <a:solidFill>
                  <a:srgbClr val="FF0000"/>
                </a:solidFill>
                <a:latin typeface="Courier New" pitchFamily="49" charset="0"/>
                <a:cs typeface="Courier New" pitchFamily="49" charset="0"/>
              </a:rPr>
              <a:t>head</a:t>
            </a:r>
            <a:r>
              <a:rPr lang="pt-PT" sz="2000" dirty="0">
                <a:solidFill>
                  <a:srgbClr val="FF0000"/>
                </a:solidFill>
                <a:latin typeface="Courier New" pitchFamily="49" charset="0"/>
                <a:cs typeface="Courier New" pitchFamily="49" charset="0"/>
              </a:rPr>
              <a:t> </a:t>
            </a:r>
            <a:r>
              <a:rPr lang="pt-PT" sz="2000" dirty="0" err="1">
                <a:solidFill>
                  <a:srgbClr val="FF0000"/>
                </a:solidFill>
                <a:latin typeface="Courier New" pitchFamily="49" charset="0"/>
                <a:cs typeface="Courier New" pitchFamily="49" charset="0"/>
              </a:rPr>
              <a:t>mounted</a:t>
            </a:r>
            <a:r>
              <a:rPr lang="pt-PT" sz="2400" dirty="0">
                <a:latin typeface="Calibri" pitchFamily="34" charset="0"/>
              </a:rPr>
              <a:t>.</a:t>
            </a:r>
          </a:p>
          <a:p>
            <a:pPr marL="800100" lvl="1" indent="-342900" eaLnBrk="0" hangingPunct="0">
              <a:spcBef>
                <a:spcPct val="20000"/>
              </a:spcBef>
              <a:buFont typeface="Arial" charset="0"/>
              <a:buChar char="•"/>
              <a:defRPr/>
            </a:pPr>
            <a:r>
              <a:rPr lang="pt-PT" sz="2000" dirty="0" err="1">
                <a:solidFill>
                  <a:srgbClr val="00B050"/>
                </a:solidFill>
                <a:latin typeface="Courier New" pitchFamily="49" charset="0"/>
                <a:cs typeface="Courier New" pitchFamily="49" charset="0"/>
              </a:rPr>
              <a:t>Void</a:t>
            </a:r>
            <a:r>
              <a:rPr lang="pt-PT" sz="2000" dirty="0">
                <a:solidFill>
                  <a:srgbClr val="00B050"/>
                </a:solidFill>
                <a:latin typeface="Courier New" pitchFamily="49" charset="0"/>
                <a:cs typeface="Courier New" pitchFamily="49" charset="0"/>
              </a:rPr>
              <a:t> </a:t>
            </a:r>
            <a:r>
              <a:rPr lang="pt-PT" sz="2000" dirty="0" err="1">
                <a:solidFill>
                  <a:srgbClr val="00B050"/>
                </a:solidFill>
                <a:latin typeface="Courier New" pitchFamily="49" charset="0"/>
                <a:cs typeface="Courier New" pitchFamily="49" charset="0"/>
              </a:rPr>
              <a:t>setViewPolicy</a:t>
            </a:r>
            <a:r>
              <a:rPr lang="pt-PT" sz="2000" dirty="0">
                <a:solidFill>
                  <a:srgbClr val="00B050"/>
                </a:solidFill>
                <a:latin typeface="Courier New" pitchFamily="49" charset="0"/>
                <a:cs typeface="Courier New" pitchFamily="49" charset="0"/>
              </a:rPr>
              <a:t>(</a:t>
            </a:r>
            <a:r>
              <a:rPr lang="pt-PT" sz="2000" dirty="0" err="1">
                <a:solidFill>
                  <a:srgbClr val="00B050"/>
                </a:solidFill>
                <a:latin typeface="Courier New" pitchFamily="49" charset="0"/>
                <a:cs typeface="Courier New" pitchFamily="49" charset="0"/>
              </a:rPr>
              <a:t>int</a:t>
            </a:r>
            <a:r>
              <a:rPr lang="pt-PT" sz="2000" dirty="0">
                <a:solidFill>
                  <a:srgbClr val="00B050"/>
                </a:solidFill>
                <a:latin typeface="Courier New" pitchFamily="49" charset="0"/>
                <a:cs typeface="Courier New" pitchFamily="49" charset="0"/>
              </a:rPr>
              <a:t> </a:t>
            </a:r>
            <a:r>
              <a:rPr lang="pt-PT" sz="2000" dirty="0" err="1">
                <a:solidFill>
                  <a:srgbClr val="00B050"/>
                </a:solidFill>
                <a:latin typeface="Courier New" pitchFamily="49" charset="0"/>
                <a:cs typeface="Courier New" pitchFamily="49" charset="0"/>
              </a:rPr>
              <a:t>viewPolicy</a:t>
            </a:r>
            <a:r>
              <a:rPr lang="pt-PT" sz="2000" dirty="0">
                <a:solidFill>
                  <a:srgbClr val="00B050"/>
                </a:solidFill>
                <a:latin typeface="Courier New" pitchFamily="49" charset="0"/>
                <a:cs typeface="Courier New" pitchFamily="49" charset="0"/>
              </a:rPr>
              <a:t>)</a:t>
            </a:r>
          </a:p>
          <a:p>
            <a:pPr marL="1257300" lvl="2" indent="-342900" eaLnBrk="0" hangingPunct="0">
              <a:spcBef>
                <a:spcPct val="20000"/>
              </a:spcBef>
              <a:buFont typeface="Arial" charset="0"/>
              <a:buChar char="•"/>
              <a:defRPr/>
            </a:pPr>
            <a:r>
              <a:rPr lang="pt-PT" sz="2000" dirty="0">
                <a:solidFill>
                  <a:srgbClr val="00B050"/>
                </a:solidFill>
                <a:latin typeface="Courier New" pitchFamily="49" charset="0"/>
                <a:cs typeface="Courier New" pitchFamily="49" charset="0"/>
              </a:rPr>
              <a:t>SCREEN_VIEW</a:t>
            </a:r>
          </a:p>
          <a:p>
            <a:pPr marL="1257300" lvl="2" indent="-342900" eaLnBrk="0" hangingPunct="0">
              <a:spcBef>
                <a:spcPct val="20000"/>
              </a:spcBef>
              <a:buFont typeface="Arial" charset="0"/>
              <a:buChar char="•"/>
              <a:defRPr/>
            </a:pPr>
            <a:r>
              <a:rPr lang="pt-PT" sz="2000" dirty="0">
                <a:solidFill>
                  <a:srgbClr val="00B050"/>
                </a:solidFill>
                <a:latin typeface="Courier New" pitchFamily="49" charset="0"/>
                <a:cs typeface="Courier New" pitchFamily="49" charset="0"/>
              </a:rPr>
              <a:t>HMD_VIEW</a:t>
            </a:r>
          </a:p>
          <a:p>
            <a:pPr marL="342900" indent="-342900" eaLnBrk="0" hangingPunct="0">
              <a:spcBef>
                <a:spcPct val="20000"/>
              </a:spcBef>
              <a:buFont typeface="Arial" charset="0"/>
              <a:buChar char="•"/>
              <a:defRPr/>
            </a:pPr>
            <a:r>
              <a:rPr lang="pt-PT" sz="2400" dirty="0">
                <a:latin typeface="Calibri" pitchFamily="34" charset="0"/>
              </a:rPr>
              <a:t>No modo </a:t>
            </a:r>
            <a:r>
              <a:rPr lang="pt-PT" sz="2000" dirty="0">
                <a:solidFill>
                  <a:srgbClr val="FF0000"/>
                </a:solidFill>
                <a:latin typeface="Courier New" pitchFamily="49" charset="0"/>
                <a:cs typeface="Courier New" pitchFamily="49" charset="0"/>
              </a:rPr>
              <a:t>HMD_VIEW</a:t>
            </a:r>
            <a:r>
              <a:rPr lang="pt-PT" sz="2400" dirty="0">
                <a:latin typeface="Calibri" pitchFamily="34" charset="0"/>
              </a:rPr>
              <a:t> é necessário alterar a vista </a:t>
            </a:r>
            <a:r>
              <a:rPr lang="pt-PT" sz="2400" dirty="0" err="1">
                <a:latin typeface="Calibri" pitchFamily="34" charset="0"/>
              </a:rPr>
              <a:t>monoscópica</a:t>
            </a:r>
            <a:r>
              <a:rPr lang="pt-PT" sz="2400" dirty="0">
                <a:latin typeface="Calibri" pitchFamily="34" charset="0"/>
              </a:rPr>
              <a:t>:</a:t>
            </a:r>
          </a:p>
          <a:p>
            <a:pPr marL="800100" lvl="1" indent="-342900" eaLnBrk="0" hangingPunct="0">
              <a:spcBef>
                <a:spcPct val="20000"/>
              </a:spcBef>
              <a:buFont typeface="Arial" charset="0"/>
              <a:buChar char="•"/>
              <a:defRPr/>
            </a:pPr>
            <a:r>
              <a:rPr lang="pt-PT" sz="2000" dirty="0" err="1">
                <a:solidFill>
                  <a:schemeClr val="accent6"/>
                </a:solidFill>
                <a:latin typeface="Courier New" pitchFamily="49" charset="0"/>
                <a:cs typeface="Courier New" pitchFamily="49" charset="0"/>
              </a:rPr>
              <a:t>canvas.setMonoscopicViewPolicy</a:t>
            </a:r>
            <a:r>
              <a:rPr lang="pt-PT" sz="2000" dirty="0">
                <a:solidFill>
                  <a:schemeClr val="accent6"/>
                </a:solidFill>
                <a:latin typeface="Courier New" pitchFamily="49" charset="0"/>
                <a:cs typeface="Courier New" pitchFamily="49" charset="0"/>
              </a:rPr>
              <a:t>(</a:t>
            </a:r>
            <a:r>
              <a:rPr lang="pt-PT" sz="2000" dirty="0" err="1">
                <a:solidFill>
                  <a:schemeClr val="accent6"/>
                </a:solidFill>
                <a:latin typeface="Courier New" pitchFamily="49" charset="0"/>
                <a:cs typeface="Courier New" pitchFamily="49" charset="0"/>
              </a:rPr>
              <a:t>View.LET_EYE_VIEW</a:t>
            </a:r>
            <a:r>
              <a:rPr lang="pt-PT" sz="2000" dirty="0">
                <a:solidFill>
                  <a:schemeClr val="accent6"/>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4661470-739D-4511-AE72-611DC17AD993}" type="slidenum">
              <a:rPr lang="pt-PT" sz="1200">
                <a:solidFill>
                  <a:schemeClr val="tx1">
                    <a:tint val="75000"/>
                  </a:schemeClr>
                </a:solidFill>
                <a:latin typeface="+mn-lt"/>
              </a:rPr>
              <a:pPr algn="r" fontAlgn="auto">
                <a:spcBef>
                  <a:spcPts val="0"/>
                </a:spcBef>
                <a:spcAft>
                  <a:spcPts val="0"/>
                </a:spcAft>
                <a:defRPr/>
              </a:pPr>
              <a:t>47</a:t>
            </a:fld>
            <a:endParaRPr lang="pt-PT" sz="1200" dirty="0">
              <a:solidFill>
                <a:schemeClr val="tx1">
                  <a:tint val="75000"/>
                </a:schemeClr>
              </a:solidFill>
              <a:latin typeface="+mn-lt"/>
            </a:endParaRPr>
          </a:p>
        </p:txBody>
      </p:sp>
      <p:sp>
        <p:nvSpPr>
          <p:cNvPr id="32774" name="Rectangle 7"/>
          <p:cNvSpPr>
            <a:spLocks noChangeArrowheads="1"/>
          </p:cNvSpPr>
          <p:nvPr/>
        </p:nvSpPr>
        <p:spPr bwMode="auto">
          <a:xfrm>
            <a:off x="685800" y="1657350"/>
            <a:ext cx="777240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Font typeface="Arial" charset="0"/>
              <a:buChar char="•"/>
              <a:defRPr/>
            </a:pPr>
            <a:r>
              <a:rPr lang="pt-PT" sz="2400" dirty="0">
                <a:latin typeface="Calibri" pitchFamily="34" charset="0"/>
              </a:rPr>
              <a:t>A representação visual do observador na cena é chamada de avatar. O objecto </a:t>
            </a:r>
            <a:r>
              <a:rPr lang="pt-PT" sz="2000" dirty="0" err="1">
                <a:solidFill>
                  <a:srgbClr val="FF0000"/>
                </a:solidFill>
                <a:latin typeface="Courier New" pitchFamily="49" charset="0"/>
                <a:cs typeface="Courier New" pitchFamily="49" charset="0"/>
              </a:rPr>
              <a:t>Viewer</a:t>
            </a:r>
            <a:r>
              <a:rPr lang="pt-PT" sz="2400" dirty="0">
                <a:latin typeface="Calibri" pitchFamily="34" charset="0"/>
              </a:rPr>
              <a:t> no objecto </a:t>
            </a:r>
            <a:r>
              <a:rPr lang="pt-PT" sz="2000" dirty="0" err="1">
                <a:solidFill>
                  <a:srgbClr val="FF0000"/>
                </a:solidFill>
                <a:latin typeface="Courier New" pitchFamily="49" charset="0"/>
                <a:cs typeface="Courier New" pitchFamily="49" charset="0"/>
              </a:rPr>
              <a:t>SimpleUniverse</a:t>
            </a:r>
            <a:r>
              <a:rPr lang="pt-PT" sz="2400" dirty="0">
                <a:latin typeface="Calibri" pitchFamily="34" charset="0"/>
              </a:rPr>
              <a:t> tem uma opção para incluir o avatar do observador:</a:t>
            </a:r>
          </a:p>
          <a:p>
            <a:pPr marL="800100" lvl="1" indent="-342900" eaLnBrk="0" hangingPunct="0">
              <a:spcBef>
                <a:spcPct val="20000"/>
              </a:spcBef>
              <a:defRPr/>
            </a:pP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ViewerAvatar</a:t>
            </a:r>
            <a:r>
              <a:rPr lang="pt-PT" sz="2000" dirty="0">
                <a:solidFill>
                  <a:schemeClr val="accent1">
                    <a:lumMod val="75000"/>
                  </a:schemeClr>
                </a:solidFill>
                <a:latin typeface="Courier New" pitchFamily="49" charset="0"/>
                <a:cs typeface="Courier New" pitchFamily="49" charset="0"/>
              </a:rPr>
              <a:t> avatar = </a:t>
            </a:r>
            <a:r>
              <a:rPr lang="pt-PT" sz="2000" dirty="0" err="1">
                <a:solidFill>
                  <a:schemeClr val="accent1">
                    <a:lumMod val="75000"/>
                  </a:schemeClr>
                </a:solidFill>
                <a:latin typeface="Courier New" pitchFamily="49" charset="0"/>
                <a:cs typeface="Courier New" pitchFamily="49" charset="0"/>
              </a:rPr>
              <a:t>new</a:t>
            </a: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ViewerAvatar</a:t>
            </a:r>
            <a:r>
              <a:rPr lang="pt-PT" sz="2000" dirty="0">
                <a:solidFill>
                  <a:schemeClr val="accent1">
                    <a:lumMod val="75000"/>
                  </a:schemeClr>
                </a:solidFill>
                <a:latin typeface="Courier New" pitchFamily="49" charset="0"/>
                <a:cs typeface="Courier New" pitchFamily="49" charset="0"/>
              </a:rPr>
              <a:t>();</a:t>
            </a:r>
          </a:p>
          <a:p>
            <a:pPr marL="800100" lvl="1" indent="-342900" eaLnBrk="0" hangingPunct="0">
              <a:spcBef>
                <a:spcPct val="20000"/>
              </a:spcBef>
              <a:defRPr/>
            </a:pPr>
            <a:r>
              <a:rPr lang="pt-PT" sz="2000" dirty="0">
                <a:solidFill>
                  <a:schemeClr val="accent1">
                    <a:lumMod val="75000"/>
                  </a:schemeClr>
                </a:solidFill>
                <a:latin typeface="Courier New" pitchFamily="49" charset="0"/>
                <a:cs typeface="Courier New" pitchFamily="49" charset="0"/>
              </a:rPr>
              <a:t>	</a:t>
            </a:r>
            <a:r>
              <a:rPr lang="pt-PT" sz="2000" dirty="0" err="1">
                <a:solidFill>
                  <a:schemeClr val="accent1">
                    <a:lumMod val="75000"/>
                  </a:schemeClr>
                </a:solidFill>
                <a:latin typeface="Courier New" pitchFamily="49" charset="0"/>
                <a:cs typeface="Courier New" pitchFamily="49" charset="0"/>
              </a:rPr>
              <a:t>su.getViewer</a:t>
            </a:r>
            <a:r>
              <a:rPr lang="pt-PT" sz="2000" dirty="0">
                <a:solidFill>
                  <a:schemeClr val="accent1">
                    <a:lumMod val="75000"/>
                  </a:schemeClr>
                </a:solidFill>
                <a:latin typeface="Courier New" pitchFamily="49" charset="0"/>
                <a:cs typeface="Courier New" pitchFamily="49" charset="0"/>
              </a:rPr>
              <a:t>().</a:t>
            </a:r>
            <a:r>
              <a:rPr lang="pt-PT" sz="2000" dirty="0" err="1">
                <a:solidFill>
                  <a:schemeClr val="accent1">
                    <a:lumMod val="75000"/>
                  </a:schemeClr>
                </a:solidFill>
                <a:latin typeface="Courier New" pitchFamily="49" charset="0"/>
                <a:cs typeface="Courier New" pitchFamily="49" charset="0"/>
              </a:rPr>
              <a:t>setAvatar</a:t>
            </a:r>
            <a:r>
              <a:rPr lang="pt-PT" sz="2000" dirty="0">
                <a:solidFill>
                  <a:schemeClr val="accent1">
                    <a:lumMod val="75000"/>
                  </a:schemeClr>
                </a:solidFill>
                <a:latin typeface="Courier New" pitchFamily="49" charset="0"/>
                <a:cs typeface="Courier New" pitchFamily="49" charset="0"/>
              </a:rPr>
              <a:t>(avatar);</a:t>
            </a:r>
          </a:p>
          <a:p>
            <a:pPr marL="342900" lvl="1" indent="-342900" eaLnBrk="0" hangingPunct="0">
              <a:spcBef>
                <a:spcPct val="20000"/>
              </a:spcBef>
              <a:buFont typeface="Arial" charset="0"/>
              <a:buChar char="•"/>
              <a:defRPr/>
            </a:pPr>
            <a:r>
              <a:rPr lang="pt-PT" sz="2400" dirty="0">
                <a:latin typeface="Calibri" pitchFamily="34" charset="0"/>
              </a:rPr>
              <a:t>A classe </a:t>
            </a:r>
            <a:r>
              <a:rPr lang="pt-PT" sz="2000" dirty="0" err="1">
                <a:solidFill>
                  <a:srgbClr val="FF0000"/>
                </a:solidFill>
                <a:latin typeface="Courier New" pitchFamily="49" charset="0"/>
                <a:cs typeface="Courier New" pitchFamily="49" charset="0"/>
              </a:rPr>
              <a:t>ViewerAvatar</a:t>
            </a:r>
            <a:r>
              <a:rPr lang="pt-PT" sz="2400" dirty="0">
                <a:latin typeface="Calibri" pitchFamily="34" charset="0"/>
              </a:rPr>
              <a:t> é uma subclasse da </a:t>
            </a:r>
            <a:r>
              <a:rPr lang="pt-PT" sz="2000" dirty="0" err="1">
                <a:solidFill>
                  <a:srgbClr val="FF0000"/>
                </a:solidFill>
                <a:latin typeface="Courier New" pitchFamily="49" charset="0"/>
                <a:cs typeface="Courier New" pitchFamily="49" charset="0"/>
              </a:rPr>
              <a:t>BranchGroup</a:t>
            </a:r>
            <a:r>
              <a:rPr lang="pt-PT" sz="2000" dirty="0">
                <a:solidFill>
                  <a:srgbClr val="FF0000"/>
                </a:solidFill>
                <a:latin typeface="Courier New" pitchFamily="49" charset="0"/>
                <a:cs typeface="Courier New" pitchFamily="49" charset="0"/>
              </a:rPr>
              <a:t> </a:t>
            </a:r>
            <a:r>
              <a:rPr lang="pt-PT" sz="2400" dirty="0">
                <a:latin typeface="Calibri" pitchFamily="34" charset="0"/>
              </a:rPr>
              <a:t>pelo que as formas (</a:t>
            </a:r>
            <a:r>
              <a:rPr lang="pt-PT" sz="2400" dirty="0" err="1">
                <a:latin typeface="Calibri" pitchFamily="34" charset="0"/>
              </a:rPr>
              <a:t>shapes</a:t>
            </a:r>
            <a:r>
              <a:rPr lang="pt-PT" sz="2400" dirty="0">
                <a:latin typeface="Calibri" pitchFamily="34" charset="0"/>
              </a:rPr>
              <a:t>) para o avatar podem ser adicionadas a ela como nós filho.</a:t>
            </a:r>
            <a:endParaRPr lang="pt-PT" sz="2000" dirty="0">
              <a:solidFill>
                <a:schemeClr val="accent1">
                  <a:lumMod val="7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E0DDCC6-5B50-4672-9C73-A9068A25228E}" type="slidenum">
              <a:rPr lang="pt-PT" sz="1200">
                <a:solidFill>
                  <a:schemeClr val="tx1">
                    <a:tint val="75000"/>
                  </a:schemeClr>
                </a:solidFill>
                <a:latin typeface="+mn-lt"/>
              </a:rPr>
              <a:pPr algn="r" fontAlgn="auto">
                <a:spcBef>
                  <a:spcPts val="0"/>
                </a:spcBef>
                <a:spcAft>
                  <a:spcPts val="0"/>
                </a:spcAft>
                <a:defRPr/>
              </a:pPr>
              <a:t>48</a:t>
            </a:fld>
            <a:endParaRPr lang="pt-PT" sz="1200" dirty="0">
              <a:solidFill>
                <a:schemeClr val="tx1">
                  <a:tint val="75000"/>
                </a:schemeClr>
              </a:solidFill>
              <a:latin typeface="+mn-lt"/>
            </a:endParaRPr>
          </a:p>
        </p:txBody>
      </p:sp>
      <p:sp>
        <p:nvSpPr>
          <p:cNvPr id="7" name="AutoShape 10">
            <a:hlinkClick r:id="rId2" action="ppaction://program" highlightClick="1"/>
          </p:cNvPr>
          <p:cNvSpPr>
            <a:spLocks noChangeArrowheads="1"/>
          </p:cNvSpPr>
          <p:nvPr/>
        </p:nvSpPr>
        <p:spPr bwMode="auto">
          <a:xfrm>
            <a:off x="2357438" y="6035675"/>
            <a:ext cx="1600200" cy="533400"/>
          </a:xfrm>
          <a:prstGeom prst="actionButtonBlank">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fontAlgn="auto">
              <a:spcBef>
                <a:spcPts val="0"/>
              </a:spcBef>
              <a:spcAft>
                <a:spcPts val="0"/>
              </a:spcAft>
              <a:defRPr/>
            </a:pPr>
            <a:r>
              <a:rPr lang="en-US" dirty="0">
                <a:latin typeface="Book Antiqua" pitchFamily="18" charset="0"/>
              </a:rPr>
              <a:t>Run</a:t>
            </a:r>
          </a:p>
        </p:txBody>
      </p:sp>
      <p:sp>
        <p:nvSpPr>
          <p:cNvPr id="8" name="AutoShape 10">
            <a:hlinkClick r:id="rId3" action="ppaction://program" highlightClick="1"/>
          </p:cNvPr>
          <p:cNvSpPr>
            <a:spLocks noChangeArrowheads="1"/>
          </p:cNvSpPr>
          <p:nvPr/>
        </p:nvSpPr>
        <p:spPr bwMode="auto">
          <a:xfrm>
            <a:off x="500063" y="6035675"/>
            <a:ext cx="1600200" cy="533400"/>
          </a:xfrm>
          <a:prstGeom prst="actionButtonBlank">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defRPr/>
            </a:pPr>
            <a:r>
              <a:rPr lang="pt-PT" dirty="0">
                <a:latin typeface="Book Antiqua" pitchFamily="18" charset="0"/>
              </a:rPr>
              <a:t>Fonte</a:t>
            </a:r>
          </a:p>
        </p:txBody>
      </p:sp>
      <p:pic>
        <p:nvPicPr>
          <p:cNvPr id="37894" name="Picture 2"/>
          <p:cNvPicPr>
            <a:picLocks noChangeAspect="1" noChangeArrowheads="1"/>
          </p:cNvPicPr>
          <p:nvPr/>
        </p:nvPicPr>
        <p:blipFill>
          <a:blip r:embed="rId4" cstate="print"/>
          <a:srcRect/>
          <a:stretch>
            <a:fillRect/>
          </a:stretch>
        </p:blipFill>
        <p:spPr bwMode="auto">
          <a:xfrm>
            <a:off x="1571625" y="1571625"/>
            <a:ext cx="635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idx="4294967295"/>
          </p:nvPr>
        </p:nvSpPr>
        <p:spPr/>
        <p:txBody>
          <a:bodyPr/>
          <a:lstStyle/>
          <a:p>
            <a:pPr eaLnBrk="1" hangingPunct="1"/>
            <a:r>
              <a:rPr lang="pt-PT" sz="4000" b="1" smtClean="0">
                <a:solidFill>
                  <a:srgbClr val="0070C0"/>
                </a:solidFill>
              </a:rPr>
              <a:t>Head Tracking</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E0DDCC6-5B50-4672-9C73-A9068A25228E}" type="slidenum">
              <a:rPr lang="pt-PT" sz="1200">
                <a:solidFill>
                  <a:schemeClr val="tx1">
                    <a:tint val="75000"/>
                  </a:schemeClr>
                </a:solidFill>
                <a:latin typeface="+mn-lt"/>
              </a:rPr>
              <a:pPr algn="r" fontAlgn="auto">
                <a:spcBef>
                  <a:spcPts val="0"/>
                </a:spcBef>
                <a:spcAft>
                  <a:spcPts val="0"/>
                </a:spcAft>
                <a:defRPr/>
              </a:pPr>
              <a:t>49</a:t>
            </a:fld>
            <a:endParaRPr lang="pt-PT" sz="1200" dirty="0">
              <a:solidFill>
                <a:schemeClr val="tx1">
                  <a:tint val="75000"/>
                </a:schemeClr>
              </a:solidFill>
              <a:latin typeface="+mn-lt"/>
            </a:endParaRPr>
          </a:p>
        </p:txBody>
      </p:sp>
      <p:pic>
        <p:nvPicPr>
          <p:cNvPr id="25602" name="Picture 2" descr="H:\Carlos\Disciplinas\CG\Livros Java\Livro\Livro\Computer_Graphics_Using_Java__2D_and_3D_-_Prentice_Hall_2006\8.6. Head Tracking_files\getfile_001.dat"/>
          <p:cNvPicPr>
            <a:picLocks noChangeAspect="1" noChangeArrowheads="1"/>
          </p:cNvPicPr>
          <p:nvPr/>
        </p:nvPicPr>
        <p:blipFill>
          <a:blip r:embed="rId2" cstate="print"/>
          <a:srcRect/>
          <a:stretch>
            <a:fillRect/>
          </a:stretch>
        </p:blipFill>
        <p:spPr bwMode="auto">
          <a:xfrm>
            <a:off x="1763688" y="1340768"/>
            <a:ext cx="5616624" cy="511112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ítulo 1"/>
          <p:cNvSpPr>
            <a:spLocks noGrp="1"/>
          </p:cNvSpPr>
          <p:nvPr>
            <p:ph type="title"/>
          </p:nvPr>
        </p:nvSpPr>
        <p:spPr/>
        <p:txBody>
          <a:bodyPr/>
          <a:lstStyle/>
          <a:p>
            <a:pPr eaLnBrk="1" hangingPunct="1"/>
            <a:r>
              <a:rPr lang="pt-PT" smtClean="0"/>
              <a:t>Projecção Paralela</a:t>
            </a:r>
          </a:p>
        </p:txBody>
      </p:sp>
      <p:sp>
        <p:nvSpPr>
          <p:cNvPr id="6" name="Marcador de Posição do Número do Diapositivo 5"/>
          <p:cNvSpPr>
            <a:spLocks noGrp="1"/>
          </p:cNvSpPr>
          <p:nvPr>
            <p:ph type="sldNum" sz="quarter" idx="12"/>
          </p:nvPr>
        </p:nvSpPr>
        <p:spPr/>
        <p:txBody>
          <a:bodyPr/>
          <a:lstStyle/>
          <a:p>
            <a:pPr>
              <a:defRPr/>
            </a:pPr>
            <a:fld id="{C0CBD2E5-06AB-43F3-973B-B00B632C4B75}" type="slidenum">
              <a:rPr lang="pt-PT"/>
              <a:pPr>
                <a:defRPr/>
              </a:pPr>
              <a:t>5</a:t>
            </a:fld>
            <a:endParaRPr lang="pt-PT" dirty="0"/>
          </a:p>
        </p:txBody>
      </p:sp>
      <p:pic>
        <p:nvPicPr>
          <p:cNvPr id="6148" name="Picture 7" descr="getfile_000"/>
          <p:cNvPicPr>
            <a:picLocks noChangeAspect="1" noChangeArrowheads="1"/>
          </p:cNvPicPr>
          <p:nvPr/>
        </p:nvPicPr>
        <p:blipFill>
          <a:blip r:embed="rId2" cstate="print"/>
          <a:srcRect/>
          <a:stretch>
            <a:fillRect/>
          </a:stretch>
        </p:blipFill>
        <p:spPr bwMode="auto">
          <a:xfrm>
            <a:off x="2143125" y="1785938"/>
            <a:ext cx="4784725" cy="1509712"/>
          </a:xfrm>
          <a:prstGeom prst="rect">
            <a:avLst/>
          </a:prstGeom>
          <a:noFill/>
          <a:ln w="9525">
            <a:noFill/>
            <a:miter lim="800000"/>
            <a:headEnd/>
            <a:tailEnd/>
          </a:ln>
        </p:spPr>
      </p:pic>
      <p:pic>
        <p:nvPicPr>
          <p:cNvPr id="6149" name="Picture 9" descr="getfile_001"/>
          <p:cNvPicPr>
            <a:picLocks noChangeAspect="1" noChangeArrowheads="1"/>
          </p:cNvPicPr>
          <p:nvPr/>
        </p:nvPicPr>
        <p:blipFill>
          <a:blip r:embed="rId3" cstate="print"/>
          <a:srcRect/>
          <a:stretch>
            <a:fillRect/>
          </a:stretch>
        </p:blipFill>
        <p:spPr bwMode="auto">
          <a:xfrm>
            <a:off x="571500" y="5072063"/>
            <a:ext cx="2438400" cy="1076325"/>
          </a:xfrm>
          <a:prstGeom prst="rect">
            <a:avLst/>
          </a:prstGeom>
          <a:noFill/>
          <a:ln w="9525">
            <a:noFill/>
            <a:miter lim="800000"/>
            <a:headEnd/>
            <a:tailEnd/>
          </a:ln>
        </p:spPr>
      </p:pic>
      <p:pic>
        <p:nvPicPr>
          <p:cNvPr id="6150" name="Picture 11" descr="getfile_002"/>
          <p:cNvPicPr>
            <a:picLocks noChangeAspect="1" noChangeArrowheads="1"/>
          </p:cNvPicPr>
          <p:nvPr/>
        </p:nvPicPr>
        <p:blipFill>
          <a:blip r:embed="rId4" cstate="print"/>
          <a:srcRect/>
          <a:stretch>
            <a:fillRect/>
          </a:stretch>
        </p:blipFill>
        <p:spPr bwMode="auto">
          <a:xfrm>
            <a:off x="5286375" y="5072063"/>
            <a:ext cx="2438400" cy="1066800"/>
          </a:xfrm>
          <a:prstGeom prst="rect">
            <a:avLst/>
          </a:prstGeom>
          <a:noFill/>
          <a:ln w="9525">
            <a:noFill/>
            <a:miter lim="800000"/>
            <a:headEnd/>
            <a:tailEnd/>
          </a:ln>
        </p:spPr>
      </p:pic>
      <p:sp>
        <p:nvSpPr>
          <p:cNvPr id="9" name="CaixaDeTexto 8"/>
          <p:cNvSpPr txBox="1"/>
          <p:nvPr/>
        </p:nvSpPr>
        <p:spPr>
          <a:xfrm>
            <a:off x="357188" y="3929063"/>
            <a:ext cx="4286250" cy="830262"/>
          </a:xfrm>
          <a:prstGeom prst="rect">
            <a:avLst/>
          </a:prstGeom>
          <a:noFill/>
        </p:spPr>
        <p:txBody>
          <a:bodyPr>
            <a:spAutoFit/>
          </a:bodyPr>
          <a:lstStyle/>
          <a:p>
            <a:pPr>
              <a:defRPr/>
            </a:pPr>
            <a:r>
              <a:rPr lang="pt-PT" sz="1600" b="1" dirty="0">
                <a:latin typeface="+mn-lt"/>
              </a:rPr>
              <a:t>Matriz de transformação da projecção paralela</a:t>
            </a:r>
          </a:p>
          <a:p>
            <a:pPr>
              <a:defRPr/>
            </a:pPr>
            <a:r>
              <a:rPr lang="pt-PT" sz="1600" dirty="0">
                <a:latin typeface="+mn-lt"/>
              </a:rPr>
              <a:t>O ponto (x, y, z) é simplesmente mapeado no ponto (x, y) do plano de visualização.</a:t>
            </a:r>
          </a:p>
        </p:txBody>
      </p:sp>
      <p:sp>
        <p:nvSpPr>
          <p:cNvPr id="10" name="CaixaDeTexto 9"/>
          <p:cNvSpPr txBox="1"/>
          <p:nvPr/>
        </p:nvSpPr>
        <p:spPr>
          <a:xfrm>
            <a:off x="4643438" y="3929063"/>
            <a:ext cx="4286250" cy="1077912"/>
          </a:xfrm>
          <a:prstGeom prst="rect">
            <a:avLst/>
          </a:prstGeom>
          <a:noFill/>
        </p:spPr>
        <p:txBody>
          <a:bodyPr>
            <a:spAutoFit/>
          </a:bodyPr>
          <a:lstStyle/>
          <a:p>
            <a:pPr>
              <a:defRPr/>
            </a:pPr>
            <a:r>
              <a:rPr lang="pt-PT" sz="1600" dirty="0">
                <a:latin typeface="+mn-lt"/>
              </a:rPr>
              <a:t>Normalmente é desejável guardar a coordenada z para determinar as partes ocultas dos objectos, pelo que a matriz da projecção paralela é a matriz identidade:</a:t>
            </a:r>
          </a:p>
        </p:txBody>
      </p:sp>
      <p:sp>
        <p:nvSpPr>
          <p:cNvPr id="11" name="Chamada rectangular 10"/>
          <p:cNvSpPr/>
          <p:nvPr/>
        </p:nvSpPr>
        <p:spPr>
          <a:xfrm>
            <a:off x="285720" y="1428736"/>
            <a:ext cx="1643074" cy="857256"/>
          </a:xfrm>
          <a:prstGeom prst="wedgeRectCallout">
            <a:avLst>
              <a:gd name="adj1" fmla="val 67323"/>
              <a:gd name="adj2" fmla="val 13974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PT" sz="1400" dirty="0" smtClean="0"/>
              <a:t>As projectantes são perpendiculares ao plano de projecção.</a:t>
            </a:r>
            <a:endParaRPr lang="pt-PT"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atcsystems.com.br/upload/nt-01/images/IMG00018.GIF"/>
          <p:cNvPicPr>
            <a:picLocks noChangeAspect="1" noChangeArrowheads="1"/>
          </p:cNvPicPr>
          <p:nvPr/>
        </p:nvPicPr>
        <p:blipFill>
          <a:blip r:embed="rId2" cstate="print"/>
          <a:srcRect/>
          <a:stretch>
            <a:fillRect/>
          </a:stretch>
        </p:blipFill>
        <p:spPr bwMode="auto">
          <a:xfrm>
            <a:off x="40381" y="1268760"/>
            <a:ext cx="4675635" cy="2513384"/>
          </a:xfrm>
          <a:prstGeom prst="rect">
            <a:avLst/>
          </a:prstGeom>
          <a:noFill/>
        </p:spPr>
      </p:pic>
      <p:pic>
        <p:nvPicPr>
          <p:cNvPr id="3" name="Picture 4" descr="http://www.atcsystems.com.br/upload/nt-01/images/IMG00032.GIF"/>
          <p:cNvPicPr>
            <a:picLocks noChangeAspect="1" noChangeArrowheads="1"/>
          </p:cNvPicPr>
          <p:nvPr/>
        </p:nvPicPr>
        <p:blipFill>
          <a:blip r:embed="rId3" cstate="print"/>
          <a:srcRect/>
          <a:stretch>
            <a:fillRect/>
          </a:stretch>
        </p:blipFill>
        <p:spPr bwMode="auto">
          <a:xfrm>
            <a:off x="4499992" y="1196752"/>
            <a:ext cx="4629150" cy="5619751"/>
          </a:xfrm>
          <a:prstGeom prst="rect">
            <a:avLst/>
          </a:prstGeom>
          <a:noFill/>
        </p:spPr>
      </p:pic>
      <p:sp>
        <p:nvSpPr>
          <p:cNvPr id="7170" name="Título 1"/>
          <p:cNvSpPr>
            <a:spLocks noGrp="1"/>
          </p:cNvSpPr>
          <p:nvPr>
            <p:ph type="title" idx="4294967295"/>
          </p:nvPr>
        </p:nvSpPr>
        <p:spPr/>
        <p:txBody>
          <a:bodyPr/>
          <a:lstStyle/>
          <a:p>
            <a:pPr eaLnBrk="1" hangingPunct="1"/>
            <a:r>
              <a:rPr lang="pt-PT" b="1" smtClean="0">
                <a:solidFill>
                  <a:srgbClr val="0070C0"/>
                </a:solidFill>
              </a:rPr>
              <a:t>Projecção Perspectiva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AF0265-55E7-493E-9BF1-AC4C33F9CFBD}" type="slidenum">
              <a:rPr lang="pt-PT" sz="1200">
                <a:solidFill>
                  <a:schemeClr val="tx1">
                    <a:tint val="75000"/>
                  </a:schemeClr>
                </a:solidFill>
                <a:latin typeface="+mn-lt"/>
              </a:rPr>
              <a:pPr algn="r" fontAlgn="auto">
                <a:spcBef>
                  <a:spcPts val="0"/>
                </a:spcBef>
                <a:spcAft>
                  <a:spcPts val="0"/>
                </a:spcAft>
                <a:defRPr/>
              </a:pPr>
              <a:t>6</a:t>
            </a:fld>
            <a:endParaRPr lang="pt-PT" sz="1200" dirty="0">
              <a:solidFill>
                <a:schemeClr val="tx1">
                  <a:tint val="75000"/>
                </a:schemeClr>
              </a:solidFill>
              <a:latin typeface="+mn-lt"/>
            </a:endParaRPr>
          </a:p>
        </p:txBody>
      </p:sp>
      <p:sp>
        <p:nvSpPr>
          <p:cNvPr id="14" name="Rectângulo 13"/>
          <p:cNvSpPr/>
          <p:nvPr/>
        </p:nvSpPr>
        <p:spPr>
          <a:xfrm>
            <a:off x="179512" y="6453336"/>
            <a:ext cx="4752528" cy="253916"/>
          </a:xfrm>
          <a:prstGeom prst="rect">
            <a:avLst/>
          </a:prstGeom>
        </p:spPr>
        <p:txBody>
          <a:bodyPr wrap="square">
            <a:spAutoFit/>
          </a:bodyPr>
          <a:lstStyle/>
          <a:p>
            <a:r>
              <a:rPr lang="pt-PT" sz="1050" dirty="0" smtClean="0"/>
              <a:t>Fonte: http://www.atcsystems.com.br/upload/nt-01/ComputacaoGrafica.htm</a:t>
            </a:r>
            <a:endParaRPr lang="pt-PT" sz="1050" dirty="0"/>
          </a:p>
        </p:txBody>
      </p:sp>
      <p:sp>
        <p:nvSpPr>
          <p:cNvPr id="15" name="Rectângulo 14"/>
          <p:cNvSpPr/>
          <p:nvPr/>
        </p:nvSpPr>
        <p:spPr>
          <a:xfrm>
            <a:off x="323528" y="4005064"/>
            <a:ext cx="3816424" cy="2308324"/>
          </a:xfrm>
          <a:prstGeom prst="rect">
            <a:avLst/>
          </a:prstGeom>
        </p:spPr>
        <p:txBody>
          <a:bodyPr wrap="square">
            <a:spAutoFit/>
          </a:bodyPr>
          <a:lstStyle/>
          <a:p>
            <a:r>
              <a:rPr lang="pt-PT" sz="1200" b="1" dirty="0" err="1" smtClean="0"/>
              <a:t>ab</a:t>
            </a:r>
            <a:r>
              <a:rPr lang="pt-PT" sz="1200" dirty="0" smtClean="0"/>
              <a:t> / </a:t>
            </a:r>
            <a:r>
              <a:rPr lang="pt-PT" sz="1200" b="1" dirty="0" err="1" smtClean="0"/>
              <a:t>ob</a:t>
            </a:r>
            <a:r>
              <a:rPr lang="pt-PT" sz="1200" dirty="0" smtClean="0"/>
              <a:t> = </a:t>
            </a:r>
            <a:r>
              <a:rPr lang="pt-PT" sz="1200" b="1" dirty="0" smtClean="0"/>
              <a:t>cd</a:t>
            </a:r>
            <a:r>
              <a:rPr lang="pt-PT" sz="1200" dirty="0" smtClean="0"/>
              <a:t> / </a:t>
            </a:r>
            <a:r>
              <a:rPr lang="pt-PT" sz="1200" b="1" dirty="0" err="1" smtClean="0"/>
              <a:t>od</a:t>
            </a:r>
            <a:endParaRPr lang="pt-PT" sz="1200" dirty="0" smtClean="0"/>
          </a:p>
          <a:p>
            <a:r>
              <a:rPr lang="pt-PT" sz="1200" dirty="0" smtClean="0"/>
              <a:t>ou</a:t>
            </a:r>
          </a:p>
          <a:p>
            <a:r>
              <a:rPr lang="pt-PT" sz="1200" dirty="0" err="1" smtClean="0"/>
              <a:t>y</a:t>
            </a:r>
            <a:r>
              <a:rPr lang="pt-PT" sz="1200" baseline="-25000" dirty="0" err="1" smtClean="0"/>
              <a:t>p</a:t>
            </a:r>
            <a:r>
              <a:rPr lang="pt-PT" sz="1200" baseline="-25000" dirty="0" smtClean="0"/>
              <a:t> </a:t>
            </a:r>
            <a:r>
              <a:rPr lang="pt-PT" sz="1200" dirty="0" smtClean="0"/>
              <a:t>/ D = y</a:t>
            </a:r>
            <a:r>
              <a:rPr lang="pt-PT" sz="1200" baseline="-25000" dirty="0" smtClean="0"/>
              <a:t>0</a:t>
            </a:r>
            <a:r>
              <a:rPr lang="pt-PT" sz="1200" dirty="0" smtClean="0"/>
              <a:t> / z</a:t>
            </a:r>
            <a:r>
              <a:rPr lang="pt-PT" sz="1200" baseline="-25000" dirty="0" smtClean="0"/>
              <a:t>0</a:t>
            </a:r>
          </a:p>
          <a:p>
            <a:endParaRPr lang="pt-PT" sz="1200" dirty="0" smtClean="0"/>
          </a:p>
          <a:p>
            <a:r>
              <a:rPr lang="pt-PT" sz="1200" dirty="0" smtClean="0"/>
              <a:t>Fazendo o mesmo com relação ao plano X</a:t>
            </a:r>
            <a:r>
              <a:rPr lang="pt-PT" sz="1200" baseline="-25000" dirty="0" smtClean="0"/>
              <a:t>0</a:t>
            </a:r>
            <a:r>
              <a:rPr lang="pt-PT" sz="1200" dirty="0" smtClean="0"/>
              <a:t>,Z</a:t>
            </a:r>
            <a:r>
              <a:rPr lang="pt-PT" sz="1200" baseline="-25000" dirty="0" smtClean="0"/>
              <a:t>0 </a:t>
            </a:r>
            <a:r>
              <a:rPr lang="pt-PT" sz="1200" dirty="0" smtClean="0"/>
              <a:t>obtemos:</a:t>
            </a:r>
          </a:p>
          <a:p>
            <a:endParaRPr lang="pt-PT" sz="1200" dirty="0" smtClean="0"/>
          </a:p>
          <a:p>
            <a:r>
              <a:rPr lang="pt-PT" sz="1200" dirty="0" err="1" smtClean="0"/>
              <a:t>x</a:t>
            </a:r>
            <a:r>
              <a:rPr lang="pt-PT" sz="1200" baseline="-25000" dirty="0" err="1" smtClean="0"/>
              <a:t>p</a:t>
            </a:r>
            <a:r>
              <a:rPr lang="pt-PT" sz="1200" baseline="-25000" dirty="0" smtClean="0"/>
              <a:t> </a:t>
            </a:r>
            <a:r>
              <a:rPr lang="pt-PT" sz="1200" dirty="0" smtClean="0"/>
              <a:t>/ D = x</a:t>
            </a:r>
            <a:r>
              <a:rPr lang="pt-PT" sz="1200" baseline="-25000" dirty="0" smtClean="0"/>
              <a:t>0</a:t>
            </a:r>
            <a:r>
              <a:rPr lang="pt-PT" sz="1200" dirty="0" smtClean="0"/>
              <a:t> / z</a:t>
            </a:r>
            <a:r>
              <a:rPr lang="pt-PT" sz="1200" baseline="-25000" dirty="0" smtClean="0"/>
              <a:t>0</a:t>
            </a:r>
            <a:endParaRPr lang="pt-PT" sz="1200" dirty="0" smtClean="0"/>
          </a:p>
          <a:p>
            <a:endParaRPr lang="pt-PT" sz="1200" dirty="0" smtClean="0"/>
          </a:p>
          <a:p>
            <a:r>
              <a:rPr lang="pt-PT" sz="1200" dirty="0" smtClean="0"/>
              <a:t>e portanto,</a:t>
            </a:r>
          </a:p>
          <a:p>
            <a:r>
              <a:rPr lang="pt-PT" sz="1200" dirty="0" err="1" smtClean="0"/>
              <a:t>x</a:t>
            </a:r>
            <a:r>
              <a:rPr lang="pt-PT" sz="1200" baseline="-25000" dirty="0" err="1" smtClean="0"/>
              <a:t>p</a:t>
            </a:r>
            <a:r>
              <a:rPr lang="pt-PT" sz="1200" dirty="0" smtClean="0"/>
              <a:t> = D . (x</a:t>
            </a:r>
            <a:r>
              <a:rPr lang="pt-PT" sz="1200" baseline="-25000" dirty="0" smtClean="0"/>
              <a:t>0</a:t>
            </a:r>
            <a:r>
              <a:rPr lang="pt-PT" sz="1200" dirty="0" smtClean="0"/>
              <a:t> / z</a:t>
            </a:r>
            <a:r>
              <a:rPr lang="pt-PT" sz="1200" baseline="-25000" dirty="0" smtClean="0"/>
              <a:t>0</a:t>
            </a:r>
            <a:r>
              <a:rPr lang="pt-PT" sz="1200" dirty="0" smtClean="0"/>
              <a:t> )</a:t>
            </a:r>
          </a:p>
          <a:p>
            <a:r>
              <a:rPr lang="pt-PT" sz="1200" dirty="0" err="1" smtClean="0"/>
              <a:t>y</a:t>
            </a:r>
            <a:r>
              <a:rPr lang="pt-PT" sz="1200" baseline="-25000" dirty="0" err="1" smtClean="0"/>
              <a:t>p</a:t>
            </a:r>
            <a:r>
              <a:rPr lang="pt-PT" sz="1200" dirty="0" smtClean="0"/>
              <a:t> = D . (y</a:t>
            </a:r>
            <a:r>
              <a:rPr lang="pt-PT" sz="1200" baseline="-25000" dirty="0" smtClean="0"/>
              <a:t>0</a:t>
            </a:r>
            <a:r>
              <a:rPr lang="pt-PT" sz="1200" dirty="0" smtClean="0"/>
              <a:t> / z</a:t>
            </a:r>
            <a:r>
              <a:rPr lang="pt-PT" sz="1200" baseline="-25000" dirty="0" smtClean="0"/>
              <a:t>0</a:t>
            </a:r>
            <a:r>
              <a:rPr lang="pt-PT" sz="1200" dirty="0" smtClean="0"/>
              <a:t> )</a:t>
            </a:r>
            <a:endParaRPr lang="pt-PT"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idx="4294967295"/>
          </p:nvPr>
        </p:nvSpPr>
        <p:spPr/>
        <p:txBody>
          <a:bodyPr/>
          <a:lstStyle/>
          <a:p>
            <a:pPr eaLnBrk="1" hangingPunct="1"/>
            <a:r>
              <a:rPr lang="pt-PT" b="1" smtClean="0">
                <a:solidFill>
                  <a:srgbClr val="0070C0"/>
                </a:solidFill>
              </a:rPr>
              <a:t>Projecção Perspectiva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7AF0265-55E7-493E-9BF1-AC4C33F9CFBD}" type="slidenum">
              <a:rPr lang="pt-PT" sz="1200">
                <a:solidFill>
                  <a:schemeClr val="tx1">
                    <a:tint val="75000"/>
                  </a:schemeClr>
                </a:solidFill>
                <a:latin typeface="+mn-lt"/>
              </a:rPr>
              <a:pPr algn="r" fontAlgn="auto">
                <a:spcBef>
                  <a:spcPts val="0"/>
                </a:spcBef>
                <a:spcAft>
                  <a:spcPts val="0"/>
                </a:spcAft>
                <a:defRPr/>
              </a:pPr>
              <a:t>7</a:t>
            </a:fld>
            <a:endParaRPr lang="pt-PT" sz="1200" dirty="0">
              <a:solidFill>
                <a:schemeClr val="tx1">
                  <a:tint val="75000"/>
                </a:schemeClr>
              </a:solidFill>
              <a:latin typeface="+mn-lt"/>
            </a:endParaRPr>
          </a:p>
        </p:txBody>
      </p:sp>
      <p:pic>
        <p:nvPicPr>
          <p:cNvPr id="7172" name="Picture 7" descr="getfile_003"/>
          <p:cNvPicPr>
            <a:picLocks noChangeAspect="1" noChangeArrowheads="1"/>
          </p:cNvPicPr>
          <p:nvPr/>
        </p:nvPicPr>
        <p:blipFill>
          <a:blip r:embed="rId2" cstate="print"/>
          <a:srcRect/>
          <a:stretch>
            <a:fillRect/>
          </a:stretch>
        </p:blipFill>
        <p:spPr bwMode="auto">
          <a:xfrm>
            <a:off x="2000250" y="1285875"/>
            <a:ext cx="4684713" cy="2000250"/>
          </a:xfrm>
          <a:prstGeom prst="rect">
            <a:avLst/>
          </a:prstGeom>
          <a:noFill/>
          <a:ln w="9525">
            <a:noFill/>
            <a:miter lim="800000"/>
            <a:headEnd/>
            <a:tailEnd/>
          </a:ln>
        </p:spPr>
      </p:pic>
      <p:pic>
        <p:nvPicPr>
          <p:cNvPr id="7173" name="Picture 9" descr="getfile_004"/>
          <p:cNvPicPr>
            <a:picLocks noChangeAspect="1" noChangeArrowheads="1"/>
          </p:cNvPicPr>
          <p:nvPr/>
        </p:nvPicPr>
        <p:blipFill>
          <a:blip r:embed="rId3" cstate="print"/>
          <a:srcRect/>
          <a:stretch>
            <a:fillRect/>
          </a:stretch>
        </p:blipFill>
        <p:spPr bwMode="auto">
          <a:xfrm>
            <a:off x="428625" y="3500438"/>
            <a:ext cx="3876675" cy="2105025"/>
          </a:xfrm>
          <a:prstGeom prst="rect">
            <a:avLst/>
          </a:prstGeom>
          <a:noFill/>
          <a:ln w="9525">
            <a:noFill/>
            <a:miter lim="800000"/>
            <a:headEnd/>
            <a:tailEnd/>
          </a:ln>
        </p:spPr>
      </p:pic>
      <p:pic>
        <p:nvPicPr>
          <p:cNvPr id="7174" name="Picture 13" descr="getfile_009"/>
          <p:cNvPicPr>
            <a:picLocks noChangeAspect="1" noChangeArrowheads="1"/>
          </p:cNvPicPr>
          <p:nvPr/>
        </p:nvPicPr>
        <p:blipFill>
          <a:blip r:embed="rId4" cstate="print"/>
          <a:srcRect/>
          <a:stretch>
            <a:fillRect/>
          </a:stretch>
        </p:blipFill>
        <p:spPr bwMode="auto">
          <a:xfrm>
            <a:off x="5143500" y="5429250"/>
            <a:ext cx="2743200" cy="1066800"/>
          </a:xfrm>
          <a:prstGeom prst="rect">
            <a:avLst/>
          </a:prstGeom>
          <a:noFill/>
          <a:ln w="9525">
            <a:noFill/>
            <a:miter lim="800000"/>
            <a:headEnd/>
            <a:tailEnd/>
          </a:ln>
        </p:spPr>
      </p:pic>
      <p:pic>
        <p:nvPicPr>
          <p:cNvPr id="7175" name="Picture 14"/>
          <p:cNvPicPr>
            <a:picLocks noChangeAspect="1" noChangeArrowheads="1"/>
          </p:cNvPicPr>
          <p:nvPr/>
        </p:nvPicPr>
        <p:blipFill>
          <a:blip r:embed="rId5" cstate="print"/>
          <a:srcRect/>
          <a:stretch>
            <a:fillRect/>
          </a:stretch>
        </p:blipFill>
        <p:spPr bwMode="auto">
          <a:xfrm>
            <a:off x="500063" y="6215063"/>
            <a:ext cx="1285875" cy="466725"/>
          </a:xfrm>
          <a:prstGeom prst="rect">
            <a:avLst/>
          </a:prstGeom>
          <a:noFill/>
          <a:ln w="9525">
            <a:noFill/>
            <a:miter lim="800000"/>
            <a:headEnd/>
            <a:tailEnd/>
          </a:ln>
        </p:spPr>
      </p:pic>
      <p:pic>
        <p:nvPicPr>
          <p:cNvPr id="7176" name="Picture 15"/>
          <p:cNvPicPr>
            <a:picLocks noChangeAspect="1" noChangeArrowheads="1"/>
          </p:cNvPicPr>
          <p:nvPr/>
        </p:nvPicPr>
        <p:blipFill>
          <a:blip r:embed="rId6" cstate="print"/>
          <a:srcRect/>
          <a:stretch>
            <a:fillRect/>
          </a:stretch>
        </p:blipFill>
        <p:spPr bwMode="auto">
          <a:xfrm>
            <a:off x="2214563" y="6215063"/>
            <a:ext cx="1143000" cy="400050"/>
          </a:xfrm>
          <a:prstGeom prst="rect">
            <a:avLst/>
          </a:prstGeom>
          <a:noFill/>
          <a:ln w="9525">
            <a:noFill/>
            <a:miter lim="800000"/>
            <a:headEnd/>
            <a:tailEnd/>
          </a:ln>
        </p:spPr>
      </p:pic>
      <p:sp>
        <p:nvSpPr>
          <p:cNvPr id="10" name="CaixaDeTexto 9"/>
          <p:cNvSpPr txBox="1"/>
          <p:nvPr/>
        </p:nvSpPr>
        <p:spPr>
          <a:xfrm>
            <a:off x="285750" y="5786438"/>
            <a:ext cx="3143250" cy="338137"/>
          </a:xfrm>
          <a:prstGeom prst="rect">
            <a:avLst/>
          </a:prstGeom>
          <a:noFill/>
        </p:spPr>
        <p:txBody>
          <a:bodyPr>
            <a:spAutoFit/>
          </a:bodyPr>
          <a:lstStyle/>
          <a:p>
            <a:pPr>
              <a:defRPr/>
            </a:pPr>
            <a:r>
              <a:rPr lang="pt-PT" sz="1600" dirty="0">
                <a:latin typeface="+mn-lt"/>
              </a:rPr>
              <a:t>Pela semelhança entre triângulos:</a:t>
            </a:r>
          </a:p>
        </p:txBody>
      </p:sp>
      <p:sp>
        <p:nvSpPr>
          <p:cNvPr id="11" name="CaixaDeTexto 10"/>
          <p:cNvSpPr txBox="1"/>
          <p:nvPr/>
        </p:nvSpPr>
        <p:spPr>
          <a:xfrm>
            <a:off x="5072063" y="4929188"/>
            <a:ext cx="3143250" cy="338137"/>
          </a:xfrm>
          <a:prstGeom prst="rect">
            <a:avLst/>
          </a:prstGeom>
          <a:noFill/>
        </p:spPr>
        <p:txBody>
          <a:bodyPr>
            <a:spAutoFit/>
          </a:bodyPr>
          <a:lstStyle/>
          <a:p>
            <a:pPr>
              <a:defRPr/>
            </a:pPr>
            <a:r>
              <a:rPr lang="pt-PT" sz="1600" b="1" dirty="0">
                <a:latin typeface="+mn-lt"/>
              </a:rPr>
              <a:t>Matriz da projecção perspectiva:</a:t>
            </a:r>
          </a:p>
        </p:txBody>
      </p:sp>
      <p:sp>
        <p:nvSpPr>
          <p:cNvPr id="12" name="Chamada rectangular 11"/>
          <p:cNvSpPr/>
          <p:nvPr/>
        </p:nvSpPr>
        <p:spPr>
          <a:xfrm>
            <a:off x="357157" y="1142984"/>
            <a:ext cx="1857405" cy="917864"/>
          </a:xfrm>
          <a:prstGeom prst="wedgeRectCallout">
            <a:avLst>
              <a:gd name="adj1" fmla="val 37812"/>
              <a:gd name="adj2" fmla="val 1347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PT" sz="1400" dirty="0" smtClean="0"/>
              <a:t>As projectantes convergem para o ponto de vista (centro da projeção).</a:t>
            </a:r>
            <a:endParaRPr lang="pt-PT" sz="1400" dirty="0"/>
          </a:p>
        </p:txBody>
      </p:sp>
      <p:sp>
        <p:nvSpPr>
          <p:cNvPr id="13" name="Chamada rectangular 11"/>
          <p:cNvSpPr/>
          <p:nvPr/>
        </p:nvSpPr>
        <p:spPr>
          <a:xfrm>
            <a:off x="7668344" y="1154599"/>
            <a:ext cx="878236" cy="526078"/>
          </a:xfrm>
          <a:prstGeom prst="wedgeRectCallout">
            <a:avLst>
              <a:gd name="adj1" fmla="val -129933"/>
              <a:gd name="adj2" fmla="val 947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PT" sz="1400" dirty="0" err="1" smtClean="0"/>
              <a:t>Frustum</a:t>
            </a:r>
            <a:endParaRPr lang="pt-PT"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idx="4294967295"/>
          </p:nvPr>
        </p:nvSpPr>
        <p:spPr/>
        <p:txBody>
          <a:bodyPr/>
          <a:lstStyle/>
          <a:p>
            <a:pPr eaLnBrk="1" hangingPunct="1"/>
            <a:r>
              <a:rPr lang="pt-PT" b="1" smtClean="0">
                <a:solidFill>
                  <a:srgbClr val="0070C0"/>
                </a:solidFill>
              </a:rPr>
              <a:t>Especificação de uma Vista</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092F825-3EB5-4585-B731-E1FD392AF08D}" type="slidenum">
              <a:rPr lang="pt-PT" sz="1200">
                <a:solidFill>
                  <a:schemeClr val="tx1">
                    <a:tint val="75000"/>
                  </a:schemeClr>
                </a:solidFill>
                <a:latin typeface="+mn-lt"/>
              </a:rPr>
              <a:pPr algn="r" fontAlgn="auto">
                <a:spcBef>
                  <a:spcPts val="0"/>
                </a:spcBef>
                <a:spcAft>
                  <a:spcPts val="0"/>
                </a:spcAft>
                <a:defRPr/>
              </a:pPr>
              <a:t>8</a:t>
            </a:fld>
            <a:endParaRPr lang="pt-PT" sz="1200" dirty="0">
              <a:solidFill>
                <a:schemeClr val="tx1">
                  <a:tint val="75000"/>
                </a:schemeClr>
              </a:solidFill>
              <a:latin typeface="+mn-lt"/>
            </a:endParaRPr>
          </a:p>
        </p:txBody>
      </p:sp>
      <p:sp>
        <p:nvSpPr>
          <p:cNvPr id="8196" name="Rectangle 8"/>
          <p:cNvSpPr>
            <a:spLocks noChangeArrowheads="1"/>
          </p:cNvSpPr>
          <p:nvPr/>
        </p:nvSpPr>
        <p:spPr bwMode="auto">
          <a:xfrm>
            <a:off x="685800" y="1371600"/>
            <a:ext cx="7772400" cy="48006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pt-PT" sz="2400" dirty="0" smtClean="0">
                <a:latin typeface="Calibri" pitchFamily="34" charset="0"/>
              </a:rPr>
              <a:t>É </a:t>
            </a:r>
            <a:r>
              <a:rPr lang="pt-PT" sz="2400" dirty="0">
                <a:latin typeface="Calibri" pitchFamily="34" charset="0"/>
              </a:rPr>
              <a:t>dividida em duas partes:</a:t>
            </a:r>
          </a:p>
          <a:p>
            <a:pPr marL="800100" lvl="1" indent="-342900" eaLnBrk="0" hangingPunct="0">
              <a:lnSpc>
                <a:spcPct val="90000"/>
              </a:lnSpc>
              <a:spcBef>
                <a:spcPct val="20000"/>
              </a:spcBef>
              <a:buFont typeface="Arial" charset="0"/>
              <a:buChar char="•"/>
            </a:pPr>
            <a:r>
              <a:rPr lang="pt-PT" sz="2400" dirty="0">
                <a:latin typeface="Calibri" pitchFamily="34" charset="0"/>
              </a:rPr>
              <a:t>Definição do volume de visualização (matriz de </a:t>
            </a:r>
            <a:r>
              <a:rPr lang="pt-PT" sz="2400" dirty="0" smtClean="0">
                <a:latin typeface="Calibri" pitchFamily="34" charset="0"/>
              </a:rPr>
              <a:t>projeção</a:t>
            </a:r>
            <a:r>
              <a:rPr lang="pt-PT" sz="2400" dirty="0">
                <a:latin typeface="Calibri" pitchFamily="34" charset="0"/>
              </a:rPr>
              <a:t>).</a:t>
            </a:r>
          </a:p>
          <a:p>
            <a:pPr marL="800100" lvl="1" indent="-342900" eaLnBrk="0" hangingPunct="0">
              <a:lnSpc>
                <a:spcPct val="90000"/>
              </a:lnSpc>
              <a:spcBef>
                <a:spcPct val="20000"/>
              </a:spcBef>
              <a:buFont typeface="Arial" charset="0"/>
              <a:buChar char="•"/>
            </a:pPr>
            <a:r>
              <a:rPr lang="pt-PT" sz="2400" dirty="0">
                <a:latin typeface="Calibri" pitchFamily="34" charset="0"/>
              </a:rPr>
              <a:t>Posicionamento da </a:t>
            </a:r>
            <a:r>
              <a:rPr lang="pt-PT" sz="2400" dirty="0" smtClean="0">
                <a:latin typeface="Calibri" pitchFamily="34" charset="0"/>
              </a:rPr>
              <a:t>vista/câmara </a:t>
            </a:r>
            <a:r>
              <a:rPr lang="pt-PT" sz="2400" dirty="0">
                <a:latin typeface="Calibri" pitchFamily="34" charset="0"/>
              </a:rPr>
              <a:t>(matriz de visualização).</a:t>
            </a:r>
          </a:p>
          <a:p>
            <a:pPr marL="800100" lvl="1" indent="-342900" eaLnBrk="0" hangingPunct="0">
              <a:lnSpc>
                <a:spcPct val="90000"/>
              </a:lnSpc>
              <a:spcBef>
                <a:spcPct val="20000"/>
              </a:spcBef>
              <a:buFont typeface="Arial" charset="0"/>
              <a:buChar char="•"/>
            </a:pPr>
            <a:endParaRPr lang="pt-PT" sz="2400" dirty="0">
              <a:latin typeface="Calibri" pitchFamily="34" charset="0"/>
            </a:endParaRPr>
          </a:p>
          <a:p>
            <a:pPr marL="342900" indent="-342900" eaLnBrk="0" hangingPunct="0">
              <a:lnSpc>
                <a:spcPct val="90000"/>
              </a:lnSpc>
              <a:spcBef>
                <a:spcPct val="20000"/>
              </a:spcBef>
              <a:buFont typeface="Arial" charset="0"/>
              <a:buChar char="•"/>
            </a:pPr>
            <a:r>
              <a:rPr lang="pt-PT" sz="2400" dirty="0">
                <a:latin typeface="Calibri" pitchFamily="34" charset="0"/>
              </a:rPr>
              <a:t>Na analogia com a câmara, o volume de visualização corresponde às características da câmara propriamente ditas, tais como </a:t>
            </a:r>
            <a:r>
              <a:rPr lang="pt-PT" sz="2400" i="1" dirty="0">
                <a:latin typeface="Calibri" pitchFamily="34" charset="0"/>
              </a:rPr>
              <a:t>focal </a:t>
            </a:r>
            <a:r>
              <a:rPr lang="pt-PT" sz="2400" i="1" dirty="0" err="1">
                <a:latin typeface="Calibri" pitchFamily="34" charset="0"/>
              </a:rPr>
              <a:t>length</a:t>
            </a:r>
            <a:r>
              <a:rPr lang="pt-PT" sz="2400" i="1" dirty="0">
                <a:latin typeface="Calibri" pitchFamily="34" charset="0"/>
              </a:rPr>
              <a:t> </a:t>
            </a:r>
            <a:r>
              <a:rPr lang="pt-PT" sz="2400" dirty="0" smtClean="0">
                <a:latin typeface="Calibri" pitchFamily="34" charset="0"/>
              </a:rPr>
              <a:t>(distância focal)</a:t>
            </a:r>
            <a:r>
              <a:rPr lang="pt-PT" sz="2400" i="1" dirty="0" smtClean="0">
                <a:latin typeface="Calibri" pitchFamily="34" charset="0"/>
              </a:rPr>
              <a:t> </a:t>
            </a:r>
            <a:r>
              <a:rPr lang="pt-PT" sz="2400" dirty="0" smtClean="0">
                <a:latin typeface="Calibri" pitchFamily="34" charset="0"/>
              </a:rPr>
              <a:t>e </a:t>
            </a:r>
            <a:r>
              <a:rPr lang="pt-PT" sz="2400" i="1" dirty="0" err="1">
                <a:latin typeface="Calibri" pitchFamily="34" charset="0"/>
              </a:rPr>
              <a:t>field</a:t>
            </a:r>
            <a:r>
              <a:rPr lang="pt-PT" sz="2400" i="1" dirty="0">
                <a:latin typeface="Calibri" pitchFamily="34" charset="0"/>
              </a:rPr>
              <a:t> </a:t>
            </a:r>
            <a:r>
              <a:rPr lang="pt-PT" sz="2400" i="1" dirty="0" err="1">
                <a:latin typeface="Calibri" pitchFamily="34" charset="0"/>
              </a:rPr>
              <a:t>of</a:t>
            </a:r>
            <a:r>
              <a:rPr lang="pt-PT" sz="2400" i="1" dirty="0">
                <a:latin typeface="Calibri" pitchFamily="34" charset="0"/>
              </a:rPr>
              <a:t> </a:t>
            </a:r>
            <a:r>
              <a:rPr lang="pt-PT" sz="2400" i="1" dirty="0" err="1" smtClean="0">
                <a:latin typeface="Calibri" pitchFamily="34" charset="0"/>
              </a:rPr>
              <a:t>view</a:t>
            </a:r>
            <a:r>
              <a:rPr lang="pt-PT" sz="2400" i="1" dirty="0" smtClean="0">
                <a:latin typeface="Calibri" pitchFamily="34" charset="0"/>
              </a:rPr>
              <a:t> </a:t>
            </a:r>
            <a:r>
              <a:rPr lang="pt-PT" sz="2400" dirty="0" smtClean="0">
                <a:latin typeface="Calibri" pitchFamily="34" charset="0"/>
              </a:rPr>
              <a:t>(campo de visão), </a:t>
            </a:r>
            <a:r>
              <a:rPr lang="pt-PT" sz="2400" dirty="0">
                <a:latin typeface="Calibri" pitchFamily="34" charset="0"/>
              </a:rPr>
              <a:t>e o posicionamento da vista corresponde ao posicionamento e orientação da </a:t>
            </a:r>
            <a:r>
              <a:rPr lang="pt-PT" sz="2400" dirty="0" smtClean="0">
                <a:latin typeface="Calibri" pitchFamily="34" charset="0"/>
              </a:rPr>
              <a:t>câmara no espaço.</a:t>
            </a:r>
            <a:endParaRPr lang="pt-PT" sz="24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idx="4294967295"/>
          </p:nvPr>
        </p:nvSpPr>
        <p:spPr/>
        <p:txBody>
          <a:bodyPr/>
          <a:lstStyle/>
          <a:p>
            <a:pPr eaLnBrk="1" hangingPunct="1"/>
            <a:r>
              <a:rPr lang="pt-PT" b="1" smtClean="0">
                <a:solidFill>
                  <a:srgbClr val="0070C0"/>
                </a:solidFill>
              </a:rPr>
              <a:t>Parâmetros do </a:t>
            </a:r>
            <a:br>
              <a:rPr lang="pt-PT" b="1" smtClean="0">
                <a:solidFill>
                  <a:srgbClr val="0070C0"/>
                </a:solidFill>
              </a:rPr>
            </a:br>
            <a:r>
              <a:rPr lang="pt-PT" b="1" smtClean="0">
                <a:solidFill>
                  <a:srgbClr val="0070C0"/>
                </a:solidFill>
              </a:rPr>
              <a:t>Volume de  Visualização</a:t>
            </a:r>
          </a:p>
        </p:txBody>
      </p:sp>
      <p:sp>
        <p:nvSpPr>
          <p:cNvPr id="6" name="Marcador de Posição do Número do Diapositivo 5"/>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D6DB287-BBC6-4336-942F-0CAB1998E87A}" type="slidenum">
              <a:rPr lang="pt-PT" sz="1200">
                <a:solidFill>
                  <a:schemeClr val="tx1">
                    <a:tint val="75000"/>
                  </a:schemeClr>
                </a:solidFill>
                <a:latin typeface="+mn-lt"/>
              </a:rPr>
              <a:pPr algn="r" fontAlgn="auto">
                <a:spcBef>
                  <a:spcPts val="0"/>
                </a:spcBef>
                <a:spcAft>
                  <a:spcPts val="0"/>
                </a:spcAft>
                <a:defRPr/>
              </a:pPr>
              <a:t>9</a:t>
            </a:fld>
            <a:endParaRPr lang="pt-PT" sz="1200" dirty="0">
              <a:solidFill>
                <a:schemeClr val="tx1">
                  <a:tint val="75000"/>
                </a:schemeClr>
              </a:solidFill>
              <a:latin typeface="+mn-lt"/>
            </a:endParaRPr>
          </a:p>
        </p:txBody>
      </p:sp>
      <p:sp>
        <p:nvSpPr>
          <p:cNvPr id="9220" name="Rectangle 8"/>
          <p:cNvSpPr>
            <a:spLocks noChangeArrowheads="1"/>
          </p:cNvSpPr>
          <p:nvPr/>
        </p:nvSpPr>
        <p:spPr bwMode="auto">
          <a:xfrm>
            <a:off x="685800" y="1603375"/>
            <a:ext cx="8101013" cy="48006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 typeface="Arial" charset="0"/>
              <a:buChar char="•"/>
            </a:pPr>
            <a:r>
              <a:rPr lang="en-US" sz="2400" b="1" i="1" dirty="0">
                <a:latin typeface="Calibri" pitchFamily="34" charset="0"/>
              </a:rPr>
              <a:t>Projection </a:t>
            </a:r>
            <a:r>
              <a:rPr lang="en-US" sz="2400" dirty="0">
                <a:latin typeface="Calibri" pitchFamily="34" charset="0"/>
              </a:rPr>
              <a:t>– </a:t>
            </a:r>
            <a:r>
              <a:rPr lang="pt-PT" sz="2400" dirty="0">
                <a:latin typeface="Calibri" pitchFamily="34" charset="0"/>
              </a:rPr>
              <a:t>Projecção paralela ou perspectiva.</a:t>
            </a:r>
          </a:p>
          <a:p>
            <a:pPr marL="342900" indent="-342900" eaLnBrk="0" hangingPunct="0">
              <a:lnSpc>
                <a:spcPct val="90000"/>
              </a:lnSpc>
              <a:spcBef>
                <a:spcPct val="20000"/>
              </a:spcBef>
              <a:buFont typeface="Arial" charset="0"/>
              <a:buChar char="•"/>
            </a:pPr>
            <a:r>
              <a:rPr lang="en-US" sz="2400" b="1" i="1" dirty="0">
                <a:latin typeface="Calibri" pitchFamily="34" charset="0"/>
              </a:rPr>
              <a:t>View Plate </a:t>
            </a:r>
            <a:r>
              <a:rPr lang="en-US" sz="2400" dirty="0">
                <a:latin typeface="Calibri" pitchFamily="34" charset="0"/>
              </a:rPr>
              <a:t>– </a:t>
            </a:r>
            <a:r>
              <a:rPr lang="pt-PT" sz="2400" dirty="0">
                <a:latin typeface="Calibri" pitchFamily="34" charset="0"/>
              </a:rPr>
              <a:t>janela da imagem </a:t>
            </a:r>
            <a:r>
              <a:rPr lang="pt-PT" sz="2400" dirty="0" err="1">
                <a:latin typeface="Calibri" pitchFamily="34" charset="0"/>
              </a:rPr>
              <a:t>renderizada</a:t>
            </a:r>
            <a:r>
              <a:rPr lang="pt-PT" sz="2400" dirty="0">
                <a:latin typeface="Calibri" pitchFamily="34" charset="0"/>
              </a:rPr>
              <a:t>. Normalmente é uma região rectangular. Numa câmara real corresponde ao fotograma do filme.</a:t>
            </a:r>
          </a:p>
          <a:p>
            <a:pPr marL="342900" indent="-342900" eaLnBrk="0" hangingPunct="0">
              <a:lnSpc>
                <a:spcPct val="90000"/>
              </a:lnSpc>
              <a:spcBef>
                <a:spcPct val="20000"/>
              </a:spcBef>
              <a:buFont typeface="Arial" charset="0"/>
              <a:buChar char="•"/>
            </a:pPr>
            <a:r>
              <a:rPr lang="en-US" sz="2400" b="1" i="1" dirty="0">
                <a:latin typeface="Calibri" pitchFamily="34" charset="0"/>
              </a:rPr>
              <a:t>Field of view</a:t>
            </a:r>
            <a:r>
              <a:rPr lang="en-US" sz="2400" b="1" dirty="0">
                <a:latin typeface="Calibri" pitchFamily="34" charset="0"/>
              </a:rPr>
              <a:t> (</a:t>
            </a:r>
            <a:r>
              <a:rPr lang="en-US" sz="2400" b="1" i="1" dirty="0" err="1">
                <a:latin typeface="Calibri" pitchFamily="34" charset="0"/>
              </a:rPr>
              <a:t>fov</a:t>
            </a:r>
            <a:r>
              <a:rPr lang="en-US" sz="2400" b="1" dirty="0">
                <a:latin typeface="Calibri" pitchFamily="34" charset="0"/>
              </a:rPr>
              <a:t>) </a:t>
            </a:r>
            <a:r>
              <a:rPr lang="en-US" sz="2400" dirty="0">
                <a:latin typeface="Calibri" pitchFamily="34" charset="0"/>
              </a:rPr>
              <a:t>– </a:t>
            </a:r>
            <a:r>
              <a:rPr lang="pt-PT" sz="2400" dirty="0">
                <a:latin typeface="Calibri" pitchFamily="34" charset="0"/>
              </a:rPr>
              <a:t>o ângulo horizontal entre os planos esquerdo e direito do </a:t>
            </a:r>
            <a:r>
              <a:rPr lang="pt-PT" sz="2400" i="1" dirty="0" err="1">
                <a:latin typeface="Calibri" pitchFamily="34" charset="0"/>
              </a:rPr>
              <a:t>frustum</a:t>
            </a:r>
            <a:r>
              <a:rPr lang="pt-PT" sz="2400" dirty="0">
                <a:latin typeface="Calibri" pitchFamily="34" charset="0"/>
              </a:rPr>
              <a:t>.</a:t>
            </a:r>
          </a:p>
          <a:p>
            <a:pPr marL="342900" indent="-342900" eaLnBrk="0" hangingPunct="0">
              <a:lnSpc>
                <a:spcPct val="90000"/>
              </a:lnSpc>
              <a:spcBef>
                <a:spcPct val="20000"/>
              </a:spcBef>
              <a:buFont typeface="Arial" charset="0"/>
              <a:buChar char="•"/>
            </a:pPr>
            <a:r>
              <a:rPr lang="en-US" sz="2400" b="1" i="1" dirty="0">
                <a:latin typeface="Calibri" pitchFamily="34" charset="0"/>
              </a:rPr>
              <a:t>Focal length </a:t>
            </a:r>
            <a:r>
              <a:rPr lang="en-US" sz="2400" dirty="0">
                <a:latin typeface="Calibri" pitchFamily="34" charset="0"/>
              </a:rPr>
              <a:t>– </a:t>
            </a:r>
            <a:r>
              <a:rPr lang="pt-PT" sz="2400" dirty="0">
                <a:latin typeface="Calibri" pitchFamily="34" charset="0"/>
              </a:rPr>
              <a:t>distância entre o </a:t>
            </a:r>
            <a:r>
              <a:rPr lang="pt-PT" sz="2400" i="1" dirty="0" err="1">
                <a:latin typeface="Calibri" pitchFamily="34" charset="0"/>
              </a:rPr>
              <a:t>view</a:t>
            </a:r>
            <a:r>
              <a:rPr lang="pt-PT" sz="2400" i="1" dirty="0">
                <a:latin typeface="Calibri" pitchFamily="34" charset="0"/>
              </a:rPr>
              <a:t> </a:t>
            </a:r>
            <a:r>
              <a:rPr lang="pt-PT" sz="2400" i="1" dirty="0" err="1">
                <a:latin typeface="Calibri" pitchFamily="34" charset="0"/>
              </a:rPr>
              <a:t>plate</a:t>
            </a:r>
            <a:r>
              <a:rPr lang="pt-PT" sz="2400" i="1" dirty="0">
                <a:latin typeface="Calibri" pitchFamily="34" charset="0"/>
              </a:rPr>
              <a:t> </a:t>
            </a:r>
            <a:r>
              <a:rPr lang="pt-PT" sz="2400" dirty="0">
                <a:latin typeface="Calibri" pitchFamily="34" charset="0"/>
              </a:rPr>
              <a:t>e a posição da câmara.</a:t>
            </a:r>
          </a:p>
          <a:p>
            <a:pPr marL="342900" indent="-342900" eaLnBrk="0" hangingPunct="0">
              <a:lnSpc>
                <a:spcPct val="90000"/>
              </a:lnSpc>
              <a:spcBef>
                <a:spcPct val="20000"/>
              </a:spcBef>
              <a:buFont typeface="Arial" charset="0"/>
              <a:buChar char="•"/>
            </a:pPr>
            <a:r>
              <a:rPr lang="en-US" sz="2400" b="1" i="1" dirty="0">
                <a:latin typeface="Calibri" pitchFamily="34" charset="0"/>
              </a:rPr>
              <a:t>Aspect ratio </a:t>
            </a:r>
            <a:r>
              <a:rPr lang="en-US" sz="2400" dirty="0">
                <a:latin typeface="Calibri" pitchFamily="34" charset="0"/>
              </a:rPr>
              <a:t>– </a:t>
            </a:r>
            <a:r>
              <a:rPr lang="pt-PT" sz="2400" dirty="0">
                <a:latin typeface="Calibri" pitchFamily="34" charset="0"/>
              </a:rPr>
              <a:t>o rácio entre a largura e a altura do </a:t>
            </a:r>
            <a:r>
              <a:rPr lang="pt-PT" sz="2400" i="1" dirty="0" err="1">
                <a:latin typeface="Calibri" pitchFamily="34" charset="0"/>
              </a:rPr>
              <a:t>view</a:t>
            </a:r>
            <a:r>
              <a:rPr lang="pt-PT" sz="2400" i="1" dirty="0">
                <a:latin typeface="Calibri" pitchFamily="34" charset="0"/>
              </a:rPr>
              <a:t> </a:t>
            </a:r>
            <a:r>
              <a:rPr lang="pt-PT" sz="2400" i="1" dirty="0" err="1">
                <a:latin typeface="Calibri" pitchFamily="34" charset="0"/>
              </a:rPr>
              <a:t>plate</a:t>
            </a:r>
            <a:r>
              <a:rPr lang="pt-PT" sz="2400" dirty="0">
                <a:latin typeface="Calibri" pitchFamily="34" charset="0"/>
              </a:rPr>
              <a:t>.</a:t>
            </a:r>
          </a:p>
          <a:p>
            <a:pPr marL="342900" indent="-342900" eaLnBrk="0" hangingPunct="0">
              <a:lnSpc>
                <a:spcPct val="90000"/>
              </a:lnSpc>
              <a:spcBef>
                <a:spcPct val="20000"/>
              </a:spcBef>
              <a:buFont typeface="Arial" charset="0"/>
              <a:buChar char="•"/>
            </a:pPr>
            <a:r>
              <a:rPr lang="en-US" sz="2400" b="1" i="1" dirty="0">
                <a:latin typeface="Calibri" pitchFamily="34" charset="0"/>
              </a:rPr>
              <a:t>Front clip plane </a:t>
            </a:r>
            <a:r>
              <a:rPr lang="en-US" sz="2400" dirty="0">
                <a:latin typeface="Calibri" pitchFamily="34" charset="0"/>
              </a:rPr>
              <a:t>– </a:t>
            </a:r>
            <a:r>
              <a:rPr lang="pt-PT" sz="2400" dirty="0">
                <a:latin typeface="Calibri" pitchFamily="34" charset="0"/>
              </a:rPr>
              <a:t>o plano anterior do </a:t>
            </a:r>
            <a:r>
              <a:rPr lang="pt-PT" sz="2400" i="1" dirty="0" err="1">
                <a:latin typeface="Calibri" pitchFamily="34" charset="0"/>
              </a:rPr>
              <a:t>frustum</a:t>
            </a:r>
            <a:r>
              <a:rPr lang="pt-PT" sz="2400" dirty="0">
                <a:latin typeface="Calibri" pitchFamily="34" charset="0"/>
              </a:rPr>
              <a:t> (o que se encontra mais próximo da câmara).</a:t>
            </a:r>
          </a:p>
          <a:p>
            <a:pPr marL="342900" indent="-342900" eaLnBrk="0" hangingPunct="0">
              <a:lnSpc>
                <a:spcPct val="90000"/>
              </a:lnSpc>
              <a:spcBef>
                <a:spcPct val="20000"/>
              </a:spcBef>
              <a:buFont typeface="Arial" charset="0"/>
              <a:buChar char="•"/>
            </a:pPr>
            <a:r>
              <a:rPr lang="en-US" sz="2400" b="1" i="1" dirty="0">
                <a:latin typeface="Calibri" pitchFamily="34" charset="0"/>
              </a:rPr>
              <a:t>Back clip plane </a:t>
            </a:r>
            <a:r>
              <a:rPr lang="en-US" sz="2400" dirty="0">
                <a:latin typeface="Calibri" pitchFamily="34" charset="0"/>
              </a:rPr>
              <a:t>– </a:t>
            </a:r>
            <a:r>
              <a:rPr lang="pt-PT" sz="2400" dirty="0">
                <a:latin typeface="Calibri" pitchFamily="34" charset="0"/>
              </a:rPr>
              <a:t>o plano posterior do </a:t>
            </a:r>
            <a:r>
              <a:rPr lang="pt-PT" sz="2400" i="1" dirty="0" err="1">
                <a:latin typeface="Calibri" pitchFamily="34" charset="0"/>
              </a:rPr>
              <a:t>frustum</a:t>
            </a:r>
            <a:r>
              <a:rPr lang="pt-PT" sz="2400" dirty="0">
                <a:latin typeface="Calibri" pitchFamily="34" charset="0"/>
              </a:rPr>
              <a:t> (o que se encontra mais afastado da câmara).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16093</TotalTime>
  <Words>2423</Words>
  <Application>Microsoft Office PowerPoint</Application>
  <PresentationFormat>Apresentação no Ecrã (4:3)</PresentationFormat>
  <Paragraphs>440</Paragraphs>
  <Slides>49</Slides>
  <Notes>0</Notes>
  <HiddenSlides>0</HiddenSlides>
  <MMClips>0</MMClips>
  <ScaleCrop>false</ScaleCrop>
  <HeadingPairs>
    <vt:vector size="8" baseType="variant">
      <vt:variant>
        <vt:lpstr>Tipos de letra usados</vt:lpstr>
      </vt:variant>
      <vt:variant>
        <vt:i4>6</vt:i4>
      </vt:variant>
      <vt:variant>
        <vt:lpstr>Tema</vt:lpstr>
      </vt:variant>
      <vt:variant>
        <vt:i4>1</vt:i4>
      </vt:variant>
      <vt:variant>
        <vt:lpstr>Servidores OLE incorporados</vt:lpstr>
      </vt:variant>
      <vt:variant>
        <vt:i4>2</vt:i4>
      </vt:variant>
      <vt:variant>
        <vt:lpstr>Títulos dos diapositivos</vt:lpstr>
      </vt:variant>
      <vt:variant>
        <vt:i4>49</vt:i4>
      </vt:variant>
    </vt:vector>
  </HeadingPairs>
  <TitlesOfParts>
    <vt:vector size="58" baseType="lpstr">
      <vt:lpstr>Arial</vt:lpstr>
      <vt:lpstr>Book Antiqua</vt:lpstr>
      <vt:lpstr>Calibri</vt:lpstr>
      <vt:lpstr>Courier New</vt:lpstr>
      <vt:lpstr>Times New Roman</vt:lpstr>
      <vt:lpstr>Wingdings</vt:lpstr>
      <vt:lpstr>Tema do Office</vt:lpstr>
      <vt:lpstr>Equação</vt:lpstr>
      <vt:lpstr>Microsoft Equation 3.0</vt:lpstr>
      <vt:lpstr>Capítulo 8 Visualização 3D</vt:lpstr>
      <vt:lpstr>Objectivos</vt:lpstr>
      <vt:lpstr>Visualização 3D</vt:lpstr>
      <vt:lpstr>Projecção Paralela</vt:lpstr>
      <vt:lpstr>Projecção Paralela</vt:lpstr>
      <vt:lpstr>Projecção Perspectiva</vt:lpstr>
      <vt:lpstr>Projecção Perspectiva</vt:lpstr>
      <vt:lpstr>Especificação de uma Vista</vt:lpstr>
      <vt:lpstr>Parâmetros do  Volume de  Visualização</vt:lpstr>
      <vt:lpstr>Parâmetros do  Volume de  Visualização (Frustum)</vt:lpstr>
      <vt:lpstr>Parâmetros do  Volume de  Visualização</vt:lpstr>
      <vt:lpstr>Parâmetros do  Volume de  Visualização</vt:lpstr>
      <vt:lpstr>Matriz de Projeção (Coordenadas do Observador)</vt:lpstr>
      <vt:lpstr>Matriz de Projeção (Coordenadas do Observador)</vt:lpstr>
      <vt:lpstr>Matriz de Projeção (Coordenadas do Observador)</vt:lpstr>
      <vt:lpstr>Posicionamento da Vista Matriz de Visualização</vt:lpstr>
      <vt:lpstr>Modelo de Visualização  do Java 3D</vt:lpstr>
      <vt:lpstr>Modelo de Visualização  do Java 3D</vt:lpstr>
      <vt:lpstr>Configuração de uma vista 3D</vt:lpstr>
      <vt:lpstr>Modo de Compatibilidade</vt:lpstr>
      <vt:lpstr>Modo de Compatibilidade</vt:lpstr>
      <vt:lpstr>Modo de Compatibilidade</vt:lpstr>
      <vt:lpstr>Configuração da Visualização 3D  com SimpleUniverse</vt:lpstr>
      <vt:lpstr>Configuração da Visualização 3D  com SimpleUniverse</vt:lpstr>
      <vt:lpstr>Configuração da Visualização 3D  com SimpleUniverse</vt:lpstr>
      <vt:lpstr>Configuração da Visualização 3D  com SimpleUniverse</vt:lpstr>
      <vt:lpstr>Configuração da Visualização 3D  com SimpleUniverse</vt:lpstr>
      <vt:lpstr>Configuração da Visualização 3D  com SimpleUniverse</vt:lpstr>
      <vt:lpstr>Criar a Própria Vista</vt:lpstr>
      <vt:lpstr>Múltiplas Vista</vt:lpstr>
      <vt:lpstr>Múltiplas Vista</vt:lpstr>
      <vt:lpstr>Múltiplas Vista</vt:lpstr>
      <vt:lpstr>Múltiplas Vista</vt:lpstr>
      <vt:lpstr>Picking</vt:lpstr>
      <vt:lpstr>Picking</vt:lpstr>
      <vt:lpstr>Picking</vt:lpstr>
      <vt:lpstr>Picking</vt:lpstr>
      <vt:lpstr>Picking</vt:lpstr>
      <vt:lpstr>Picking</vt:lpstr>
      <vt:lpstr>Picking</vt:lpstr>
      <vt:lpstr>Picking</vt:lpstr>
      <vt:lpstr>Picking</vt:lpstr>
      <vt:lpstr>Head Tracking</vt:lpstr>
      <vt:lpstr>Head Tracking</vt:lpstr>
      <vt:lpstr>Head Tracking</vt:lpstr>
      <vt:lpstr>Head Tracking</vt:lpstr>
      <vt:lpstr>Head Tracking</vt:lpstr>
      <vt:lpstr>Head Tracking</vt:lpstr>
      <vt:lpstr>Head Tracking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 Visão geral da Computação Gráfica</dc:title>
  <dc:creator>cacc</dc:creator>
  <cp:lastModifiedBy>caccarreto@gmail.com</cp:lastModifiedBy>
  <cp:revision>897</cp:revision>
  <dcterms:created xsi:type="dcterms:W3CDTF">2007-09-19T14:23:30Z</dcterms:created>
  <dcterms:modified xsi:type="dcterms:W3CDTF">2021-01-03T17:04:50Z</dcterms:modified>
</cp:coreProperties>
</file>