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256" r:id="rId2"/>
    <p:sldId id="257" r:id="rId3"/>
    <p:sldId id="504" r:id="rId4"/>
    <p:sldId id="460" r:id="rId5"/>
    <p:sldId id="528" r:id="rId6"/>
    <p:sldId id="490" r:id="rId7"/>
    <p:sldId id="529" r:id="rId8"/>
    <p:sldId id="505" r:id="rId9"/>
    <p:sldId id="491" r:id="rId10"/>
    <p:sldId id="508" r:id="rId11"/>
    <p:sldId id="509" r:id="rId12"/>
    <p:sldId id="515" r:id="rId13"/>
    <p:sldId id="492" r:id="rId14"/>
    <p:sldId id="535" r:id="rId15"/>
    <p:sldId id="531" r:id="rId16"/>
    <p:sldId id="493" r:id="rId17"/>
    <p:sldId id="494" r:id="rId18"/>
    <p:sldId id="516" r:id="rId19"/>
    <p:sldId id="495" r:id="rId20"/>
    <p:sldId id="496" r:id="rId21"/>
    <p:sldId id="525" r:id="rId22"/>
    <p:sldId id="532" r:id="rId23"/>
    <p:sldId id="497" r:id="rId24"/>
    <p:sldId id="518" r:id="rId25"/>
    <p:sldId id="536" r:id="rId26"/>
    <p:sldId id="517" r:id="rId27"/>
    <p:sldId id="538" r:id="rId28"/>
    <p:sldId id="506" r:id="rId29"/>
    <p:sldId id="530" r:id="rId30"/>
    <p:sldId id="499" r:id="rId31"/>
    <p:sldId id="507" r:id="rId32"/>
    <p:sldId id="519" r:id="rId33"/>
    <p:sldId id="533" r:id="rId34"/>
    <p:sldId id="534" r:id="rId35"/>
    <p:sldId id="500" r:id="rId36"/>
    <p:sldId id="510" r:id="rId37"/>
    <p:sldId id="511" r:id="rId38"/>
    <p:sldId id="537" r:id="rId39"/>
    <p:sldId id="512" r:id="rId40"/>
    <p:sldId id="513" r:id="rId41"/>
    <p:sldId id="514" r:id="rId42"/>
    <p:sldId id="502" r:id="rId43"/>
    <p:sldId id="526" r:id="rId44"/>
    <p:sldId id="503" r:id="rId45"/>
    <p:sldId id="521" r:id="rId46"/>
    <p:sldId id="522" r:id="rId47"/>
    <p:sldId id="523" r:id="rId48"/>
    <p:sldId id="524" r:id="rId49"/>
    <p:sldId id="520" r:id="rId50"/>
    <p:sldId id="527" r:id="rId51"/>
  </p:sldIdLst>
  <p:sldSz cx="9144000" cy="6858000" type="screen4x3"/>
  <p:notesSz cx="6858000" cy="9144000"/>
  <p:defaultTextStyle>
    <a:defPPr>
      <a:defRPr lang="pt-PT"/>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F81B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60"/>
  </p:normalViewPr>
  <p:slideViewPr>
    <p:cSldViewPr>
      <p:cViewPr varScale="1">
        <p:scale>
          <a:sx n="63" d="100"/>
          <a:sy n="63" d="100"/>
        </p:scale>
        <p:origin x="1404" y="45"/>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6BA71-CD43-40BA-9C07-A4B42682FE06}"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pt-PT"/>
        </a:p>
      </dgm:t>
    </dgm:pt>
    <dgm:pt modelId="{E8EDB0FE-768D-4019-AF7F-524C005C09F5}">
      <dgm:prSet phldrT="[Texto]" custT="1"/>
      <dgm:spPr/>
      <dgm:t>
        <a:bodyPr/>
        <a:lstStyle/>
        <a:p>
          <a:r>
            <a:rPr lang="pt-PT" sz="1200" dirty="0" err="1" smtClean="0"/>
            <a:t>SimpleUniverse</a:t>
          </a:r>
          <a:endParaRPr lang="pt-PT" sz="1200" dirty="0"/>
        </a:p>
      </dgm:t>
    </dgm:pt>
    <dgm:pt modelId="{65C79A87-6E8B-4A41-87A8-147899799EAB}" type="parTrans" cxnId="{6D863467-9E8D-46F6-815D-94F3A34E7068}">
      <dgm:prSet/>
      <dgm:spPr/>
      <dgm:t>
        <a:bodyPr/>
        <a:lstStyle/>
        <a:p>
          <a:endParaRPr lang="pt-PT"/>
        </a:p>
      </dgm:t>
    </dgm:pt>
    <dgm:pt modelId="{5ADFD55F-57D7-4998-A240-F144DC8D6FBA}" type="sibTrans" cxnId="{6D863467-9E8D-46F6-815D-94F3A34E7068}">
      <dgm:prSet/>
      <dgm:spPr/>
      <dgm:t>
        <a:bodyPr/>
        <a:lstStyle/>
        <a:p>
          <a:endParaRPr lang="pt-PT"/>
        </a:p>
      </dgm:t>
    </dgm:pt>
    <dgm:pt modelId="{BB8CA917-3680-44E0-9F67-DB0FA2D2643A}">
      <dgm:prSet phldrT="[Texto]" custT="1"/>
      <dgm:spPr/>
      <dgm:t>
        <a:bodyPr/>
        <a:lstStyle/>
        <a:p>
          <a:r>
            <a:rPr lang="pt-PT" sz="1200" dirty="0" err="1" smtClean="0"/>
            <a:t>Viewer</a:t>
          </a:r>
          <a:endParaRPr lang="pt-PT" sz="1200" dirty="0"/>
        </a:p>
      </dgm:t>
    </dgm:pt>
    <dgm:pt modelId="{8276CA96-5A9B-41A3-A567-A069E52C0A95}" type="parTrans" cxnId="{06D4B61D-E7BE-424B-BA51-6C6E606E8222}">
      <dgm:prSet/>
      <dgm:spPr/>
      <dgm:t>
        <a:bodyPr/>
        <a:lstStyle/>
        <a:p>
          <a:endParaRPr lang="pt-PT"/>
        </a:p>
      </dgm:t>
    </dgm:pt>
    <dgm:pt modelId="{C9029DDF-F84E-465B-8DE5-715C50DFB0A5}" type="sibTrans" cxnId="{06D4B61D-E7BE-424B-BA51-6C6E606E8222}">
      <dgm:prSet/>
      <dgm:spPr/>
      <dgm:t>
        <a:bodyPr/>
        <a:lstStyle/>
        <a:p>
          <a:endParaRPr lang="pt-PT"/>
        </a:p>
      </dgm:t>
    </dgm:pt>
    <dgm:pt modelId="{52A967F6-4846-42DD-9DD1-3AACA870DD5B}">
      <dgm:prSet phldrT="[Texto]" custT="1"/>
      <dgm:spPr/>
      <dgm:t>
        <a:bodyPr/>
        <a:lstStyle/>
        <a:p>
          <a:r>
            <a:rPr lang="pt-PT" sz="1200" dirty="0" err="1" smtClean="0"/>
            <a:t>View</a:t>
          </a:r>
          <a:endParaRPr lang="pt-PT" sz="1200" dirty="0"/>
        </a:p>
      </dgm:t>
    </dgm:pt>
    <dgm:pt modelId="{525B64AC-FF4C-4F67-A674-4DB627E6F406}" type="parTrans" cxnId="{502849C5-C278-4E6C-B34F-BD0E39DBF35E}">
      <dgm:prSet/>
      <dgm:spPr/>
      <dgm:t>
        <a:bodyPr/>
        <a:lstStyle/>
        <a:p>
          <a:endParaRPr lang="pt-PT"/>
        </a:p>
      </dgm:t>
    </dgm:pt>
    <dgm:pt modelId="{C9CDE74E-7E74-4466-AA5B-A0CEE6413543}" type="sibTrans" cxnId="{502849C5-C278-4E6C-B34F-BD0E39DBF35E}">
      <dgm:prSet/>
      <dgm:spPr/>
      <dgm:t>
        <a:bodyPr/>
        <a:lstStyle/>
        <a:p>
          <a:endParaRPr lang="pt-PT"/>
        </a:p>
      </dgm:t>
    </dgm:pt>
    <dgm:pt modelId="{97A5C271-DFF2-4C6C-A14C-44F88641C8EB}">
      <dgm:prSet phldrT="[Texto]" custT="1"/>
      <dgm:spPr/>
      <dgm:t>
        <a:bodyPr/>
        <a:lstStyle/>
        <a:p>
          <a:r>
            <a:rPr lang="pt-PT" sz="1200" dirty="0" err="1" smtClean="0"/>
            <a:t>ViewAvatar</a:t>
          </a:r>
          <a:endParaRPr lang="pt-PT" sz="1200" dirty="0"/>
        </a:p>
      </dgm:t>
    </dgm:pt>
    <dgm:pt modelId="{468E0671-8BF1-49DA-9D67-F1F1ECE15E59}" type="parTrans" cxnId="{58D69602-9784-4C97-8C5F-CD3B84772204}">
      <dgm:prSet/>
      <dgm:spPr/>
      <dgm:t>
        <a:bodyPr/>
        <a:lstStyle/>
        <a:p>
          <a:endParaRPr lang="pt-PT"/>
        </a:p>
      </dgm:t>
    </dgm:pt>
    <dgm:pt modelId="{4811AB20-9DE2-406C-BD77-1140DEAB939A}" type="sibTrans" cxnId="{58D69602-9784-4C97-8C5F-CD3B84772204}">
      <dgm:prSet/>
      <dgm:spPr/>
      <dgm:t>
        <a:bodyPr/>
        <a:lstStyle/>
        <a:p>
          <a:endParaRPr lang="pt-PT"/>
        </a:p>
      </dgm:t>
    </dgm:pt>
    <dgm:pt modelId="{12BA5C47-80DC-49F9-B119-B00A1B86444F}">
      <dgm:prSet phldrT="[Texto]" custT="1"/>
      <dgm:spPr/>
      <dgm:t>
        <a:bodyPr/>
        <a:lstStyle/>
        <a:p>
          <a:r>
            <a:rPr lang="pt-PT" sz="1200" dirty="0" err="1" smtClean="0"/>
            <a:t>ViewingPlatform</a:t>
          </a:r>
          <a:endParaRPr lang="pt-PT" sz="1200" dirty="0"/>
        </a:p>
      </dgm:t>
    </dgm:pt>
    <dgm:pt modelId="{622B4817-C4D9-46D4-9732-CC4EF659F0CE}" type="parTrans" cxnId="{207241F9-98B8-4BFD-9ED8-A63BE9B45960}">
      <dgm:prSet/>
      <dgm:spPr/>
      <dgm:t>
        <a:bodyPr/>
        <a:lstStyle/>
        <a:p>
          <a:endParaRPr lang="pt-PT"/>
        </a:p>
      </dgm:t>
    </dgm:pt>
    <dgm:pt modelId="{76FE4C38-65A4-4250-938C-166D4D5AE9A6}" type="sibTrans" cxnId="{207241F9-98B8-4BFD-9ED8-A63BE9B45960}">
      <dgm:prSet/>
      <dgm:spPr/>
      <dgm:t>
        <a:bodyPr/>
        <a:lstStyle/>
        <a:p>
          <a:endParaRPr lang="pt-PT"/>
        </a:p>
      </dgm:t>
    </dgm:pt>
    <dgm:pt modelId="{A74A8329-47FA-4D7C-A609-00C98FE435DC}">
      <dgm:prSet phldrT="[Texto]" custT="1"/>
      <dgm:spPr/>
      <dgm:t>
        <a:bodyPr/>
        <a:lstStyle/>
        <a:p>
          <a:r>
            <a:rPr lang="pt-PT" sz="1200" dirty="0" err="1" smtClean="0"/>
            <a:t>ViewPlatform</a:t>
          </a:r>
          <a:endParaRPr lang="pt-PT" sz="1200" dirty="0"/>
        </a:p>
      </dgm:t>
    </dgm:pt>
    <dgm:pt modelId="{8FD2B957-8147-45D4-9C95-F3EA05C97AAF}" type="parTrans" cxnId="{8F4B3D42-21ED-4B21-8A3C-06E48BE5235E}">
      <dgm:prSet/>
      <dgm:spPr/>
      <dgm:t>
        <a:bodyPr/>
        <a:lstStyle/>
        <a:p>
          <a:endParaRPr lang="pt-PT"/>
        </a:p>
      </dgm:t>
    </dgm:pt>
    <dgm:pt modelId="{E0C763CD-DA96-483D-ABA6-5C83C20FFC2F}" type="sibTrans" cxnId="{8F4B3D42-21ED-4B21-8A3C-06E48BE5235E}">
      <dgm:prSet/>
      <dgm:spPr/>
      <dgm:t>
        <a:bodyPr/>
        <a:lstStyle/>
        <a:p>
          <a:endParaRPr lang="pt-PT"/>
        </a:p>
      </dgm:t>
    </dgm:pt>
    <dgm:pt modelId="{59EE4196-729A-441B-B819-A3AAC63C8B09}">
      <dgm:prSet phldrT="[Texto]" custT="1"/>
      <dgm:spPr/>
      <dgm:t>
        <a:bodyPr/>
        <a:lstStyle/>
        <a:p>
          <a:r>
            <a:rPr lang="pt-PT" sz="1200" dirty="0" err="1" smtClean="0"/>
            <a:t>PhysicalBody</a:t>
          </a:r>
          <a:endParaRPr lang="pt-PT" sz="1200" dirty="0"/>
        </a:p>
      </dgm:t>
    </dgm:pt>
    <dgm:pt modelId="{F180AE66-6C8F-4545-9386-BAF17822B01A}" type="parTrans" cxnId="{E464E6AA-8C72-48CF-97C3-73AB306D7679}">
      <dgm:prSet/>
      <dgm:spPr/>
      <dgm:t>
        <a:bodyPr/>
        <a:lstStyle/>
        <a:p>
          <a:endParaRPr lang="pt-PT"/>
        </a:p>
      </dgm:t>
    </dgm:pt>
    <dgm:pt modelId="{E6F924A9-BF72-49B5-AD14-781E4C208CDB}" type="sibTrans" cxnId="{E464E6AA-8C72-48CF-97C3-73AB306D7679}">
      <dgm:prSet/>
      <dgm:spPr/>
      <dgm:t>
        <a:bodyPr/>
        <a:lstStyle/>
        <a:p>
          <a:endParaRPr lang="pt-PT"/>
        </a:p>
      </dgm:t>
    </dgm:pt>
    <dgm:pt modelId="{1E41DF87-F8B3-4DC6-9BB3-7CB44F609A70}">
      <dgm:prSet phldrT="[Texto]" custT="1"/>
      <dgm:spPr/>
      <dgm:t>
        <a:bodyPr/>
        <a:lstStyle/>
        <a:p>
          <a:r>
            <a:rPr lang="pt-PT" sz="1200" dirty="0" err="1" smtClean="0"/>
            <a:t>PhysicalEnvironment</a:t>
          </a:r>
          <a:endParaRPr lang="pt-PT" sz="1200" dirty="0"/>
        </a:p>
      </dgm:t>
    </dgm:pt>
    <dgm:pt modelId="{C941DD63-D98E-4D2E-8204-F1DFFB7EA760}" type="parTrans" cxnId="{7FB4268E-FE8F-4E5B-BE71-BA7765CC99B3}">
      <dgm:prSet/>
      <dgm:spPr/>
      <dgm:t>
        <a:bodyPr/>
        <a:lstStyle/>
        <a:p>
          <a:endParaRPr lang="pt-PT"/>
        </a:p>
      </dgm:t>
    </dgm:pt>
    <dgm:pt modelId="{817F6935-2E45-4247-8FDC-D347E4F0C997}" type="sibTrans" cxnId="{7FB4268E-FE8F-4E5B-BE71-BA7765CC99B3}">
      <dgm:prSet/>
      <dgm:spPr/>
      <dgm:t>
        <a:bodyPr/>
        <a:lstStyle/>
        <a:p>
          <a:endParaRPr lang="pt-PT"/>
        </a:p>
      </dgm:t>
    </dgm:pt>
    <dgm:pt modelId="{A61535E2-AAC5-459A-ADF6-0E7495CE338B}">
      <dgm:prSet phldrT="[Texto]" custT="1"/>
      <dgm:spPr/>
      <dgm:t>
        <a:bodyPr/>
        <a:lstStyle/>
        <a:p>
          <a:r>
            <a:rPr lang="pt-PT" sz="1200" dirty="0" smtClean="0"/>
            <a:t>Canvas3D</a:t>
          </a:r>
          <a:endParaRPr lang="pt-PT" sz="1200" dirty="0"/>
        </a:p>
      </dgm:t>
    </dgm:pt>
    <dgm:pt modelId="{1A34DEC0-8CEA-4F6B-AA81-CF06EC858099}" type="parTrans" cxnId="{D28A6ACC-0AB9-45F6-8F7E-842BF064A4BD}">
      <dgm:prSet/>
      <dgm:spPr/>
      <dgm:t>
        <a:bodyPr/>
        <a:lstStyle/>
        <a:p>
          <a:endParaRPr lang="pt-PT"/>
        </a:p>
      </dgm:t>
    </dgm:pt>
    <dgm:pt modelId="{0CD03C5F-4E99-4D72-AEF9-5219350CFE76}" type="sibTrans" cxnId="{D28A6ACC-0AB9-45F6-8F7E-842BF064A4BD}">
      <dgm:prSet/>
      <dgm:spPr/>
      <dgm:t>
        <a:bodyPr/>
        <a:lstStyle/>
        <a:p>
          <a:endParaRPr lang="pt-PT"/>
        </a:p>
      </dgm:t>
    </dgm:pt>
    <dgm:pt modelId="{3183DA64-A2D1-4233-B44E-B2D6F51D2EF2}">
      <dgm:prSet phldrT="[Texto]" custT="1"/>
      <dgm:spPr/>
      <dgm:t>
        <a:bodyPr/>
        <a:lstStyle/>
        <a:p>
          <a:r>
            <a:rPr lang="pt-PT" sz="1200" dirty="0" smtClean="0"/>
            <a:t>. . .</a:t>
          </a:r>
          <a:endParaRPr lang="pt-PT" sz="1200" dirty="0"/>
        </a:p>
      </dgm:t>
    </dgm:pt>
    <dgm:pt modelId="{CDCC9A9E-9C49-470A-BACA-24D499A1DEB6}" type="parTrans" cxnId="{AB0CBE86-1328-4B17-AFA9-F95666A77DA0}">
      <dgm:prSet/>
      <dgm:spPr/>
      <dgm:t>
        <a:bodyPr/>
        <a:lstStyle/>
        <a:p>
          <a:endParaRPr lang="pt-PT"/>
        </a:p>
      </dgm:t>
    </dgm:pt>
    <dgm:pt modelId="{834A48AC-5C84-44E5-B498-3CCDD7E597F2}" type="sibTrans" cxnId="{AB0CBE86-1328-4B17-AFA9-F95666A77DA0}">
      <dgm:prSet/>
      <dgm:spPr/>
      <dgm:t>
        <a:bodyPr/>
        <a:lstStyle/>
        <a:p>
          <a:endParaRPr lang="pt-PT"/>
        </a:p>
      </dgm:t>
    </dgm:pt>
    <dgm:pt modelId="{4930F2C3-AD50-49B7-8A19-A22F958D82F1}">
      <dgm:prSet phldrT="[Texto]" custT="1"/>
      <dgm:spPr/>
      <dgm:t>
        <a:bodyPr/>
        <a:lstStyle/>
        <a:p>
          <a:r>
            <a:rPr lang="pt-PT" sz="1200" dirty="0" smtClean="0"/>
            <a:t>Canvas3D</a:t>
          </a:r>
          <a:endParaRPr lang="pt-PT" sz="1200" dirty="0"/>
        </a:p>
      </dgm:t>
    </dgm:pt>
    <dgm:pt modelId="{A3D1D2FC-8EAF-407F-ABAB-2DAA8A4E9FE2}" type="parTrans" cxnId="{9FD8D0B7-044A-4AE5-8FB6-78727165AD6F}">
      <dgm:prSet/>
      <dgm:spPr/>
      <dgm:t>
        <a:bodyPr/>
        <a:lstStyle/>
        <a:p>
          <a:endParaRPr lang="pt-PT"/>
        </a:p>
      </dgm:t>
    </dgm:pt>
    <dgm:pt modelId="{C1B5EAE6-982B-479B-926B-26C409B5C4FA}" type="sibTrans" cxnId="{9FD8D0B7-044A-4AE5-8FB6-78727165AD6F}">
      <dgm:prSet/>
      <dgm:spPr/>
      <dgm:t>
        <a:bodyPr/>
        <a:lstStyle/>
        <a:p>
          <a:endParaRPr lang="pt-PT"/>
        </a:p>
      </dgm:t>
    </dgm:pt>
    <dgm:pt modelId="{689DEBEE-3284-4E75-8149-B5CCB55E6CE7}">
      <dgm:prSet phldrT="[Texto]" custT="1"/>
      <dgm:spPr/>
      <dgm:t>
        <a:bodyPr/>
        <a:lstStyle/>
        <a:p>
          <a:r>
            <a:rPr lang="pt-PT" sz="1200" dirty="0" err="1" smtClean="0"/>
            <a:t>MultiTrasformGroup</a:t>
          </a:r>
          <a:endParaRPr lang="pt-PT" sz="1200" dirty="0"/>
        </a:p>
      </dgm:t>
    </dgm:pt>
    <dgm:pt modelId="{8024DF21-45F4-4F7E-9557-11E19D359AE9}" type="parTrans" cxnId="{2F6E99BC-CF21-4376-8151-12D13584CEA2}">
      <dgm:prSet/>
      <dgm:spPr/>
      <dgm:t>
        <a:bodyPr/>
        <a:lstStyle/>
        <a:p>
          <a:endParaRPr lang="pt-PT"/>
        </a:p>
      </dgm:t>
    </dgm:pt>
    <dgm:pt modelId="{E1E0B1AF-1C18-4280-8EFB-EC7C2DA1C9AF}" type="sibTrans" cxnId="{2F6E99BC-CF21-4376-8151-12D13584CEA2}">
      <dgm:prSet/>
      <dgm:spPr/>
      <dgm:t>
        <a:bodyPr/>
        <a:lstStyle/>
        <a:p>
          <a:endParaRPr lang="pt-PT"/>
        </a:p>
      </dgm:t>
    </dgm:pt>
    <dgm:pt modelId="{CEB75005-93A4-44B6-90CE-5B8E9DE92CB9}">
      <dgm:prSet phldrT="[Texto]" custT="1"/>
      <dgm:spPr/>
      <dgm:t>
        <a:bodyPr/>
        <a:lstStyle/>
        <a:p>
          <a:r>
            <a:rPr lang="pt-PT" sz="1200" dirty="0" err="1" smtClean="0"/>
            <a:t>TransformGroup</a:t>
          </a:r>
          <a:endParaRPr lang="pt-PT" sz="1200" dirty="0"/>
        </a:p>
      </dgm:t>
    </dgm:pt>
    <dgm:pt modelId="{4D7200E0-13FD-47C8-8D61-C449026C4ECC}" type="parTrans" cxnId="{5F4817FB-B223-4485-BC54-433258917B6E}">
      <dgm:prSet/>
      <dgm:spPr/>
      <dgm:t>
        <a:bodyPr/>
        <a:lstStyle/>
        <a:p>
          <a:endParaRPr lang="pt-PT"/>
        </a:p>
      </dgm:t>
    </dgm:pt>
    <dgm:pt modelId="{C3815AC1-1F41-4626-8795-DE5FBBA3E507}" type="sibTrans" cxnId="{5F4817FB-B223-4485-BC54-433258917B6E}">
      <dgm:prSet/>
      <dgm:spPr/>
      <dgm:t>
        <a:bodyPr/>
        <a:lstStyle/>
        <a:p>
          <a:endParaRPr lang="pt-PT"/>
        </a:p>
      </dgm:t>
    </dgm:pt>
    <dgm:pt modelId="{3998A108-7219-4B3E-B563-95EA5769EE2D}">
      <dgm:prSet phldrT="[Texto]" custT="1"/>
      <dgm:spPr/>
      <dgm:t>
        <a:bodyPr/>
        <a:lstStyle/>
        <a:p>
          <a:r>
            <a:rPr lang="pt-PT" sz="1200" dirty="0" smtClean="0"/>
            <a:t>. . .</a:t>
          </a:r>
          <a:endParaRPr lang="pt-PT" sz="1200" dirty="0"/>
        </a:p>
      </dgm:t>
    </dgm:pt>
    <dgm:pt modelId="{84EBE3DB-EE70-4EE4-A726-14F9CC0CE792}" type="parTrans" cxnId="{A414C30E-19EC-4AEE-9F90-A3E7076170C2}">
      <dgm:prSet/>
      <dgm:spPr/>
      <dgm:t>
        <a:bodyPr/>
        <a:lstStyle/>
        <a:p>
          <a:endParaRPr lang="pt-PT"/>
        </a:p>
      </dgm:t>
    </dgm:pt>
    <dgm:pt modelId="{F42E907F-D4B2-425E-9C2A-B900C0574D20}" type="sibTrans" cxnId="{A414C30E-19EC-4AEE-9F90-A3E7076170C2}">
      <dgm:prSet/>
      <dgm:spPr/>
      <dgm:t>
        <a:bodyPr/>
        <a:lstStyle/>
        <a:p>
          <a:endParaRPr lang="pt-PT"/>
        </a:p>
      </dgm:t>
    </dgm:pt>
    <dgm:pt modelId="{029A7D80-C0C3-4ACF-BB4B-68532A5712D1}">
      <dgm:prSet phldrT="[Texto]" custT="1"/>
      <dgm:spPr/>
      <dgm:t>
        <a:bodyPr/>
        <a:lstStyle/>
        <a:p>
          <a:r>
            <a:rPr lang="pt-PT" sz="1200" dirty="0" err="1" smtClean="0"/>
            <a:t>TransformGroup</a:t>
          </a:r>
          <a:endParaRPr lang="pt-PT" sz="1200" dirty="0"/>
        </a:p>
      </dgm:t>
    </dgm:pt>
    <dgm:pt modelId="{0029CAEA-FE74-4A6C-8E3E-13A3373B8451}" type="parTrans" cxnId="{CC3F80A0-3D49-482B-AFDF-B707E4A71936}">
      <dgm:prSet/>
      <dgm:spPr/>
      <dgm:t>
        <a:bodyPr/>
        <a:lstStyle/>
        <a:p>
          <a:endParaRPr lang="pt-PT"/>
        </a:p>
      </dgm:t>
    </dgm:pt>
    <dgm:pt modelId="{94EA56AB-A0A3-4A0C-B644-13E405EA2373}" type="sibTrans" cxnId="{CC3F80A0-3D49-482B-AFDF-B707E4A71936}">
      <dgm:prSet/>
      <dgm:spPr/>
      <dgm:t>
        <a:bodyPr/>
        <a:lstStyle/>
        <a:p>
          <a:endParaRPr lang="pt-PT"/>
        </a:p>
      </dgm:t>
    </dgm:pt>
    <dgm:pt modelId="{23E3C46D-4CFE-45AC-8F1C-1696FB44FDE5}" type="pres">
      <dgm:prSet presAssocID="{4FA6BA71-CD43-40BA-9C07-A4B42682FE06}" presName="diagram" presStyleCnt="0">
        <dgm:presLayoutVars>
          <dgm:chPref val="1"/>
          <dgm:dir/>
          <dgm:animOne val="branch"/>
          <dgm:animLvl val="lvl"/>
          <dgm:resizeHandles val="exact"/>
        </dgm:presLayoutVars>
      </dgm:prSet>
      <dgm:spPr/>
      <dgm:t>
        <a:bodyPr/>
        <a:lstStyle/>
        <a:p>
          <a:endParaRPr lang="pt-PT"/>
        </a:p>
      </dgm:t>
    </dgm:pt>
    <dgm:pt modelId="{B1D1E9B1-426D-4D1B-88C1-7B9BD41417B6}" type="pres">
      <dgm:prSet presAssocID="{E8EDB0FE-768D-4019-AF7F-524C005C09F5}" presName="root1" presStyleCnt="0"/>
      <dgm:spPr/>
    </dgm:pt>
    <dgm:pt modelId="{6C991A66-C87B-40A1-B658-84DA768AFCB5}" type="pres">
      <dgm:prSet presAssocID="{E8EDB0FE-768D-4019-AF7F-524C005C09F5}" presName="LevelOneTextNode" presStyleLbl="node0" presStyleIdx="0" presStyleCnt="1" custScaleX="101929" custScaleY="48003">
        <dgm:presLayoutVars>
          <dgm:chPref val="3"/>
        </dgm:presLayoutVars>
      </dgm:prSet>
      <dgm:spPr/>
      <dgm:t>
        <a:bodyPr/>
        <a:lstStyle/>
        <a:p>
          <a:endParaRPr lang="pt-PT"/>
        </a:p>
      </dgm:t>
    </dgm:pt>
    <dgm:pt modelId="{D3020618-5C67-40FC-AC22-09C895C2D30E}" type="pres">
      <dgm:prSet presAssocID="{E8EDB0FE-768D-4019-AF7F-524C005C09F5}" presName="level2hierChild" presStyleCnt="0"/>
      <dgm:spPr/>
    </dgm:pt>
    <dgm:pt modelId="{944286EA-C1A0-4084-8CB7-DDD41AC79392}" type="pres">
      <dgm:prSet presAssocID="{8276CA96-5A9B-41A3-A567-A069E52C0A95}" presName="conn2-1" presStyleLbl="parChTrans1D2" presStyleIdx="0" presStyleCnt="2"/>
      <dgm:spPr/>
      <dgm:t>
        <a:bodyPr/>
        <a:lstStyle/>
        <a:p>
          <a:endParaRPr lang="pt-PT"/>
        </a:p>
      </dgm:t>
    </dgm:pt>
    <dgm:pt modelId="{5A845932-EAAD-4F45-9EB8-098481050F9B}" type="pres">
      <dgm:prSet presAssocID="{8276CA96-5A9B-41A3-A567-A069E52C0A95}" presName="connTx" presStyleLbl="parChTrans1D2" presStyleIdx="0" presStyleCnt="2"/>
      <dgm:spPr/>
      <dgm:t>
        <a:bodyPr/>
        <a:lstStyle/>
        <a:p>
          <a:endParaRPr lang="pt-PT"/>
        </a:p>
      </dgm:t>
    </dgm:pt>
    <dgm:pt modelId="{D01E4CF9-DCFA-4330-9797-A7FCA0DC3B92}" type="pres">
      <dgm:prSet presAssocID="{BB8CA917-3680-44E0-9F67-DB0FA2D2643A}" presName="root2" presStyleCnt="0"/>
      <dgm:spPr/>
    </dgm:pt>
    <dgm:pt modelId="{BE654DF3-E20D-456B-AF6A-B9BCCA9AA015}" type="pres">
      <dgm:prSet presAssocID="{BB8CA917-3680-44E0-9F67-DB0FA2D2643A}" presName="LevelTwoTextNode" presStyleLbl="node2" presStyleIdx="0" presStyleCnt="2" custScaleX="101929" custScaleY="48003">
        <dgm:presLayoutVars>
          <dgm:chPref val="3"/>
        </dgm:presLayoutVars>
      </dgm:prSet>
      <dgm:spPr/>
      <dgm:t>
        <a:bodyPr/>
        <a:lstStyle/>
        <a:p>
          <a:endParaRPr lang="pt-PT"/>
        </a:p>
      </dgm:t>
    </dgm:pt>
    <dgm:pt modelId="{C5A9F26B-7E9E-4D16-B4C6-B5920DCC654F}" type="pres">
      <dgm:prSet presAssocID="{BB8CA917-3680-44E0-9F67-DB0FA2D2643A}" presName="level3hierChild" presStyleCnt="0"/>
      <dgm:spPr/>
    </dgm:pt>
    <dgm:pt modelId="{D0E04C4B-5B16-4E2C-B7C4-36714D3108E7}" type="pres">
      <dgm:prSet presAssocID="{525B64AC-FF4C-4F67-A674-4DB627E6F406}" presName="conn2-1" presStyleLbl="parChTrans1D3" presStyleIdx="0" presStyleCnt="9"/>
      <dgm:spPr/>
      <dgm:t>
        <a:bodyPr/>
        <a:lstStyle/>
        <a:p>
          <a:endParaRPr lang="pt-PT"/>
        </a:p>
      </dgm:t>
    </dgm:pt>
    <dgm:pt modelId="{162E0339-083D-4EF2-939B-B227EFAE55D6}" type="pres">
      <dgm:prSet presAssocID="{525B64AC-FF4C-4F67-A674-4DB627E6F406}" presName="connTx" presStyleLbl="parChTrans1D3" presStyleIdx="0" presStyleCnt="9"/>
      <dgm:spPr/>
      <dgm:t>
        <a:bodyPr/>
        <a:lstStyle/>
        <a:p>
          <a:endParaRPr lang="pt-PT"/>
        </a:p>
      </dgm:t>
    </dgm:pt>
    <dgm:pt modelId="{A202FE53-5A08-4467-A10B-E1B480FCB676}" type="pres">
      <dgm:prSet presAssocID="{52A967F6-4846-42DD-9DD1-3AACA870DD5B}" presName="root2" presStyleCnt="0"/>
      <dgm:spPr/>
    </dgm:pt>
    <dgm:pt modelId="{CE4DE592-2AFF-4BB9-8A05-25D1288385DA}" type="pres">
      <dgm:prSet presAssocID="{52A967F6-4846-42DD-9DD1-3AACA870DD5B}" presName="LevelTwoTextNode" presStyleLbl="node3" presStyleIdx="0" presStyleCnt="9" custScaleX="101929" custScaleY="48003">
        <dgm:presLayoutVars>
          <dgm:chPref val="3"/>
        </dgm:presLayoutVars>
      </dgm:prSet>
      <dgm:spPr/>
      <dgm:t>
        <a:bodyPr/>
        <a:lstStyle/>
        <a:p>
          <a:endParaRPr lang="pt-PT"/>
        </a:p>
      </dgm:t>
    </dgm:pt>
    <dgm:pt modelId="{9E09506D-686A-49CA-BF8E-2C343B5A91BF}" type="pres">
      <dgm:prSet presAssocID="{52A967F6-4846-42DD-9DD1-3AACA870DD5B}" presName="level3hierChild" presStyleCnt="0"/>
      <dgm:spPr/>
    </dgm:pt>
    <dgm:pt modelId="{09907DDF-14E6-4F63-9059-E7A53709D627}" type="pres">
      <dgm:prSet presAssocID="{468E0671-8BF1-49DA-9D67-F1F1ECE15E59}" presName="conn2-1" presStyleLbl="parChTrans1D3" presStyleIdx="1" presStyleCnt="9"/>
      <dgm:spPr/>
      <dgm:t>
        <a:bodyPr/>
        <a:lstStyle/>
        <a:p>
          <a:endParaRPr lang="pt-PT"/>
        </a:p>
      </dgm:t>
    </dgm:pt>
    <dgm:pt modelId="{FEEB70F2-204D-4A24-B275-55B81640A59C}" type="pres">
      <dgm:prSet presAssocID="{468E0671-8BF1-49DA-9D67-F1F1ECE15E59}" presName="connTx" presStyleLbl="parChTrans1D3" presStyleIdx="1" presStyleCnt="9"/>
      <dgm:spPr/>
      <dgm:t>
        <a:bodyPr/>
        <a:lstStyle/>
        <a:p>
          <a:endParaRPr lang="pt-PT"/>
        </a:p>
      </dgm:t>
    </dgm:pt>
    <dgm:pt modelId="{887FF61D-913C-4AA9-9973-DE2AF849F994}" type="pres">
      <dgm:prSet presAssocID="{97A5C271-DFF2-4C6C-A14C-44F88641C8EB}" presName="root2" presStyleCnt="0"/>
      <dgm:spPr/>
    </dgm:pt>
    <dgm:pt modelId="{7ADB517F-F2BB-4440-98A3-AC747AF98219}" type="pres">
      <dgm:prSet presAssocID="{97A5C271-DFF2-4C6C-A14C-44F88641C8EB}" presName="LevelTwoTextNode" presStyleLbl="node3" presStyleIdx="1" presStyleCnt="9" custScaleX="101929" custScaleY="48003">
        <dgm:presLayoutVars>
          <dgm:chPref val="3"/>
        </dgm:presLayoutVars>
      </dgm:prSet>
      <dgm:spPr/>
      <dgm:t>
        <a:bodyPr/>
        <a:lstStyle/>
        <a:p>
          <a:endParaRPr lang="pt-PT"/>
        </a:p>
      </dgm:t>
    </dgm:pt>
    <dgm:pt modelId="{7D5AD695-9D47-44BA-94F1-E0A35DFC017F}" type="pres">
      <dgm:prSet presAssocID="{97A5C271-DFF2-4C6C-A14C-44F88641C8EB}" presName="level3hierChild" presStyleCnt="0"/>
      <dgm:spPr/>
    </dgm:pt>
    <dgm:pt modelId="{567102B0-CA39-44E8-A683-0B1208D9DC2C}" type="pres">
      <dgm:prSet presAssocID="{F180AE66-6C8F-4545-9386-BAF17822B01A}" presName="conn2-1" presStyleLbl="parChTrans1D3" presStyleIdx="2" presStyleCnt="9"/>
      <dgm:spPr/>
      <dgm:t>
        <a:bodyPr/>
        <a:lstStyle/>
        <a:p>
          <a:endParaRPr lang="pt-PT"/>
        </a:p>
      </dgm:t>
    </dgm:pt>
    <dgm:pt modelId="{76946F99-E3BB-47A1-8326-A7EBC569ED16}" type="pres">
      <dgm:prSet presAssocID="{F180AE66-6C8F-4545-9386-BAF17822B01A}" presName="connTx" presStyleLbl="parChTrans1D3" presStyleIdx="2" presStyleCnt="9"/>
      <dgm:spPr/>
      <dgm:t>
        <a:bodyPr/>
        <a:lstStyle/>
        <a:p>
          <a:endParaRPr lang="pt-PT"/>
        </a:p>
      </dgm:t>
    </dgm:pt>
    <dgm:pt modelId="{D1905EE7-041E-4195-AD6B-BF7759B1D35F}" type="pres">
      <dgm:prSet presAssocID="{59EE4196-729A-441B-B819-A3AAC63C8B09}" presName="root2" presStyleCnt="0"/>
      <dgm:spPr/>
    </dgm:pt>
    <dgm:pt modelId="{28F061C8-84BB-4E08-9642-1729C93913BC}" type="pres">
      <dgm:prSet presAssocID="{59EE4196-729A-441B-B819-A3AAC63C8B09}" presName="LevelTwoTextNode" presStyleLbl="node3" presStyleIdx="2" presStyleCnt="9" custScaleX="101929" custScaleY="48003">
        <dgm:presLayoutVars>
          <dgm:chPref val="3"/>
        </dgm:presLayoutVars>
      </dgm:prSet>
      <dgm:spPr/>
      <dgm:t>
        <a:bodyPr/>
        <a:lstStyle/>
        <a:p>
          <a:endParaRPr lang="pt-PT"/>
        </a:p>
      </dgm:t>
    </dgm:pt>
    <dgm:pt modelId="{B26C2088-6828-4BAE-AC3D-62D18D316A2F}" type="pres">
      <dgm:prSet presAssocID="{59EE4196-729A-441B-B819-A3AAC63C8B09}" presName="level3hierChild" presStyleCnt="0"/>
      <dgm:spPr/>
    </dgm:pt>
    <dgm:pt modelId="{9602C2E1-3841-45F8-8F92-86BA9F69371D}" type="pres">
      <dgm:prSet presAssocID="{C941DD63-D98E-4D2E-8204-F1DFFB7EA760}" presName="conn2-1" presStyleLbl="parChTrans1D3" presStyleIdx="3" presStyleCnt="9"/>
      <dgm:spPr/>
      <dgm:t>
        <a:bodyPr/>
        <a:lstStyle/>
        <a:p>
          <a:endParaRPr lang="pt-PT"/>
        </a:p>
      </dgm:t>
    </dgm:pt>
    <dgm:pt modelId="{D60AA9A0-86C5-4CAB-BA53-FDAF3758F1A8}" type="pres">
      <dgm:prSet presAssocID="{C941DD63-D98E-4D2E-8204-F1DFFB7EA760}" presName="connTx" presStyleLbl="parChTrans1D3" presStyleIdx="3" presStyleCnt="9"/>
      <dgm:spPr/>
      <dgm:t>
        <a:bodyPr/>
        <a:lstStyle/>
        <a:p>
          <a:endParaRPr lang="pt-PT"/>
        </a:p>
      </dgm:t>
    </dgm:pt>
    <dgm:pt modelId="{4DC0AEA8-7ABF-4BC8-BCD4-34E2DA07477F}" type="pres">
      <dgm:prSet presAssocID="{1E41DF87-F8B3-4DC6-9BB3-7CB44F609A70}" presName="root2" presStyleCnt="0"/>
      <dgm:spPr/>
    </dgm:pt>
    <dgm:pt modelId="{A6582EF1-7C24-426C-9E4D-F8FA82BB5D59}" type="pres">
      <dgm:prSet presAssocID="{1E41DF87-F8B3-4DC6-9BB3-7CB44F609A70}" presName="LevelTwoTextNode" presStyleLbl="node3" presStyleIdx="3" presStyleCnt="9" custScaleX="101929" custScaleY="48003">
        <dgm:presLayoutVars>
          <dgm:chPref val="3"/>
        </dgm:presLayoutVars>
      </dgm:prSet>
      <dgm:spPr/>
      <dgm:t>
        <a:bodyPr/>
        <a:lstStyle/>
        <a:p>
          <a:endParaRPr lang="pt-PT"/>
        </a:p>
      </dgm:t>
    </dgm:pt>
    <dgm:pt modelId="{16742639-100A-46E0-97B4-3CE7A2DBAFC2}" type="pres">
      <dgm:prSet presAssocID="{1E41DF87-F8B3-4DC6-9BB3-7CB44F609A70}" presName="level3hierChild" presStyleCnt="0"/>
      <dgm:spPr/>
    </dgm:pt>
    <dgm:pt modelId="{A45A29AA-6141-4566-A8A9-526C462911B8}" type="pres">
      <dgm:prSet presAssocID="{1A34DEC0-8CEA-4F6B-AA81-CF06EC858099}" presName="conn2-1" presStyleLbl="parChTrans1D3" presStyleIdx="4" presStyleCnt="9"/>
      <dgm:spPr/>
      <dgm:t>
        <a:bodyPr/>
        <a:lstStyle/>
        <a:p>
          <a:endParaRPr lang="pt-PT"/>
        </a:p>
      </dgm:t>
    </dgm:pt>
    <dgm:pt modelId="{8522DFB2-13C8-46BA-81AD-1A2E58D22760}" type="pres">
      <dgm:prSet presAssocID="{1A34DEC0-8CEA-4F6B-AA81-CF06EC858099}" presName="connTx" presStyleLbl="parChTrans1D3" presStyleIdx="4" presStyleCnt="9"/>
      <dgm:spPr/>
      <dgm:t>
        <a:bodyPr/>
        <a:lstStyle/>
        <a:p>
          <a:endParaRPr lang="pt-PT"/>
        </a:p>
      </dgm:t>
    </dgm:pt>
    <dgm:pt modelId="{76323A09-C032-4C75-BB6D-BA1CCCA35DBA}" type="pres">
      <dgm:prSet presAssocID="{A61535E2-AAC5-459A-ADF6-0E7495CE338B}" presName="root2" presStyleCnt="0"/>
      <dgm:spPr/>
    </dgm:pt>
    <dgm:pt modelId="{C13E12AC-A266-436F-A741-FDB57589DE2A}" type="pres">
      <dgm:prSet presAssocID="{A61535E2-AAC5-459A-ADF6-0E7495CE338B}" presName="LevelTwoTextNode" presStyleLbl="node3" presStyleIdx="4" presStyleCnt="9" custScaleX="101929" custScaleY="48003">
        <dgm:presLayoutVars>
          <dgm:chPref val="3"/>
        </dgm:presLayoutVars>
      </dgm:prSet>
      <dgm:spPr/>
      <dgm:t>
        <a:bodyPr/>
        <a:lstStyle/>
        <a:p>
          <a:endParaRPr lang="pt-PT"/>
        </a:p>
      </dgm:t>
    </dgm:pt>
    <dgm:pt modelId="{9370734C-9CF2-4993-9A90-6827F6A9BD2F}" type="pres">
      <dgm:prSet presAssocID="{A61535E2-AAC5-459A-ADF6-0E7495CE338B}" presName="level3hierChild" presStyleCnt="0"/>
      <dgm:spPr/>
    </dgm:pt>
    <dgm:pt modelId="{DC3E96B1-3B86-4DF7-8260-A0688BBB4118}" type="pres">
      <dgm:prSet presAssocID="{CDCC9A9E-9C49-470A-BACA-24D499A1DEB6}" presName="conn2-1" presStyleLbl="parChTrans1D3" presStyleIdx="5" presStyleCnt="9"/>
      <dgm:spPr/>
      <dgm:t>
        <a:bodyPr/>
        <a:lstStyle/>
        <a:p>
          <a:endParaRPr lang="pt-PT"/>
        </a:p>
      </dgm:t>
    </dgm:pt>
    <dgm:pt modelId="{CD0F8EE7-8378-485B-B209-784A8E6CD409}" type="pres">
      <dgm:prSet presAssocID="{CDCC9A9E-9C49-470A-BACA-24D499A1DEB6}" presName="connTx" presStyleLbl="parChTrans1D3" presStyleIdx="5" presStyleCnt="9"/>
      <dgm:spPr/>
      <dgm:t>
        <a:bodyPr/>
        <a:lstStyle/>
        <a:p>
          <a:endParaRPr lang="pt-PT"/>
        </a:p>
      </dgm:t>
    </dgm:pt>
    <dgm:pt modelId="{7E338882-42AB-4190-804F-1FE1F549431E}" type="pres">
      <dgm:prSet presAssocID="{3183DA64-A2D1-4233-B44E-B2D6F51D2EF2}" presName="root2" presStyleCnt="0"/>
      <dgm:spPr/>
    </dgm:pt>
    <dgm:pt modelId="{2A380603-D5FB-4889-AB54-16C8254E01CF}" type="pres">
      <dgm:prSet presAssocID="{3183DA64-A2D1-4233-B44E-B2D6F51D2EF2}" presName="LevelTwoTextNode" presStyleLbl="node3" presStyleIdx="5" presStyleCnt="9" custScaleX="101929" custScaleY="48003">
        <dgm:presLayoutVars>
          <dgm:chPref val="3"/>
        </dgm:presLayoutVars>
      </dgm:prSet>
      <dgm:spPr/>
      <dgm:t>
        <a:bodyPr/>
        <a:lstStyle/>
        <a:p>
          <a:endParaRPr lang="pt-PT"/>
        </a:p>
      </dgm:t>
    </dgm:pt>
    <dgm:pt modelId="{3AD6690C-CD73-4DF3-A406-A142F982F36A}" type="pres">
      <dgm:prSet presAssocID="{3183DA64-A2D1-4233-B44E-B2D6F51D2EF2}" presName="level3hierChild" presStyleCnt="0"/>
      <dgm:spPr/>
    </dgm:pt>
    <dgm:pt modelId="{CFB7616E-DB9D-4EBC-85C4-7A42ADAE261F}" type="pres">
      <dgm:prSet presAssocID="{A3D1D2FC-8EAF-407F-ABAB-2DAA8A4E9FE2}" presName="conn2-1" presStyleLbl="parChTrans1D3" presStyleIdx="6" presStyleCnt="9"/>
      <dgm:spPr/>
      <dgm:t>
        <a:bodyPr/>
        <a:lstStyle/>
        <a:p>
          <a:endParaRPr lang="pt-PT"/>
        </a:p>
      </dgm:t>
    </dgm:pt>
    <dgm:pt modelId="{4FA732F0-E619-4352-AB0C-253A14B96476}" type="pres">
      <dgm:prSet presAssocID="{A3D1D2FC-8EAF-407F-ABAB-2DAA8A4E9FE2}" presName="connTx" presStyleLbl="parChTrans1D3" presStyleIdx="6" presStyleCnt="9"/>
      <dgm:spPr/>
      <dgm:t>
        <a:bodyPr/>
        <a:lstStyle/>
        <a:p>
          <a:endParaRPr lang="pt-PT"/>
        </a:p>
      </dgm:t>
    </dgm:pt>
    <dgm:pt modelId="{E66E893A-108C-4092-9EFD-A8DC54E64566}" type="pres">
      <dgm:prSet presAssocID="{4930F2C3-AD50-49B7-8A19-A22F958D82F1}" presName="root2" presStyleCnt="0"/>
      <dgm:spPr/>
    </dgm:pt>
    <dgm:pt modelId="{4B926E9A-9B9A-453F-90A1-D3D1F428F8E7}" type="pres">
      <dgm:prSet presAssocID="{4930F2C3-AD50-49B7-8A19-A22F958D82F1}" presName="LevelTwoTextNode" presStyleLbl="node3" presStyleIdx="6" presStyleCnt="9" custScaleX="101929" custScaleY="48003">
        <dgm:presLayoutVars>
          <dgm:chPref val="3"/>
        </dgm:presLayoutVars>
      </dgm:prSet>
      <dgm:spPr/>
      <dgm:t>
        <a:bodyPr/>
        <a:lstStyle/>
        <a:p>
          <a:endParaRPr lang="pt-PT"/>
        </a:p>
      </dgm:t>
    </dgm:pt>
    <dgm:pt modelId="{737DD7AE-A7E6-47FD-82A8-474613AE05E1}" type="pres">
      <dgm:prSet presAssocID="{4930F2C3-AD50-49B7-8A19-A22F958D82F1}" presName="level3hierChild" presStyleCnt="0"/>
      <dgm:spPr/>
    </dgm:pt>
    <dgm:pt modelId="{5F1D193F-6F26-4052-9AB2-D59320689CB8}" type="pres">
      <dgm:prSet presAssocID="{622B4817-C4D9-46D4-9732-CC4EF659F0CE}" presName="conn2-1" presStyleLbl="parChTrans1D2" presStyleIdx="1" presStyleCnt="2"/>
      <dgm:spPr/>
      <dgm:t>
        <a:bodyPr/>
        <a:lstStyle/>
        <a:p>
          <a:endParaRPr lang="pt-PT"/>
        </a:p>
      </dgm:t>
    </dgm:pt>
    <dgm:pt modelId="{264ED4EA-DF66-4E4C-8D2B-B7BA57418828}" type="pres">
      <dgm:prSet presAssocID="{622B4817-C4D9-46D4-9732-CC4EF659F0CE}" presName="connTx" presStyleLbl="parChTrans1D2" presStyleIdx="1" presStyleCnt="2"/>
      <dgm:spPr/>
      <dgm:t>
        <a:bodyPr/>
        <a:lstStyle/>
        <a:p>
          <a:endParaRPr lang="pt-PT"/>
        </a:p>
      </dgm:t>
    </dgm:pt>
    <dgm:pt modelId="{45C9A699-2CCD-4830-9D9A-113EF1ACADE1}" type="pres">
      <dgm:prSet presAssocID="{12BA5C47-80DC-49F9-B119-B00A1B86444F}" presName="root2" presStyleCnt="0"/>
      <dgm:spPr/>
    </dgm:pt>
    <dgm:pt modelId="{AC3CBAE5-2B19-4D95-AB30-ADF0D43A64D6}" type="pres">
      <dgm:prSet presAssocID="{12BA5C47-80DC-49F9-B119-B00A1B86444F}" presName="LevelTwoTextNode" presStyleLbl="node2" presStyleIdx="1" presStyleCnt="2" custScaleX="101929" custScaleY="48003">
        <dgm:presLayoutVars>
          <dgm:chPref val="3"/>
        </dgm:presLayoutVars>
      </dgm:prSet>
      <dgm:spPr/>
      <dgm:t>
        <a:bodyPr/>
        <a:lstStyle/>
        <a:p>
          <a:endParaRPr lang="pt-PT"/>
        </a:p>
      </dgm:t>
    </dgm:pt>
    <dgm:pt modelId="{DB72F04A-6618-4DBA-8DB0-FF1B09B61A6D}" type="pres">
      <dgm:prSet presAssocID="{12BA5C47-80DC-49F9-B119-B00A1B86444F}" presName="level3hierChild" presStyleCnt="0"/>
      <dgm:spPr/>
    </dgm:pt>
    <dgm:pt modelId="{61BCC30A-B334-45AE-8903-586E63DAE7D2}" type="pres">
      <dgm:prSet presAssocID="{8FD2B957-8147-45D4-9C95-F3EA05C97AAF}" presName="conn2-1" presStyleLbl="parChTrans1D3" presStyleIdx="7" presStyleCnt="9"/>
      <dgm:spPr/>
      <dgm:t>
        <a:bodyPr/>
        <a:lstStyle/>
        <a:p>
          <a:endParaRPr lang="pt-PT"/>
        </a:p>
      </dgm:t>
    </dgm:pt>
    <dgm:pt modelId="{0CB69EAC-0BAC-43BF-8791-A8BB149BF33D}" type="pres">
      <dgm:prSet presAssocID="{8FD2B957-8147-45D4-9C95-F3EA05C97AAF}" presName="connTx" presStyleLbl="parChTrans1D3" presStyleIdx="7" presStyleCnt="9"/>
      <dgm:spPr/>
      <dgm:t>
        <a:bodyPr/>
        <a:lstStyle/>
        <a:p>
          <a:endParaRPr lang="pt-PT"/>
        </a:p>
      </dgm:t>
    </dgm:pt>
    <dgm:pt modelId="{C21C3EBE-9CF6-4054-8A8C-88ED0E2BB51F}" type="pres">
      <dgm:prSet presAssocID="{A74A8329-47FA-4D7C-A609-00C98FE435DC}" presName="root2" presStyleCnt="0"/>
      <dgm:spPr/>
    </dgm:pt>
    <dgm:pt modelId="{23AD2A91-0965-4F4A-A6BB-D54EC1057ED3}" type="pres">
      <dgm:prSet presAssocID="{A74A8329-47FA-4D7C-A609-00C98FE435DC}" presName="LevelTwoTextNode" presStyleLbl="node3" presStyleIdx="7" presStyleCnt="9" custScaleX="101929" custScaleY="48003">
        <dgm:presLayoutVars>
          <dgm:chPref val="3"/>
        </dgm:presLayoutVars>
      </dgm:prSet>
      <dgm:spPr/>
      <dgm:t>
        <a:bodyPr/>
        <a:lstStyle/>
        <a:p>
          <a:endParaRPr lang="pt-PT"/>
        </a:p>
      </dgm:t>
    </dgm:pt>
    <dgm:pt modelId="{20B5F171-200C-4958-87CB-528230B4DF47}" type="pres">
      <dgm:prSet presAssocID="{A74A8329-47FA-4D7C-A609-00C98FE435DC}" presName="level3hierChild" presStyleCnt="0"/>
      <dgm:spPr/>
    </dgm:pt>
    <dgm:pt modelId="{F7A98C83-4462-4A03-9E9B-279C761A8334}" type="pres">
      <dgm:prSet presAssocID="{8024DF21-45F4-4F7E-9557-11E19D359AE9}" presName="conn2-1" presStyleLbl="parChTrans1D3" presStyleIdx="8" presStyleCnt="9"/>
      <dgm:spPr/>
      <dgm:t>
        <a:bodyPr/>
        <a:lstStyle/>
        <a:p>
          <a:endParaRPr lang="pt-PT"/>
        </a:p>
      </dgm:t>
    </dgm:pt>
    <dgm:pt modelId="{3A5F5A6B-9587-4F0E-9175-A9D14A38CE90}" type="pres">
      <dgm:prSet presAssocID="{8024DF21-45F4-4F7E-9557-11E19D359AE9}" presName="connTx" presStyleLbl="parChTrans1D3" presStyleIdx="8" presStyleCnt="9"/>
      <dgm:spPr/>
      <dgm:t>
        <a:bodyPr/>
        <a:lstStyle/>
        <a:p>
          <a:endParaRPr lang="pt-PT"/>
        </a:p>
      </dgm:t>
    </dgm:pt>
    <dgm:pt modelId="{D4510434-29A4-42F6-8992-9B5D4EA8A595}" type="pres">
      <dgm:prSet presAssocID="{689DEBEE-3284-4E75-8149-B5CCB55E6CE7}" presName="root2" presStyleCnt="0"/>
      <dgm:spPr/>
    </dgm:pt>
    <dgm:pt modelId="{ECAA655C-5BF0-4FF5-80A3-3EEB7471E34B}" type="pres">
      <dgm:prSet presAssocID="{689DEBEE-3284-4E75-8149-B5CCB55E6CE7}" presName="LevelTwoTextNode" presStyleLbl="node3" presStyleIdx="8" presStyleCnt="9" custScaleX="101929" custScaleY="48003">
        <dgm:presLayoutVars>
          <dgm:chPref val="3"/>
        </dgm:presLayoutVars>
      </dgm:prSet>
      <dgm:spPr/>
      <dgm:t>
        <a:bodyPr/>
        <a:lstStyle/>
        <a:p>
          <a:endParaRPr lang="pt-PT"/>
        </a:p>
      </dgm:t>
    </dgm:pt>
    <dgm:pt modelId="{D454ABE7-7AEE-4F04-A7A4-684924A740A8}" type="pres">
      <dgm:prSet presAssocID="{689DEBEE-3284-4E75-8149-B5CCB55E6CE7}" presName="level3hierChild" presStyleCnt="0"/>
      <dgm:spPr/>
    </dgm:pt>
    <dgm:pt modelId="{7450FA1D-FC05-421E-8651-DECBD1E79BF1}" type="pres">
      <dgm:prSet presAssocID="{4D7200E0-13FD-47C8-8D61-C449026C4ECC}" presName="conn2-1" presStyleLbl="parChTrans1D4" presStyleIdx="0" presStyleCnt="3"/>
      <dgm:spPr/>
      <dgm:t>
        <a:bodyPr/>
        <a:lstStyle/>
        <a:p>
          <a:endParaRPr lang="pt-PT"/>
        </a:p>
      </dgm:t>
    </dgm:pt>
    <dgm:pt modelId="{BF87D799-E751-4FE0-84D8-F56A9EAF1548}" type="pres">
      <dgm:prSet presAssocID="{4D7200E0-13FD-47C8-8D61-C449026C4ECC}" presName="connTx" presStyleLbl="parChTrans1D4" presStyleIdx="0" presStyleCnt="3"/>
      <dgm:spPr/>
      <dgm:t>
        <a:bodyPr/>
        <a:lstStyle/>
        <a:p>
          <a:endParaRPr lang="pt-PT"/>
        </a:p>
      </dgm:t>
    </dgm:pt>
    <dgm:pt modelId="{EA8F311B-9AD8-4937-AE8D-2D5707C8876A}" type="pres">
      <dgm:prSet presAssocID="{CEB75005-93A4-44B6-90CE-5B8E9DE92CB9}" presName="root2" presStyleCnt="0"/>
      <dgm:spPr/>
    </dgm:pt>
    <dgm:pt modelId="{21F8E67E-9B37-4BA3-B8C5-27B34B202609}" type="pres">
      <dgm:prSet presAssocID="{CEB75005-93A4-44B6-90CE-5B8E9DE92CB9}" presName="LevelTwoTextNode" presStyleLbl="node4" presStyleIdx="0" presStyleCnt="3" custScaleX="101929" custScaleY="48003">
        <dgm:presLayoutVars>
          <dgm:chPref val="3"/>
        </dgm:presLayoutVars>
      </dgm:prSet>
      <dgm:spPr/>
      <dgm:t>
        <a:bodyPr/>
        <a:lstStyle/>
        <a:p>
          <a:endParaRPr lang="pt-PT"/>
        </a:p>
      </dgm:t>
    </dgm:pt>
    <dgm:pt modelId="{908C9A13-C728-409D-99D9-3939CDD11741}" type="pres">
      <dgm:prSet presAssocID="{CEB75005-93A4-44B6-90CE-5B8E9DE92CB9}" presName="level3hierChild" presStyleCnt="0"/>
      <dgm:spPr/>
    </dgm:pt>
    <dgm:pt modelId="{C5BD8F6B-A603-4A2F-95F9-84FFAE5C6EA5}" type="pres">
      <dgm:prSet presAssocID="{84EBE3DB-EE70-4EE4-A726-14F9CC0CE792}" presName="conn2-1" presStyleLbl="parChTrans1D4" presStyleIdx="1" presStyleCnt="3"/>
      <dgm:spPr/>
      <dgm:t>
        <a:bodyPr/>
        <a:lstStyle/>
        <a:p>
          <a:endParaRPr lang="pt-PT"/>
        </a:p>
      </dgm:t>
    </dgm:pt>
    <dgm:pt modelId="{B3C7A8AE-A68A-47C3-B94C-7A51F547F909}" type="pres">
      <dgm:prSet presAssocID="{84EBE3DB-EE70-4EE4-A726-14F9CC0CE792}" presName="connTx" presStyleLbl="parChTrans1D4" presStyleIdx="1" presStyleCnt="3"/>
      <dgm:spPr/>
      <dgm:t>
        <a:bodyPr/>
        <a:lstStyle/>
        <a:p>
          <a:endParaRPr lang="pt-PT"/>
        </a:p>
      </dgm:t>
    </dgm:pt>
    <dgm:pt modelId="{5E5B7DB5-E616-48BE-BF6D-FBBC16D301A3}" type="pres">
      <dgm:prSet presAssocID="{3998A108-7219-4B3E-B563-95EA5769EE2D}" presName="root2" presStyleCnt="0"/>
      <dgm:spPr/>
    </dgm:pt>
    <dgm:pt modelId="{CD04ABC1-911A-47E3-8654-C750D770B072}" type="pres">
      <dgm:prSet presAssocID="{3998A108-7219-4B3E-B563-95EA5769EE2D}" presName="LevelTwoTextNode" presStyleLbl="node4" presStyleIdx="1" presStyleCnt="3" custScaleX="101929" custScaleY="48003">
        <dgm:presLayoutVars>
          <dgm:chPref val="3"/>
        </dgm:presLayoutVars>
      </dgm:prSet>
      <dgm:spPr/>
      <dgm:t>
        <a:bodyPr/>
        <a:lstStyle/>
        <a:p>
          <a:endParaRPr lang="pt-PT"/>
        </a:p>
      </dgm:t>
    </dgm:pt>
    <dgm:pt modelId="{695811E1-5541-452F-AAD5-18E4754531A8}" type="pres">
      <dgm:prSet presAssocID="{3998A108-7219-4B3E-B563-95EA5769EE2D}" presName="level3hierChild" presStyleCnt="0"/>
      <dgm:spPr/>
    </dgm:pt>
    <dgm:pt modelId="{0172C59C-A550-48CF-BAC4-00C2B659E064}" type="pres">
      <dgm:prSet presAssocID="{0029CAEA-FE74-4A6C-8E3E-13A3373B8451}" presName="conn2-1" presStyleLbl="parChTrans1D4" presStyleIdx="2" presStyleCnt="3"/>
      <dgm:spPr/>
      <dgm:t>
        <a:bodyPr/>
        <a:lstStyle/>
        <a:p>
          <a:endParaRPr lang="pt-PT"/>
        </a:p>
      </dgm:t>
    </dgm:pt>
    <dgm:pt modelId="{D32A55C1-5A8C-4A75-9E26-F4ABBB099E1C}" type="pres">
      <dgm:prSet presAssocID="{0029CAEA-FE74-4A6C-8E3E-13A3373B8451}" presName="connTx" presStyleLbl="parChTrans1D4" presStyleIdx="2" presStyleCnt="3"/>
      <dgm:spPr/>
      <dgm:t>
        <a:bodyPr/>
        <a:lstStyle/>
        <a:p>
          <a:endParaRPr lang="pt-PT"/>
        </a:p>
      </dgm:t>
    </dgm:pt>
    <dgm:pt modelId="{AE6B4690-5459-4C86-9A61-F281F4B86BC0}" type="pres">
      <dgm:prSet presAssocID="{029A7D80-C0C3-4ACF-BB4B-68532A5712D1}" presName="root2" presStyleCnt="0"/>
      <dgm:spPr/>
    </dgm:pt>
    <dgm:pt modelId="{72D10F26-D70E-45AA-9843-E33BC0A6A38B}" type="pres">
      <dgm:prSet presAssocID="{029A7D80-C0C3-4ACF-BB4B-68532A5712D1}" presName="LevelTwoTextNode" presStyleLbl="node4" presStyleIdx="2" presStyleCnt="3" custScaleX="101929" custScaleY="48003">
        <dgm:presLayoutVars>
          <dgm:chPref val="3"/>
        </dgm:presLayoutVars>
      </dgm:prSet>
      <dgm:spPr/>
      <dgm:t>
        <a:bodyPr/>
        <a:lstStyle/>
        <a:p>
          <a:endParaRPr lang="pt-PT"/>
        </a:p>
      </dgm:t>
    </dgm:pt>
    <dgm:pt modelId="{6B115657-C753-40E4-AFC2-BAE4411649B9}" type="pres">
      <dgm:prSet presAssocID="{029A7D80-C0C3-4ACF-BB4B-68532A5712D1}" presName="level3hierChild" presStyleCnt="0"/>
      <dgm:spPr/>
    </dgm:pt>
  </dgm:ptLst>
  <dgm:cxnLst>
    <dgm:cxn modelId="{38A6363B-FBAA-4913-B833-4C6F4B5E47BD}" type="presOf" srcId="{4930F2C3-AD50-49B7-8A19-A22F958D82F1}" destId="{4B926E9A-9B9A-453F-90A1-D3D1F428F8E7}" srcOrd="0" destOrd="0" presId="urn:microsoft.com/office/officeart/2005/8/layout/hierarchy2"/>
    <dgm:cxn modelId="{A414C30E-19EC-4AEE-9F90-A3E7076170C2}" srcId="{689DEBEE-3284-4E75-8149-B5CCB55E6CE7}" destId="{3998A108-7219-4B3E-B563-95EA5769EE2D}" srcOrd="1" destOrd="0" parTransId="{84EBE3DB-EE70-4EE4-A726-14F9CC0CE792}" sibTransId="{F42E907F-D4B2-425E-9C2A-B900C0574D20}"/>
    <dgm:cxn modelId="{EA075F48-9150-4608-8ABC-8952681FE6FC}" type="presOf" srcId="{F180AE66-6C8F-4545-9386-BAF17822B01A}" destId="{567102B0-CA39-44E8-A683-0B1208D9DC2C}" srcOrd="0" destOrd="0" presId="urn:microsoft.com/office/officeart/2005/8/layout/hierarchy2"/>
    <dgm:cxn modelId="{F566529C-0131-47E0-A5F0-505F9E920BEF}" type="presOf" srcId="{8FD2B957-8147-45D4-9C95-F3EA05C97AAF}" destId="{61BCC30A-B334-45AE-8903-586E63DAE7D2}" srcOrd="0" destOrd="0" presId="urn:microsoft.com/office/officeart/2005/8/layout/hierarchy2"/>
    <dgm:cxn modelId="{51C57001-FA13-47C0-9F38-2E2F4026DF76}" type="presOf" srcId="{1E41DF87-F8B3-4DC6-9BB3-7CB44F609A70}" destId="{A6582EF1-7C24-426C-9E4D-F8FA82BB5D59}" srcOrd="0" destOrd="0" presId="urn:microsoft.com/office/officeart/2005/8/layout/hierarchy2"/>
    <dgm:cxn modelId="{6D863467-9E8D-46F6-815D-94F3A34E7068}" srcId="{4FA6BA71-CD43-40BA-9C07-A4B42682FE06}" destId="{E8EDB0FE-768D-4019-AF7F-524C005C09F5}" srcOrd="0" destOrd="0" parTransId="{65C79A87-6E8B-4A41-87A8-147899799EAB}" sibTransId="{5ADFD55F-57D7-4998-A240-F144DC8D6FBA}"/>
    <dgm:cxn modelId="{C53A9BFF-09C9-4271-B720-0D23AB64A7F0}" type="presOf" srcId="{8024DF21-45F4-4F7E-9557-11E19D359AE9}" destId="{3A5F5A6B-9587-4F0E-9175-A9D14A38CE90}" srcOrd="1" destOrd="0" presId="urn:microsoft.com/office/officeart/2005/8/layout/hierarchy2"/>
    <dgm:cxn modelId="{FBE06CA7-3A6F-4C07-A9D0-8AC3AC29B2AF}" type="presOf" srcId="{468E0671-8BF1-49DA-9D67-F1F1ECE15E59}" destId="{09907DDF-14E6-4F63-9059-E7A53709D627}" srcOrd="0" destOrd="0" presId="urn:microsoft.com/office/officeart/2005/8/layout/hierarchy2"/>
    <dgm:cxn modelId="{2972275B-5768-4E13-908F-AAB0BEB4C658}" type="presOf" srcId="{C941DD63-D98E-4D2E-8204-F1DFFB7EA760}" destId="{9602C2E1-3841-45F8-8F92-86BA9F69371D}" srcOrd="0" destOrd="0" presId="urn:microsoft.com/office/officeart/2005/8/layout/hierarchy2"/>
    <dgm:cxn modelId="{375AB603-DA72-400C-9015-9CB7779B6DF4}" type="presOf" srcId="{029A7D80-C0C3-4ACF-BB4B-68532A5712D1}" destId="{72D10F26-D70E-45AA-9843-E33BC0A6A38B}" srcOrd="0" destOrd="0" presId="urn:microsoft.com/office/officeart/2005/8/layout/hierarchy2"/>
    <dgm:cxn modelId="{9FAB7970-AC27-46D1-A724-9AD6EF7C1317}" type="presOf" srcId="{622B4817-C4D9-46D4-9732-CC4EF659F0CE}" destId="{5F1D193F-6F26-4052-9AB2-D59320689CB8}" srcOrd="0" destOrd="0" presId="urn:microsoft.com/office/officeart/2005/8/layout/hierarchy2"/>
    <dgm:cxn modelId="{40F4071D-E4E5-4BA8-8609-2011A666C76E}" type="presOf" srcId="{A3D1D2FC-8EAF-407F-ABAB-2DAA8A4E9FE2}" destId="{CFB7616E-DB9D-4EBC-85C4-7A42ADAE261F}" srcOrd="0" destOrd="0" presId="urn:microsoft.com/office/officeart/2005/8/layout/hierarchy2"/>
    <dgm:cxn modelId="{A1A8FF84-EA2F-442F-8404-06916928E963}" type="presOf" srcId="{468E0671-8BF1-49DA-9D67-F1F1ECE15E59}" destId="{FEEB70F2-204D-4A24-B275-55B81640A59C}" srcOrd="1" destOrd="0" presId="urn:microsoft.com/office/officeart/2005/8/layout/hierarchy2"/>
    <dgm:cxn modelId="{7FB4268E-FE8F-4E5B-BE71-BA7765CC99B3}" srcId="{BB8CA917-3680-44E0-9F67-DB0FA2D2643A}" destId="{1E41DF87-F8B3-4DC6-9BB3-7CB44F609A70}" srcOrd="3" destOrd="0" parTransId="{C941DD63-D98E-4D2E-8204-F1DFFB7EA760}" sibTransId="{817F6935-2E45-4247-8FDC-D347E4F0C997}"/>
    <dgm:cxn modelId="{3F7BBB11-9CFE-447B-AC7B-7AAD04AC5807}" type="presOf" srcId="{1A34DEC0-8CEA-4F6B-AA81-CF06EC858099}" destId="{A45A29AA-6141-4566-A8A9-526C462911B8}" srcOrd="0" destOrd="0" presId="urn:microsoft.com/office/officeart/2005/8/layout/hierarchy2"/>
    <dgm:cxn modelId="{1A962970-BDF2-489E-A261-B2A51C60DC4B}" type="presOf" srcId="{525B64AC-FF4C-4F67-A674-4DB627E6F406}" destId="{162E0339-083D-4EF2-939B-B227EFAE55D6}" srcOrd="1" destOrd="0" presId="urn:microsoft.com/office/officeart/2005/8/layout/hierarchy2"/>
    <dgm:cxn modelId="{99FDDFBC-15EF-4410-8AC2-BBCC269220C7}" type="presOf" srcId="{BB8CA917-3680-44E0-9F67-DB0FA2D2643A}" destId="{BE654DF3-E20D-456B-AF6A-B9BCCA9AA015}" srcOrd="0" destOrd="0" presId="urn:microsoft.com/office/officeart/2005/8/layout/hierarchy2"/>
    <dgm:cxn modelId="{A811C84C-5B10-419E-B25E-5AD0A046F7CD}" type="presOf" srcId="{CDCC9A9E-9C49-470A-BACA-24D499A1DEB6}" destId="{DC3E96B1-3B86-4DF7-8260-A0688BBB4118}" srcOrd="0" destOrd="0" presId="urn:microsoft.com/office/officeart/2005/8/layout/hierarchy2"/>
    <dgm:cxn modelId="{2F6E99BC-CF21-4376-8151-12D13584CEA2}" srcId="{12BA5C47-80DC-49F9-B119-B00A1B86444F}" destId="{689DEBEE-3284-4E75-8149-B5CCB55E6CE7}" srcOrd="1" destOrd="0" parTransId="{8024DF21-45F4-4F7E-9557-11E19D359AE9}" sibTransId="{E1E0B1AF-1C18-4280-8EFB-EC7C2DA1C9AF}"/>
    <dgm:cxn modelId="{E464E6AA-8C72-48CF-97C3-73AB306D7679}" srcId="{BB8CA917-3680-44E0-9F67-DB0FA2D2643A}" destId="{59EE4196-729A-441B-B819-A3AAC63C8B09}" srcOrd="2" destOrd="0" parTransId="{F180AE66-6C8F-4545-9386-BAF17822B01A}" sibTransId="{E6F924A9-BF72-49B5-AD14-781E4C208CDB}"/>
    <dgm:cxn modelId="{73B1B954-BBC3-41B0-BEE3-860FF9E21DEE}" type="presOf" srcId="{8024DF21-45F4-4F7E-9557-11E19D359AE9}" destId="{F7A98C83-4462-4A03-9E9B-279C761A8334}" srcOrd="0" destOrd="0" presId="urn:microsoft.com/office/officeart/2005/8/layout/hierarchy2"/>
    <dgm:cxn modelId="{5566C462-0FBF-47F2-A9B7-67C5D24E6484}" type="presOf" srcId="{A74A8329-47FA-4D7C-A609-00C98FE435DC}" destId="{23AD2A91-0965-4F4A-A6BB-D54EC1057ED3}" srcOrd="0" destOrd="0" presId="urn:microsoft.com/office/officeart/2005/8/layout/hierarchy2"/>
    <dgm:cxn modelId="{81EB9797-6381-46CB-8A00-CC1AB6B10993}" type="presOf" srcId="{8276CA96-5A9B-41A3-A567-A069E52C0A95}" destId="{944286EA-C1A0-4084-8CB7-DDD41AC79392}" srcOrd="0" destOrd="0" presId="urn:microsoft.com/office/officeart/2005/8/layout/hierarchy2"/>
    <dgm:cxn modelId="{85A94E0C-0BDE-422B-AD1E-A44E29EC8DD5}" type="presOf" srcId="{52A967F6-4846-42DD-9DD1-3AACA870DD5B}" destId="{CE4DE592-2AFF-4BB9-8A05-25D1288385DA}" srcOrd="0" destOrd="0" presId="urn:microsoft.com/office/officeart/2005/8/layout/hierarchy2"/>
    <dgm:cxn modelId="{82E7679F-6DF0-4F50-AC98-2C1AF655B708}" type="presOf" srcId="{622B4817-C4D9-46D4-9732-CC4EF659F0CE}" destId="{264ED4EA-DF66-4E4C-8D2B-B7BA57418828}" srcOrd="1" destOrd="0" presId="urn:microsoft.com/office/officeart/2005/8/layout/hierarchy2"/>
    <dgm:cxn modelId="{58D69602-9784-4C97-8C5F-CD3B84772204}" srcId="{BB8CA917-3680-44E0-9F67-DB0FA2D2643A}" destId="{97A5C271-DFF2-4C6C-A14C-44F88641C8EB}" srcOrd="1" destOrd="0" parTransId="{468E0671-8BF1-49DA-9D67-F1F1ECE15E59}" sibTransId="{4811AB20-9DE2-406C-BD77-1140DEAB939A}"/>
    <dgm:cxn modelId="{D02E0F24-69DC-4AEB-8F1F-F54F783A3195}" type="presOf" srcId="{4D7200E0-13FD-47C8-8D61-C449026C4ECC}" destId="{7450FA1D-FC05-421E-8651-DECBD1E79BF1}" srcOrd="0" destOrd="0" presId="urn:microsoft.com/office/officeart/2005/8/layout/hierarchy2"/>
    <dgm:cxn modelId="{AB097E00-61DC-4018-868E-D0F21C6BA443}" type="presOf" srcId="{3183DA64-A2D1-4233-B44E-B2D6F51D2EF2}" destId="{2A380603-D5FB-4889-AB54-16C8254E01CF}" srcOrd="0" destOrd="0" presId="urn:microsoft.com/office/officeart/2005/8/layout/hierarchy2"/>
    <dgm:cxn modelId="{7ECF7A73-E17A-49BD-835E-55774978AD5D}" type="presOf" srcId="{F180AE66-6C8F-4545-9386-BAF17822B01A}" destId="{76946F99-E3BB-47A1-8326-A7EBC569ED16}" srcOrd="1" destOrd="0" presId="urn:microsoft.com/office/officeart/2005/8/layout/hierarchy2"/>
    <dgm:cxn modelId="{CC3F80A0-3D49-482B-AFDF-B707E4A71936}" srcId="{689DEBEE-3284-4E75-8149-B5CCB55E6CE7}" destId="{029A7D80-C0C3-4ACF-BB4B-68532A5712D1}" srcOrd="2" destOrd="0" parTransId="{0029CAEA-FE74-4A6C-8E3E-13A3373B8451}" sibTransId="{94EA56AB-A0A3-4A0C-B644-13E405EA2373}"/>
    <dgm:cxn modelId="{E8D0ACF2-A23F-44CF-94B6-DD8420AE6FC0}" type="presOf" srcId="{689DEBEE-3284-4E75-8149-B5CCB55E6CE7}" destId="{ECAA655C-5BF0-4FF5-80A3-3EEB7471E34B}" srcOrd="0" destOrd="0" presId="urn:microsoft.com/office/officeart/2005/8/layout/hierarchy2"/>
    <dgm:cxn modelId="{285A8F36-B1EE-4A9F-B69D-17116BBE6B96}" type="presOf" srcId="{3998A108-7219-4B3E-B563-95EA5769EE2D}" destId="{CD04ABC1-911A-47E3-8654-C750D770B072}" srcOrd="0" destOrd="0" presId="urn:microsoft.com/office/officeart/2005/8/layout/hierarchy2"/>
    <dgm:cxn modelId="{E805F974-28DC-47EE-8A75-D360ED9A2055}" type="presOf" srcId="{97A5C271-DFF2-4C6C-A14C-44F88641C8EB}" destId="{7ADB517F-F2BB-4440-98A3-AC747AF98219}" srcOrd="0" destOrd="0" presId="urn:microsoft.com/office/officeart/2005/8/layout/hierarchy2"/>
    <dgm:cxn modelId="{D3F56B52-1D73-4E0F-8714-11D0F5EE1192}" type="presOf" srcId="{4D7200E0-13FD-47C8-8D61-C449026C4ECC}" destId="{BF87D799-E751-4FE0-84D8-F56A9EAF1548}" srcOrd="1" destOrd="0" presId="urn:microsoft.com/office/officeart/2005/8/layout/hierarchy2"/>
    <dgm:cxn modelId="{8DAE0EE9-08F7-48ED-B58F-8375DCF79CC0}" type="presOf" srcId="{4FA6BA71-CD43-40BA-9C07-A4B42682FE06}" destId="{23E3C46D-4CFE-45AC-8F1C-1696FB44FDE5}" srcOrd="0" destOrd="0" presId="urn:microsoft.com/office/officeart/2005/8/layout/hierarchy2"/>
    <dgm:cxn modelId="{8E0DBC2C-06B8-4E42-A597-6D59733EB1F2}" type="presOf" srcId="{84EBE3DB-EE70-4EE4-A726-14F9CC0CE792}" destId="{C5BD8F6B-A603-4A2F-95F9-84FFAE5C6EA5}" srcOrd="0" destOrd="0" presId="urn:microsoft.com/office/officeart/2005/8/layout/hierarchy2"/>
    <dgm:cxn modelId="{8F4B3D42-21ED-4B21-8A3C-06E48BE5235E}" srcId="{12BA5C47-80DC-49F9-B119-B00A1B86444F}" destId="{A74A8329-47FA-4D7C-A609-00C98FE435DC}" srcOrd="0" destOrd="0" parTransId="{8FD2B957-8147-45D4-9C95-F3EA05C97AAF}" sibTransId="{E0C763CD-DA96-483D-ABA6-5C83C20FFC2F}"/>
    <dgm:cxn modelId="{B4206EDF-C463-4571-986D-0D55F288E7BA}" type="presOf" srcId="{0029CAEA-FE74-4A6C-8E3E-13A3373B8451}" destId="{D32A55C1-5A8C-4A75-9E26-F4ABBB099E1C}" srcOrd="1" destOrd="0" presId="urn:microsoft.com/office/officeart/2005/8/layout/hierarchy2"/>
    <dgm:cxn modelId="{5F4817FB-B223-4485-BC54-433258917B6E}" srcId="{689DEBEE-3284-4E75-8149-B5CCB55E6CE7}" destId="{CEB75005-93A4-44B6-90CE-5B8E9DE92CB9}" srcOrd="0" destOrd="0" parTransId="{4D7200E0-13FD-47C8-8D61-C449026C4ECC}" sibTransId="{C3815AC1-1F41-4626-8795-DE5FBBA3E507}"/>
    <dgm:cxn modelId="{FDD787B0-F074-4E66-AE3F-FE048A8F49F9}" type="presOf" srcId="{12BA5C47-80DC-49F9-B119-B00A1B86444F}" destId="{AC3CBAE5-2B19-4D95-AB30-ADF0D43A64D6}" srcOrd="0" destOrd="0" presId="urn:microsoft.com/office/officeart/2005/8/layout/hierarchy2"/>
    <dgm:cxn modelId="{F18253AC-80E9-4485-8DE8-A4197938C963}" type="presOf" srcId="{59EE4196-729A-441B-B819-A3AAC63C8B09}" destId="{28F061C8-84BB-4E08-9642-1729C93913BC}" srcOrd="0" destOrd="0" presId="urn:microsoft.com/office/officeart/2005/8/layout/hierarchy2"/>
    <dgm:cxn modelId="{20B60FD4-E105-4A2B-9CD2-64AB09C243F0}" type="presOf" srcId="{CEB75005-93A4-44B6-90CE-5B8E9DE92CB9}" destId="{21F8E67E-9B37-4BA3-B8C5-27B34B202609}" srcOrd="0" destOrd="0" presId="urn:microsoft.com/office/officeart/2005/8/layout/hierarchy2"/>
    <dgm:cxn modelId="{AD01B8B6-D667-4E5A-AF53-1ABF7FEF599D}" type="presOf" srcId="{E8EDB0FE-768D-4019-AF7F-524C005C09F5}" destId="{6C991A66-C87B-40A1-B658-84DA768AFCB5}" srcOrd="0" destOrd="0" presId="urn:microsoft.com/office/officeart/2005/8/layout/hierarchy2"/>
    <dgm:cxn modelId="{A8A48383-E408-4AC6-A51F-4A0695116674}" type="presOf" srcId="{A3D1D2FC-8EAF-407F-ABAB-2DAA8A4E9FE2}" destId="{4FA732F0-E619-4352-AB0C-253A14B96476}" srcOrd="1" destOrd="0" presId="urn:microsoft.com/office/officeart/2005/8/layout/hierarchy2"/>
    <dgm:cxn modelId="{8B403BF5-53D2-4BF9-B934-DC8CD9B8B154}" type="presOf" srcId="{1A34DEC0-8CEA-4F6B-AA81-CF06EC858099}" destId="{8522DFB2-13C8-46BA-81AD-1A2E58D22760}" srcOrd="1" destOrd="0" presId="urn:microsoft.com/office/officeart/2005/8/layout/hierarchy2"/>
    <dgm:cxn modelId="{BA2772CC-4BBE-4AD1-A491-62203B19197C}" type="presOf" srcId="{8FD2B957-8147-45D4-9C95-F3EA05C97AAF}" destId="{0CB69EAC-0BAC-43BF-8791-A8BB149BF33D}" srcOrd="1" destOrd="0" presId="urn:microsoft.com/office/officeart/2005/8/layout/hierarchy2"/>
    <dgm:cxn modelId="{CB4E41C0-9DE2-4013-A2A3-646150FEC353}" type="presOf" srcId="{8276CA96-5A9B-41A3-A567-A069E52C0A95}" destId="{5A845932-EAAD-4F45-9EB8-098481050F9B}" srcOrd="1" destOrd="0" presId="urn:microsoft.com/office/officeart/2005/8/layout/hierarchy2"/>
    <dgm:cxn modelId="{9FD8D0B7-044A-4AE5-8FB6-78727165AD6F}" srcId="{BB8CA917-3680-44E0-9F67-DB0FA2D2643A}" destId="{4930F2C3-AD50-49B7-8A19-A22F958D82F1}" srcOrd="6" destOrd="0" parTransId="{A3D1D2FC-8EAF-407F-ABAB-2DAA8A4E9FE2}" sibTransId="{C1B5EAE6-982B-479B-926B-26C409B5C4FA}"/>
    <dgm:cxn modelId="{E3932384-CFAE-4BE0-A123-CBEA4C64D4D4}" type="presOf" srcId="{A61535E2-AAC5-459A-ADF6-0E7495CE338B}" destId="{C13E12AC-A266-436F-A741-FDB57589DE2A}" srcOrd="0" destOrd="0" presId="urn:microsoft.com/office/officeart/2005/8/layout/hierarchy2"/>
    <dgm:cxn modelId="{502849C5-C278-4E6C-B34F-BD0E39DBF35E}" srcId="{BB8CA917-3680-44E0-9F67-DB0FA2D2643A}" destId="{52A967F6-4846-42DD-9DD1-3AACA870DD5B}" srcOrd="0" destOrd="0" parTransId="{525B64AC-FF4C-4F67-A674-4DB627E6F406}" sibTransId="{C9CDE74E-7E74-4466-AA5B-A0CEE6413543}"/>
    <dgm:cxn modelId="{58652086-350A-4092-B1B8-BBC62FDAA074}" type="presOf" srcId="{84EBE3DB-EE70-4EE4-A726-14F9CC0CE792}" destId="{B3C7A8AE-A68A-47C3-B94C-7A51F547F909}" srcOrd="1" destOrd="0" presId="urn:microsoft.com/office/officeart/2005/8/layout/hierarchy2"/>
    <dgm:cxn modelId="{207241F9-98B8-4BFD-9ED8-A63BE9B45960}" srcId="{E8EDB0FE-768D-4019-AF7F-524C005C09F5}" destId="{12BA5C47-80DC-49F9-B119-B00A1B86444F}" srcOrd="1" destOrd="0" parTransId="{622B4817-C4D9-46D4-9732-CC4EF659F0CE}" sibTransId="{76FE4C38-65A4-4250-938C-166D4D5AE9A6}"/>
    <dgm:cxn modelId="{06D4B61D-E7BE-424B-BA51-6C6E606E8222}" srcId="{E8EDB0FE-768D-4019-AF7F-524C005C09F5}" destId="{BB8CA917-3680-44E0-9F67-DB0FA2D2643A}" srcOrd="0" destOrd="0" parTransId="{8276CA96-5A9B-41A3-A567-A069E52C0A95}" sibTransId="{C9029DDF-F84E-465B-8DE5-715C50DFB0A5}"/>
    <dgm:cxn modelId="{71B1549B-9FAE-453C-A1DF-4174F99A966D}" type="presOf" srcId="{C941DD63-D98E-4D2E-8204-F1DFFB7EA760}" destId="{D60AA9A0-86C5-4CAB-BA53-FDAF3758F1A8}" srcOrd="1" destOrd="0" presId="urn:microsoft.com/office/officeart/2005/8/layout/hierarchy2"/>
    <dgm:cxn modelId="{AF854C90-1D06-4C56-80A6-906273262226}" type="presOf" srcId="{0029CAEA-FE74-4A6C-8E3E-13A3373B8451}" destId="{0172C59C-A550-48CF-BAC4-00C2B659E064}" srcOrd="0" destOrd="0" presId="urn:microsoft.com/office/officeart/2005/8/layout/hierarchy2"/>
    <dgm:cxn modelId="{D28A6ACC-0AB9-45F6-8F7E-842BF064A4BD}" srcId="{BB8CA917-3680-44E0-9F67-DB0FA2D2643A}" destId="{A61535E2-AAC5-459A-ADF6-0E7495CE338B}" srcOrd="4" destOrd="0" parTransId="{1A34DEC0-8CEA-4F6B-AA81-CF06EC858099}" sibTransId="{0CD03C5F-4E99-4D72-AEF9-5219350CFE76}"/>
    <dgm:cxn modelId="{824131B9-143D-46F5-834C-BA58232B0ABC}" type="presOf" srcId="{525B64AC-FF4C-4F67-A674-4DB627E6F406}" destId="{D0E04C4B-5B16-4E2C-B7C4-36714D3108E7}" srcOrd="0" destOrd="0" presId="urn:microsoft.com/office/officeart/2005/8/layout/hierarchy2"/>
    <dgm:cxn modelId="{AB0CBE86-1328-4B17-AFA9-F95666A77DA0}" srcId="{BB8CA917-3680-44E0-9F67-DB0FA2D2643A}" destId="{3183DA64-A2D1-4233-B44E-B2D6F51D2EF2}" srcOrd="5" destOrd="0" parTransId="{CDCC9A9E-9C49-470A-BACA-24D499A1DEB6}" sibTransId="{834A48AC-5C84-44E5-B498-3CCDD7E597F2}"/>
    <dgm:cxn modelId="{9B22C75A-DC03-425A-B6D5-D5D62CBF8889}" type="presOf" srcId="{CDCC9A9E-9C49-470A-BACA-24D499A1DEB6}" destId="{CD0F8EE7-8378-485B-B209-784A8E6CD409}" srcOrd="1" destOrd="0" presId="urn:microsoft.com/office/officeart/2005/8/layout/hierarchy2"/>
    <dgm:cxn modelId="{7281910F-EBAF-4711-B2F0-A198746D5298}" type="presParOf" srcId="{23E3C46D-4CFE-45AC-8F1C-1696FB44FDE5}" destId="{B1D1E9B1-426D-4D1B-88C1-7B9BD41417B6}" srcOrd="0" destOrd="0" presId="urn:microsoft.com/office/officeart/2005/8/layout/hierarchy2"/>
    <dgm:cxn modelId="{C75EC025-FFC1-4513-9DF5-54E367FA562B}" type="presParOf" srcId="{B1D1E9B1-426D-4D1B-88C1-7B9BD41417B6}" destId="{6C991A66-C87B-40A1-B658-84DA768AFCB5}" srcOrd="0" destOrd="0" presId="urn:microsoft.com/office/officeart/2005/8/layout/hierarchy2"/>
    <dgm:cxn modelId="{DF800E89-8AF7-4333-9649-CFD3DCFE55C1}" type="presParOf" srcId="{B1D1E9B1-426D-4D1B-88C1-7B9BD41417B6}" destId="{D3020618-5C67-40FC-AC22-09C895C2D30E}" srcOrd="1" destOrd="0" presId="urn:microsoft.com/office/officeart/2005/8/layout/hierarchy2"/>
    <dgm:cxn modelId="{587A020D-8306-4954-BEB2-24CBB5AD361E}" type="presParOf" srcId="{D3020618-5C67-40FC-AC22-09C895C2D30E}" destId="{944286EA-C1A0-4084-8CB7-DDD41AC79392}" srcOrd="0" destOrd="0" presId="urn:microsoft.com/office/officeart/2005/8/layout/hierarchy2"/>
    <dgm:cxn modelId="{450C62EF-ABE5-41DF-81D2-9D39AAA59DB2}" type="presParOf" srcId="{944286EA-C1A0-4084-8CB7-DDD41AC79392}" destId="{5A845932-EAAD-4F45-9EB8-098481050F9B}" srcOrd="0" destOrd="0" presId="urn:microsoft.com/office/officeart/2005/8/layout/hierarchy2"/>
    <dgm:cxn modelId="{C47A7583-96E1-4606-B6E3-5EB94C199856}" type="presParOf" srcId="{D3020618-5C67-40FC-AC22-09C895C2D30E}" destId="{D01E4CF9-DCFA-4330-9797-A7FCA0DC3B92}" srcOrd="1" destOrd="0" presId="urn:microsoft.com/office/officeart/2005/8/layout/hierarchy2"/>
    <dgm:cxn modelId="{AE03E3CF-EED9-4AB1-988E-08D269CA818E}" type="presParOf" srcId="{D01E4CF9-DCFA-4330-9797-A7FCA0DC3B92}" destId="{BE654DF3-E20D-456B-AF6A-B9BCCA9AA015}" srcOrd="0" destOrd="0" presId="urn:microsoft.com/office/officeart/2005/8/layout/hierarchy2"/>
    <dgm:cxn modelId="{87CCA24F-FB29-439F-9A4D-79B82070E786}" type="presParOf" srcId="{D01E4CF9-DCFA-4330-9797-A7FCA0DC3B92}" destId="{C5A9F26B-7E9E-4D16-B4C6-B5920DCC654F}" srcOrd="1" destOrd="0" presId="urn:microsoft.com/office/officeart/2005/8/layout/hierarchy2"/>
    <dgm:cxn modelId="{3308D1B0-B3D6-43FA-AAD1-DC86B2CD5F13}" type="presParOf" srcId="{C5A9F26B-7E9E-4D16-B4C6-B5920DCC654F}" destId="{D0E04C4B-5B16-4E2C-B7C4-36714D3108E7}" srcOrd="0" destOrd="0" presId="urn:microsoft.com/office/officeart/2005/8/layout/hierarchy2"/>
    <dgm:cxn modelId="{B6D08EDF-4CD7-443A-9B77-06AFC946DE25}" type="presParOf" srcId="{D0E04C4B-5B16-4E2C-B7C4-36714D3108E7}" destId="{162E0339-083D-4EF2-939B-B227EFAE55D6}" srcOrd="0" destOrd="0" presId="urn:microsoft.com/office/officeart/2005/8/layout/hierarchy2"/>
    <dgm:cxn modelId="{7595C22F-984F-45D0-B67E-CE4E2846D58A}" type="presParOf" srcId="{C5A9F26B-7E9E-4D16-B4C6-B5920DCC654F}" destId="{A202FE53-5A08-4467-A10B-E1B480FCB676}" srcOrd="1" destOrd="0" presId="urn:microsoft.com/office/officeart/2005/8/layout/hierarchy2"/>
    <dgm:cxn modelId="{60A46B23-CFAC-4D13-9B7D-4F1D6FBC7742}" type="presParOf" srcId="{A202FE53-5A08-4467-A10B-E1B480FCB676}" destId="{CE4DE592-2AFF-4BB9-8A05-25D1288385DA}" srcOrd="0" destOrd="0" presId="urn:microsoft.com/office/officeart/2005/8/layout/hierarchy2"/>
    <dgm:cxn modelId="{809E7645-A532-4FE1-94DD-97935B755FF8}" type="presParOf" srcId="{A202FE53-5A08-4467-A10B-E1B480FCB676}" destId="{9E09506D-686A-49CA-BF8E-2C343B5A91BF}" srcOrd="1" destOrd="0" presId="urn:microsoft.com/office/officeart/2005/8/layout/hierarchy2"/>
    <dgm:cxn modelId="{D91A97D5-6659-410D-A539-54FA1F7A7D4B}" type="presParOf" srcId="{C5A9F26B-7E9E-4D16-B4C6-B5920DCC654F}" destId="{09907DDF-14E6-4F63-9059-E7A53709D627}" srcOrd="2" destOrd="0" presId="urn:microsoft.com/office/officeart/2005/8/layout/hierarchy2"/>
    <dgm:cxn modelId="{226F255E-C518-40E4-BB31-22B6BF4FE262}" type="presParOf" srcId="{09907DDF-14E6-4F63-9059-E7A53709D627}" destId="{FEEB70F2-204D-4A24-B275-55B81640A59C}" srcOrd="0" destOrd="0" presId="urn:microsoft.com/office/officeart/2005/8/layout/hierarchy2"/>
    <dgm:cxn modelId="{81E273B3-5CEF-44CD-BEAD-DE4F0E85A8DC}" type="presParOf" srcId="{C5A9F26B-7E9E-4D16-B4C6-B5920DCC654F}" destId="{887FF61D-913C-4AA9-9973-DE2AF849F994}" srcOrd="3" destOrd="0" presId="urn:microsoft.com/office/officeart/2005/8/layout/hierarchy2"/>
    <dgm:cxn modelId="{4F5DCCE4-DF87-48CC-985C-616F10C8BE7A}" type="presParOf" srcId="{887FF61D-913C-4AA9-9973-DE2AF849F994}" destId="{7ADB517F-F2BB-4440-98A3-AC747AF98219}" srcOrd="0" destOrd="0" presId="urn:microsoft.com/office/officeart/2005/8/layout/hierarchy2"/>
    <dgm:cxn modelId="{80301E49-CE40-40FA-A446-8F0126FDC889}" type="presParOf" srcId="{887FF61D-913C-4AA9-9973-DE2AF849F994}" destId="{7D5AD695-9D47-44BA-94F1-E0A35DFC017F}" srcOrd="1" destOrd="0" presId="urn:microsoft.com/office/officeart/2005/8/layout/hierarchy2"/>
    <dgm:cxn modelId="{C2A81B9D-45C2-4832-A426-C8A270C6F646}" type="presParOf" srcId="{C5A9F26B-7E9E-4D16-B4C6-B5920DCC654F}" destId="{567102B0-CA39-44E8-A683-0B1208D9DC2C}" srcOrd="4" destOrd="0" presId="urn:microsoft.com/office/officeart/2005/8/layout/hierarchy2"/>
    <dgm:cxn modelId="{C0A85796-E204-4DAD-8F7A-9B18250C1AB7}" type="presParOf" srcId="{567102B0-CA39-44E8-A683-0B1208D9DC2C}" destId="{76946F99-E3BB-47A1-8326-A7EBC569ED16}" srcOrd="0" destOrd="0" presId="urn:microsoft.com/office/officeart/2005/8/layout/hierarchy2"/>
    <dgm:cxn modelId="{4971C526-7A9F-4AE3-9173-EA059F76F96A}" type="presParOf" srcId="{C5A9F26B-7E9E-4D16-B4C6-B5920DCC654F}" destId="{D1905EE7-041E-4195-AD6B-BF7759B1D35F}" srcOrd="5" destOrd="0" presId="urn:microsoft.com/office/officeart/2005/8/layout/hierarchy2"/>
    <dgm:cxn modelId="{1902A7BB-C210-4036-8668-4E8FF7285F4E}" type="presParOf" srcId="{D1905EE7-041E-4195-AD6B-BF7759B1D35F}" destId="{28F061C8-84BB-4E08-9642-1729C93913BC}" srcOrd="0" destOrd="0" presId="urn:microsoft.com/office/officeart/2005/8/layout/hierarchy2"/>
    <dgm:cxn modelId="{57892502-52E7-4BB9-9B11-108A33A2D537}" type="presParOf" srcId="{D1905EE7-041E-4195-AD6B-BF7759B1D35F}" destId="{B26C2088-6828-4BAE-AC3D-62D18D316A2F}" srcOrd="1" destOrd="0" presId="urn:microsoft.com/office/officeart/2005/8/layout/hierarchy2"/>
    <dgm:cxn modelId="{1890BC9A-071C-4B1A-AC29-82EC2DB8B6BE}" type="presParOf" srcId="{C5A9F26B-7E9E-4D16-B4C6-B5920DCC654F}" destId="{9602C2E1-3841-45F8-8F92-86BA9F69371D}" srcOrd="6" destOrd="0" presId="urn:microsoft.com/office/officeart/2005/8/layout/hierarchy2"/>
    <dgm:cxn modelId="{D08FE218-6004-4D89-B335-8ABF0281A229}" type="presParOf" srcId="{9602C2E1-3841-45F8-8F92-86BA9F69371D}" destId="{D60AA9A0-86C5-4CAB-BA53-FDAF3758F1A8}" srcOrd="0" destOrd="0" presId="urn:microsoft.com/office/officeart/2005/8/layout/hierarchy2"/>
    <dgm:cxn modelId="{DB22B627-637A-400D-8B71-731651816CBC}" type="presParOf" srcId="{C5A9F26B-7E9E-4D16-B4C6-B5920DCC654F}" destId="{4DC0AEA8-7ABF-4BC8-BCD4-34E2DA07477F}" srcOrd="7" destOrd="0" presId="urn:microsoft.com/office/officeart/2005/8/layout/hierarchy2"/>
    <dgm:cxn modelId="{E487D5FC-50F4-4E07-BAFF-A5DD80AA22A9}" type="presParOf" srcId="{4DC0AEA8-7ABF-4BC8-BCD4-34E2DA07477F}" destId="{A6582EF1-7C24-426C-9E4D-F8FA82BB5D59}" srcOrd="0" destOrd="0" presId="urn:microsoft.com/office/officeart/2005/8/layout/hierarchy2"/>
    <dgm:cxn modelId="{0C962313-D225-4424-9802-924FD5D629B0}" type="presParOf" srcId="{4DC0AEA8-7ABF-4BC8-BCD4-34E2DA07477F}" destId="{16742639-100A-46E0-97B4-3CE7A2DBAFC2}" srcOrd="1" destOrd="0" presId="urn:microsoft.com/office/officeart/2005/8/layout/hierarchy2"/>
    <dgm:cxn modelId="{2047F63B-B47E-4A97-BE36-930C44A860C9}" type="presParOf" srcId="{C5A9F26B-7E9E-4D16-B4C6-B5920DCC654F}" destId="{A45A29AA-6141-4566-A8A9-526C462911B8}" srcOrd="8" destOrd="0" presId="urn:microsoft.com/office/officeart/2005/8/layout/hierarchy2"/>
    <dgm:cxn modelId="{E12AB407-6D64-4616-B47E-A199330381A2}" type="presParOf" srcId="{A45A29AA-6141-4566-A8A9-526C462911B8}" destId="{8522DFB2-13C8-46BA-81AD-1A2E58D22760}" srcOrd="0" destOrd="0" presId="urn:microsoft.com/office/officeart/2005/8/layout/hierarchy2"/>
    <dgm:cxn modelId="{4CE51B65-4482-4A66-938C-566A95D590ED}" type="presParOf" srcId="{C5A9F26B-7E9E-4D16-B4C6-B5920DCC654F}" destId="{76323A09-C032-4C75-BB6D-BA1CCCA35DBA}" srcOrd="9" destOrd="0" presId="urn:microsoft.com/office/officeart/2005/8/layout/hierarchy2"/>
    <dgm:cxn modelId="{2B4F27CB-54C2-4F92-B35A-3AE4E1D89133}" type="presParOf" srcId="{76323A09-C032-4C75-BB6D-BA1CCCA35DBA}" destId="{C13E12AC-A266-436F-A741-FDB57589DE2A}" srcOrd="0" destOrd="0" presId="urn:microsoft.com/office/officeart/2005/8/layout/hierarchy2"/>
    <dgm:cxn modelId="{A23C91AA-78EF-4308-BE32-274FED494096}" type="presParOf" srcId="{76323A09-C032-4C75-BB6D-BA1CCCA35DBA}" destId="{9370734C-9CF2-4993-9A90-6827F6A9BD2F}" srcOrd="1" destOrd="0" presId="urn:microsoft.com/office/officeart/2005/8/layout/hierarchy2"/>
    <dgm:cxn modelId="{D3151BC9-9D7A-4A45-A625-160533D6323D}" type="presParOf" srcId="{C5A9F26B-7E9E-4D16-B4C6-B5920DCC654F}" destId="{DC3E96B1-3B86-4DF7-8260-A0688BBB4118}" srcOrd="10" destOrd="0" presId="urn:microsoft.com/office/officeart/2005/8/layout/hierarchy2"/>
    <dgm:cxn modelId="{15DE36D2-FE08-4FB5-B046-6F85793DC858}" type="presParOf" srcId="{DC3E96B1-3B86-4DF7-8260-A0688BBB4118}" destId="{CD0F8EE7-8378-485B-B209-784A8E6CD409}" srcOrd="0" destOrd="0" presId="urn:microsoft.com/office/officeart/2005/8/layout/hierarchy2"/>
    <dgm:cxn modelId="{965534DB-CF50-4184-AD2B-8E91FA147660}" type="presParOf" srcId="{C5A9F26B-7E9E-4D16-B4C6-B5920DCC654F}" destId="{7E338882-42AB-4190-804F-1FE1F549431E}" srcOrd="11" destOrd="0" presId="urn:microsoft.com/office/officeart/2005/8/layout/hierarchy2"/>
    <dgm:cxn modelId="{ED141405-F56C-45A0-95F2-9162EEA66871}" type="presParOf" srcId="{7E338882-42AB-4190-804F-1FE1F549431E}" destId="{2A380603-D5FB-4889-AB54-16C8254E01CF}" srcOrd="0" destOrd="0" presId="urn:microsoft.com/office/officeart/2005/8/layout/hierarchy2"/>
    <dgm:cxn modelId="{249AF306-2700-49B1-BCFB-0DCCFA164F36}" type="presParOf" srcId="{7E338882-42AB-4190-804F-1FE1F549431E}" destId="{3AD6690C-CD73-4DF3-A406-A142F982F36A}" srcOrd="1" destOrd="0" presId="urn:microsoft.com/office/officeart/2005/8/layout/hierarchy2"/>
    <dgm:cxn modelId="{435316F7-5055-4768-93CD-F5F37DA61DB7}" type="presParOf" srcId="{C5A9F26B-7E9E-4D16-B4C6-B5920DCC654F}" destId="{CFB7616E-DB9D-4EBC-85C4-7A42ADAE261F}" srcOrd="12" destOrd="0" presId="urn:microsoft.com/office/officeart/2005/8/layout/hierarchy2"/>
    <dgm:cxn modelId="{81A17196-05EE-467F-9B16-52B680A609C1}" type="presParOf" srcId="{CFB7616E-DB9D-4EBC-85C4-7A42ADAE261F}" destId="{4FA732F0-E619-4352-AB0C-253A14B96476}" srcOrd="0" destOrd="0" presId="urn:microsoft.com/office/officeart/2005/8/layout/hierarchy2"/>
    <dgm:cxn modelId="{9A8EB797-A5E0-44D7-9B0D-396D38991A1C}" type="presParOf" srcId="{C5A9F26B-7E9E-4D16-B4C6-B5920DCC654F}" destId="{E66E893A-108C-4092-9EFD-A8DC54E64566}" srcOrd="13" destOrd="0" presId="urn:microsoft.com/office/officeart/2005/8/layout/hierarchy2"/>
    <dgm:cxn modelId="{7517D2D9-CFDB-4D19-BCC4-D5E31EDCE494}" type="presParOf" srcId="{E66E893A-108C-4092-9EFD-A8DC54E64566}" destId="{4B926E9A-9B9A-453F-90A1-D3D1F428F8E7}" srcOrd="0" destOrd="0" presId="urn:microsoft.com/office/officeart/2005/8/layout/hierarchy2"/>
    <dgm:cxn modelId="{DDB1704B-1B5C-4EA1-895E-0886B1D7D843}" type="presParOf" srcId="{E66E893A-108C-4092-9EFD-A8DC54E64566}" destId="{737DD7AE-A7E6-47FD-82A8-474613AE05E1}" srcOrd="1" destOrd="0" presId="urn:microsoft.com/office/officeart/2005/8/layout/hierarchy2"/>
    <dgm:cxn modelId="{3AEAED18-6D59-45E4-AAD0-DCFE846B6593}" type="presParOf" srcId="{D3020618-5C67-40FC-AC22-09C895C2D30E}" destId="{5F1D193F-6F26-4052-9AB2-D59320689CB8}" srcOrd="2" destOrd="0" presId="urn:microsoft.com/office/officeart/2005/8/layout/hierarchy2"/>
    <dgm:cxn modelId="{C9B07AC9-F042-4160-8163-7C04AE3DE0DC}" type="presParOf" srcId="{5F1D193F-6F26-4052-9AB2-D59320689CB8}" destId="{264ED4EA-DF66-4E4C-8D2B-B7BA57418828}" srcOrd="0" destOrd="0" presId="urn:microsoft.com/office/officeart/2005/8/layout/hierarchy2"/>
    <dgm:cxn modelId="{10A893DF-6343-4A02-AD67-5E86981F0B8E}" type="presParOf" srcId="{D3020618-5C67-40FC-AC22-09C895C2D30E}" destId="{45C9A699-2CCD-4830-9D9A-113EF1ACADE1}" srcOrd="3" destOrd="0" presId="urn:microsoft.com/office/officeart/2005/8/layout/hierarchy2"/>
    <dgm:cxn modelId="{F6351F7E-A5CD-4C2D-9F89-D427389D1539}" type="presParOf" srcId="{45C9A699-2CCD-4830-9D9A-113EF1ACADE1}" destId="{AC3CBAE5-2B19-4D95-AB30-ADF0D43A64D6}" srcOrd="0" destOrd="0" presId="urn:microsoft.com/office/officeart/2005/8/layout/hierarchy2"/>
    <dgm:cxn modelId="{7A21BA2F-E2B7-4740-B414-8BE2C572134A}" type="presParOf" srcId="{45C9A699-2CCD-4830-9D9A-113EF1ACADE1}" destId="{DB72F04A-6618-4DBA-8DB0-FF1B09B61A6D}" srcOrd="1" destOrd="0" presId="urn:microsoft.com/office/officeart/2005/8/layout/hierarchy2"/>
    <dgm:cxn modelId="{7E49BE3F-5A39-40F2-AC31-52274A4E7D9F}" type="presParOf" srcId="{DB72F04A-6618-4DBA-8DB0-FF1B09B61A6D}" destId="{61BCC30A-B334-45AE-8903-586E63DAE7D2}" srcOrd="0" destOrd="0" presId="urn:microsoft.com/office/officeart/2005/8/layout/hierarchy2"/>
    <dgm:cxn modelId="{F1CA069F-02B0-4908-AAFF-A0765F8A73D2}" type="presParOf" srcId="{61BCC30A-B334-45AE-8903-586E63DAE7D2}" destId="{0CB69EAC-0BAC-43BF-8791-A8BB149BF33D}" srcOrd="0" destOrd="0" presId="urn:microsoft.com/office/officeart/2005/8/layout/hierarchy2"/>
    <dgm:cxn modelId="{FABD2039-B319-463E-807F-DD178F4B93A3}" type="presParOf" srcId="{DB72F04A-6618-4DBA-8DB0-FF1B09B61A6D}" destId="{C21C3EBE-9CF6-4054-8A8C-88ED0E2BB51F}" srcOrd="1" destOrd="0" presId="urn:microsoft.com/office/officeart/2005/8/layout/hierarchy2"/>
    <dgm:cxn modelId="{AE08708B-D55D-41F9-BC31-275744DB7C8A}" type="presParOf" srcId="{C21C3EBE-9CF6-4054-8A8C-88ED0E2BB51F}" destId="{23AD2A91-0965-4F4A-A6BB-D54EC1057ED3}" srcOrd="0" destOrd="0" presId="urn:microsoft.com/office/officeart/2005/8/layout/hierarchy2"/>
    <dgm:cxn modelId="{831CC926-C79A-45D3-9387-9A729A175D50}" type="presParOf" srcId="{C21C3EBE-9CF6-4054-8A8C-88ED0E2BB51F}" destId="{20B5F171-200C-4958-87CB-528230B4DF47}" srcOrd="1" destOrd="0" presId="urn:microsoft.com/office/officeart/2005/8/layout/hierarchy2"/>
    <dgm:cxn modelId="{92460FB1-8B89-416F-A511-AA1587C016DE}" type="presParOf" srcId="{DB72F04A-6618-4DBA-8DB0-FF1B09B61A6D}" destId="{F7A98C83-4462-4A03-9E9B-279C761A8334}" srcOrd="2" destOrd="0" presId="urn:microsoft.com/office/officeart/2005/8/layout/hierarchy2"/>
    <dgm:cxn modelId="{735CD8EA-88FD-4D26-BDD1-22FD7A75F952}" type="presParOf" srcId="{F7A98C83-4462-4A03-9E9B-279C761A8334}" destId="{3A5F5A6B-9587-4F0E-9175-A9D14A38CE90}" srcOrd="0" destOrd="0" presId="urn:microsoft.com/office/officeart/2005/8/layout/hierarchy2"/>
    <dgm:cxn modelId="{314214C0-CAE1-4826-A19B-D5C1EF2E0D45}" type="presParOf" srcId="{DB72F04A-6618-4DBA-8DB0-FF1B09B61A6D}" destId="{D4510434-29A4-42F6-8992-9B5D4EA8A595}" srcOrd="3" destOrd="0" presId="urn:microsoft.com/office/officeart/2005/8/layout/hierarchy2"/>
    <dgm:cxn modelId="{5FF7AFD0-5262-4CEB-A8EF-7E86D0551822}" type="presParOf" srcId="{D4510434-29A4-42F6-8992-9B5D4EA8A595}" destId="{ECAA655C-5BF0-4FF5-80A3-3EEB7471E34B}" srcOrd="0" destOrd="0" presId="urn:microsoft.com/office/officeart/2005/8/layout/hierarchy2"/>
    <dgm:cxn modelId="{ABB03CD3-8F99-4866-8771-540D6F0B670B}" type="presParOf" srcId="{D4510434-29A4-42F6-8992-9B5D4EA8A595}" destId="{D454ABE7-7AEE-4F04-A7A4-684924A740A8}" srcOrd="1" destOrd="0" presId="urn:microsoft.com/office/officeart/2005/8/layout/hierarchy2"/>
    <dgm:cxn modelId="{A3392BD9-C1E7-4A45-989C-AEC07991FFAA}" type="presParOf" srcId="{D454ABE7-7AEE-4F04-A7A4-684924A740A8}" destId="{7450FA1D-FC05-421E-8651-DECBD1E79BF1}" srcOrd="0" destOrd="0" presId="urn:microsoft.com/office/officeart/2005/8/layout/hierarchy2"/>
    <dgm:cxn modelId="{99219453-EE68-4949-8BA5-1A8F3C6BD580}" type="presParOf" srcId="{7450FA1D-FC05-421E-8651-DECBD1E79BF1}" destId="{BF87D799-E751-4FE0-84D8-F56A9EAF1548}" srcOrd="0" destOrd="0" presId="urn:microsoft.com/office/officeart/2005/8/layout/hierarchy2"/>
    <dgm:cxn modelId="{11FC27C5-B11F-49BE-B011-D5A074B0B0E1}" type="presParOf" srcId="{D454ABE7-7AEE-4F04-A7A4-684924A740A8}" destId="{EA8F311B-9AD8-4937-AE8D-2D5707C8876A}" srcOrd="1" destOrd="0" presId="urn:microsoft.com/office/officeart/2005/8/layout/hierarchy2"/>
    <dgm:cxn modelId="{D62EC00C-75CF-41FF-BC49-32A10649B0FC}" type="presParOf" srcId="{EA8F311B-9AD8-4937-AE8D-2D5707C8876A}" destId="{21F8E67E-9B37-4BA3-B8C5-27B34B202609}" srcOrd="0" destOrd="0" presId="urn:microsoft.com/office/officeart/2005/8/layout/hierarchy2"/>
    <dgm:cxn modelId="{8EB67D4D-27E8-429E-A454-790A0B271399}" type="presParOf" srcId="{EA8F311B-9AD8-4937-AE8D-2D5707C8876A}" destId="{908C9A13-C728-409D-99D9-3939CDD11741}" srcOrd="1" destOrd="0" presId="urn:microsoft.com/office/officeart/2005/8/layout/hierarchy2"/>
    <dgm:cxn modelId="{57E6C9EF-B498-47F3-988C-D5D6CFB4EAA0}" type="presParOf" srcId="{D454ABE7-7AEE-4F04-A7A4-684924A740A8}" destId="{C5BD8F6B-A603-4A2F-95F9-84FFAE5C6EA5}" srcOrd="2" destOrd="0" presId="urn:microsoft.com/office/officeart/2005/8/layout/hierarchy2"/>
    <dgm:cxn modelId="{17D6111D-5D79-488B-988E-52FD26B13AC4}" type="presParOf" srcId="{C5BD8F6B-A603-4A2F-95F9-84FFAE5C6EA5}" destId="{B3C7A8AE-A68A-47C3-B94C-7A51F547F909}" srcOrd="0" destOrd="0" presId="urn:microsoft.com/office/officeart/2005/8/layout/hierarchy2"/>
    <dgm:cxn modelId="{CF9FAE13-D185-4BBE-98BB-42C27F13D1EA}" type="presParOf" srcId="{D454ABE7-7AEE-4F04-A7A4-684924A740A8}" destId="{5E5B7DB5-E616-48BE-BF6D-FBBC16D301A3}" srcOrd="3" destOrd="0" presId="urn:microsoft.com/office/officeart/2005/8/layout/hierarchy2"/>
    <dgm:cxn modelId="{9195B1F4-243E-4CBC-979F-8BCDD191C1C4}" type="presParOf" srcId="{5E5B7DB5-E616-48BE-BF6D-FBBC16D301A3}" destId="{CD04ABC1-911A-47E3-8654-C750D770B072}" srcOrd="0" destOrd="0" presId="urn:microsoft.com/office/officeart/2005/8/layout/hierarchy2"/>
    <dgm:cxn modelId="{8ED59488-843B-4611-AC0E-2EA5C6B51B2A}" type="presParOf" srcId="{5E5B7DB5-E616-48BE-BF6D-FBBC16D301A3}" destId="{695811E1-5541-452F-AAD5-18E4754531A8}" srcOrd="1" destOrd="0" presId="urn:microsoft.com/office/officeart/2005/8/layout/hierarchy2"/>
    <dgm:cxn modelId="{3031D4C3-08CE-4CE0-A4E1-E09D56B279CF}" type="presParOf" srcId="{D454ABE7-7AEE-4F04-A7A4-684924A740A8}" destId="{0172C59C-A550-48CF-BAC4-00C2B659E064}" srcOrd="4" destOrd="0" presId="urn:microsoft.com/office/officeart/2005/8/layout/hierarchy2"/>
    <dgm:cxn modelId="{962E3E66-D032-4A18-81C4-56926AF7BC26}" type="presParOf" srcId="{0172C59C-A550-48CF-BAC4-00C2B659E064}" destId="{D32A55C1-5A8C-4A75-9E26-F4ABBB099E1C}" srcOrd="0" destOrd="0" presId="urn:microsoft.com/office/officeart/2005/8/layout/hierarchy2"/>
    <dgm:cxn modelId="{4873D32A-F292-4DA3-BE5C-7EC0A472DAFC}" type="presParOf" srcId="{D454ABE7-7AEE-4F04-A7A4-684924A740A8}" destId="{AE6B4690-5459-4C86-9A61-F281F4B86BC0}" srcOrd="5" destOrd="0" presId="urn:microsoft.com/office/officeart/2005/8/layout/hierarchy2"/>
    <dgm:cxn modelId="{99777239-01C4-46BF-A5C8-37AD9953E3B6}" type="presParOf" srcId="{AE6B4690-5459-4C86-9A61-F281F4B86BC0}" destId="{72D10F26-D70E-45AA-9843-E33BC0A6A38B}" srcOrd="0" destOrd="0" presId="urn:microsoft.com/office/officeart/2005/8/layout/hierarchy2"/>
    <dgm:cxn modelId="{8BDF0254-5E92-47DB-BB27-A280F520E903}" type="presParOf" srcId="{AE6B4690-5459-4C86-9A61-F281F4B86BC0}" destId="{6B115657-C753-40E4-AFC2-BAE4411649B9}" srcOrd="1" destOrd="0" presId="urn:microsoft.com/office/officeart/2005/8/layout/hierarchy2"/>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91A66-C87B-40A1-B658-84DA768AFCB5}">
      <dsp:nvSpPr>
        <dsp:cNvPr id="0" name=""/>
        <dsp:cNvSpPr/>
      </dsp:nvSpPr>
      <dsp:spPr>
        <a:xfrm>
          <a:off x="214" y="2757461"/>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SimpleUniverse</a:t>
          </a:r>
          <a:endParaRPr lang="pt-PT" sz="1200" kern="1200" dirty="0"/>
        </a:p>
      </dsp:txBody>
      <dsp:txXfrm>
        <a:off x="11443" y="2768690"/>
        <a:ext cx="1605663" cy="360920"/>
      </dsp:txXfrm>
    </dsp:sp>
    <dsp:sp modelId="{944286EA-C1A0-4084-8CB7-DDD41AC79392}">
      <dsp:nvSpPr>
        <dsp:cNvPr id="0" name=""/>
        <dsp:cNvSpPr/>
      </dsp:nvSpPr>
      <dsp:spPr>
        <a:xfrm rot="17966285">
          <a:off x="1297801" y="2369102"/>
          <a:ext cx="1299992" cy="27949"/>
        </a:xfrm>
        <a:custGeom>
          <a:avLst/>
          <a:gdLst/>
          <a:ahLst/>
          <a:cxnLst/>
          <a:rect l="0" t="0" r="0" b="0"/>
          <a:pathLst>
            <a:path>
              <a:moveTo>
                <a:pt x="0" y="13974"/>
              </a:moveTo>
              <a:lnTo>
                <a:pt x="1299992" y="139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1915297" y="2350577"/>
        <a:ext cx="64999" cy="64999"/>
      </dsp:txXfrm>
    </dsp:sp>
    <dsp:sp modelId="{BE654DF3-E20D-456B-AF6A-B9BCCA9AA015}">
      <dsp:nvSpPr>
        <dsp:cNvPr id="0" name=""/>
        <dsp:cNvSpPr/>
      </dsp:nvSpPr>
      <dsp:spPr>
        <a:xfrm>
          <a:off x="2267259" y="1625314"/>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Viewer</a:t>
          </a:r>
          <a:endParaRPr lang="pt-PT" sz="1200" kern="1200" dirty="0"/>
        </a:p>
      </dsp:txBody>
      <dsp:txXfrm>
        <a:off x="2278488" y="1636543"/>
        <a:ext cx="1605663" cy="360920"/>
      </dsp:txXfrm>
    </dsp:sp>
    <dsp:sp modelId="{D0E04C4B-5B16-4E2C-B7C4-36714D3108E7}">
      <dsp:nvSpPr>
        <dsp:cNvPr id="0" name=""/>
        <dsp:cNvSpPr/>
      </dsp:nvSpPr>
      <dsp:spPr>
        <a:xfrm rot="17576461">
          <a:off x="3395253" y="1048264"/>
          <a:ext cx="1639176" cy="27949"/>
        </a:xfrm>
        <a:custGeom>
          <a:avLst/>
          <a:gdLst/>
          <a:ahLst/>
          <a:cxnLst/>
          <a:rect l="0" t="0" r="0" b="0"/>
          <a:pathLst>
            <a:path>
              <a:moveTo>
                <a:pt x="0" y="13974"/>
              </a:moveTo>
              <a:lnTo>
                <a:pt x="1639176"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73862" y="1021259"/>
        <a:ext cx="81958" cy="81958"/>
      </dsp:txXfrm>
    </dsp:sp>
    <dsp:sp modelId="{CE4DE592-2AFF-4BB9-8A05-25D1288385DA}">
      <dsp:nvSpPr>
        <dsp:cNvPr id="0" name=""/>
        <dsp:cNvSpPr/>
      </dsp:nvSpPr>
      <dsp:spPr>
        <a:xfrm>
          <a:off x="4534303" y="115785"/>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View</a:t>
          </a:r>
          <a:endParaRPr lang="pt-PT" sz="1200" kern="1200" dirty="0"/>
        </a:p>
      </dsp:txBody>
      <dsp:txXfrm>
        <a:off x="4545532" y="127014"/>
        <a:ext cx="1605663" cy="360920"/>
      </dsp:txXfrm>
    </dsp:sp>
    <dsp:sp modelId="{09907DDF-14E6-4F63-9059-E7A53709D627}">
      <dsp:nvSpPr>
        <dsp:cNvPr id="0" name=""/>
        <dsp:cNvSpPr/>
      </dsp:nvSpPr>
      <dsp:spPr>
        <a:xfrm rot="18144664">
          <a:off x="3618819" y="1299852"/>
          <a:ext cx="1192044" cy="27949"/>
        </a:xfrm>
        <a:custGeom>
          <a:avLst/>
          <a:gdLst/>
          <a:ahLst/>
          <a:cxnLst/>
          <a:rect l="0" t="0" r="0" b="0"/>
          <a:pathLst>
            <a:path>
              <a:moveTo>
                <a:pt x="0" y="13974"/>
              </a:moveTo>
              <a:lnTo>
                <a:pt x="1192044"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85040" y="1284026"/>
        <a:ext cx="59602" cy="59602"/>
      </dsp:txXfrm>
    </dsp:sp>
    <dsp:sp modelId="{7ADB517F-F2BB-4440-98A3-AC747AF98219}">
      <dsp:nvSpPr>
        <dsp:cNvPr id="0" name=""/>
        <dsp:cNvSpPr/>
      </dsp:nvSpPr>
      <dsp:spPr>
        <a:xfrm>
          <a:off x="4534303" y="618961"/>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ViewAvatar</a:t>
          </a:r>
          <a:endParaRPr lang="pt-PT" sz="1200" kern="1200" dirty="0"/>
        </a:p>
      </dsp:txBody>
      <dsp:txXfrm>
        <a:off x="4545532" y="630190"/>
        <a:ext cx="1605663" cy="360920"/>
      </dsp:txXfrm>
    </dsp:sp>
    <dsp:sp modelId="{567102B0-CA39-44E8-A683-0B1208D9DC2C}">
      <dsp:nvSpPr>
        <dsp:cNvPr id="0" name=""/>
        <dsp:cNvSpPr/>
      </dsp:nvSpPr>
      <dsp:spPr>
        <a:xfrm rot="19306695">
          <a:off x="3808206" y="1551440"/>
          <a:ext cx="813271" cy="27949"/>
        </a:xfrm>
        <a:custGeom>
          <a:avLst/>
          <a:gdLst/>
          <a:ahLst/>
          <a:cxnLst/>
          <a:rect l="0" t="0" r="0" b="0"/>
          <a:pathLst>
            <a:path>
              <a:moveTo>
                <a:pt x="0" y="13974"/>
              </a:moveTo>
              <a:lnTo>
                <a:pt x="813271"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94510" y="1545083"/>
        <a:ext cx="40663" cy="40663"/>
      </dsp:txXfrm>
    </dsp:sp>
    <dsp:sp modelId="{28F061C8-84BB-4E08-9642-1729C93913BC}">
      <dsp:nvSpPr>
        <dsp:cNvPr id="0" name=""/>
        <dsp:cNvSpPr/>
      </dsp:nvSpPr>
      <dsp:spPr>
        <a:xfrm>
          <a:off x="4534303" y="1122138"/>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PhysicalBody</a:t>
          </a:r>
          <a:endParaRPr lang="pt-PT" sz="1200" kern="1200" dirty="0"/>
        </a:p>
      </dsp:txBody>
      <dsp:txXfrm>
        <a:off x="4545532" y="1133367"/>
        <a:ext cx="1605663" cy="360920"/>
      </dsp:txXfrm>
    </dsp:sp>
    <dsp:sp modelId="{9602C2E1-3841-45F8-8F92-86BA9F69371D}">
      <dsp:nvSpPr>
        <dsp:cNvPr id="0" name=""/>
        <dsp:cNvSpPr/>
      </dsp:nvSpPr>
      <dsp:spPr>
        <a:xfrm>
          <a:off x="3895380" y="1803028"/>
          <a:ext cx="638923" cy="27949"/>
        </a:xfrm>
        <a:custGeom>
          <a:avLst/>
          <a:gdLst/>
          <a:ahLst/>
          <a:cxnLst/>
          <a:rect l="0" t="0" r="0" b="0"/>
          <a:pathLst>
            <a:path>
              <a:moveTo>
                <a:pt x="0" y="13974"/>
              </a:moveTo>
              <a:lnTo>
                <a:pt x="638923"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98868" y="1801030"/>
        <a:ext cx="31946" cy="31946"/>
      </dsp:txXfrm>
    </dsp:sp>
    <dsp:sp modelId="{A6582EF1-7C24-426C-9E4D-F8FA82BB5D59}">
      <dsp:nvSpPr>
        <dsp:cNvPr id="0" name=""/>
        <dsp:cNvSpPr/>
      </dsp:nvSpPr>
      <dsp:spPr>
        <a:xfrm>
          <a:off x="4534303" y="1625314"/>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PhysicalEnvironment</a:t>
          </a:r>
          <a:endParaRPr lang="pt-PT" sz="1200" kern="1200" dirty="0"/>
        </a:p>
      </dsp:txBody>
      <dsp:txXfrm>
        <a:off x="4545532" y="1636543"/>
        <a:ext cx="1605663" cy="360920"/>
      </dsp:txXfrm>
    </dsp:sp>
    <dsp:sp modelId="{A45A29AA-6141-4566-A8A9-526C462911B8}">
      <dsp:nvSpPr>
        <dsp:cNvPr id="0" name=""/>
        <dsp:cNvSpPr/>
      </dsp:nvSpPr>
      <dsp:spPr>
        <a:xfrm rot="2293305">
          <a:off x="3808206" y="2054617"/>
          <a:ext cx="813271" cy="27949"/>
        </a:xfrm>
        <a:custGeom>
          <a:avLst/>
          <a:gdLst/>
          <a:ahLst/>
          <a:cxnLst/>
          <a:rect l="0" t="0" r="0" b="0"/>
          <a:pathLst>
            <a:path>
              <a:moveTo>
                <a:pt x="0" y="13974"/>
              </a:moveTo>
              <a:lnTo>
                <a:pt x="813271"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94510" y="2048259"/>
        <a:ext cx="40663" cy="40663"/>
      </dsp:txXfrm>
    </dsp:sp>
    <dsp:sp modelId="{C13E12AC-A266-436F-A741-FDB57589DE2A}">
      <dsp:nvSpPr>
        <dsp:cNvPr id="0" name=""/>
        <dsp:cNvSpPr/>
      </dsp:nvSpPr>
      <dsp:spPr>
        <a:xfrm>
          <a:off x="4534303" y="2128490"/>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smtClean="0"/>
            <a:t>Canvas3D</a:t>
          </a:r>
          <a:endParaRPr lang="pt-PT" sz="1200" kern="1200" dirty="0"/>
        </a:p>
      </dsp:txBody>
      <dsp:txXfrm>
        <a:off x="4545532" y="2139719"/>
        <a:ext cx="1605663" cy="360920"/>
      </dsp:txXfrm>
    </dsp:sp>
    <dsp:sp modelId="{DC3E96B1-3B86-4DF7-8260-A0688BBB4118}">
      <dsp:nvSpPr>
        <dsp:cNvPr id="0" name=""/>
        <dsp:cNvSpPr/>
      </dsp:nvSpPr>
      <dsp:spPr>
        <a:xfrm rot="3455336">
          <a:off x="3618819" y="2306205"/>
          <a:ext cx="1192044" cy="27949"/>
        </a:xfrm>
        <a:custGeom>
          <a:avLst/>
          <a:gdLst/>
          <a:ahLst/>
          <a:cxnLst/>
          <a:rect l="0" t="0" r="0" b="0"/>
          <a:pathLst>
            <a:path>
              <a:moveTo>
                <a:pt x="0" y="13974"/>
              </a:moveTo>
              <a:lnTo>
                <a:pt x="1192044"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85040" y="2290378"/>
        <a:ext cx="59602" cy="59602"/>
      </dsp:txXfrm>
    </dsp:sp>
    <dsp:sp modelId="{2A380603-D5FB-4889-AB54-16C8254E01CF}">
      <dsp:nvSpPr>
        <dsp:cNvPr id="0" name=""/>
        <dsp:cNvSpPr/>
      </dsp:nvSpPr>
      <dsp:spPr>
        <a:xfrm>
          <a:off x="4534303" y="2631667"/>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smtClean="0"/>
            <a:t>. . .</a:t>
          </a:r>
          <a:endParaRPr lang="pt-PT" sz="1200" kern="1200" dirty="0"/>
        </a:p>
      </dsp:txBody>
      <dsp:txXfrm>
        <a:off x="4545532" y="2642896"/>
        <a:ext cx="1605663" cy="360920"/>
      </dsp:txXfrm>
    </dsp:sp>
    <dsp:sp modelId="{CFB7616E-DB9D-4EBC-85C4-7A42ADAE261F}">
      <dsp:nvSpPr>
        <dsp:cNvPr id="0" name=""/>
        <dsp:cNvSpPr/>
      </dsp:nvSpPr>
      <dsp:spPr>
        <a:xfrm rot="4023539">
          <a:off x="3395253" y="2557793"/>
          <a:ext cx="1639176" cy="27949"/>
        </a:xfrm>
        <a:custGeom>
          <a:avLst/>
          <a:gdLst/>
          <a:ahLst/>
          <a:cxnLst/>
          <a:rect l="0" t="0" r="0" b="0"/>
          <a:pathLst>
            <a:path>
              <a:moveTo>
                <a:pt x="0" y="13974"/>
              </a:moveTo>
              <a:lnTo>
                <a:pt x="1639176"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73862" y="2530788"/>
        <a:ext cx="81958" cy="81958"/>
      </dsp:txXfrm>
    </dsp:sp>
    <dsp:sp modelId="{4B926E9A-9B9A-453F-90A1-D3D1F428F8E7}">
      <dsp:nvSpPr>
        <dsp:cNvPr id="0" name=""/>
        <dsp:cNvSpPr/>
      </dsp:nvSpPr>
      <dsp:spPr>
        <a:xfrm>
          <a:off x="4534303" y="3134843"/>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smtClean="0"/>
            <a:t>Canvas3D</a:t>
          </a:r>
          <a:endParaRPr lang="pt-PT" sz="1200" kern="1200" dirty="0"/>
        </a:p>
      </dsp:txBody>
      <dsp:txXfrm>
        <a:off x="4545532" y="3146072"/>
        <a:ext cx="1605663" cy="360920"/>
      </dsp:txXfrm>
    </dsp:sp>
    <dsp:sp modelId="{5F1D193F-6F26-4052-9AB2-D59320689CB8}">
      <dsp:nvSpPr>
        <dsp:cNvPr id="0" name=""/>
        <dsp:cNvSpPr/>
      </dsp:nvSpPr>
      <dsp:spPr>
        <a:xfrm rot="3633715">
          <a:off x="1297801" y="3501248"/>
          <a:ext cx="1299992" cy="27949"/>
        </a:xfrm>
        <a:custGeom>
          <a:avLst/>
          <a:gdLst/>
          <a:ahLst/>
          <a:cxnLst/>
          <a:rect l="0" t="0" r="0" b="0"/>
          <a:pathLst>
            <a:path>
              <a:moveTo>
                <a:pt x="0" y="13974"/>
              </a:moveTo>
              <a:lnTo>
                <a:pt x="1299992" y="139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1915297" y="3482723"/>
        <a:ext cx="64999" cy="64999"/>
      </dsp:txXfrm>
    </dsp:sp>
    <dsp:sp modelId="{AC3CBAE5-2B19-4D95-AB30-ADF0D43A64D6}">
      <dsp:nvSpPr>
        <dsp:cNvPr id="0" name=""/>
        <dsp:cNvSpPr/>
      </dsp:nvSpPr>
      <dsp:spPr>
        <a:xfrm>
          <a:off x="2267259" y="3889607"/>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ViewingPlatform</a:t>
          </a:r>
          <a:endParaRPr lang="pt-PT" sz="1200" kern="1200" dirty="0"/>
        </a:p>
      </dsp:txBody>
      <dsp:txXfrm>
        <a:off x="2278488" y="3900836"/>
        <a:ext cx="1605663" cy="360920"/>
      </dsp:txXfrm>
    </dsp:sp>
    <dsp:sp modelId="{61BCC30A-B334-45AE-8903-586E63DAE7D2}">
      <dsp:nvSpPr>
        <dsp:cNvPr id="0" name=""/>
        <dsp:cNvSpPr/>
      </dsp:nvSpPr>
      <dsp:spPr>
        <a:xfrm rot="20310422">
          <a:off x="3871505" y="3941528"/>
          <a:ext cx="686673" cy="27949"/>
        </a:xfrm>
        <a:custGeom>
          <a:avLst/>
          <a:gdLst/>
          <a:ahLst/>
          <a:cxnLst/>
          <a:rect l="0" t="0" r="0" b="0"/>
          <a:pathLst>
            <a:path>
              <a:moveTo>
                <a:pt x="0" y="13974"/>
              </a:moveTo>
              <a:lnTo>
                <a:pt x="686673"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97675" y="3938336"/>
        <a:ext cx="34333" cy="34333"/>
      </dsp:txXfrm>
    </dsp:sp>
    <dsp:sp modelId="{23AD2A91-0965-4F4A-A6BB-D54EC1057ED3}">
      <dsp:nvSpPr>
        <dsp:cNvPr id="0" name=""/>
        <dsp:cNvSpPr/>
      </dsp:nvSpPr>
      <dsp:spPr>
        <a:xfrm>
          <a:off x="4534303" y="3638019"/>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ViewPlatform</a:t>
          </a:r>
          <a:endParaRPr lang="pt-PT" sz="1200" kern="1200" dirty="0"/>
        </a:p>
      </dsp:txBody>
      <dsp:txXfrm>
        <a:off x="4545532" y="3649248"/>
        <a:ext cx="1605663" cy="360920"/>
      </dsp:txXfrm>
    </dsp:sp>
    <dsp:sp modelId="{F7A98C83-4462-4A03-9E9B-279C761A8334}">
      <dsp:nvSpPr>
        <dsp:cNvPr id="0" name=""/>
        <dsp:cNvSpPr/>
      </dsp:nvSpPr>
      <dsp:spPr>
        <a:xfrm rot="1289578">
          <a:off x="3871505" y="4193116"/>
          <a:ext cx="686673" cy="27949"/>
        </a:xfrm>
        <a:custGeom>
          <a:avLst/>
          <a:gdLst/>
          <a:ahLst/>
          <a:cxnLst/>
          <a:rect l="0" t="0" r="0" b="0"/>
          <a:pathLst>
            <a:path>
              <a:moveTo>
                <a:pt x="0" y="13974"/>
              </a:moveTo>
              <a:lnTo>
                <a:pt x="686673"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97675" y="4189924"/>
        <a:ext cx="34333" cy="34333"/>
      </dsp:txXfrm>
    </dsp:sp>
    <dsp:sp modelId="{ECAA655C-5BF0-4FF5-80A3-3EEB7471E34B}">
      <dsp:nvSpPr>
        <dsp:cNvPr id="0" name=""/>
        <dsp:cNvSpPr/>
      </dsp:nvSpPr>
      <dsp:spPr>
        <a:xfrm>
          <a:off x="4534303" y="4141196"/>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MultiTrasformGroup</a:t>
          </a:r>
          <a:endParaRPr lang="pt-PT" sz="1200" kern="1200" dirty="0"/>
        </a:p>
      </dsp:txBody>
      <dsp:txXfrm>
        <a:off x="4545532" y="4152425"/>
        <a:ext cx="1605663" cy="360920"/>
      </dsp:txXfrm>
    </dsp:sp>
    <dsp:sp modelId="{7450FA1D-FC05-421E-8651-DECBD1E79BF1}">
      <dsp:nvSpPr>
        <dsp:cNvPr id="0" name=""/>
        <dsp:cNvSpPr/>
      </dsp:nvSpPr>
      <dsp:spPr>
        <a:xfrm rot="19306695">
          <a:off x="6075251" y="4067322"/>
          <a:ext cx="813271" cy="27949"/>
        </a:xfrm>
        <a:custGeom>
          <a:avLst/>
          <a:gdLst/>
          <a:ahLst/>
          <a:cxnLst/>
          <a:rect l="0" t="0" r="0" b="0"/>
          <a:pathLst>
            <a:path>
              <a:moveTo>
                <a:pt x="0" y="13974"/>
              </a:moveTo>
              <a:lnTo>
                <a:pt x="813271"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6461554" y="4060965"/>
        <a:ext cx="40663" cy="40663"/>
      </dsp:txXfrm>
    </dsp:sp>
    <dsp:sp modelId="{21F8E67E-9B37-4BA3-B8C5-27B34B202609}">
      <dsp:nvSpPr>
        <dsp:cNvPr id="0" name=""/>
        <dsp:cNvSpPr/>
      </dsp:nvSpPr>
      <dsp:spPr>
        <a:xfrm>
          <a:off x="6801348" y="3638019"/>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TransformGroup</a:t>
          </a:r>
          <a:endParaRPr lang="pt-PT" sz="1200" kern="1200" dirty="0"/>
        </a:p>
      </dsp:txBody>
      <dsp:txXfrm>
        <a:off x="6812577" y="3649248"/>
        <a:ext cx="1605663" cy="360920"/>
      </dsp:txXfrm>
    </dsp:sp>
    <dsp:sp modelId="{C5BD8F6B-A603-4A2F-95F9-84FFAE5C6EA5}">
      <dsp:nvSpPr>
        <dsp:cNvPr id="0" name=""/>
        <dsp:cNvSpPr/>
      </dsp:nvSpPr>
      <dsp:spPr>
        <a:xfrm>
          <a:off x="6162424" y="4318910"/>
          <a:ext cx="638923" cy="27949"/>
        </a:xfrm>
        <a:custGeom>
          <a:avLst/>
          <a:gdLst/>
          <a:ahLst/>
          <a:cxnLst/>
          <a:rect l="0" t="0" r="0" b="0"/>
          <a:pathLst>
            <a:path>
              <a:moveTo>
                <a:pt x="0" y="13974"/>
              </a:moveTo>
              <a:lnTo>
                <a:pt x="638923"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6465913" y="4316911"/>
        <a:ext cx="31946" cy="31946"/>
      </dsp:txXfrm>
    </dsp:sp>
    <dsp:sp modelId="{CD04ABC1-911A-47E3-8654-C750D770B072}">
      <dsp:nvSpPr>
        <dsp:cNvPr id="0" name=""/>
        <dsp:cNvSpPr/>
      </dsp:nvSpPr>
      <dsp:spPr>
        <a:xfrm>
          <a:off x="6801348" y="4141196"/>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smtClean="0"/>
            <a:t>. . .</a:t>
          </a:r>
          <a:endParaRPr lang="pt-PT" sz="1200" kern="1200" dirty="0"/>
        </a:p>
      </dsp:txBody>
      <dsp:txXfrm>
        <a:off x="6812577" y="4152425"/>
        <a:ext cx="1605663" cy="360920"/>
      </dsp:txXfrm>
    </dsp:sp>
    <dsp:sp modelId="{0172C59C-A550-48CF-BAC4-00C2B659E064}">
      <dsp:nvSpPr>
        <dsp:cNvPr id="0" name=""/>
        <dsp:cNvSpPr/>
      </dsp:nvSpPr>
      <dsp:spPr>
        <a:xfrm rot="2293305">
          <a:off x="6075251" y="4570498"/>
          <a:ext cx="813271" cy="27949"/>
        </a:xfrm>
        <a:custGeom>
          <a:avLst/>
          <a:gdLst/>
          <a:ahLst/>
          <a:cxnLst/>
          <a:rect l="0" t="0" r="0" b="0"/>
          <a:pathLst>
            <a:path>
              <a:moveTo>
                <a:pt x="0" y="13974"/>
              </a:moveTo>
              <a:lnTo>
                <a:pt x="813271"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6461554" y="4564141"/>
        <a:ext cx="40663" cy="40663"/>
      </dsp:txXfrm>
    </dsp:sp>
    <dsp:sp modelId="{72D10F26-D70E-45AA-9843-E33BC0A6A38B}">
      <dsp:nvSpPr>
        <dsp:cNvPr id="0" name=""/>
        <dsp:cNvSpPr/>
      </dsp:nvSpPr>
      <dsp:spPr>
        <a:xfrm>
          <a:off x="6801348" y="4644372"/>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TransformGroup</a:t>
          </a:r>
          <a:endParaRPr lang="pt-PT" sz="1200" kern="1200" dirty="0"/>
        </a:p>
      </dsp:txBody>
      <dsp:txXfrm>
        <a:off x="6812577" y="4655601"/>
        <a:ext cx="1605663" cy="3609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pt-PT"/>
          </a:p>
        </p:txBody>
      </p:sp>
      <p:sp>
        <p:nvSpPr>
          <p:cNvPr id="3" name="Marcador de Posição d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21B1EB2-E16B-428F-9095-773195A98D8B}" type="datetimeFigureOut">
              <a:rPr lang="pt-PT"/>
              <a:pPr>
                <a:defRPr/>
              </a:pPr>
              <a:t>20/11/2018</a:t>
            </a:fld>
            <a:endParaRPr lang="pt-PT"/>
          </a:p>
        </p:txBody>
      </p:sp>
      <p:sp>
        <p:nvSpPr>
          <p:cNvPr id="4" name="Marcador de Posição do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pt-PT"/>
          </a:p>
        </p:txBody>
      </p:sp>
      <p:sp>
        <p:nvSpPr>
          <p:cNvPr id="5" name="Marcador de Posição do Número do Diapositivo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B9D4649-1251-4AEB-B94C-11BE21B07D2D}" type="slidenum">
              <a:rPr lang="pt-PT"/>
              <a:pPr>
                <a:defRPr/>
              </a:pPr>
              <a:t>‹nº›</a:t>
            </a:fld>
            <a:endParaRPr lang="pt-PT"/>
          </a:p>
        </p:txBody>
      </p:sp>
    </p:spTree>
    <p:extLst>
      <p:ext uri="{BB962C8B-B14F-4D97-AF65-F5344CB8AC3E}">
        <p14:creationId xmlns:p14="http://schemas.microsoft.com/office/powerpoint/2010/main" val="2108708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pt-PT"/>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139288-D536-4DB0-B154-0CED3317E111}" type="datetimeFigureOut">
              <a:rPr lang="pt-PT"/>
              <a:pPr>
                <a:defRPr/>
              </a:pPr>
              <a:t>20/11/2018</a:t>
            </a:fld>
            <a:endParaRPr lang="pt-PT"/>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PT" noProof="0"/>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noProof="0" smtClean="0"/>
              <a:t>Clique para editar os estilos</a:t>
            </a:r>
          </a:p>
          <a:p>
            <a:pPr lvl="1"/>
            <a:r>
              <a:rPr lang="pt-PT" noProof="0" smtClean="0"/>
              <a:t>Segundo nível</a:t>
            </a:r>
          </a:p>
          <a:p>
            <a:pPr lvl="2"/>
            <a:r>
              <a:rPr lang="pt-PT" noProof="0" smtClean="0"/>
              <a:t>Terceiro nível</a:t>
            </a:r>
          </a:p>
          <a:p>
            <a:pPr lvl="3"/>
            <a:r>
              <a:rPr lang="pt-PT" noProof="0" smtClean="0"/>
              <a:t>Quarto nível</a:t>
            </a:r>
          </a:p>
          <a:p>
            <a:pPr lvl="4"/>
            <a:r>
              <a:rPr lang="pt-PT" noProof="0" smtClean="0"/>
              <a:t>Quinto nível</a:t>
            </a:r>
            <a:endParaRPr lang="pt-PT" noProof="0"/>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pt-PT"/>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95FCEE1-F80A-4A6E-A668-161644660D91}" type="slidenum">
              <a:rPr lang="pt-PT"/>
              <a:pPr>
                <a:defRPr/>
              </a:pPr>
              <a:t>‹nº›</a:t>
            </a:fld>
            <a:endParaRPr lang="pt-PT"/>
          </a:p>
        </p:txBody>
      </p:sp>
    </p:spTree>
    <p:extLst>
      <p:ext uri="{BB962C8B-B14F-4D97-AF65-F5344CB8AC3E}">
        <p14:creationId xmlns:p14="http://schemas.microsoft.com/office/powerpoint/2010/main" val="932096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lvl1pPr>
              <a:defRPr/>
            </a:lvl1pPr>
          </a:lstStyle>
          <a:p>
            <a:pPr>
              <a:defRPr/>
            </a:pPr>
            <a:fld id="{3DB0A97D-EE49-45D0-AABA-F37BF5E2A287}" type="datetime1">
              <a:rPr lang="pt-PT"/>
              <a:pPr>
                <a:defRPr/>
              </a:pPr>
              <a:t>20/11/2018</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8AB2C71A-93A4-4764-98FB-7A706AA92B82}" type="slidenum">
              <a:rPr lang="pt-PT"/>
              <a:pPr>
                <a:defRPr/>
              </a:pPr>
              <a:t>‹nº›</a:t>
            </a:fld>
            <a:endParaRPr lang="pt-P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lvl1pPr>
              <a:defRPr/>
            </a:lvl1pPr>
          </a:lstStyle>
          <a:p>
            <a:pPr>
              <a:defRPr/>
            </a:pPr>
            <a:fld id="{C095C63B-7738-4824-950B-00EDED6E84A4}" type="datetime1">
              <a:rPr lang="pt-PT"/>
              <a:pPr>
                <a:defRPr/>
              </a:pPr>
              <a:t>20/11/2018</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D1090C52-08A7-4515-A107-ECA5F3A4237F}" type="slidenum">
              <a:rPr lang="pt-PT"/>
              <a:pPr>
                <a:defRPr/>
              </a:pPr>
              <a:t>‹nº›</a:t>
            </a:fld>
            <a:endParaRPr lang="pt-P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lvl1pPr>
              <a:defRPr/>
            </a:lvl1pPr>
          </a:lstStyle>
          <a:p>
            <a:pPr>
              <a:defRPr/>
            </a:pPr>
            <a:fld id="{F7B1B63F-FE59-4F4A-8AB3-3465759CD96C}" type="datetime1">
              <a:rPr lang="pt-PT"/>
              <a:pPr>
                <a:defRPr/>
              </a:pPr>
              <a:t>20/11/2018</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D6AFAE6A-3163-4E60-B92B-BA87721BA29A}" type="slidenum">
              <a:rPr lang="pt-PT"/>
              <a:pPr>
                <a:defRPr/>
              </a:pPr>
              <a:t>‹nº›</a:t>
            </a:fld>
            <a:endParaRPr lang="pt-P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0070C0"/>
                </a:solidFill>
              </a:defRPr>
            </a:lvl1pPr>
          </a:lstStyle>
          <a:p>
            <a:r>
              <a:rPr lang="pt-PT" dirty="0" smtClean="0"/>
              <a:t>Clique para editar o estilo</a:t>
            </a:r>
            <a:endParaRPr lang="pt-PT" dirty="0"/>
          </a:p>
        </p:txBody>
      </p:sp>
      <p:sp>
        <p:nvSpPr>
          <p:cNvPr id="3" name="Marcador de Posição de Conteúdo 2"/>
          <p:cNvSpPr>
            <a:spLocks noGrp="1"/>
          </p:cNvSpPr>
          <p:nvPr>
            <p:ph idx="1"/>
          </p:nvPr>
        </p:nvSpPr>
        <p:spPr/>
        <p:txBody>
          <a:bodyPr/>
          <a:lstStyle/>
          <a:p>
            <a:pPr lvl="0"/>
            <a:r>
              <a:rPr lang="pt-PT" dirty="0" smtClean="0"/>
              <a:t>Clique para editar os estilos</a:t>
            </a:r>
          </a:p>
          <a:p>
            <a:pPr lvl="1"/>
            <a:r>
              <a:rPr lang="pt-PT" dirty="0" smtClean="0"/>
              <a:t>Segundo nível</a:t>
            </a:r>
          </a:p>
          <a:p>
            <a:pPr lvl="2"/>
            <a:r>
              <a:rPr lang="pt-PT" dirty="0" smtClean="0"/>
              <a:t>Terceiro nível</a:t>
            </a:r>
          </a:p>
          <a:p>
            <a:pPr lvl="3"/>
            <a:r>
              <a:rPr lang="pt-PT" dirty="0" smtClean="0"/>
              <a:t>Quarto nível</a:t>
            </a:r>
          </a:p>
          <a:p>
            <a:pPr lvl="4"/>
            <a:r>
              <a:rPr lang="pt-PT" dirty="0" smtClean="0"/>
              <a:t>Quinto nível</a:t>
            </a:r>
            <a:endParaRPr lang="pt-PT" dirty="0"/>
          </a:p>
        </p:txBody>
      </p:sp>
      <p:sp>
        <p:nvSpPr>
          <p:cNvPr id="4" name="Marcador de Posição da Data 3"/>
          <p:cNvSpPr>
            <a:spLocks noGrp="1"/>
          </p:cNvSpPr>
          <p:nvPr>
            <p:ph type="dt" sz="half" idx="10"/>
          </p:nvPr>
        </p:nvSpPr>
        <p:spPr/>
        <p:txBody>
          <a:bodyPr/>
          <a:lstStyle>
            <a:lvl1pPr>
              <a:defRPr/>
            </a:lvl1pPr>
          </a:lstStyle>
          <a:p>
            <a:pPr>
              <a:defRPr/>
            </a:pPr>
            <a:fld id="{524F62DA-6292-409C-8E32-971AC9A18209}" type="datetime1">
              <a:rPr lang="pt-PT"/>
              <a:pPr>
                <a:defRPr/>
              </a:pPr>
              <a:t>20/11/2018</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99796F15-5B32-4BF1-BAD8-D2AEC3A01FF3}" type="slidenum">
              <a:rPr lang="pt-PT"/>
              <a:pPr>
                <a:defRPr/>
              </a:pPr>
              <a:t>‹nº›</a:t>
            </a:fld>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lvl1pPr>
              <a:defRPr/>
            </a:lvl1pPr>
          </a:lstStyle>
          <a:p>
            <a:pPr>
              <a:defRPr/>
            </a:pPr>
            <a:fld id="{658B9174-59CC-44DE-882C-DF0AF35BCB7B}" type="datetime1">
              <a:rPr lang="pt-PT"/>
              <a:pPr>
                <a:defRPr/>
              </a:pPr>
              <a:t>20/11/2018</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07C27D1C-4BFA-4402-A688-4DC077DF1601}" type="slidenum">
              <a:rPr lang="pt-PT"/>
              <a:pPr>
                <a:defRPr/>
              </a:pPr>
              <a:t>‹nº›</a:t>
            </a:fld>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0070C0"/>
                </a:solidFill>
              </a:defRPr>
            </a:lvl1pPr>
          </a:lstStyle>
          <a:p>
            <a:r>
              <a:rPr lang="pt-PT" dirty="0" smtClean="0"/>
              <a:t>Clique para editar o estilo</a:t>
            </a:r>
            <a:endParaRPr lang="pt-PT" dirty="0"/>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3"/>
          <p:cNvSpPr>
            <a:spLocks noGrp="1"/>
          </p:cNvSpPr>
          <p:nvPr>
            <p:ph type="dt" sz="half" idx="10"/>
          </p:nvPr>
        </p:nvSpPr>
        <p:spPr/>
        <p:txBody>
          <a:bodyPr/>
          <a:lstStyle>
            <a:lvl1pPr>
              <a:defRPr/>
            </a:lvl1pPr>
          </a:lstStyle>
          <a:p>
            <a:pPr>
              <a:defRPr/>
            </a:pPr>
            <a:fld id="{2C1C482F-3730-4DC8-85CD-07153F7656C6}" type="datetime1">
              <a:rPr lang="pt-PT"/>
              <a:pPr>
                <a:defRPr/>
              </a:pPr>
              <a:t>20/11/2018</a:t>
            </a:fld>
            <a:endParaRPr lang="pt-PT"/>
          </a:p>
        </p:txBody>
      </p:sp>
      <p:sp>
        <p:nvSpPr>
          <p:cNvPr id="6" name="Marcador de Posição do Rodapé 4"/>
          <p:cNvSpPr>
            <a:spLocks noGrp="1"/>
          </p:cNvSpPr>
          <p:nvPr>
            <p:ph type="ftr" sz="quarter" idx="11"/>
          </p:nvPr>
        </p:nvSpPr>
        <p:spPr/>
        <p:txBody>
          <a:bodyPr/>
          <a:lstStyle>
            <a:lvl1pPr>
              <a:defRPr/>
            </a:lvl1pPr>
          </a:lstStyle>
          <a:p>
            <a:pPr>
              <a:defRPr/>
            </a:pPr>
            <a:endParaRPr lang="pt-PT"/>
          </a:p>
        </p:txBody>
      </p:sp>
      <p:sp>
        <p:nvSpPr>
          <p:cNvPr id="7" name="Marcador de Posição do Número do Diapositivo 5"/>
          <p:cNvSpPr>
            <a:spLocks noGrp="1"/>
          </p:cNvSpPr>
          <p:nvPr>
            <p:ph type="sldNum" sz="quarter" idx="12"/>
          </p:nvPr>
        </p:nvSpPr>
        <p:spPr/>
        <p:txBody>
          <a:bodyPr/>
          <a:lstStyle>
            <a:lvl1pPr>
              <a:defRPr/>
            </a:lvl1pPr>
          </a:lstStyle>
          <a:p>
            <a:pPr>
              <a:defRPr/>
            </a:pPr>
            <a:fld id="{F6E8C253-421C-4A25-8C22-E16ACD1CFAB2}" type="slidenum">
              <a:rPr lang="pt-PT"/>
              <a:pPr>
                <a:defRPr/>
              </a:pPr>
              <a:t>‹nº›</a:t>
            </a:fld>
            <a:endParaRPr lang="pt-P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3"/>
          <p:cNvSpPr>
            <a:spLocks noGrp="1"/>
          </p:cNvSpPr>
          <p:nvPr>
            <p:ph type="dt" sz="half" idx="10"/>
          </p:nvPr>
        </p:nvSpPr>
        <p:spPr/>
        <p:txBody>
          <a:bodyPr/>
          <a:lstStyle>
            <a:lvl1pPr>
              <a:defRPr/>
            </a:lvl1pPr>
          </a:lstStyle>
          <a:p>
            <a:pPr>
              <a:defRPr/>
            </a:pPr>
            <a:fld id="{25C85302-1C0B-4598-B32E-0C79510F44BC}" type="datetime1">
              <a:rPr lang="pt-PT"/>
              <a:pPr>
                <a:defRPr/>
              </a:pPr>
              <a:t>20/11/2018</a:t>
            </a:fld>
            <a:endParaRPr lang="pt-PT"/>
          </a:p>
        </p:txBody>
      </p:sp>
      <p:sp>
        <p:nvSpPr>
          <p:cNvPr id="8" name="Marcador de Posição do Rodapé 4"/>
          <p:cNvSpPr>
            <a:spLocks noGrp="1"/>
          </p:cNvSpPr>
          <p:nvPr>
            <p:ph type="ftr" sz="quarter" idx="11"/>
          </p:nvPr>
        </p:nvSpPr>
        <p:spPr/>
        <p:txBody>
          <a:bodyPr/>
          <a:lstStyle>
            <a:lvl1pPr>
              <a:defRPr/>
            </a:lvl1pPr>
          </a:lstStyle>
          <a:p>
            <a:pPr>
              <a:defRPr/>
            </a:pPr>
            <a:endParaRPr lang="pt-PT"/>
          </a:p>
        </p:txBody>
      </p:sp>
      <p:sp>
        <p:nvSpPr>
          <p:cNvPr id="9" name="Marcador de Posição do Número do Diapositivo 5"/>
          <p:cNvSpPr>
            <a:spLocks noGrp="1"/>
          </p:cNvSpPr>
          <p:nvPr>
            <p:ph type="sldNum" sz="quarter" idx="12"/>
          </p:nvPr>
        </p:nvSpPr>
        <p:spPr/>
        <p:txBody>
          <a:bodyPr/>
          <a:lstStyle>
            <a:lvl1pPr>
              <a:defRPr/>
            </a:lvl1pPr>
          </a:lstStyle>
          <a:p>
            <a:pPr>
              <a:defRPr/>
            </a:pPr>
            <a:fld id="{B3C59815-EAB2-4ACE-9E2D-8FEEFFF202C9}" type="slidenum">
              <a:rPr lang="pt-PT"/>
              <a:pPr>
                <a:defRPr/>
              </a:pPr>
              <a:t>‹nº›</a:t>
            </a:fld>
            <a:endParaRPr lang="pt-P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3"/>
          <p:cNvSpPr>
            <a:spLocks noGrp="1"/>
          </p:cNvSpPr>
          <p:nvPr>
            <p:ph type="dt" sz="half" idx="10"/>
          </p:nvPr>
        </p:nvSpPr>
        <p:spPr/>
        <p:txBody>
          <a:bodyPr/>
          <a:lstStyle>
            <a:lvl1pPr>
              <a:defRPr/>
            </a:lvl1pPr>
          </a:lstStyle>
          <a:p>
            <a:pPr>
              <a:defRPr/>
            </a:pPr>
            <a:fld id="{E4498ACE-E347-4C08-B2FE-90F671B0E3D0}" type="datetime1">
              <a:rPr lang="pt-PT"/>
              <a:pPr>
                <a:defRPr/>
              </a:pPr>
              <a:t>20/11/2018</a:t>
            </a:fld>
            <a:endParaRPr lang="pt-PT"/>
          </a:p>
        </p:txBody>
      </p:sp>
      <p:sp>
        <p:nvSpPr>
          <p:cNvPr id="4" name="Marcador de Posição do Rodapé 4"/>
          <p:cNvSpPr>
            <a:spLocks noGrp="1"/>
          </p:cNvSpPr>
          <p:nvPr>
            <p:ph type="ftr" sz="quarter" idx="11"/>
          </p:nvPr>
        </p:nvSpPr>
        <p:spPr/>
        <p:txBody>
          <a:bodyPr/>
          <a:lstStyle>
            <a:lvl1pPr>
              <a:defRPr/>
            </a:lvl1pPr>
          </a:lstStyle>
          <a:p>
            <a:pPr>
              <a:defRPr/>
            </a:pPr>
            <a:endParaRPr lang="pt-PT"/>
          </a:p>
        </p:txBody>
      </p:sp>
      <p:sp>
        <p:nvSpPr>
          <p:cNvPr id="5" name="Marcador de Posição do Número do Diapositivo 5"/>
          <p:cNvSpPr>
            <a:spLocks noGrp="1"/>
          </p:cNvSpPr>
          <p:nvPr>
            <p:ph type="sldNum" sz="quarter" idx="12"/>
          </p:nvPr>
        </p:nvSpPr>
        <p:spPr/>
        <p:txBody>
          <a:bodyPr/>
          <a:lstStyle>
            <a:lvl1pPr>
              <a:defRPr/>
            </a:lvl1pPr>
          </a:lstStyle>
          <a:p>
            <a:pPr>
              <a:defRPr/>
            </a:pPr>
            <a:fld id="{3D11870D-DDC5-4216-A5FD-202862D866EB}" type="slidenum">
              <a:rPr lang="pt-PT"/>
              <a:pPr>
                <a:defRPr/>
              </a:pPr>
              <a:t>‹nº›</a:t>
            </a:fld>
            <a:endParaRPr lang="pt-P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3"/>
          <p:cNvSpPr>
            <a:spLocks noGrp="1"/>
          </p:cNvSpPr>
          <p:nvPr>
            <p:ph type="dt" sz="half" idx="10"/>
          </p:nvPr>
        </p:nvSpPr>
        <p:spPr/>
        <p:txBody>
          <a:bodyPr/>
          <a:lstStyle>
            <a:lvl1pPr>
              <a:defRPr/>
            </a:lvl1pPr>
          </a:lstStyle>
          <a:p>
            <a:pPr>
              <a:defRPr/>
            </a:pPr>
            <a:fld id="{1232EA4B-0C92-456D-A786-33A0CBF01F96}" type="datetime1">
              <a:rPr lang="pt-PT"/>
              <a:pPr>
                <a:defRPr/>
              </a:pPr>
              <a:t>20/11/2018</a:t>
            </a:fld>
            <a:endParaRPr lang="pt-PT"/>
          </a:p>
        </p:txBody>
      </p:sp>
      <p:sp>
        <p:nvSpPr>
          <p:cNvPr id="3" name="Marcador de Posição do Rodapé 4"/>
          <p:cNvSpPr>
            <a:spLocks noGrp="1"/>
          </p:cNvSpPr>
          <p:nvPr>
            <p:ph type="ftr" sz="quarter" idx="11"/>
          </p:nvPr>
        </p:nvSpPr>
        <p:spPr/>
        <p:txBody>
          <a:bodyPr/>
          <a:lstStyle>
            <a:lvl1pPr>
              <a:defRPr/>
            </a:lvl1pPr>
          </a:lstStyle>
          <a:p>
            <a:pPr>
              <a:defRPr/>
            </a:pPr>
            <a:endParaRPr lang="pt-PT"/>
          </a:p>
        </p:txBody>
      </p:sp>
      <p:sp>
        <p:nvSpPr>
          <p:cNvPr id="4" name="Marcador de Posição do Número do Diapositivo 5"/>
          <p:cNvSpPr>
            <a:spLocks noGrp="1"/>
          </p:cNvSpPr>
          <p:nvPr>
            <p:ph type="sldNum" sz="quarter" idx="12"/>
          </p:nvPr>
        </p:nvSpPr>
        <p:spPr/>
        <p:txBody>
          <a:bodyPr/>
          <a:lstStyle>
            <a:lvl1pPr>
              <a:defRPr/>
            </a:lvl1pPr>
          </a:lstStyle>
          <a:p>
            <a:pPr>
              <a:defRPr/>
            </a:pPr>
            <a:fld id="{B4760794-8011-49DD-9E00-B42FBE59AED4}" type="slidenum">
              <a:rPr lang="pt-PT"/>
              <a:pPr>
                <a:defRPr/>
              </a:pPr>
              <a:t>‹nº›</a:t>
            </a:fld>
            <a:endParaRPr lang="pt-P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3"/>
          <p:cNvSpPr>
            <a:spLocks noGrp="1"/>
          </p:cNvSpPr>
          <p:nvPr>
            <p:ph type="dt" sz="half" idx="10"/>
          </p:nvPr>
        </p:nvSpPr>
        <p:spPr/>
        <p:txBody>
          <a:bodyPr/>
          <a:lstStyle>
            <a:lvl1pPr>
              <a:defRPr/>
            </a:lvl1pPr>
          </a:lstStyle>
          <a:p>
            <a:pPr>
              <a:defRPr/>
            </a:pPr>
            <a:fld id="{063682C3-5794-4819-855B-1720408E71D9}" type="datetime1">
              <a:rPr lang="pt-PT"/>
              <a:pPr>
                <a:defRPr/>
              </a:pPr>
              <a:t>20/11/2018</a:t>
            </a:fld>
            <a:endParaRPr lang="pt-PT"/>
          </a:p>
        </p:txBody>
      </p:sp>
      <p:sp>
        <p:nvSpPr>
          <p:cNvPr id="6" name="Marcador de Posição do Rodapé 4"/>
          <p:cNvSpPr>
            <a:spLocks noGrp="1"/>
          </p:cNvSpPr>
          <p:nvPr>
            <p:ph type="ftr" sz="quarter" idx="11"/>
          </p:nvPr>
        </p:nvSpPr>
        <p:spPr/>
        <p:txBody>
          <a:bodyPr/>
          <a:lstStyle>
            <a:lvl1pPr>
              <a:defRPr/>
            </a:lvl1pPr>
          </a:lstStyle>
          <a:p>
            <a:pPr>
              <a:defRPr/>
            </a:pPr>
            <a:endParaRPr lang="pt-PT"/>
          </a:p>
        </p:txBody>
      </p:sp>
      <p:sp>
        <p:nvSpPr>
          <p:cNvPr id="7" name="Marcador de Posição do Número do Diapositivo 5"/>
          <p:cNvSpPr>
            <a:spLocks noGrp="1"/>
          </p:cNvSpPr>
          <p:nvPr>
            <p:ph type="sldNum" sz="quarter" idx="12"/>
          </p:nvPr>
        </p:nvSpPr>
        <p:spPr/>
        <p:txBody>
          <a:bodyPr/>
          <a:lstStyle>
            <a:lvl1pPr>
              <a:defRPr/>
            </a:lvl1pPr>
          </a:lstStyle>
          <a:p>
            <a:pPr>
              <a:defRPr/>
            </a:pPr>
            <a:fld id="{B8D0329A-0D0C-4AAD-843A-47C82719A4C1}" type="slidenum">
              <a:rPr lang="pt-PT"/>
              <a:pPr>
                <a:defRPr/>
              </a:pPr>
              <a:t>‹nº›</a:t>
            </a:fld>
            <a:endParaRPr lang="pt-P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3"/>
          <p:cNvSpPr>
            <a:spLocks noGrp="1"/>
          </p:cNvSpPr>
          <p:nvPr>
            <p:ph type="dt" sz="half" idx="10"/>
          </p:nvPr>
        </p:nvSpPr>
        <p:spPr/>
        <p:txBody>
          <a:bodyPr/>
          <a:lstStyle>
            <a:lvl1pPr>
              <a:defRPr/>
            </a:lvl1pPr>
          </a:lstStyle>
          <a:p>
            <a:pPr>
              <a:defRPr/>
            </a:pPr>
            <a:fld id="{CA4BCF0E-8DB0-4935-AD3D-10CF344BBF0A}" type="datetime1">
              <a:rPr lang="pt-PT"/>
              <a:pPr>
                <a:defRPr/>
              </a:pPr>
              <a:t>20/11/2018</a:t>
            </a:fld>
            <a:endParaRPr lang="pt-PT"/>
          </a:p>
        </p:txBody>
      </p:sp>
      <p:sp>
        <p:nvSpPr>
          <p:cNvPr id="6" name="Marcador de Posição do Rodapé 4"/>
          <p:cNvSpPr>
            <a:spLocks noGrp="1"/>
          </p:cNvSpPr>
          <p:nvPr>
            <p:ph type="ftr" sz="quarter" idx="11"/>
          </p:nvPr>
        </p:nvSpPr>
        <p:spPr/>
        <p:txBody>
          <a:bodyPr/>
          <a:lstStyle>
            <a:lvl1pPr>
              <a:defRPr/>
            </a:lvl1pPr>
          </a:lstStyle>
          <a:p>
            <a:pPr>
              <a:defRPr/>
            </a:pPr>
            <a:endParaRPr lang="pt-PT"/>
          </a:p>
        </p:txBody>
      </p:sp>
      <p:sp>
        <p:nvSpPr>
          <p:cNvPr id="7" name="Marcador de Posição do Número do Diapositivo 5"/>
          <p:cNvSpPr>
            <a:spLocks noGrp="1"/>
          </p:cNvSpPr>
          <p:nvPr>
            <p:ph type="sldNum" sz="quarter" idx="12"/>
          </p:nvPr>
        </p:nvSpPr>
        <p:spPr/>
        <p:txBody>
          <a:bodyPr/>
          <a:lstStyle>
            <a:lvl1pPr>
              <a:defRPr/>
            </a:lvl1pPr>
          </a:lstStyle>
          <a:p>
            <a:pPr>
              <a:defRPr/>
            </a:pPr>
            <a:fld id="{26E719F7-0691-4E82-80C6-0656F9BE6DDD}" type="slidenum">
              <a:rPr lang="pt-PT"/>
              <a:pPr>
                <a:defRPr/>
              </a:pPr>
              <a:t>‹nº›</a:t>
            </a:fld>
            <a:endParaRPr lang="pt-P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Marcador de Posição do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PT" smtClean="0"/>
              <a:t>Clique para editar o estilo</a:t>
            </a:r>
          </a:p>
        </p:txBody>
      </p:sp>
      <p:sp>
        <p:nvSpPr>
          <p:cNvPr id="2051" name="Marcador de Posição do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1AE894D-BEAA-420D-BC68-73073A78F364}" type="datetime1">
              <a:rPr lang="pt-PT"/>
              <a:pPr>
                <a:defRPr/>
              </a:pPr>
              <a:t>20/11/2018</a:t>
            </a:fld>
            <a:endParaRPr lang="pt-PT"/>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pt-PT"/>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645F7CA-7E04-4EDD-BD82-2367609F4870}" type="slidenum">
              <a:rPr lang="pt-PT"/>
              <a:pPr>
                <a:defRPr/>
              </a:pPr>
              <a:t>‹nº›</a:t>
            </a:fld>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4.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Listing8.1CompatibilityMode.html" TargetMode="External"/><Relationship Id="rId2" Type="http://schemas.openxmlformats.org/officeDocument/2006/relationships/hyperlink" Target="file:///C:\Users\CC\OneDrive\CACC\Ensino\Disciplinas\CG\Slides\Cap&#237;tulo%208\Cap&#237;tulo%208\cgcode.jar%20chapter8.CompatibilityMode" TargetMode="Externa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Listing8.2RotateView.html" TargetMode="External"/><Relationship Id="rId2" Type="http://schemas.openxmlformats.org/officeDocument/2006/relationships/hyperlink" Target="cgcode.jar%20chapter8.RotateView" TargetMode="Externa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Listing8.3MultipleViews.html" TargetMode="External"/><Relationship Id="rId2" Type="http://schemas.openxmlformats.org/officeDocument/2006/relationships/hyperlink" Target="cgcode.jar%20chapter8.MultipleViews" TargetMode="Externa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cgcode.jar%20chapter8.Picking" TargetMode="External"/><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hyperlink" Target="Listing8.4Picking.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Listing8.5HeadTracking.html" TargetMode="External"/><Relationship Id="rId2" Type="http://schemas.openxmlformats.org/officeDocument/2006/relationships/hyperlink" Target="cgcode.jar%20chapter8.HeadTracking" TargetMode="Externa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1"/>
          <p:cNvSpPr>
            <a:spLocks noGrp="1"/>
          </p:cNvSpPr>
          <p:nvPr>
            <p:ph type="ctrTitle"/>
          </p:nvPr>
        </p:nvSpPr>
        <p:spPr>
          <a:xfrm>
            <a:off x="685800" y="1643063"/>
            <a:ext cx="7772400" cy="1957387"/>
          </a:xfrm>
        </p:spPr>
        <p:txBody>
          <a:bodyPr/>
          <a:lstStyle/>
          <a:p>
            <a:pPr eaLnBrk="1" hangingPunct="1"/>
            <a:r>
              <a:rPr lang="en-US" b="1" dirty="0" smtClean="0">
                <a:solidFill>
                  <a:srgbClr val="FF0000"/>
                </a:solidFill>
              </a:rPr>
              <a:t>Chapter 8</a:t>
            </a:r>
            <a:br>
              <a:rPr lang="en-US" b="1" dirty="0" smtClean="0">
                <a:solidFill>
                  <a:srgbClr val="FF0000"/>
                </a:solidFill>
              </a:rPr>
            </a:br>
            <a:r>
              <a:rPr lang="en-US" b="1" dirty="0" smtClean="0">
                <a:solidFill>
                  <a:srgbClr val="FF0000"/>
                </a:solidFill>
              </a:rPr>
              <a:t>3D Visualization</a:t>
            </a:r>
          </a:p>
        </p:txBody>
      </p:sp>
      <p:sp>
        <p:nvSpPr>
          <p:cNvPr id="3" name="Subtítulo 2"/>
          <p:cNvSpPr>
            <a:spLocks noGrp="1"/>
          </p:cNvSpPr>
          <p:nvPr>
            <p:ph type="subTitle" idx="1"/>
          </p:nvPr>
        </p:nvSpPr>
        <p:spPr>
          <a:xfrm>
            <a:off x="1371600" y="3886200"/>
            <a:ext cx="6400800" cy="1971675"/>
          </a:xfrm>
        </p:spPr>
        <p:txBody>
          <a:bodyPr rtlCol="0">
            <a:normAutofit fontScale="25000" lnSpcReduction="20000"/>
          </a:bodyPr>
          <a:lstStyle/>
          <a:p>
            <a:pPr eaLnBrk="1" fontAlgn="auto" hangingPunct="1">
              <a:spcAft>
                <a:spcPts val="0"/>
              </a:spcAft>
              <a:defRPr/>
            </a:pPr>
            <a:r>
              <a:rPr lang="en-US" sz="6200" dirty="0"/>
              <a:t>Resumes of the book</a:t>
            </a:r>
          </a:p>
          <a:p>
            <a:pPr eaLnBrk="1" fontAlgn="auto" hangingPunct="1">
              <a:spcAft>
                <a:spcPts val="0"/>
              </a:spcAft>
              <a:defRPr/>
            </a:pPr>
            <a:r>
              <a:rPr lang="en-US" sz="6200" i="1" dirty="0"/>
              <a:t>Computer Graphics using Java 2D and 3D</a:t>
            </a:r>
          </a:p>
          <a:p>
            <a:pPr eaLnBrk="1" fontAlgn="auto" hangingPunct="1">
              <a:spcAft>
                <a:spcPts val="0"/>
              </a:spcAft>
              <a:defRPr/>
            </a:pPr>
            <a:endParaRPr lang="en-US" sz="5500" i="1" dirty="0"/>
          </a:p>
          <a:p>
            <a:pPr eaLnBrk="1" fontAlgn="auto" hangingPunct="1">
              <a:spcAft>
                <a:spcPts val="0"/>
              </a:spcAft>
              <a:defRPr/>
            </a:pPr>
            <a:r>
              <a:rPr lang="en-US" sz="6200" dirty="0" err="1">
                <a:solidFill>
                  <a:schemeClr val="tx1"/>
                </a:solidFill>
              </a:rPr>
              <a:t>Computação</a:t>
            </a:r>
            <a:r>
              <a:rPr lang="en-US" sz="6200" dirty="0">
                <a:solidFill>
                  <a:schemeClr val="tx1"/>
                </a:solidFill>
              </a:rPr>
              <a:t> </a:t>
            </a:r>
            <a:r>
              <a:rPr lang="en-US" sz="6200" dirty="0" err="1">
                <a:solidFill>
                  <a:schemeClr val="tx1"/>
                </a:solidFill>
              </a:rPr>
              <a:t>Gráfica</a:t>
            </a:r>
            <a:endParaRPr lang="en-US" sz="6200" dirty="0">
              <a:solidFill>
                <a:schemeClr val="tx1"/>
              </a:solidFill>
            </a:endParaRPr>
          </a:p>
          <a:p>
            <a:pPr eaLnBrk="1" fontAlgn="auto" hangingPunct="1">
              <a:spcAft>
                <a:spcPts val="0"/>
              </a:spcAft>
              <a:defRPr/>
            </a:pPr>
            <a:r>
              <a:rPr lang="en-US" sz="6200" i="1" dirty="0">
                <a:solidFill>
                  <a:schemeClr val="tx1"/>
                </a:solidFill>
              </a:rPr>
              <a:t>Prof. Carlos </a:t>
            </a:r>
            <a:r>
              <a:rPr lang="en-US" sz="6200" i="1" dirty="0" err="1">
                <a:solidFill>
                  <a:schemeClr val="tx1"/>
                </a:solidFill>
              </a:rPr>
              <a:t>Carreto</a:t>
            </a:r>
            <a:endParaRPr lang="en-US" sz="6200" i="1" dirty="0">
              <a:solidFill>
                <a:schemeClr val="tx1"/>
              </a:solidFill>
            </a:endParaRPr>
          </a:p>
          <a:p>
            <a:pPr eaLnBrk="1" fontAlgn="auto" hangingPunct="1">
              <a:spcAft>
                <a:spcPts val="0"/>
              </a:spcAft>
              <a:defRPr/>
            </a:pPr>
            <a:endParaRPr lang="en-US" sz="6200" dirty="0">
              <a:solidFill>
                <a:schemeClr val="tx1"/>
              </a:solidFill>
            </a:endParaRPr>
          </a:p>
          <a:p>
            <a:pPr eaLnBrk="1" fontAlgn="auto" hangingPunct="1">
              <a:spcAft>
                <a:spcPts val="0"/>
              </a:spcAft>
              <a:defRPr/>
            </a:pPr>
            <a:r>
              <a:rPr lang="en-US" sz="6200" dirty="0" err="1">
                <a:solidFill>
                  <a:schemeClr val="tx1"/>
                </a:solidFill>
              </a:rPr>
              <a:t>Engenharia</a:t>
            </a:r>
            <a:r>
              <a:rPr lang="en-US" sz="6200" dirty="0">
                <a:solidFill>
                  <a:schemeClr val="tx1"/>
                </a:solidFill>
              </a:rPr>
              <a:t> </a:t>
            </a:r>
            <a:r>
              <a:rPr lang="en-US" sz="6200" dirty="0" err="1">
                <a:solidFill>
                  <a:schemeClr val="tx1"/>
                </a:solidFill>
              </a:rPr>
              <a:t>Informática</a:t>
            </a:r>
            <a:endParaRPr lang="en-US" sz="6200" dirty="0">
              <a:solidFill>
                <a:schemeClr val="tx1"/>
              </a:solidFill>
            </a:endParaRPr>
          </a:p>
          <a:p>
            <a:pPr eaLnBrk="1" fontAlgn="auto" hangingPunct="1">
              <a:spcAft>
                <a:spcPts val="0"/>
              </a:spcAft>
              <a:defRPr/>
            </a:pPr>
            <a:r>
              <a:rPr lang="en-US" sz="6200" b="1" dirty="0" err="1">
                <a:solidFill>
                  <a:schemeClr val="tx1"/>
                </a:solidFill>
              </a:rPr>
              <a:t>Instituto</a:t>
            </a:r>
            <a:r>
              <a:rPr lang="en-US" sz="6200" b="1" dirty="0">
                <a:solidFill>
                  <a:schemeClr val="tx1"/>
                </a:solidFill>
              </a:rPr>
              <a:t> </a:t>
            </a:r>
            <a:r>
              <a:rPr lang="en-US" sz="6200" b="1" dirty="0" err="1">
                <a:solidFill>
                  <a:schemeClr val="tx1"/>
                </a:solidFill>
              </a:rPr>
              <a:t>Politécnico</a:t>
            </a:r>
            <a:r>
              <a:rPr lang="en-US" sz="6200" b="1" dirty="0">
                <a:solidFill>
                  <a:schemeClr val="tx1"/>
                </a:solidFill>
              </a:rPr>
              <a:t> da </a:t>
            </a:r>
            <a:r>
              <a:rPr lang="en-US" sz="6200" b="1" dirty="0" err="1">
                <a:solidFill>
                  <a:schemeClr val="tx1"/>
                </a:solidFill>
              </a:rPr>
              <a:t>Guarda</a:t>
            </a:r>
            <a:endParaRPr lang="en-US" sz="6200" b="1" dirty="0">
              <a:solidFill>
                <a:schemeClr val="tx1"/>
              </a:solidFill>
            </a:endParaRPr>
          </a:p>
          <a:p>
            <a:pPr eaLnBrk="1" fontAlgn="auto" hangingPunct="1">
              <a:spcAft>
                <a:spcPts val="0"/>
              </a:spcAft>
              <a:defRPr/>
            </a:pPr>
            <a:endParaRPr lang="en-US" sz="2800" i="1" dirty="0"/>
          </a:p>
          <a:p>
            <a:pPr eaLnBrk="1" fontAlgn="auto" hangingPunct="1">
              <a:spcAft>
                <a:spcPts val="0"/>
              </a:spcAft>
              <a:defRPr/>
            </a:pPr>
            <a:endParaRPr lang="pt-PT" sz="28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idx="4294967295"/>
          </p:nvPr>
        </p:nvSpPr>
        <p:spPr>
          <a:xfrm>
            <a:off x="0" y="274638"/>
            <a:ext cx="9144000" cy="1143000"/>
          </a:xfrm>
        </p:spPr>
        <p:txBody>
          <a:bodyPr/>
          <a:lstStyle/>
          <a:p>
            <a:pPr eaLnBrk="1" hangingPunct="1"/>
            <a:r>
              <a:rPr lang="en-US" b="1" dirty="0">
                <a:solidFill>
                  <a:srgbClr val="0070C0"/>
                </a:solidFill>
              </a:rPr>
              <a:t>Parameters of the </a:t>
            </a:r>
            <a:br>
              <a:rPr lang="en-US" b="1" dirty="0">
                <a:solidFill>
                  <a:srgbClr val="0070C0"/>
                </a:solidFill>
              </a:rPr>
            </a:br>
            <a:r>
              <a:rPr lang="en-US" b="1" dirty="0">
                <a:solidFill>
                  <a:srgbClr val="0070C0"/>
                </a:solidFill>
              </a:rPr>
              <a:t>View </a:t>
            </a:r>
            <a:r>
              <a:rPr lang="en-US" b="1" dirty="0" smtClean="0">
                <a:solidFill>
                  <a:srgbClr val="0070C0"/>
                </a:solidFill>
              </a:rPr>
              <a:t>Volume </a:t>
            </a:r>
            <a:r>
              <a:rPr lang="pt-PT" b="1" dirty="0" smtClean="0">
                <a:solidFill>
                  <a:srgbClr val="0070C0"/>
                </a:solidFill>
              </a:rPr>
              <a:t>(</a:t>
            </a:r>
            <a:r>
              <a:rPr lang="pt-PT" b="1" i="1" dirty="0" err="1" smtClean="0">
                <a:solidFill>
                  <a:srgbClr val="0070C0"/>
                </a:solidFill>
              </a:rPr>
              <a:t>Frustum</a:t>
            </a:r>
            <a:r>
              <a:rPr lang="pt-PT" b="1" dirty="0" smtClean="0">
                <a:solidFill>
                  <a:srgbClr val="0070C0"/>
                </a:solidFill>
              </a:rPr>
              <a:t>)</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D308C81-9492-4815-A66B-AF0FDD6224B0}" type="slidenum">
              <a:rPr lang="pt-PT" sz="1200">
                <a:solidFill>
                  <a:schemeClr val="tx1">
                    <a:tint val="75000"/>
                  </a:schemeClr>
                </a:solidFill>
                <a:latin typeface="+mn-lt"/>
              </a:rPr>
              <a:pPr algn="r" fontAlgn="auto">
                <a:spcBef>
                  <a:spcPts val="0"/>
                </a:spcBef>
                <a:spcAft>
                  <a:spcPts val="0"/>
                </a:spcAft>
                <a:defRPr/>
              </a:pPr>
              <a:t>10</a:t>
            </a:fld>
            <a:endParaRPr lang="pt-PT" sz="1200" dirty="0">
              <a:solidFill>
                <a:schemeClr val="tx1">
                  <a:tint val="75000"/>
                </a:schemeClr>
              </a:solidFill>
              <a:latin typeface="+mn-lt"/>
            </a:endParaRPr>
          </a:p>
        </p:txBody>
      </p:sp>
      <p:pic>
        <p:nvPicPr>
          <p:cNvPr id="10244" name="Picture 7" descr="getfile_003"/>
          <p:cNvPicPr>
            <a:picLocks noChangeAspect="1" noChangeArrowheads="1"/>
          </p:cNvPicPr>
          <p:nvPr/>
        </p:nvPicPr>
        <p:blipFill>
          <a:blip r:embed="rId2" cstate="print"/>
          <a:srcRect/>
          <a:stretch>
            <a:fillRect/>
          </a:stretch>
        </p:blipFill>
        <p:spPr bwMode="auto">
          <a:xfrm>
            <a:off x="928688" y="2143125"/>
            <a:ext cx="6858000" cy="2928938"/>
          </a:xfrm>
          <a:prstGeom prst="rect">
            <a:avLst/>
          </a:prstGeom>
          <a:noFill/>
          <a:ln w="9525">
            <a:noFill/>
            <a:miter lim="800000"/>
            <a:headEnd/>
            <a:tailEnd/>
          </a:ln>
        </p:spPr>
      </p:pic>
      <p:sp>
        <p:nvSpPr>
          <p:cNvPr id="10245" name="Rectângulo 7"/>
          <p:cNvSpPr>
            <a:spLocks noChangeArrowheads="1"/>
          </p:cNvSpPr>
          <p:nvPr/>
        </p:nvSpPr>
        <p:spPr bwMode="auto">
          <a:xfrm>
            <a:off x="4357688" y="5143500"/>
            <a:ext cx="1714500" cy="369888"/>
          </a:xfrm>
          <a:prstGeom prst="rect">
            <a:avLst/>
          </a:prstGeom>
          <a:noFill/>
          <a:ln w="9525">
            <a:noFill/>
            <a:miter lim="800000"/>
            <a:headEnd/>
            <a:tailEnd/>
          </a:ln>
        </p:spPr>
        <p:txBody>
          <a:bodyPr wrap="none">
            <a:spAutoFit/>
          </a:bodyPr>
          <a:lstStyle/>
          <a:p>
            <a:r>
              <a:rPr lang="en-US" b="1" i="1">
                <a:latin typeface="Calibri" pitchFamily="34" charset="0"/>
              </a:rPr>
              <a:t>Front clip plane </a:t>
            </a:r>
            <a:endParaRPr lang="pt-PT"/>
          </a:p>
        </p:txBody>
      </p:sp>
      <p:sp>
        <p:nvSpPr>
          <p:cNvPr id="10246" name="Rectângulo 8"/>
          <p:cNvSpPr>
            <a:spLocks noChangeArrowheads="1"/>
          </p:cNvSpPr>
          <p:nvPr/>
        </p:nvSpPr>
        <p:spPr bwMode="auto">
          <a:xfrm>
            <a:off x="7000875" y="5214938"/>
            <a:ext cx="1663700" cy="369887"/>
          </a:xfrm>
          <a:prstGeom prst="rect">
            <a:avLst/>
          </a:prstGeom>
          <a:noFill/>
          <a:ln w="9525">
            <a:noFill/>
            <a:miter lim="800000"/>
            <a:headEnd/>
            <a:tailEnd/>
          </a:ln>
        </p:spPr>
        <p:txBody>
          <a:bodyPr wrap="none">
            <a:spAutoFit/>
          </a:bodyPr>
          <a:lstStyle/>
          <a:p>
            <a:r>
              <a:rPr lang="en-US" b="1" i="1">
                <a:latin typeface="Calibri" pitchFamily="34" charset="0"/>
              </a:rPr>
              <a:t>Back clip plane </a:t>
            </a:r>
            <a:endParaRPr lang="pt-PT"/>
          </a:p>
        </p:txBody>
      </p:sp>
      <p:sp>
        <p:nvSpPr>
          <p:cNvPr id="10247" name="Rectângulo 9"/>
          <p:cNvSpPr>
            <a:spLocks noChangeArrowheads="1"/>
          </p:cNvSpPr>
          <p:nvPr/>
        </p:nvSpPr>
        <p:spPr bwMode="auto">
          <a:xfrm>
            <a:off x="2667314" y="2040146"/>
            <a:ext cx="2856359" cy="369332"/>
          </a:xfrm>
          <a:prstGeom prst="rect">
            <a:avLst/>
          </a:prstGeom>
          <a:noFill/>
          <a:ln w="9525">
            <a:noFill/>
            <a:miter lim="800000"/>
            <a:headEnd/>
            <a:tailEnd/>
          </a:ln>
        </p:spPr>
        <p:txBody>
          <a:bodyPr wrap="none">
            <a:spAutoFit/>
          </a:bodyPr>
          <a:lstStyle/>
          <a:p>
            <a:r>
              <a:rPr lang="en-US" b="1" i="1" dirty="0">
                <a:latin typeface="Calibri" pitchFamily="34" charset="0"/>
              </a:rPr>
              <a:t>Aspect </a:t>
            </a:r>
            <a:r>
              <a:rPr lang="en-US" b="1" i="1" dirty="0" smtClean="0">
                <a:latin typeface="Calibri" pitchFamily="34" charset="0"/>
              </a:rPr>
              <a:t>ratio (width/height) </a:t>
            </a:r>
            <a:endParaRPr lang="pt-PT" dirty="0"/>
          </a:p>
        </p:txBody>
      </p:sp>
      <p:sp>
        <p:nvSpPr>
          <p:cNvPr id="10248" name="Rectângulo 10"/>
          <p:cNvSpPr>
            <a:spLocks noChangeArrowheads="1"/>
          </p:cNvSpPr>
          <p:nvPr/>
        </p:nvSpPr>
        <p:spPr bwMode="auto">
          <a:xfrm>
            <a:off x="1024240" y="4826228"/>
            <a:ext cx="1914948" cy="369332"/>
          </a:xfrm>
          <a:prstGeom prst="rect">
            <a:avLst/>
          </a:prstGeom>
          <a:noFill/>
          <a:ln w="9525">
            <a:noFill/>
            <a:miter lim="800000"/>
            <a:headEnd/>
            <a:tailEnd/>
          </a:ln>
        </p:spPr>
        <p:txBody>
          <a:bodyPr wrap="none">
            <a:spAutoFit/>
          </a:bodyPr>
          <a:lstStyle/>
          <a:p>
            <a:r>
              <a:rPr lang="en-US" b="1" i="1" dirty="0" smtClean="0">
                <a:latin typeface="Calibri" pitchFamily="34" charset="0"/>
              </a:rPr>
              <a:t>Field of View (</a:t>
            </a:r>
            <a:r>
              <a:rPr lang="en-US" b="1" i="1" dirty="0" err="1" smtClean="0">
                <a:latin typeface="Calibri" pitchFamily="34" charset="0"/>
              </a:rPr>
              <a:t>fov</a:t>
            </a:r>
            <a:r>
              <a:rPr lang="en-US" b="1" i="1" dirty="0" smtClean="0">
                <a:latin typeface="Calibri" pitchFamily="34" charset="0"/>
              </a:rPr>
              <a:t>)</a:t>
            </a:r>
            <a:endParaRPr lang="pt-PT" i="1" dirty="0"/>
          </a:p>
        </p:txBody>
      </p:sp>
      <p:sp>
        <p:nvSpPr>
          <p:cNvPr id="10249" name="Rectângulo 11"/>
          <p:cNvSpPr>
            <a:spLocks noChangeArrowheads="1"/>
          </p:cNvSpPr>
          <p:nvPr/>
        </p:nvSpPr>
        <p:spPr bwMode="auto">
          <a:xfrm>
            <a:off x="1214438" y="3143250"/>
            <a:ext cx="1258887" cy="369888"/>
          </a:xfrm>
          <a:prstGeom prst="rect">
            <a:avLst/>
          </a:prstGeom>
          <a:noFill/>
          <a:ln w="9525">
            <a:noFill/>
            <a:miter lim="800000"/>
            <a:headEnd/>
            <a:tailEnd/>
          </a:ln>
        </p:spPr>
        <p:txBody>
          <a:bodyPr wrap="none">
            <a:spAutoFit/>
          </a:bodyPr>
          <a:lstStyle/>
          <a:p>
            <a:r>
              <a:rPr lang="en-US" b="1" i="1">
                <a:latin typeface="Calibri" pitchFamily="34" charset="0"/>
              </a:rPr>
              <a:t>View Plate </a:t>
            </a:r>
            <a:endParaRPr lang="pt-PT"/>
          </a:p>
        </p:txBody>
      </p:sp>
      <p:sp>
        <p:nvSpPr>
          <p:cNvPr id="10250" name="Rectângulo 12"/>
          <p:cNvSpPr>
            <a:spLocks noChangeArrowheads="1"/>
          </p:cNvSpPr>
          <p:nvPr/>
        </p:nvSpPr>
        <p:spPr bwMode="auto">
          <a:xfrm>
            <a:off x="2714625" y="5072063"/>
            <a:ext cx="1675267" cy="369332"/>
          </a:xfrm>
          <a:prstGeom prst="rect">
            <a:avLst/>
          </a:prstGeom>
          <a:noFill/>
          <a:ln w="9525">
            <a:noFill/>
            <a:miter lim="800000"/>
            <a:headEnd/>
            <a:tailEnd/>
          </a:ln>
        </p:spPr>
        <p:txBody>
          <a:bodyPr wrap="none">
            <a:spAutoFit/>
          </a:bodyPr>
          <a:lstStyle/>
          <a:p>
            <a:r>
              <a:rPr lang="en-US" b="1" i="1" dirty="0">
                <a:latin typeface="Calibri" pitchFamily="34" charset="0"/>
              </a:rPr>
              <a:t>Focal </a:t>
            </a:r>
            <a:r>
              <a:rPr lang="en-US" b="1" i="1" dirty="0" smtClean="0">
                <a:latin typeface="Calibri" pitchFamily="34" charset="0"/>
              </a:rPr>
              <a:t>length (f) </a:t>
            </a:r>
            <a:endParaRPr lang="pt-PT" dirty="0"/>
          </a:p>
        </p:txBody>
      </p:sp>
      <p:cxnSp>
        <p:nvCxnSpPr>
          <p:cNvPr id="15" name="Conexão curva 14"/>
          <p:cNvCxnSpPr>
            <a:stCxn id="10245" idx="0"/>
          </p:cNvCxnSpPr>
          <p:nvPr/>
        </p:nvCxnSpPr>
        <p:spPr>
          <a:xfrm rot="16200000" flipV="1">
            <a:off x="4572000" y="4500563"/>
            <a:ext cx="714375" cy="571500"/>
          </a:xfrm>
          <a:prstGeom prst="curvedConnector3">
            <a:avLst>
              <a:gd name="adj1" fmla="val 5216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Conexão curva 16"/>
          <p:cNvCxnSpPr/>
          <p:nvPr/>
        </p:nvCxnSpPr>
        <p:spPr>
          <a:xfrm rot="16200000" flipV="1">
            <a:off x="7429500" y="4572001"/>
            <a:ext cx="714375" cy="571500"/>
          </a:xfrm>
          <a:prstGeom prst="curvedConnector3">
            <a:avLst>
              <a:gd name="adj1" fmla="val 5216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8" name="Conexão curva 17"/>
          <p:cNvCxnSpPr>
            <a:stCxn id="10249" idx="2"/>
          </p:cNvCxnSpPr>
          <p:nvPr/>
        </p:nvCxnSpPr>
        <p:spPr>
          <a:xfrm rot="16200000" flipH="1">
            <a:off x="2178844" y="3178969"/>
            <a:ext cx="487362" cy="1155700"/>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Conexão recta unidireccional 22"/>
          <p:cNvCxnSpPr/>
          <p:nvPr/>
        </p:nvCxnSpPr>
        <p:spPr>
          <a:xfrm flipV="1">
            <a:off x="928688" y="4214813"/>
            <a:ext cx="2428875" cy="428625"/>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4" name="Conexão curva 23"/>
          <p:cNvCxnSpPr/>
          <p:nvPr/>
        </p:nvCxnSpPr>
        <p:spPr>
          <a:xfrm rot="10800000">
            <a:off x="2571750" y="4357688"/>
            <a:ext cx="1000125" cy="642937"/>
          </a:xfrm>
          <a:prstGeom prst="curved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3" name="Conexão recta unidireccional 32"/>
          <p:cNvCxnSpPr/>
          <p:nvPr/>
        </p:nvCxnSpPr>
        <p:spPr>
          <a:xfrm rot="5400000">
            <a:off x="3178175" y="4251325"/>
            <a:ext cx="928688" cy="158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5" name="Conexão recta unidireccional 34"/>
          <p:cNvCxnSpPr/>
          <p:nvPr/>
        </p:nvCxnSpPr>
        <p:spPr>
          <a:xfrm>
            <a:off x="3000375" y="3786188"/>
            <a:ext cx="785813" cy="28575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6" name="Conexão curva 35"/>
          <p:cNvCxnSpPr/>
          <p:nvPr/>
        </p:nvCxnSpPr>
        <p:spPr>
          <a:xfrm rot="5400000">
            <a:off x="3036094" y="2821782"/>
            <a:ext cx="1500187" cy="571500"/>
          </a:xfrm>
          <a:prstGeom prst="curved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42" name="Arco 41"/>
          <p:cNvSpPr/>
          <p:nvPr/>
        </p:nvSpPr>
        <p:spPr>
          <a:xfrm rot="1720063">
            <a:off x="2000250" y="4429125"/>
            <a:ext cx="642938" cy="642938"/>
          </a:xfrm>
          <a:prstGeom prst="arc">
            <a:avLst>
              <a:gd name="adj1" fmla="val 14810885"/>
              <a:gd name="adj2" fmla="val 19786687"/>
            </a:avLst>
          </a:prstGeom>
        </p:spPr>
        <p:style>
          <a:lnRef idx="3">
            <a:schemeClr val="accent6"/>
          </a:lnRef>
          <a:fillRef idx="0">
            <a:schemeClr val="accent6"/>
          </a:fillRef>
          <a:effectRef idx="2">
            <a:schemeClr val="accent6"/>
          </a:effectRef>
          <a:fontRef idx="minor">
            <a:schemeClr val="tx1"/>
          </a:fontRef>
        </p:style>
        <p:txBody>
          <a:bodyPr anchor="ctr"/>
          <a:lstStyle/>
          <a:p>
            <a:pPr algn="ctr">
              <a:defRPr/>
            </a:pPr>
            <a:endParaRPr lang="pt-PT"/>
          </a:p>
        </p:txBody>
      </p:sp>
      <p:cxnSp>
        <p:nvCxnSpPr>
          <p:cNvPr id="43" name="Conexão curva 42"/>
          <p:cNvCxnSpPr>
            <a:stCxn id="10248" idx="0"/>
          </p:cNvCxnSpPr>
          <p:nvPr/>
        </p:nvCxnSpPr>
        <p:spPr>
          <a:xfrm rot="5400000" flipH="1" flipV="1">
            <a:off x="2006740" y="4546982"/>
            <a:ext cx="254220" cy="304272"/>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idx="4294967295"/>
          </p:nvPr>
        </p:nvSpPr>
        <p:spPr/>
        <p:txBody>
          <a:bodyPr/>
          <a:lstStyle/>
          <a:p>
            <a:pPr eaLnBrk="1" hangingPunct="1"/>
            <a:r>
              <a:rPr lang="en-US" b="1" dirty="0">
                <a:solidFill>
                  <a:srgbClr val="0070C0"/>
                </a:solidFill>
              </a:rPr>
              <a:t>Parameters of the </a:t>
            </a:r>
            <a:br>
              <a:rPr lang="en-US" b="1" dirty="0">
                <a:solidFill>
                  <a:srgbClr val="0070C0"/>
                </a:solidFill>
              </a:rPr>
            </a:br>
            <a:r>
              <a:rPr lang="en-US" b="1" dirty="0">
                <a:solidFill>
                  <a:srgbClr val="0070C0"/>
                </a:solidFill>
              </a:rPr>
              <a:t>View Volume</a:t>
            </a:r>
            <a:endParaRPr lang="pt-PT"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F6D631B9-6018-4B4C-9580-D6BFB4162C4B}" type="slidenum">
              <a:rPr lang="pt-PT" sz="1200">
                <a:solidFill>
                  <a:schemeClr val="tx1">
                    <a:tint val="75000"/>
                  </a:schemeClr>
                </a:solidFill>
                <a:latin typeface="+mn-lt"/>
              </a:rPr>
              <a:pPr algn="r" fontAlgn="auto">
                <a:spcBef>
                  <a:spcPts val="0"/>
                </a:spcBef>
                <a:spcAft>
                  <a:spcPts val="0"/>
                </a:spcAft>
                <a:defRPr/>
              </a:pPr>
              <a:t>11</a:t>
            </a:fld>
            <a:endParaRPr lang="pt-PT" sz="1200" dirty="0">
              <a:solidFill>
                <a:schemeClr val="tx1">
                  <a:tint val="75000"/>
                </a:schemeClr>
              </a:solidFill>
              <a:latin typeface="+mn-lt"/>
            </a:endParaRPr>
          </a:p>
        </p:txBody>
      </p:sp>
      <p:pic>
        <p:nvPicPr>
          <p:cNvPr id="11268" name="Picture 2" descr="Figure 13-4 Schematic Illustration of Zooming (Implementation Perspective)"/>
          <p:cNvPicPr>
            <a:picLocks noChangeAspect="1" noChangeArrowheads="1"/>
          </p:cNvPicPr>
          <p:nvPr/>
        </p:nvPicPr>
        <p:blipFill>
          <a:blip r:embed="rId2" cstate="print"/>
          <a:srcRect/>
          <a:stretch>
            <a:fillRect/>
          </a:stretch>
        </p:blipFill>
        <p:spPr bwMode="auto">
          <a:xfrm>
            <a:off x="2214563" y="1628775"/>
            <a:ext cx="4829175"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idx="4294967295"/>
          </p:nvPr>
        </p:nvSpPr>
        <p:spPr/>
        <p:txBody>
          <a:bodyPr/>
          <a:lstStyle/>
          <a:p>
            <a:pPr eaLnBrk="1" hangingPunct="1"/>
            <a:r>
              <a:rPr lang="en-US" b="1" dirty="0">
                <a:solidFill>
                  <a:srgbClr val="0070C0"/>
                </a:solidFill>
              </a:rPr>
              <a:t>Parameters of the </a:t>
            </a:r>
            <a:br>
              <a:rPr lang="en-US" b="1" dirty="0">
                <a:solidFill>
                  <a:srgbClr val="0070C0"/>
                </a:solidFill>
              </a:rPr>
            </a:br>
            <a:r>
              <a:rPr lang="en-US" b="1" dirty="0">
                <a:solidFill>
                  <a:srgbClr val="0070C0"/>
                </a:solidFill>
              </a:rPr>
              <a:t>View Volume</a:t>
            </a:r>
            <a:endParaRPr lang="pt-PT"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14EAC3F5-1BB2-4AED-A350-CC0A7060E901}" type="slidenum">
              <a:rPr lang="pt-PT" sz="1200">
                <a:solidFill>
                  <a:schemeClr val="tx1">
                    <a:tint val="75000"/>
                  </a:schemeClr>
                </a:solidFill>
                <a:latin typeface="+mn-lt"/>
              </a:rPr>
              <a:pPr algn="r" fontAlgn="auto">
                <a:spcBef>
                  <a:spcPts val="0"/>
                </a:spcBef>
                <a:spcAft>
                  <a:spcPts val="0"/>
                </a:spcAft>
                <a:defRPr/>
              </a:pPr>
              <a:t>12</a:t>
            </a:fld>
            <a:endParaRPr lang="pt-PT" sz="1200" dirty="0">
              <a:solidFill>
                <a:schemeClr val="tx1">
                  <a:tint val="75000"/>
                </a:schemeClr>
              </a:solidFill>
              <a:latin typeface="+mn-lt"/>
            </a:endParaRPr>
          </a:p>
        </p:txBody>
      </p:sp>
      <p:pic>
        <p:nvPicPr>
          <p:cNvPr id="12292" name="Picture 2"/>
          <p:cNvPicPr>
            <a:picLocks noChangeAspect="1" noChangeArrowheads="1"/>
          </p:cNvPicPr>
          <p:nvPr/>
        </p:nvPicPr>
        <p:blipFill>
          <a:blip r:embed="rId2" cstate="print"/>
          <a:srcRect/>
          <a:stretch>
            <a:fillRect/>
          </a:stretch>
        </p:blipFill>
        <p:spPr bwMode="auto">
          <a:xfrm>
            <a:off x="3000375" y="2286000"/>
            <a:ext cx="2286000" cy="701675"/>
          </a:xfrm>
          <a:prstGeom prst="rect">
            <a:avLst/>
          </a:prstGeom>
          <a:noFill/>
          <a:ln w="9525">
            <a:noFill/>
            <a:miter lim="800000"/>
            <a:headEnd/>
            <a:tailEnd/>
          </a:ln>
        </p:spPr>
      </p:pic>
      <p:sp>
        <p:nvSpPr>
          <p:cNvPr id="12293" name="Rectangle 8"/>
          <p:cNvSpPr>
            <a:spLocks noChangeArrowheads="1"/>
          </p:cNvSpPr>
          <p:nvPr/>
        </p:nvSpPr>
        <p:spPr bwMode="auto">
          <a:xfrm>
            <a:off x="685800" y="1603375"/>
            <a:ext cx="6550496" cy="396875"/>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pPr>
            <a:r>
              <a:rPr lang="en-US" sz="2400" dirty="0" smtClean="0">
                <a:latin typeface="Calibri" pitchFamily="34" charset="0"/>
              </a:rPr>
              <a:t>Some </a:t>
            </a:r>
            <a:r>
              <a:rPr lang="en-US" sz="2400" dirty="0">
                <a:latin typeface="Calibri" pitchFamily="34" charset="0"/>
              </a:rPr>
              <a:t>of the parameters are related to each other:</a:t>
            </a:r>
            <a:endParaRPr lang="pt-PT" sz="2400" dirty="0">
              <a:latin typeface="Calibri" pitchFamily="34" charset="0"/>
            </a:endParaRPr>
          </a:p>
        </p:txBody>
      </p:sp>
      <p:pic>
        <p:nvPicPr>
          <p:cNvPr id="12294" name="Picture 3"/>
          <p:cNvPicPr>
            <a:picLocks noChangeAspect="1" noChangeArrowheads="1"/>
          </p:cNvPicPr>
          <p:nvPr/>
        </p:nvPicPr>
        <p:blipFill>
          <a:blip r:embed="rId3" cstate="print"/>
          <a:srcRect/>
          <a:stretch>
            <a:fillRect/>
          </a:stretch>
        </p:blipFill>
        <p:spPr bwMode="auto">
          <a:xfrm>
            <a:off x="5214938" y="3357563"/>
            <a:ext cx="2835275" cy="1143000"/>
          </a:xfrm>
          <a:prstGeom prst="rect">
            <a:avLst/>
          </a:prstGeom>
          <a:noFill/>
          <a:ln w="9525">
            <a:noFill/>
            <a:miter lim="800000"/>
            <a:headEnd/>
            <a:tailEnd/>
          </a:ln>
        </p:spPr>
      </p:pic>
      <p:sp>
        <p:nvSpPr>
          <p:cNvPr id="12295" name="Rectangle 8"/>
          <p:cNvSpPr>
            <a:spLocks noChangeArrowheads="1"/>
          </p:cNvSpPr>
          <p:nvPr/>
        </p:nvSpPr>
        <p:spPr bwMode="auto">
          <a:xfrm>
            <a:off x="325438" y="3643313"/>
            <a:ext cx="4429125" cy="396875"/>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pPr>
            <a:r>
              <a:rPr lang="en-US" sz="2000" dirty="0" smtClean="0">
                <a:latin typeface="Calibri" pitchFamily="34" charset="0"/>
              </a:rPr>
              <a:t>Projection </a:t>
            </a:r>
            <a:r>
              <a:rPr lang="en-US" sz="2000" dirty="0">
                <a:latin typeface="Calibri" pitchFamily="34" charset="0"/>
              </a:rPr>
              <a:t>on a real camera:</a:t>
            </a:r>
            <a:endParaRPr lang="pt-PT" sz="2000" dirty="0">
              <a:latin typeface="Calibri" pitchFamily="34" charset="0"/>
            </a:endParaRPr>
          </a:p>
        </p:txBody>
      </p:sp>
      <p:grpSp>
        <p:nvGrpSpPr>
          <p:cNvPr id="12296" name="Grupo 17"/>
          <p:cNvGrpSpPr>
            <a:grpSpLocks/>
          </p:cNvGrpSpPr>
          <p:nvPr/>
        </p:nvGrpSpPr>
        <p:grpSpPr bwMode="auto">
          <a:xfrm>
            <a:off x="4000500" y="4643438"/>
            <a:ext cx="4214813" cy="1674812"/>
            <a:chOff x="2071670" y="4429132"/>
            <a:chExt cx="4214842" cy="1674606"/>
          </a:xfrm>
        </p:grpSpPr>
        <p:sp>
          <p:nvSpPr>
            <p:cNvPr id="9" name="Trapézio 8"/>
            <p:cNvSpPr/>
            <p:nvPr/>
          </p:nvSpPr>
          <p:spPr>
            <a:xfrm rot="5400000">
              <a:off x="3413226" y="4659212"/>
              <a:ext cx="1674606" cy="1214446"/>
            </a:xfrm>
            <a:prstGeom prst="trapezoid">
              <a:avLst/>
            </a:prstGeom>
            <a:solidFill>
              <a:srgbClr val="4F81BD">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sp>
          <p:nvSpPr>
            <p:cNvPr id="10" name="Seta para a direita 9"/>
            <p:cNvSpPr/>
            <p:nvPr/>
          </p:nvSpPr>
          <p:spPr>
            <a:xfrm rot="16200000">
              <a:off x="5393625" y="4964819"/>
              <a:ext cx="1357146" cy="428628"/>
            </a:xfrm>
            <a:prstGeom prst="rightArrow">
              <a:avLst>
                <a:gd name="adj1" fmla="val 50000"/>
                <a:gd name="adj2" fmla="val 815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cxnSp>
          <p:nvCxnSpPr>
            <p:cNvPr id="12" name="Conexão recta 11"/>
            <p:cNvCxnSpPr>
              <a:stCxn id="10" idx="3"/>
            </p:cNvCxnSpPr>
            <p:nvPr/>
          </p:nvCxnSpPr>
          <p:spPr>
            <a:xfrm rot="16200000" flipH="1" flipV="1">
              <a:off x="3536218" y="3036013"/>
              <a:ext cx="1071431" cy="4000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xão recta 13"/>
            <p:cNvCxnSpPr>
              <a:stCxn id="10" idx="1"/>
            </p:cNvCxnSpPr>
            <p:nvPr/>
          </p:nvCxnSpPr>
          <p:spPr>
            <a:xfrm rot="5400000" flipH="1">
              <a:off x="3929076" y="3714585"/>
              <a:ext cx="285715" cy="4000528"/>
            </a:xfrm>
            <a:prstGeom prst="line">
              <a:avLst/>
            </a:prstGeom>
          </p:spPr>
          <p:style>
            <a:lnRef idx="1">
              <a:schemeClr val="accent1"/>
            </a:lnRef>
            <a:fillRef idx="0">
              <a:schemeClr val="accent1"/>
            </a:fillRef>
            <a:effectRef idx="0">
              <a:schemeClr val="accent1"/>
            </a:effectRef>
            <a:fontRef idx="minor">
              <a:schemeClr val="tx1"/>
            </a:fontRef>
          </p:style>
        </p:cxnSp>
        <p:sp>
          <p:nvSpPr>
            <p:cNvPr id="15" name="Seta para a direita 14"/>
            <p:cNvSpPr/>
            <p:nvPr/>
          </p:nvSpPr>
          <p:spPr>
            <a:xfrm rot="16200000">
              <a:off x="3869573" y="5250548"/>
              <a:ext cx="714287" cy="214314"/>
            </a:xfrm>
            <a:prstGeom prst="rightArrow">
              <a:avLst>
                <a:gd name="adj1" fmla="val 50000"/>
                <a:gd name="adj2" fmla="val 815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grpSp>
      <p:sp>
        <p:nvSpPr>
          <p:cNvPr id="12297" name="Rectangle 8"/>
          <p:cNvSpPr>
            <a:spLocks noChangeArrowheads="1"/>
          </p:cNvSpPr>
          <p:nvPr/>
        </p:nvSpPr>
        <p:spPr bwMode="auto">
          <a:xfrm>
            <a:off x="285750" y="4929188"/>
            <a:ext cx="4643438" cy="1000125"/>
          </a:xfrm>
          <a:prstGeom prst="rect">
            <a:avLst/>
          </a:prstGeom>
          <a:noFill/>
          <a:ln w="9525">
            <a:noFill/>
            <a:miter lim="800000"/>
            <a:headEnd/>
            <a:tailEnd/>
          </a:ln>
        </p:spPr>
        <p:txBody>
          <a:bodyPr lIns="92075" tIns="46038" rIns="92075" bIns="46038"/>
          <a:lstStyle/>
          <a:p>
            <a:pPr eaLnBrk="0" hangingPunct="0">
              <a:lnSpc>
                <a:spcPct val="90000"/>
              </a:lnSpc>
              <a:spcBef>
                <a:spcPct val="20000"/>
              </a:spcBef>
            </a:pPr>
            <a:r>
              <a:rPr lang="en-US" sz="2000" dirty="0" smtClean="0">
                <a:latin typeface="Calibri" pitchFamily="34" charset="0"/>
              </a:rPr>
              <a:t>In </a:t>
            </a:r>
            <a:r>
              <a:rPr lang="en-US" sz="2000" dirty="0">
                <a:latin typeface="Calibri" pitchFamily="34" charset="0"/>
              </a:rPr>
              <a:t>computer graphics it is more convenient to formulate the visualization system with the </a:t>
            </a:r>
            <a:r>
              <a:rPr lang="en-US" sz="2000" i="1" dirty="0">
                <a:latin typeface="Calibri" pitchFamily="34" charset="0"/>
              </a:rPr>
              <a:t>view plate </a:t>
            </a:r>
            <a:r>
              <a:rPr lang="en-US" sz="2000" dirty="0">
                <a:latin typeface="Calibri" pitchFamily="34" charset="0"/>
              </a:rPr>
              <a:t>in front of the observer:</a:t>
            </a:r>
            <a:endParaRPr lang="pt-PT" sz="2000"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ítulo 1"/>
          <p:cNvSpPr>
            <a:spLocks noGrp="1"/>
          </p:cNvSpPr>
          <p:nvPr>
            <p:ph type="title" idx="4294967295"/>
          </p:nvPr>
        </p:nvSpPr>
        <p:spPr/>
        <p:txBody>
          <a:bodyPr/>
          <a:lstStyle/>
          <a:p>
            <a:pPr eaLnBrk="1" hangingPunct="1"/>
            <a:r>
              <a:rPr lang="en-US" b="1" dirty="0" smtClean="0">
                <a:solidFill>
                  <a:srgbClr val="0070C0"/>
                </a:solidFill>
              </a:rPr>
              <a:t>Projection Matrix</a:t>
            </a:r>
            <a:br>
              <a:rPr lang="en-US" b="1" dirty="0" smtClean="0">
                <a:solidFill>
                  <a:srgbClr val="0070C0"/>
                </a:solidFill>
              </a:rPr>
            </a:br>
            <a:r>
              <a:rPr lang="en-US" b="1" dirty="0" smtClean="0">
                <a:solidFill>
                  <a:srgbClr val="0070C0"/>
                </a:solidFill>
              </a:rPr>
              <a:t>(Observer Coordinates)</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A7806DB-A402-4FDC-ABD0-466C120944FB}" type="slidenum">
              <a:rPr lang="pt-PT" sz="1200">
                <a:solidFill>
                  <a:schemeClr val="tx1">
                    <a:tint val="75000"/>
                  </a:schemeClr>
                </a:solidFill>
                <a:latin typeface="+mn-lt"/>
              </a:rPr>
              <a:pPr algn="r" fontAlgn="auto">
                <a:spcBef>
                  <a:spcPts val="0"/>
                </a:spcBef>
                <a:spcAft>
                  <a:spcPts val="0"/>
                </a:spcAft>
                <a:defRPr/>
              </a:pPr>
              <a:t>13</a:t>
            </a:fld>
            <a:endParaRPr lang="pt-PT" sz="1200" dirty="0">
              <a:solidFill>
                <a:schemeClr val="tx1">
                  <a:tint val="75000"/>
                </a:schemeClr>
              </a:solidFill>
              <a:latin typeface="+mn-lt"/>
            </a:endParaRPr>
          </a:p>
        </p:txBody>
      </p:sp>
      <p:sp>
        <p:nvSpPr>
          <p:cNvPr id="1031" name="Text Box 5"/>
          <p:cNvSpPr txBox="1">
            <a:spLocks noChangeArrowheads="1"/>
          </p:cNvSpPr>
          <p:nvPr/>
        </p:nvSpPr>
        <p:spPr bwMode="auto">
          <a:xfrm>
            <a:off x="2743200" y="1828800"/>
            <a:ext cx="1329210" cy="400110"/>
          </a:xfrm>
          <a:prstGeom prst="rect">
            <a:avLst/>
          </a:prstGeom>
          <a:noFill/>
          <a:ln w="12700">
            <a:noFill/>
            <a:miter lim="800000"/>
            <a:headEnd type="none" w="sm" len="sm"/>
            <a:tailEnd type="none" w="sm" len="sm"/>
          </a:ln>
        </p:spPr>
        <p:txBody>
          <a:bodyPr wrap="none">
            <a:spAutoFit/>
          </a:bodyPr>
          <a:lstStyle/>
          <a:p>
            <a:pPr eaLnBrk="0" hangingPunct="0"/>
            <a:r>
              <a:rPr lang="en-US" sz="2000" dirty="0" smtClean="0">
                <a:latin typeface="Times New Roman" pitchFamily="18" charset="0"/>
              </a:rPr>
              <a:t>Front </a:t>
            </a:r>
            <a:r>
              <a:rPr lang="en-US" sz="2000" dirty="0">
                <a:latin typeface="Times New Roman" pitchFamily="18" charset="0"/>
              </a:rPr>
              <a:t>Plan:</a:t>
            </a:r>
          </a:p>
        </p:txBody>
      </p:sp>
      <p:sp>
        <p:nvSpPr>
          <p:cNvPr id="1032" name="Text Box 6"/>
          <p:cNvSpPr txBox="1">
            <a:spLocks noChangeArrowheads="1"/>
          </p:cNvSpPr>
          <p:nvPr/>
        </p:nvSpPr>
        <p:spPr bwMode="auto">
          <a:xfrm>
            <a:off x="2743200" y="2514600"/>
            <a:ext cx="1401346" cy="400110"/>
          </a:xfrm>
          <a:prstGeom prst="rect">
            <a:avLst/>
          </a:prstGeom>
          <a:noFill/>
          <a:ln w="12700">
            <a:noFill/>
            <a:miter lim="800000"/>
            <a:headEnd type="none" w="sm" len="sm"/>
            <a:tailEnd type="none" w="sm" len="sm"/>
          </a:ln>
        </p:spPr>
        <p:txBody>
          <a:bodyPr wrap="none">
            <a:spAutoFit/>
          </a:bodyPr>
          <a:lstStyle/>
          <a:p>
            <a:pPr eaLnBrk="0" hangingPunct="0"/>
            <a:r>
              <a:rPr lang="en-US" sz="2000" dirty="0" smtClean="0">
                <a:latin typeface="Times New Roman" pitchFamily="18" charset="0"/>
              </a:rPr>
              <a:t>Back </a:t>
            </a:r>
            <a:r>
              <a:rPr lang="en-US" sz="2000" dirty="0">
                <a:latin typeface="Times New Roman" pitchFamily="18" charset="0"/>
              </a:rPr>
              <a:t>plane:</a:t>
            </a:r>
          </a:p>
        </p:txBody>
      </p:sp>
      <p:graphicFrame>
        <p:nvGraphicFramePr>
          <p:cNvPr id="1027" name="Object 8"/>
          <p:cNvGraphicFramePr>
            <a:graphicFrameLocks noChangeAspect="1"/>
          </p:cNvGraphicFramePr>
          <p:nvPr>
            <p:extLst>
              <p:ext uri="{D42A27DB-BD31-4B8C-83A1-F6EECF244321}">
                <p14:modId xmlns:p14="http://schemas.microsoft.com/office/powerpoint/2010/main" val="102959426"/>
              </p:ext>
            </p:extLst>
          </p:nvPr>
        </p:nvGraphicFramePr>
        <p:xfrm>
          <a:off x="4557713" y="1828800"/>
          <a:ext cx="1557337" cy="431800"/>
        </p:xfrm>
        <a:graphic>
          <a:graphicData uri="http://schemas.openxmlformats.org/presentationml/2006/ole">
            <mc:AlternateContent xmlns:mc="http://schemas.openxmlformats.org/markup-compatibility/2006">
              <mc:Choice xmlns:v="urn:schemas-microsoft-com:vml" Requires="v">
                <p:oleObj spid="_x0000_s1087" name="Equação" r:id="rId3" imgW="723600" imgH="203040" progId="Equation.3">
                  <p:embed/>
                </p:oleObj>
              </mc:Choice>
              <mc:Fallback>
                <p:oleObj name="Equação" r:id="rId3" imgW="723600" imgH="203040" progId="Equation.3">
                  <p:embed/>
                  <p:pic>
                    <p:nvPicPr>
                      <p:cNvPr id="0" name="Object 8"/>
                      <p:cNvPicPr>
                        <a:picLocks noChangeAspect="1" noChangeArrowheads="1"/>
                      </p:cNvPicPr>
                      <p:nvPr/>
                    </p:nvPicPr>
                    <p:blipFill>
                      <a:blip r:embed="rId4"/>
                      <a:srcRect/>
                      <a:stretch>
                        <a:fillRect/>
                      </a:stretch>
                    </p:blipFill>
                    <p:spPr bwMode="auto">
                      <a:xfrm>
                        <a:off x="4557713" y="1828800"/>
                        <a:ext cx="1557337" cy="431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8" name="Object 9"/>
          <p:cNvGraphicFramePr>
            <a:graphicFrameLocks noChangeAspect="1"/>
          </p:cNvGraphicFramePr>
          <p:nvPr/>
        </p:nvGraphicFramePr>
        <p:xfrm>
          <a:off x="4543425" y="2505075"/>
          <a:ext cx="1752600" cy="417513"/>
        </p:xfrm>
        <a:graphic>
          <a:graphicData uri="http://schemas.openxmlformats.org/presentationml/2006/ole">
            <mc:AlternateContent xmlns:mc="http://schemas.openxmlformats.org/markup-compatibility/2006">
              <mc:Choice xmlns:v="urn:schemas-microsoft-com:vml" Requires="v">
                <p:oleObj spid="_x0000_s1088" r:id="rId5" imgW="837836" imgH="203112" progId="Equation.3">
                  <p:embed/>
                </p:oleObj>
              </mc:Choice>
              <mc:Fallback>
                <p:oleObj r:id="rId5" imgW="837836" imgH="203112"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2505075"/>
                        <a:ext cx="1752600" cy="4175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pic>
        <p:nvPicPr>
          <p:cNvPr id="9" name="Picture 7" descr="getfile_003"/>
          <p:cNvPicPr>
            <a:picLocks noChangeAspect="1" noChangeArrowheads="1"/>
          </p:cNvPicPr>
          <p:nvPr/>
        </p:nvPicPr>
        <p:blipFill>
          <a:blip r:embed="rId7" cstate="print"/>
          <a:srcRect/>
          <a:stretch>
            <a:fillRect/>
          </a:stretch>
        </p:blipFill>
        <p:spPr bwMode="auto">
          <a:xfrm>
            <a:off x="1284621" y="3564012"/>
            <a:ext cx="6539834" cy="2792338"/>
          </a:xfrm>
          <a:prstGeom prst="rect">
            <a:avLst/>
          </a:prstGeom>
          <a:noFill/>
          <a:ln w="9525">
            <a:noFill/>
            <a:miter lim="800000"/>
            <a:headEnd/>
            <a:tailEnd/>
          </a:ln>
        </p:spPr>
      </p:pic>
      <p:sp>
        <p:nvSpPr>
          <p:cNvPr id="2" name="CaixaDeTexto 1"/>
          <p:cNvSpPr txBox="1"/>
          <p:nvPr/>
        </p:nvSpPr>
        <p:spPr>
          <a:xfrm>
            <a:off x="4973856" y="5354052"/>
            <a:ext cx="486030"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+a</a:t>
            </a:r>
            <a:endParaRPr lang="pt-PT" sz="2000" i="1" dirty="0">
              <a:latin typeface="Times New Roman" panose="02020603050405020304" pitchFamily="18" charset="0"/>
              <a:cs typeface="Times New Roman" panose="02020603050405020304" pitchFamily="18" charset="0"/>
            </a:endParaRPr>
          </a:p>
        </p:txBody>
      </p:sp>
      <p:sp>
        <p:nvSpPr>
          <p:cNvPr id="12" name="CaixaDeTexto 11"/>
          <p:cNvSpPr txBox="1"/>
          <p:nvPr/>
        </p:nvSpPr>
        <p:spPr>
          <a:xfrm>
            <a:off x="3648869" y="4762733"/>
            <a:ext cx="397866"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-a</a:t>
            </a:r>
            <a:endParaRPr lang="pt-PT" sz="2000" i="1" dirty="0">
              <a:latin typeface="Times New Roman" panose="02020603050405020304" pitchFamily="18" charset="0"/>
              <a:cs typeface="Times New Roman" panose="02020603050405020304" pitchFamily="18" charset="0"/>
            </a:endParaRPr>
          </a:p>
        </p:txBody>
      </p:sp>
      <p:sp>
        <p:nvSpPr>
          <p:cNvPr id="13" name="CaixaDeTexto 12"/>
          <p:cNvSpPr txBox="1"/>
          <p:nvPr/>
        </p:nvSpPr>
        <p:spPr>
          <a:xfrm>
            <a:off x="4198810" y="4337557"/>
            <a:ext cx="486030"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+b</a:t>
            </a:r>
            <a:endParaRPr lang="pt-PT" sz="2000" i="1" dirty="0">
              <a:latin typeface="Times New Roman" panose="02020603050405020304" pitchFamily="18" charset="0"/>
              <a:cs typeface="Times New Roman" panose="02020603050405020304" pitchFamily="18" charset="0"/>
            </a:endParaRPr>
          </a:p>
        </p:txBody>
      </p:sp>
      <p:sp>
        <p:nvSpPr>
          <p:cNvPr id="15" name="CaixaDeTexto 14"/>
          <p:cNvSpPr txBox="1"/>
          <p:nvPr/>
        </p:nvSpPr>
        <p:spPr>
          <a:xfrm>
            <a:off x="4344492" y="5803562"/>
            <a:ext cx="397866"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a:t>
            </a:r>
            <a:r>
              <a:rPr lang="pt-PT" sz="2000" i="1" dirty="0">
                <a:latin typeface="Times New Roman" panose="02020603050405020304" pitchFamily="18" charset="0"/>
                <a:cs typeface="Times New Roman" panose="02020603050405020304" pitchFamily="18" charset="0"/>
              </a:rPr>
              <a:t>b</a:t>
            </a:r>
          </a:p>
        </p:txBody>
      </p:sp>
      <p:sp>
        <p:nvSpPr>
          <p:cNvPr id="16" name="CaixaDeTexto 15"/>
          <p:cNvSpPr txBox="1"/>
          <p:nvPr/>
        </p:nvSpPr>
        <p:spPr>
          <a:xfrm>
            <a:off x="7772507" y="5153997"/>
            <a:ext cx="570990"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+a’</a:t>
            </a:r>
            <a:endParaRPr lang="pt-PT" sz="2000" i="1" dirty="0">
              <a:latin typeface="Times New Roman" panose="02020603050405020304" pitchFamily="18" charset="0"/>
              <a:cs typeface="Times New Roman" panose="02020603050405020304" pitchFamily="18" charset="0"/>
            </a:endParaRPr>
          </a:p>
        </p:txBody>
      </p:sp>
      <p:sp>
        <p:nvSpPr>
          <p:cNvPr id="17" name="CaixaDeTexto 16"/>
          <p:cNvSpPr txBox="1"/>
          <p:nvPr/>
        </p:nvSpPr>
        <p:spPr>
          <a:xfrm>
            <a:off x="5587488" y="4275826"/>
            <a:ext cx="482824"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-a’</a:t>
            </a:r>
            <a:endParaRPr lang="pt-PT" sz="2000" i="1" dirty="0">
              <a:latin typeface="Times New Roman" panose="02020603050405020304" pitchFamily="18" charset="0"/>
              <a:cs typeface="Times New Roman" panose="02020603050405020304" pitchFamily="18" charset="0"/>
            </a:endParaRPr>
          </a:p>
        </p:txBody>
      </p:sp>
      <p:sp>
        <p:nvSpPr>
          <p:cNvPr id="18" name="CaixaDeTexto 17"/>
          <p:cNvSpPr txBox="1"/>
          <p:nvPr/>
        </p:nvSpPr>
        <p:spPr>
          <a:xfrm>
            <a:off x="6128799" y="3301591"/>
            <a:ext cx="570990"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+b’</a:t>
            </a:r>
            <a:endParaRPr lang="pt-PT" sz="2000" i="1" dirty="0">
              <a:latin typeface="Times New Roman" panose="02020603050405020304" pitchFamily="18" charset="0"/>
              <a:cs typeface="Times New Roman" panose="02020603050405020304" pitchFamily="18" charset="0"/>
            </a:endParaRPr>
          </a:p>
        </p:txBody>
      </p:sp>
      <p:sp>
        <p:nvSpPr>
          <p:cNvPr id="19" name="CaixaDeTexto 18"/>
          <p:cNvSpPr txBox="1"/>
          <p:nvPr/>
        </p:nvSpPr>
        <p:spPr>
          <a:xfrm>
            <a:off x="6804248" y="5938748"/>
            <a:ext cx="482824"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-b’</a:t>
            </a:r>
            <a:endParaRPr lang="pt-PT" sz="2000" i="1" dirty="0">
              <a:latin typeface="Times New Roman" panose="02020603050405020304" pitchFamily="18" charset="0"/>
              <a:cs typeface="Times New Roman" panose="02020603050405020304" pitchFamily="18" charset="0"/>
            </a:endParaRPr>
          </a:p>
        </p:txBody>
      </p:sp>
      <p:cxnSp>
        <p:nvCxnSpPr>
          <p:cNvPr id="4" name="Conexão reta 3"/>
          <p:cNvCxnSpPr/>
          <p:nvPr/>
        </p:nvCxnSpPr>
        <p:spPr>
          <a:xfrm flipV="1">
            <a:off x="1284621" y="5738208"/>
            <a:ext cx="6335379" cy="200540"/>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20" name="CaixaDeTexto 19"/>
          <p:cNvSpPr txBox="1"/>
          <p:nvPr/>
        </p:nvSpPr>
        <p:spPr>
          <a:xfrm flipH="1">
            <a:off x="4283968" y="5445224"/>
            <a:ext cx="515540" cy="400110"/>
          </a:xfrm>
          <a:prstGeom prst="rect">
            <a:avLst/>
          </a:prstGeom>
          <a:noFill/>
        </p:spPr>
        <p:txBody>
          <a:bodyPr wrap="square" rtlCol="0">
            <a:spAutoFit/>
          </a:bodyPr>
          <a:lstStyle/>
          <a:p>
            <a:r>
              <a:rPr lang="pt-PT" sz="2000" i="1" dirty="0" smtClean="0">
                <a:latin typeface="Times New Roman" panose="02020603050405020304" pitchFamily="18" charset="0"/>
                <a:cs typeface="Times New Roman" panose="02020603050405020304" pitchFamily="18" charset="0"/>
              </a:rPr>
              <a:t>-c</a:t>
            </a:r>
            <a:endParaRPr lang="pt-PT" sz="2000" i="1" dirty="0">
              <a:latin typeface="Times New Roman" panose="02020603050405020304" pitchFamily="18" charset="0"/>
              <a:cs typeface="Times New Roman" panose="02020603050405020304" pitchFamily="18" charset="0"/>
            </a:endParaRPr>
          </a:p>
        </p:txBody>
      </p:sp>
      <p:sp>
        <p:nvSpPr>
          <p:cNvPr id="21" name="CaixaDeTexto 20"/>
          <p:cNvSpPr txBox="1"/>
          <p:nvPr/>
        </p:nvSpPr>
        <p:spPr>
          <a:xfrm flipH="1">
            <a:off x="6613816" y="5377509"/>
            <a:ext cx="515540" cy="400110"/>
          </a:xfrm>
          <a:prstGeom prst="rect">
            <a:avLst/>
          </a:prstGeom>
          <a:noFill/>
        </p:spPr>
        <p:txBody>
          <a:bodyPr wrap="square" rtlCol="0">
            <a:spAutoFit/>
          </a:bodyPr>
          <a:lstStyle/>
          <a:p>
            <a:r>
              <a:rPr lang="pt-PT" sz="2000" i="1" dirty="0" smtClean="0">
                <a:latin typeface="Times New Roman" panose="02020603050405020304" pitchFamily="18" charset="0"/>
                <a:cs typeface="Times New Roman" panose="02020603050405020304" pitchFamily="18" charset="0"/>
              </a:rPr>
              <a:t>-d</a:t>
            </a:r>
            <a:endParaRPr lang="pt-PT" sz="2000"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ítulo 1"/>
          <p:cNvSpPr>
            <a:spLocks noGrp="1"/>
          </p:cNvSpPr>
          <p:nvPr>
            <p:ph type="title" idx="4294967295"/>
          </p:nvPr>
        </p:nvSpPr>
        <p:spPr/>
        <p:txBody>
          <a:bodyPr/>
          <a:lstStyle/>
          <a:p>
            <a:pPr eaLnBrk="1" hangingPunct="1"/>
            <a:r>
              <a:rPr lang="en-US" b="1" dirty="0">
                <a:solidFill>
                  <a:srgbClr val="0070C0"/>
                </a:solidFill>
              </a:rPr>
              <a:t>Projection Matrix</a:t>
            </a:r>
            <a:br>
              <a:rPr lang="en-US" b="1" dirty="0">
                <a:solidFill>
                  <a:srgbClr val="0070C0"/>
                </a:solidFill>
              </a:rPr>
            </a:br>
            <a:r>
              <a:rPr lang="en-US" b="1" dirty="0">
                <a:solidFill>
                  <a:srgbClr val="0070C0"/>
                </a:solidFill>
              </a:rPr>
              <a:t>(Observer Coordinates)</a:t>
            </a:r>
            <a:endParaRPr lang="pt-PT"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A7806DB-A402-4FDC-ABD0-466C120944FB}" type="slidenum">
              <a:rPr lang="pt-PT" sz="1200">
                <a:solidFill>
                  <a:schemeClr val="tx1">
                    <a:tint val="75000"/>
                  </a:schemeClr>
                </a:solidFill>
                <a:latin typeface="+mn-lt"/>
              </a:rPr>
              <a:pPr algn="r" fontAlgn="auto">
                <a:spcBef>
                  <a:spcPts val="0"/>
                </a:spcBef>
                <a:spcAft>
                  <a:spcPts val="0"/>
                </a:spcAft>
                <a:defRPr/>
              </a:pPr>
              <a:t>14</a:t>
            </a:fld>
            <a:endParaRPr lang="pt-PT" sz="1200" dirty="0">
              <a:solidFill>
                <a:schemeClr val="tx1">
                  <a:tint val="75000"/>
                </a:schemeClr>
              </a:solidFill>
              <a:latin typeface="+mn-lt"/>
            </a:endParaRPr>
          </a:p>
        </p:txBody>
      </p:sp>
      <p:pic>
        <p:nvPicPr>
          <p:cNvPr id="9" name="Picture 7" descr="getfile_003"/>
          <p:cNvPicPr>
            <a:picLocks noChangeAspect="1" noChangeArrowheads="1"/>
          </p:cNvPicPr>
          <p:nvPr/>
        </p:nvPicPr>
        <p:blipFill>
          <a:blip r:embed="rId2" cstate="print"/>
          <a:srcRect/>
          <a:stretch>
            <a:fillRect/>
          </a:stretch>
        </p:blipFill>
        <p:spPr bwMode="auto">
          <a:xfrm rot="8908653">
            <a:off x="2834270" y="3173485"/>
            <a:ext cx="4459864" cy="2487937"/>
          </a:xfrm>
          <a:prstGeom prst="rect">
            <a:avLst/>
          </a:prstGeom>
          <a:noFill/>
          <a:ln w="9525">
            <a:noFill/>
            <a:miter lim="800000"/>
            <a:headEnd/>
            <a:tailEnd/>
          </a:ln>
        </p:spPr>
      </p:pic>
      <p:pic>
        <p:nvPicPr>
          <p:cNvPr id="3078" name="Picture 6"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356992"/>
            <a:ext cx="3883844" cy="320194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m para 3d axi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54891">
            <a:off x="5826717" y="1521840"/>
            <a:ext cx="1656184" cy="164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4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ítulo 1"/>
          <p:cNvSpPr>
            <a:spLocks noGrp="1"/>
          </p:cNvSpPr>
          <p:nvPr>
            <p:ph type="title" idx="4294967295"/>
          </p:nvPr>
        </p:nvSpPr>
        <p:spPr/>
        <p:txBody>
          <a:bodyPr/>
          <a:lstStyle/>
          <a:p>
            <a:pPr eaLnBrk="1" hangingPunct="1"/>
            <a:r>
              <a:rPr lang="en-US" b="1" dirty="0">
                <a:solidFill>
                  <a:srgbClr val="0070C0"/>
                </a:solidFill>
              </a:rPr>
              <a:t>Projection Matrix</a:t>
            </a:r>
            <a:br>
              <a:rPr lang="en-US" b="1" dirty="0">
                <a:solidFill>
                  <a:srgbClr val="0070C0"/>
                </a:solidFill>
              </a:rPr>
            </a:br>
            <a:r>
              <a:rPr lang="en-US" b="1" dirty="0">
                <a:solidFill>
                  <a:srgbClr val="0070C0"/>
                </a:solidFill>
              </a:rPr>
              <a:t>(Observer Coordinates)</a:t>
            </a:r>
            <a:endParaRPr lang="pt-PT"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A7806DB-A402-4FDC-ABD0-466C120944FB}" type="slidenum">
              <a:rPr lang="pt-PT" sz="1200">
                <a:solidFill>
                  <a:schemeClr val="tx1">
                    <a:tint val="75000"/>
                  </a:schemeClr>
                </a:solidFill>
                <a:latin typeface="+mn-lt"/>
              </a:rPr>
              <a:pPr algn="r" fontAlgn="auto">
                <a:spcBef>
                  <a:spcPts val="0"/>
                </a:spcBef>
                <a:spcAft>
                  <a:spcPts val="0"/>
                </a:spcAft>
                <a:defRPr/>
              </a:pPr>
              <a:t>15</a:t>
            </a:fld>
            <a:endParaRPr lang="pt-PT" sz="1200" dirty="0">
              <a:solidFill>
                <a:schemeClr val="tx1">
                  <a:tint val="75000"/>
                </a:schemeClr>
              </a:solidFill>
              <a:latin typeface="+mn-lt"/>
            </a:endParaRPr>
          </a:p>
        </p:txBody>
      </p:sp>
      <p:sp>
        <p:nvSpPr>
          <p:cNvPr id="1031" name="Text Box 5"/>
          <p:cNvSpPr txBox="1">
            <a:spLocks noChangeArrowheads="1"/>
          </p:cNvSpPr>
          <p:nvPr/>
        </p:nvSpPr>
        <p:spPr bwMode="auto">
          <a:xfrm>
            <a:off x="2743200" y="1828800"/>
            <a:ext cx="1329210" cy="400110"/>
          </a:xfrm>
          <a:prstGeom prst="rect">
            <a:avLst/>
          </a:prstGeom>
          <a:noFill/>
          <a:ln w="12700">
            <a:noFill/>
            <a:miter lim="800000"/>
            <a:headEnd type="none" w="sm" len="sm"/>
            <a:tailEnd type="none" w="sm" len="sm"/>
          </a:ln>
        </p:spPr>
        <p:txBody>
          <a:bodyPr wrap="none">
            <a:spAutoFit/>
          </a:bodyPr>
          <a:lstStyle/>
          <a:p>
            <a:pPr eaLnBrk="0" hangingPunct="0"/>
            <a:r>
              <a:rPr lang="en-US" sz="2000" dirty="0">
                <a:latin typeface="Times New Roman" pitchFamily="18" charset="0"/>
              </a:rPr>
              <a:t>Front Plan:</a:t>
            </a:r>
          </a:p>
        </p:txBody>
      </p:sp>
      <p:sp>
        <p:nvSpPr>
          <p:cNvPr id="1032" name="Text Box 6"/>
          <p:cNvSpPr txBox="1">
            <a:spLocks noChangeArrowheads="1"/>
          </p:cNvSpPr>
          <p:nvPr/>
        </p:nvSpPr>
        <p:spPr bwMode="auto">
          <a:xfrm>
            <a:off x="2743200" y="2514600"/>
            <a:ext cx="1401346" cy="400110"/>
          </a:xfrm>
          <a:prstGeom prst="rect">
            <a:avLst/>
          </a:prstGeom>
          <a:noFill/>
          <a:ln w="12700">
            <a:noFill/>
            <a:miter lim="800000"/>
            <a:headEnd type="none" w="sm" len="sm"/>
            <a:tailEnd type="none" w="sm" len="sm"/>
          </a:ln>
        </p:spPr>
        <p:txBody>
          <a:bodyPr wrap="none">
            <a:spAutoFit/>
          </a:bodyPr>
          <a:lstStyle/>
          <a:p>
            <a:pPr eaLnBrk="0" hangingPunct="0"/>
            <a:r>
              <a:rPr lang="en-US" sz="2000" dirty="0">
                <a:latin typeface="Times New Roman" pitchFamily="18" charset="0"/>
              </a:rPr>
              <a:t>Back plane:</a:t>
            </a:r>
          </a:p>
        </p:txBody>
      </p:sp>
      <p:graphicFrame>
        <p:nvGraphicFramePr>
          <p:cNvPr id="1026" name="Object 7"/>
          <p:cNvGraphicFramePr>
            <a:graphicFrameLocks noChangeAspect="1"/>
          </p:cNvGraphicFramePr>
          <p:nvPr/>
        </p:nvGraphicFramePr>
        <p:xfrm>
          <a:off x="702673" y="3714752"/>
          <a:ext cx="7704717" cy="1857388"/>
        </p:xfrm>
        <a:graphic>
          <a:graphicData uri="http://schemas.openxmlformats.org/presentationml/2006/ole">
            <mc:AlternateContent xmlns:mc="http://schemas.openxmlformats.org/markup-compatibility/2006">
              <mc:Choice xmlns:v="urn:schemas-microsoft-com:vml" Requires="v">
                <p:oleObj spid="_x0000_s2122" r:id="rId3" imgW="3784600" imgH="914400" progId="Equation.3">
                  <p:embed/>
                </p:oleObj>
              </mc:Choice>
              <mc:Fallback>
                <p:oleObj r:id="rId3" imgW="37846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673" y="3714752"/>
                        <a:ext cx="7704717" cy="18573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7" name="Object 8"/>
          <p:cNvGraphicFramePr>
            <a:graphicFrameLocks noChangeAspect="1"/>
          </p:cNvGraphicFramePr>
          <p:nvPr/>
        </p:nvGraphicFramePr>
        <p:xfrm>
          <a:off x="4543425" y="1828800"/>
          <a:ext cx="1585913" cy="431800"/>
        </p:xfrm>
        <a:graphic>
          <a:graphicData uri="http://schemas.openxmlformats.org/presentationml/2006/ole">
            <mc:AlternateContent xmlns:mc="http://schemas.openxmlformats.org/markup-compatibility/2006">
              <mc:Choice xmlns:v="urn:schemas-microsoft-com:vml" Requires="v">
                <p:oleObj spid="_x0000_s2123" r:id="rId5" imgW="736600" imgH="203200" progId="Equation.3">
                  <p:embed/>
                </p:oleObj>
              </mc:Choice>
              <mc:Fallback>
                <p:oleObj r:id="rId5" imgW="7366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1828800"/>
                        <a:ext cx="1585913" cy="431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8" name="Object 9"/>
          <p:cNvGraphicFramePr>
            <a:graphicFrameLocks noChangeAspect="1"/>
          </p:cNvGraphicFramePr>
          <p:nvPr/>
        </p:nvGraphicFramePr>
        <p:xfrm>
          <a:off x="4543425" y="2505075"/>
          <a:ext cx="1752600" cy="417513"/>
        </p:xfrm>
        <a:graphic>
          <a:graphicData uri="http://schemas.openxmlformats.org/presentationml/2006/ole">
            <mc:AlternateContent xmlns:mc="http://schemas.openxmlformats.org/markup-compatibility/2006">
              <mc:Choice xmlns:v="urn:schemas-microsoft-com:vml" Requires="v">
                <p:oleObj spid="_x0000_s2124" r:id="rId7" imgW="837836" imgH="203112" progId="Equation.3">
                  <p:embed/>
                </p:oleObj>
              </mc:Choice>
              <mc:Fallback>
                <p:oleObj r:id="rId7" imgW="837836"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3425" y="2505075"/>
                        <a:ext cx="1752600" cy="4175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1731931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idx="4294967295"/>
          </p:nvPr>
        </p:nvSpPr>
        <p:spPr/>
        <p:txBody>
          <a:bodyPr/>
          <a:lstStyle/>
          <a:p>
            <a:pPr eaLnBrk="1" hangingPunct="1"/>
            <a:r>
              <a:rPr lang="en-US" b="1" dirty="0" smtClean="0">
                <a:solidFill>
                  <a:srgbClr val="0070C0"/>
                </a:solidFill>
              </a:rPr>
              <a:t>View Positioning</a:t>
            </a:r>
            <a:br>
              <a:rPr lang="en-US" b="1" dirty="0" smtClean="0">
                <a:solidFill>
                  <a:srgbClr val="0070C0"/>
                </a:solidFill>
              </a:rPr>
            </a:br>
            <a:r>
              <a:rPr lang="en-US" b="1" dirty="0" smtClean="0">
                <a:solidFill>
                  <a:srgbClr val="0070C0"/>
                </a:solidFill>
              </a:rPr>
              <a:t>Visualization Matrix</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DA6F1BB-510C-4150-AF65-A6D3C11C7AA1}" type="slidenum">
              <a:rPr lang="pt-PT" sz="1200">
                <a:solidFill>
                  <a:schemeClr val="tx1">
                    <a:tint val="75000"/>
                  </a:schemeClr>
                </a:solidFill>
                <a:latin typeface="+mn-lt"/>
              </a:rPr>
              <a:pPr algn="r" fontAlgn="auto">
                <a:spcBef>
                  <a:spcPts val="0"/>
                </a:spcBef>
                <a:spcAft>
                  <a:spcPts val="0"/>
                </a:spcAft>
                <a:defRPr/>
              </a:pPr>
              <a:t>16</a:t>
            </a:fld>
            <a:endParaRPr lang="pt-PT" sz="1200" dirty="0">
              <a:solidFill>
                <a:schemeClr val="tx1">
                  <a:tint val="75000"/>
                </a:schemeClr>
              </a:solidFill>
              <a:latin typeface="+mn-lt"/>
            </a:endParaRPr>
          </a:p>
        </p:txBody>
      </p:sp>
      <p:sp>
        <p:nvSpPr>
          <p:cNvPr id="13316" name="Rectangle 9"/>
          <p:cNvSpPr>
            <a:spLocks noChangeArrowheads="1"/>
          </p:cNvSpPr>
          <p:nvPr/>
        </p:nvSpPr>
        <p:spPr bwMode="auto">
          <a:xfrm>
            <a:off x="685800" y="1481138"/>
            <a:ext cx="7772400" cy="3371850"/>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buFont typeface="Arial" charset="0"/>
              <a:buChar char="•"/>
            </a:pPr>
            <a:r>
              <a:rPr lang="en-US" sz="2400" b="1" i="1" dirty="0" smtClean="0">
                <a:latin typeface="Calibri" pitchFamily="34" charset="0"/>
              </a:rPr>
              <a:t>Viewpoint</a:t>
            </a:r>
            <a:r>
              <a:rPr lang="en-US" sz="2400" b="1" i="1" dirty="0">
                <a:latin typeface="Calibri" pitchFamily="34" charset="0"/>
              </a:rPr>
              <a:t>, view-reference point (</a:t>
            </a:r>
            <a:r>
              <a:rPr lang="en-US" sz="2400" b="1" i="1" dirty="0" err="1">
                <a:latin typeface="Calibri" pitchFamily="34" charset="0"/>
              </a:rPr>
              <a:t>vrp</a:t>
            </a:r>
            <a:r>
              <a:rPr lang="en-US" sz="2400" b="1" i="1" dirty="0">
                <a:latin typeface="Calibri" pitchFamily="34" charset="0"/>
              </a:rPr>
              <a:t>, eye) </a:t>
            </a:r>
            <a:r>
              <a:rPr lang="en-US" sz="2400" dirty="0">
                <a:latin typeface="Calibri" pitchFamily="34" charset="0"/>
              </a:rPr>
              <a:t>- Position of the camera or observer.</a:t>
            </a:r>
          </a:p>
          <a:p>
            <a:pPr marL="342900" indent="-342900" eaLnBrk="0" hangingPunct="0">
              <a:lnSpc>
                <a:spcPct val="90000"/>
              </a:lnSpc>
              <a:spcBef>
                <a:spcPct val="20000"/>
              </a:spcBef>
              <a:buFont typeface="Arial" charset="0"/>
              <a:buChar char="•"/>
            </a:pPr>
            <a:r>
              <a:rPr lang="en-US" sz="2400" b="1" i="1" dirty="0">
                <a:latin typeface="Calibri" pitchFamily="34" charset="0"/>
              </a:rPr>
              <a:t>View center - the center </a:t>
            </a:r>
            <a:r>
              <a:rPr lang="en-US" sz="2400" dirty="0">
                <a:latin typeface="Calibri" pitchFamily="34" charset="0"/>
              </a:rPr>
              <a:t>of the view plate, or the point where the viewer is looking.</a:t>
            </a:r>
          </a:p>
          <a:p>
            <a:pPr marL="342900" indent="-342900" eaLnBrk="0" hangingPunct="0">
              <a:lnSpc>
                <a:spcPct val="90000"/>
              </a:lnSpc>
              <a:spcBef>
                <a:spcPct val="20000"/>
              </a:spcBef>
              <a:buFont typeface="Arial" charset="0"/>
              <a:buChar char="•"/>
            </a:pPr>
            <a:r>
              <a:rPr lang="en-US" sz="2400" b="1" i="1" dirty="0">
                <a:latin typeface="Calibri" pitchFamily="34" charset="0"/>
              </a:rPr>
              <a:t>View up direction (up) </a:t>
            </a:r>
            <a:r>
              <a:rPr lang="en-US" sz="2400" dirty="0">
                <a:latin typeface="Calibri" pitchFamily="34" charset="0"/>
              </a:rPr>
              <a:t>- the upward direction from the observer's point of view.</a:t>
            </a:r>
          </a:p>
          <a:p>
            <a:pPr marL="342900" indent="-342900" eaLnBrk="0" hangingPunct="0">
              <a:lnSpc>
                <a:spcPct val="90000"/>
              </a:lnSpc>
              <a:spcBef>
                <a:spcPct val="20000"/>
              </a:spcBef>
              <a:buFont typeface="Arial" charset="0"/>
              <a:buChar char="•"/>
            </a:pPr>
            <a:r>
              <a:rPr lang="en-US" sz="2400" b="1" i="1" dirty="0">
                <a:latin typeface="Calibri" pitchFamily="34" charset="0"/>
              </a:rPr>
              <a:t>View plane </a:t>
            </a:r>
            <a:r>
              <a:rPr lang="en-US" sz="2400" dirty="0">
                <a:latin typeface="Calibri" pitchFamily="34" charset="0"/>
              </a:rPr>
              <a:t>- the plane of the projected image.</a:t>
            </a:r>
          </a:p>
          <a:p>
            <a:pPr marL="342900" indent="-342900" eaLnBrk="0" hangingPunct="0">
              <a:lnSpc>
                <a:spcPct val="90000"/>
              </a:lnSpc>
              <a:spcBef>
                <a:spcPct val="20000"/>
              </a:spcBef>
              <a:buFont typeface="Arial" charset="0"/>
              <a:buChar char="•"/>
            </a:pPr>
            <a:r>
              <a:rPr lang="en-US" sz="2400" b="1" i="1" dirty="0">
                <a:latin typeface="Calibri" pitchFamily="34" charset="0"/>
              </a:rPr>
              <a:t>View </a:t>
            </a:r>
            <a:r>
              <a:rPr lang="en-US" sz="2400" b="1" i="1" dirty="0" smtClean="0">
                <a:latin typeface="Calibri" pitchFamily="34" charset="0"/>
              </a:rPr>
              <a:t>plane normal (</a:t>
            </a:r>
            <a:r>
              <a:rPr lang="en-US" sz="2400" b="1" i="1" dirty="0" err="1" smtClean="0">
                <a:latin typeface="Calibri" pitchFamily="34" charset="0"/>
              </a:rPr>
              <a:t>vpn</a:t>
            </a:r>
            <a:r>
              <a:rPr lang="en-US" sz="2400" b="1" i="1" dirty="0">
                <a:latin typeface="Calibri" pitchFamily="34" charset="0"/>
              </a:rPr>
              <a:t>) </a:t>
            </a:r>
            <a:r>
              <a:rPr lang="en-US" sz="2400" dirty="0">
                <a:latin typeface="Calibri" pitchFamily="34" charset="0"/>
              </a:rPr>
              <a:t>- the normal </a:t>
            </a:r>
            <a:r>
              <a:rPr lang="en-US" sz="2400" dirty="0" smtClean="0">
                <a:latin typeface="Calibri" pitchFamily="34" charset="0"/>
              </a:rPr>
              <a:t>od the view </a:t>
            </a:r>
            <a:r>
              <a:rPr lang="en-US" sz="2400" dirty="0">
                <a:latin typeface="Calibri" pitchFamily="34" charset="0"/>
              </a:rPr>
              <a:t>plane.</a:t>
            </a:r>
          </a:p>
        </p:txBody>
      </p:sp>
      <p:pic>
        <p:nvPicPr>
          <p:cNvPr id="13317" name="Picture 11" descr="getfile_005"/>
          <p:cNvPicPr>
            <a:picLocks noChangeAspect="1" noChangeArrowheads="1"/>
          </p:cNvPicPr>
          <p:nvPr/>
        </p:nvPicPr>
        <p:blipFill>
          <a:blip r:embed="rId2" cstate="print"/>
          <a:srcRect/>
          <a:stretch>
            <a:fillRect/>
          </a:stretch>
        </p:blipFill>
        <p:spPr bwMode="auto">
          <a:xfrm>
            <a:off x="2411413" y="5229225"/>
            <a:ext cx="4464050" cy="1185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idx="4294967295"/>
          </p:nvPr>
        </p:nvSpPr>
        <p:spPr/>
        <p:txBody>
          <a:bodyPr/>
          <a:lstStyle/>
          <a:p>
            <a:pPr eaLnBrk="1" hangingPunct="1"/>
            <a:r>
              <a:rPr lang="en-US" sz="4000" b="1" dirty="0" smtClean="0">
                <a:solidFill>
                  <a:srgbClr val="0070C0"/>
                </a:solidFill>
              </a:rPr>
              <a:t>Java 3D View Model</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09FB2C20-2C70-4EE7-94FC-5015B29C0AB1}" type="slidenum">
              <a:rPr lang="pt-PT" sz="1200">
                <a:solidFill>
                  <a:schemeClr val="tx1">
                    <a:tint val="75000"/>
                  </a:schemeClr>
                </a:solidFill>
                <a:latin typeface="+mn-lt"/>
              </a:rPr>
              <a:pPr algn="r" fontAlgn="auto">
                <a:spcBef>
                  <a:spcPts val="0"/>
                </a:spcBef>
                <a:spcAft>
                  <a:spcPts val="0"/>
                </a:spcAft>
                <a:defRPr/>
              </a:pPr>
              <a:t>17</a:t>
            </a:fld>
            <a:endParaRPr lang="pt-PT" sz="1200" dirty="0">
              <a:solidFill>
                <a:schemeClr val="tx1">
                  <a:tint val="75000"/>
                </a:schemeClr>
              </a:solidFill>
              <a:latin typeface="+mn-lt"/>
            </a:endParaRPr>
          </a:p>
        </p:txBody>
      </p:sp>
      <p:pic>
        <p:nvPicPr>
          <p:cNvPr id="14340" name="Picture 7" descr="getfile_000"/>
          <p:cNvPicPr>
            <a:picLocks noChangeAspect="1" noChangeArrowheads="1"/>
          </p:cNvPicPr>
          <p:nvPr/>
        </p:nvPicPr>
        <p:blipFill>
          <a:blip r:embed="rId2" cstate="print"/>
          <a:srcRect/>
          <a:stretch>
            <a:fillRect/>
          </a:stretch>
        </p:blipFill>
        <p:spPr bwMode="auto">
          <a:xfrm>
            <a:off x="571500" y="1571625"/>
            <a:ext cx="6935788" cy="4786313"/>
          </a:xfrm>
          <a:prstGeom prst="rect">
            <a:avLst/>
          </a:prstGeom>
          <a:noFill/>
          <a:ln w="9525">
            <a:noFill/>
            <a:miter lim="800000"/>
            <a:headEnd/>
            <a:tailEnd/>
          </a:ln>
        </p:spPr>
      </p:pic>
      <p:sp>
        <p:nvSpPr>
          <p:cNvPr id="14341" name="Rectangle 8"/>
          <p:cNvSpPr>
            <a:spLocks noChangeArrowheads="1"/>
          </p:cNvSpPr>
          <p:nvPr/>
        </p:nvSpPr>
        <p:spPr bwMode="auto">
          <a:xfrm>
            <a:off x="3500438" y="1928813"/>
            <a:ext cx="5429250" cy="1500187"/>
          </a:xfrm>
          <a:prstGeom prst="rect">
            <a:avLst/>
          </a:prstGeom>
          <a:noFill/>
          <a:ln w="9525">
            <a:noFill/>
            <a:miter lim="800000"/>
            <a:headEnd/>
            <a:tailEnd/>
          </a:ln>
        </p:spPr>
        <p:txBody>
          <a:bodyPr lIns="92075" tIns="46038" rIns="92075" bIns="46038"/>
          <a:lstStyle/>
          <a:p>
            <a:pPr eaLnBrk="0" hangingPunct="0">
              <a:lnSpc>
                <a:spcPct val="90000"/>
              </a:lnSpc>
              <a:spcBef>
                <a:spcPct val="20000"/>
              </a:spcBef>
            </a:pPr>
            <a:r>
              <a:rPr lang="en-US" sz="2000" dirty="0" smtClean="0">
                <a:latin typeface="Calibri" pitchFamily="34" charset="0"/>
              </a:rPr>
              <a:t>The </a:t>
            </a:r>
            <a:r>
              <a:rPr lang="en-US" sz="2000" dirty="0">
                <a:latin typeface="Calibri" pitchFamily="34" charset="0"/>
              </a:rPr>
              <a:t>Java 3D API has a very versatile visualization system that supports dynamic adjustments based on environmental changes detected by external devices, as well as a traditional view based on a static camera.</a:t>
            </a:r>
            <a:endParaRPr lang="pt-PT" sz="2000" dirty="0" smtClean="0">
              <a:latin typeface="Calibri" pitchFamily="34" charset="0"/>
            </a:endParaRPr>
          </a:p>
          <a:p>
            <a:pPr eaLnBrk="0" hangingPunct="0">
              <a:lnSpc>
                <a:spcPct val="90000"/>
              </a:lnSpc>
              <a:spcBef>
                <a:spcPct val="20000"/>
              </a:spcBef>
            </a:pPr>
            <a:endParaRPr lang="pt-PT" sz="2000" dirty="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idx="4294967295"/>
          </p:nvPr>
        </p:nvSpPr>
        <p:spPr/>
        <p:txBody>
          <a:bodyPr/>
          <a:lstStyle/>
          <a:p>
            <a:pPr eaLnBrk="1" hangingPunct="1"/>
            <a:r>
              <a:rPr lang="en-US" sz="4000" b="1" dirty="0">
                <a:solidFill>
                  <a:srgbClr val="0070C0"/>
                </a:solidFill>
              </a:rPr>
              <a:t>Java 3D View Model</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B40B5A0-8140-4AFE-A189-5259734EF3CD}" type="slidenum">
              <a:rPr lang="pt-PT" sz="1200">
                <a:solidFill>
                  <a:schemeClr val="tx1">
                    <a:tint val="75000"/>
                  </a:schemeClr>
                </a:solidFill>
                <a:latin typeface="+mn-lt"/>
              </a:rPr>
              <a:pPr algn="r" fontAlgn="auto">
                <a:spcBef>
                  <a:spcPts val="0"/>
                </a:spcBef>
                <a:spcAft>
                  <a:spcPts val="0"/>
                </a:spcAft>
                <a:defRPr/>
              </a:pPr>
              <a:t>18</a:t>
            </a:fld>
            <a:endParaRPr lang="pt-PT" sz="1200" dirty="0">
              <a:solidFill>
                <a:schemeClr val="tx1">
                  <a:tint val="75000"/>
                </a:schemeClr>
              </a:solidFill>
              <a:latin typeface="+mn-lt"/>
            </a:endParaRPr>
          </a:p>
        </p:txBody>
      </p:sp>
      <p:pic>
        <p:nvPicPr>
          <p:cNvPr id="15364" name="Picture 7" descr="getfile_000"/>
          <p:cNvPicPr>
            <a:picLocks noChangeAspect="1" noChangeArrowheads="1"/>
          </p:cNvPicPr>
          <p:nvPr/>
        </p:nvPicPr>
        <p:blipFill>
          <a:blip r:embed="rId2" cstate="print"/>
          <a:srcRect/>
          <a:stretch>
            <a:fillRect/>
          </a:stretch>
        </p:blipFill>
        <p:spPr bwMode="auto">
          <a:xfrm>
            <a:off x="571500" y="1571625"/>
            <a:ext cx="6935788" cy="4786313"/>
          </a:xfrm>
          <a:prstGeom prst="rect">
            <a:avLst/>
          </a:prstGeom>
          <a:noFill/>
          <a:ln w="9525">
            <a:noFill/>
            <a:miter lim="800000"/>
            <a:headEnd/>
            <a:tailEnd/>
          </a:ln>
        </p:spPr>
      </p:pic>
      <p:sp>
        <p:nvSpPr>
          <p:cNvPr id="7" name="Chamada rectangular 6"/>
          <p:cNvSpPr/>
          <p:nvPr/>
        </p:nvSpPr>
        <p:spPr>
          <a:xfrm>
            <a:off x="3000375" y="1785938"/>
            <a:ext cx="5286375" cy="428625"/>
          </a:xfrm>
          <a:prstGeom prst="wedgeRectCallout">
            <a:avLst>
              <a:gd name="adj1" fmla="val -47790"/>
              <a:gd name="adj2" fmla="val 431311"/>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err="1"/>
              <a:t>Classe</a:t>
            </a:r>
            <a:r>
              <a:rPr lang="en-US" sz="1200" b="1" dirty="0"/>
              <a:t> Transform3D (define a </a:t>
            </a:r>
            <a:r>
              <a:rPr lang="en-US" sz="1200" b="1" dirty="0" err="1"/>
              <a:t>posição</a:t>
            </a:r>
            <a:r>
              <a:rPr lang="en-US" sz="1200" b="1" dirty="0"/>
              <a:t> e </a:t>
            </a:r>
            <a:r>
              <a:rPr lang="en-US" sz="1200" b="1" dirty="0" err="1"/>
              <a:t>orientação</a:t>
            </a:r>
            <a:r>
              <a:rPr lang="en-US" sz="1200" b="1" dirty="0"/>
              <a:t> </a:t>
            </a:r>
            <a:r>
              <a:rPr lang="en-US" sz="1200" b="1" dirty="0" err="1"/>
              <a:t>da</a:t>
            </a:r>
            <a:r>
              <a:rPr lang="en-US" sz="1200" b="1" dirty="0"/>
              <a:t> vista):</a:t>
            </a:r>
            <a:endParaRPr lang="en-US" sz="1200" b="1" dirty="0">
              <a:cs typeface="Courier New" pitchFamily="49" charset="0"/>
            </a:endParaRPr>
          </a:p>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lookAt</a:t>
            </a:r>
            <a:r>
              <a:rPr lang="en-US" sz="1200" dirty="0">
                <a:latin typeface="Courier New" pitchFamily="49" charset="0"/>
                <a:cs typeface="Courier New" pitchFamily="49" charset="0"/>
              </a:rPr>
              <a:t>(Point3d eye, Point3d look, Vector3d up)</a:t>
            </a:r>
            <a:endParaRPr lang="pt-PT" sz="1200" dirty="0">
              <a:latin typeface="Courier New" pitchFamily="49" charset="0"/>
              <a:cs typeface="Courier New" pitchFamily="49" charset="0"/>
            </a:endParaRPr>
          </a:p>
        </p:txBody>
      </p:sp>
      <p:sp>
        <p:nvSpPr>
          <p:cNvPr id="9" name="Chamada rectangular 8"/>
          <p:cNvSpPr/>
          <p:nvPr/>
        </p:nvSpPr>
        <p:spPr>
          <a:xfrm>
            <a:off x="4500563" y="2928934"/>
            <a:ext cx="4357687" cy="1000129"/>
          </a:xfrm>
          <a:prstGeom prst="wedgeRectCallout">
            <a:avLst>
              <a:gd name="adj1" fmla="val -45898"/>
              <a:gd name="adj2" fmla="val 132472"/>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err="1"/>
              <a:t>Classe</a:t>
            </a:r>
            <a:r>
              <a:rPr lang="en-US" sz="1200" b="1" dirty="0"/>
              <a:t> View () (</a:t>
            </a:r>
            <a:r>
              <a:rPr lang="pt-PT" sz="1200" b="1" dirty="0"/>
              <a:t>define o volume de visualização e a projecção):</a:t>
            </a:r>
            <a:endParaRPr lang="pt-PT" sz="1200" b="1" dirty="0">
              <a:cs typeface="Courier New" pitchFamily="49" charset="0"/>
            </a:endParaRPr>
          </a:p>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setFieldOfView</a:t>
            </a:r>
            <a:r>
              <a:rPr lang="en-US" sz="1200" dirty="0">
                <a:latin typeface="Courier New" pitchFamily="49" charset="0"/>
                <a:cs typeface="Courier New" pitchFamily="49" charset="0"/>
              </a:rPr>
              <a:t>(double </a:t>
            </a:r>
            <a:r>
              <a:rPr lang="en-US" sz="1200" dirty="0" err="1">
                <a:latin typeface="Courier New" pitchFamily="49" charset="0"/>
                <a:cs typeface="Courier New" pitchFamily="49" charset="0"/>
              </a:rPr>
              <a:t>fov</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setFrontClipDistance</a:t>
            </a:r>
            <a:r>
              <a:rPr lang="en-US" sz="1200" dirty="0">
                <a:latin typeface="Courier New" pitchFamily="49" charset="0"/>
                <a:cs typeface="Courier New" pitchFamily="49" charset="0"/>
              </a:rPr>
              <a:t>(double d)</a:t>
            </a:r>
          </a:p>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setBackClipDistance</a:t>
            </a:r>
            <a:r>
              <a:rPr lang="en-US" sz="1200" dirty="0">
                <a:latin typeface="Courier New" pitchFamily="49" charset="0"/>
                <a:cs typeface="Courier New" pitchFamily="49" charset="0"/>
              </a:rPr>
              <a:t>(double d)</a:t>
            </a:r>
          </a:p>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setProjectionPolicy</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projection)</a:t>
            </a:r>
            <a:endParaRPr lang="pt-PT" sz="1200" dirty="0">
              <a:latin typeface="Courier New" pitchFamily="49" charset="0"/>
              <a:cs typeface="Courier New" pitchFamily="49" charset="0"/>
            </a:endParaRPr>
          </a:p>
        </p:txBody>
      </p:sp>
      <p:sp>
        <p:nvSpPr>
          <p:cNvPr id="8" name="Chamada rectangular 7"/>
          <p:cNvSpPr/>
          <p:nvPr/>
        </p:nvSpPr>
        <p:spPr>
          <a:xfrm>
            <a:off x="79375" y="4071942"/>
            <a:ext cx="2603500" cy="500058"/>
          </a:xfrm>
          <a:prstGeom prst="wedgeRectCallout">
            <a:avLst>
              <a:gd name="adj1" fmla="val 31090"/>
              <a:gd name="adj2" fmla="val 111861"/>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err="1"/>
              <a:t>Classe</a:t>
            </a:r>
            <a:r>
              <a:rPr lang="en-US" sz="1200" b="1" dirty="0"/>
              <a:t> </a:t>
            </a:r>
            <a:r>
              <a:rPr lang="en-US" sz="1200" b="1" dirty="0" err="1"/>
              <a:t>ViewPlatform</a:t>
            </a:r>
            <a:r>
              <a:rPr lang="en-US" sz="1200" b="1" dirty="0"/>
              <a:t> (defines the presence of the view in the virtual world</a:t>
            </a:r>
            <a:r>
              <a:rPr lang="pt-PT" sz="1200" b="1" dirty="0" smtClean="0"/>
              <a:t>)</a:t>
            </a:r>
            <a:endParaRPr lang="pt-PT" sz="1200" dirty="0">
              <a:cs typeface="Courier New" pitchFamily="49" charset="0"/>
            </a:endParaRPr>
          </a:p>
        </p:txBody>
      </p:sp>
      <p:sp>
        <p:nvSpPr>
          <p:cNvPr id="10" name="Chamada rectangular 9"/>
          <p:cNvSpPr/>
          <p:nvPr/>
        </p:nvSpPr>
        <p:spPr>
          <a:xfrm>
            <a:off x="285750" y="5357813"/>
            <a:ext cx="2071672" cy="1214437"/>
          </a:xfrm>
          <a:prstGeom prst="wedgeRectCallout">
            <a:avLst>
              <a:gd name="adj1" fmla="val 82427"/>
              <a:gd name="adj2" fmla="val 9195"/>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err="1"/>
              <a:t>PhisicalBody</a:t>
            </a:r>
            <a:r>
              <a:rPr lang="en-US" sz="1200" b="1" dirty="0"/>
              <a:t> and </a:t>
            </a:r>
            <a:r>
              <a:rPr lang="en-US" sz="1200" b="1" dirty="0" err="1"/>
              <a:t>PhisicalEnvironment</a:t>
            </a:r>
            <a:r>
              <a:rPr lang="en-US" sz="1200" b="1" dirty="0"/>
              <a:t> classes (used for automatic calibration with dynamic visualization systems such as HMDs and trace sensors)</a:t>
            </a:r>
            <a:endParaRPr lang="pt-PT" sz="1200" dirty="0">
              <a:cs typeface="Courier New" pitchFamily="49" charset="0"/>
            </a:endParaRPr>
          </a:p>
        </p:txBody>
      </p:sp>
      <p:sp>
        <p:nvSpPr>
          <p:cNvPr id="11" name="Chamada rectangular 10"/>
          <p:cNvSpPr/>
          <p:nvPr/>
        </p:nvSpPr>
        <p:spPr>
          <a:xfrm>
            <a:off x="5857875" y="5949280"/>
            <a:ext cx="1428750" cy="694408"/>
          </a:xfrm>
          <a:prstGeom prst="wedgeRectCallout">
            <a:avLst>
              <a:gd name="adj1" fmla="val -50910"/>
              <a:gd name="adj2" fmla="val -141556"/>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a:t>Classes </a:t>
            </a:r>
            <a:r>
              <a:rPr lang="en-US" sz="1200" b="1"/>
              <a:t>Canvas3D (represents the rendering surface)</a:t>
            </a:r>
            <a:endParaRPr lang="pt-PT" sz="1200" dirty="0">
              <a:cs typeface="Courier New" pitchFamily="49" charset="0"/>
            </a:endParaRPr>
          </a:p>
        </p:txBody>
      </p:sp>
      <p:sp>
        <p:nvSpPr>
          <p:cNvPr id="12" name="Chamada rectangular 11"/>
          <p:cNvSpPr/>
          <p:nvPr/>
        </p:nvSpPr>
        <p:spPr>
          <a:xfrm>
            <a:off x="7500938" y="5661248"/>
            <a:ext cx="1428750" cy="696710"/>
          </a:xfrm>
          <a:prstGeom prst="wedgeRectCallout">
            <a:avLst>
              <a:gd name="adj1" fmla="val -60934"/>
              <a:gd name="adj2" fmla="val -110009"/>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a:t>Classes Screen3D (used to describe display devices)</a:t>
            </a:r>
            <a:endParaRPr lang="pt-PT" sz="1200" dirty="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p:cNvSpPr>
            <a:spLocks noGrp="1"/>
          </p:cNvSpPr>
          <p:nvPr>
            <p:ph type="title" idx="4294967295"/>
          </p:nvPr>
        </p:nvSpPr>
        <p:spPr/>
        <p:txBody>
          <a:bodyPr/>
          <a:lstStyle/>
          <a:p>
            <a:pPr eaLnBrk="1" hangingPunct="1"/>
            <a:r>
              <a:rPr lang="en-US" sz="4000" b="1" dirty="0" smtClean="0">
                <a:solidFill>
                  <a:srgbClr val="0070C0"/>
                </a:solidFill>
              </a:rPr>
              <a:t>3D View Configuration</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255B34A-83A2-4930-B676-01CF8512B296}" type="slidenum">
              <a:rPr lang="pt-PT" sz="1200">
                <a:solidFill>
                  <a:schemeClr val="tx1">
                    <a:tint val="75000"/>
                  </a:schemeClr>
                </a:solidFill>
                <a:latin typeface="+mn-lt"/>
              </a:rPr>
              <a:pPr algn="r" fontAlgn="auto">
                <a:spcBef>
                  <a:spcPts val="0"/>
                </a:spcBef>
                <a:spcAft>
                  <a:spcPts val="0"/>
                </a:spcAft>
                <a:defRPr/>
              </a:pPr>
              <a:t>19</a:t>
            </a:fld>
            <a:endParaRPr lang="pt-PT" sz="1200" dirty="0">
              <a:solidFill>
                <a:schemeClr val="tx1">
                  <a:tint val="75000"/>
                </a:schemeClr>
              </a:solidFill>
              <a:latin typeface="+mn-lt"/>
            </a:endParaRPr>
          </a:p>
        </p:txBody>
      </p:sp>
      <p:sp>
        <p:nvSpPr>
          <p:cNvPr id="50181" name="Text Box 5"/>
          <p:cNvSpPr txBox="1">
            <a:spLocks noChangeArrowheads="1"/>
          </p:cNvSpPr>
          <p:nvPr/>
        </p:nvSpPr>
        <p:spPr bwMode="auto">
          <a:xfrm>
            <a:off x="1143000" y="3657600"/>
            <a:ext cx="1728487" cy="461665"/>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2400" dirty="0" err="1" smtClean="0">
                <a:latin typeface="+mn-lt"/>
              </a:rPr>
              <a:t>Classe</a:t>
            </a:r>
            <a:r>
              <a:rPr lang="en-US" sz="2400" dirty="0" smtClean="0">
                <a:latin typeface="+mn-lt"/>
              </a:rPr>
              <a:t> View:</a:t>
            </a:r>
            <a:endParaRPr lang="en-US" sz="2400" dirty="0">
              <a:latin typeface="+mn-lt"/>
            </a:endParaRPr>
          </a:p>
        </p:txBody>
      </p:sp>
      <p:sp>
        <p:nvSpPr>
          <p:cNvPr id="16389" name="Rectangle 6"/>
          <p:cNvSpPr>
            <a:spLocks noChangeArrowheads="1"/>
          </p:cNvSpPr>
          <p:nvPr/>
        </p:nvSpPr>
        <p:spPr bwMode="auto">
          <a:xfrm>
            <a:off x="990600" y="4267200"/>
            <a:ext cx="7162800" cy="1190625"/>
          </a:xfrm>
          <a:prstGeom prst="rect">
            <a:avLst/>
          </a:prstGeom>
          <a:noFill/>
          <a:ln w="12700">
            <a:noFill/>
            <a:miter lim="800000"/>
            <a:headEnd type="none" w="sm" len="sm"/>
            <a:tailEnd type="none" w="sm" len="sm"/>
          </a:ln>
        </p:spPr>
        <p:txBody>
          <a:bodyPr>
            <a:spAutoFit/>
          </a:bodyPr>
          <a:lstStyle/>
          <a:p>
            <a:pPr eaLnBrk="0" hangingPunct="0"/>
            <a:r>
              <a:rPr lang="en-US">
                <a:solidFill>
                  <a:srgbClr val="00B0F0"/>
                </a:solidFill>
                <a:latin typeface="Courier New" pitchFamily="49" charset="0"/>
              </a:rPr>
              <a:t>void setFieldOfView(double fov)</a:t>
            </a:r>
          </a:p>
          <a:p>
            <a:pPr eaLnBrk="0" hangingPunct="0"/>
            <a:r>
              <a:rPr lang="en-US">
                <a:solidFill>
                  <a:srgbClr val="00B0F0"/>
                </a:solidFill>
                <a:latin typeface="Courier New" pitchFamily="49" charset="0"/>
              </a:rPr>
              <a:t>void setFrontClipDistance(double d)</a:t>
            </a:r>
          </a:p>
          <a:p>
            <a:pPr eaLnBrk="0" hangingPunct="0"/>
            <a:r>
              <a:rPr lang="en-US">
                <a:solidFill>
                  <a:srgbClr val="00B0F0"/>
                </a:solidFill>
                <a:latin typeface="Courier New" pitchFamily="49" charset="0"/>
              </a:rPr>
              <a:t>void setBackClipDistance(double d)</a:t>
            </a:r>
          </a:p>
          <a:p>
            <a:pPr eaLnBrk="0" hangingPunct="0"/>
            <a:r>
              <a:rPr lang="en-US">
                <a:solidFill>
                  <a:srgbClr val="00B0F0"/>
                </a:solidFill>
                <a:latin typeface="Courier New" pitchFamily="49" charset="0"/>
              </a:rPr>
              <a:t>void setProjectionPolicy(int projection)</a:t>
            </a:r>
          </a:p>
        </p:txBody>
      </p:sp>
      <p:sp>
        <p:nvSpPr>
          <p:cNvPr id="16390" name="Rectangle 7"/>
          <p:cNvSpPr>
            <a:spLocks noChangeArrowheads="1"/>
          </p:cNvSpPr>
          <p:nvPr/>
        </p:nvSpPr>
        <p:spPr bwMode="auto">
          <a:xfrm>
            <a:off x="990600" y="2819400"/>
            <a:ext cx="7162800" cy="366713"/>
          </a:xfrm>
          <a:prstGeom prst="rect">
            <a:avLst/>
          </a:prstGeom>
          <a:noFill/>
          <a:ln w="12700">
            <a:noFill/>
            <a:miter lim="800000"/>
            <a:headEnd type="none" w="sm" len="sm"/>
            <a:tailEnd type="none" w="sm" len="sm"/>
          </a:ln>
        </p:spPr>
        <p:txBody>
          <a:bodyPr>
            <a:spAutoFit/>
          </a:bodyPr>
          <a:lstStyle/>
          <a:p>
            <a:pPr eaLnBrk="0" hangingPunct="0"/>
            <a:r>
              <a:rPr lang="en-US">
                <a:solidFill>
                  <a:srgbClr val="00B050"/>
                </a:solidFill>
                <a:latin typeface="Courier New" pitchFamily="49" charset="0"/>
              </a:rPr>
              <a:t>void lookAt(Point3d eye, Point3d look, Vector3d up)</a:t>
            </a:r>
          </a:p>
        </p:txBody>
      </p:sp>
      <p:sp>
        <p:nvSpPr>
          <p:cNvPr id="50184" name="Text Box 8"/>
          <p:cNvSpPr txBox="1">
            <a:spLocks noChangeArrowheads="1"/>
          </p:cNvSpPr>
          <p:nvPr/>
        </p:nvSpPr>
        <p:spPr bwMode="auto">
          <a:xfrm>
            <a:off x="1143000" y="2133600"/>
            <a:ext cx="2786853" cy="461665"/>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2400" dirty="0" err="1" smtClean="0">
                <a:latin typeface="+mn-lt"/>
              </a:rPr>
              <a:t>Classe</a:t>
            </a:r>
            <a:r>
              <a:rPr lang="en-US" sz="2400" dirty="0" smtClean="0">
                <a:latin typeface="+mn-lt"/>
              </a:rPr>
              <a:t> Transform3D:</a:t>
            </a:r>
            <a:endParaRPr lang="en-US" sz="24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hangingPunct="1"/>
            <a:r>
              <a:rPr lang="pt-PT" dirty="0" err="1" smtClean="0"/>
              <a:t>Objectives</a:t>
            </a:r>
            <a:endParaRPr lang="pt-PT" dirty="0" smtClean="0"/>
          </a:p>
        </p:txBody>
      </p:sp>
      <p:sp>
        <p:nvSpPr>
          <p:cNvPr id="4099" name="Marcador de Posição de Conteúdo 2"/>
          <p:cNvSpPr>
            <a:spLocks noGrp="1"/>
          </p:cNvSpPr>
          <p:nvPr>
            <p:ph idx="1"/>
          </p:nvPr>
        </p:nvSpPr>
        <p:spPr>
          <a:xfrm>
            <a:off x="457200" y="1600200"/>
            <a:ext cx="8229600" cy="4205064"/>
          </a:xfrm>
        </p:spPr>
        <p:txBody>
          <a:bodyPr/>
          <a:lstStyle/>
          <a:p>
            <a:pPr eaLnBrk="1" hangingPunct="1">
              <a:buClr>
                <a:srgbClr val="0070C0"/>
              </a:buClr>
              <a:buFont typeface="Wingdings" pitchFamily="2" charset="2"/>
              <a:buChar char="§"/>
            </a:pPr>
            <a:r>
              <a:rPr lang="en-US" sz="2400" dirty="0"/>
              <a:t>Understand the concept of visualization in the 3D rendering process.</a:t>
            </a:r>
          </a:p>
          <a:p>
            <a:pPr eaLnBrk="1" hangingPunct="1">
              <a:buClr>
                <a:srgbClr val="0070C0"/>
              </a:buClr>
              <a:buFont typeface="Wingdings" pitchFamily="2" charset="2"/>
              <a:buChar char="§"/>
            </a:pPr>
            <a:r>
              <a:rPr lang="en-US" sz="2400" dirty="0"/>
              <a:t>Understand the parallel and perspective projections.</a:t>
            </a:r>
          </a:p>
          <a:p>
            <a:pPr eaLnBrk="1" hangingPunct="1">
              <a:buClr>
                <a:srgbClr val="0070C0"/>
              </a:buClr>
              <a:buFont typeface="Wingdings" pitchFamily="2" charset="2"/>
              <a:buChar char="§"/>
            </a:pPr>
            <a:r>
              <a:rPr lang="en-US" sz="2400" dirty="0" smtClean="0"/>
              <a:t>Specification of a view.</a:t>
            </a:r>
            <a:endParaRPr lang="en-US" sz="2400" dirty="0"/>
          </a:p>
          <a:p>
            <a:pPr eaLnBrk="1" hangingPunct="1">
              <a:buClr>
                <a:srgbClr val="0070C0"/>
              </a:buClr>
              <a:buFont typeface="Wingdings" pitchFamily="2" charset="2"/>
              <a:buChar char="§"/>
            </a:pPr>
            <a:r>
              <a:rPr lang="en-US" sz="2400" dirty="0" smtClean="0"/>
              <a:t>Apply </a:t>
            </a:r>
            <a:r>
              <a:rPr lang="en-US" sz="2400" dirty="0"/>
              <a:t>the standard Java 3D visualization model.</a:t>
            </a:r>
          </a:p>
          <a:p>
            <a:pPr eaLnBrk="1" hangingPunct="1">
              <a:buClr>
                <a:srgbClr val="0070C0"/>
              </a:buClr>
              <a:buFont typeface="Wingdings" pitchFamily="2" charset="2"/>
              <a:buChar char="§"/>
            </a:pPr>
            <a:r>
              <a:rPr lang="en-US" sz="2400" dirty="0"/>
              <a:t>Apply the compatibility mode with OpenGL.</a:t>
            </a:r>
          </a:p>
          <a:p>
            <a:pPr eaLnBrk="1" hangingPunct="1">
              <a:buClr>
                <a:srgbClr val="0070C0"/>
              </a:buClr>
              <a:buFont typeface="Wingdings" pitchFamily="2" charset="2"/>
              <a:buChar char="§"/>
            </a:pPr>
            <a:r>
              <a:rPr lang="en-US" sz="2400" dirty="0"/>
              <a:t>Apply picking to a 3D scene.</a:t>
            </a:r>
          </a:p>
          <a:p>
            <a:pPr eaLnBrk="1" hangingPunct="1">
              <a:buClr>
                <a:srgbClr val="0070C0"/>
              </a:buClr>
              <a:buFont typeface="Wingdings" pitchFamily="2" charset="2"/>
              <a:buChar char="§"/>
            </a:pPr>
            <a:r>
              <a:rPr lang="en-US" sz="2400" strike="sngStrike" dirty="0"/>
              <a:t>Apply head tracking to a 3D scene.</a:t>
            </a:r>
            <a:endParaRPr lang="pt-PT" sz="2400" strike="sngStrike" dirty="0" smtClean="0"/>
          </a:p>
        </p:txBody>
      </p:sp>
      <p:sp>
        <p:nvSpPr>
          <p:cNvPr id="4" name="Marcador de Posição do Número do Diapositivo 3"/>
          <p:cNvSpPr>
            <a:spLocks noGrp="1"/>
          </p:cNvSpPr>
          <p:nvPr>
            <p:ph type="sldNum" sz="quarter" idx="12"/>
          </p:nvPr>
        </p:nvSpPr>
        <p:spPr/>
        <p:txBody>
          <a:bodyPr/>
          <a:lstStyle/>
          <a:p>
            <a:pPr>
              <a:defRPr/>
            </a:pPr>
            <a:fld id="{19A5E17B-BAD1-4E1A-963A-05C2296C9346}" type="slidenum">
              <a:rPr lang="pt-PT"/>
              <a:pPr>
                <a:defRPr/>
              </a:pPr>
              <a:t>2</a:t>
            </a:fld>
            <a:endParaRPr lang="pt-P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idx="4294967295"/>
          </p:nvPr>
        </p:nvSpPr>
        <p:spPr/>
        <p:txBody>
          <a:bodyPr/>
          <a:lstStyle/>
          <a:p>
            <a:pPr eaLnBrk="1" hangingPunct="1"/>
            <a:r>
              <a:rPr lang="en-US" sz="4000" b="1" dirty="0" smtClean="0">
                <a:solidFill>
                  <a:srgbClr val="0070C0"/>
                </a:solidFill>
              </a:rPr>
              <a:t>Compatibility Mode</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67D19C1-C67F-49A6-BA9A-6817AB3FA7A2}" type="slidenum">
              <a:rPr lang="pt-PT" sz="1200">
                <a:solidFill>
                  <a:schemeClr val="tx1">
                    <a:tint val="75000"/>
                  </a:schemeClr>
                </a:solidFill>
                <a:latin typeface="+mn-lt"/>
              </a:rPr>
              <a:pPr algn="r" fontAlgn="auto">
                <a:spcBef>
                  <a:spcPts val="0"/>
                </a:spcBef>
                <a:spcAft>
                  <a:spcPts val="0"/>
                </a:spcAft>
                <a:defRPr/>
              </a:pPr>
              <a:t>20</a:t>
            </a:fld>
            <a:endParaRPr lang="pt-PT" sz="1200" dirty="0">
              <a:solidFill>
                <a:schemeClr val="tx1">
                  <a:tint val="75000"/>
                </a:schemeClr>
              </a:solidFill>
              <a:latin typeface="+mn-lt"/>
            </a:endParaRPr>
          </a:p>
        </p:txBody>
      </p:sp>
      <p:sp>
        <p:nvSpPr>
          <p:cNvPr id="51208" name="Rectangle 8"/>
          <p:cNvSpPr>
            <a:spLocks noChangeArrowheads="1"/>
          </p:cNvSpPr>
          <p:nvPr/>
        </p:nvSpPr>
        <p:spPr bwMode="auto">
          <a:xfrm>
            <a:off x="842962" y="1428750"/>
            <a:ext cx="8086756" cy="4857770"/>
          </a:xfrm>
          <a:prstGeom prst="rect">
            <a:avLst/>
          </a:prstGeom>
          <a:noFill/>
          <a:ln w="9525">
            <a:noFill/>
            <a:miter lim="800000"/>
            <a:headEnd/>
            <a:tailEnd/>
          </a:ln>
          <a:effectLst/>
        </p:spPr>
        <p:txBody>
          <a:bodyPr lIns="92075" tIns="46038" rIns="92075" bIns="46038"/>
          <a:lstStyle/>
          <a:p>
            <a:pPr marL="173038" indent="-173038" eaLnBrk="0" hangingPunct="0">
              <a:spcBef>
                <a:spcPts val="0"/>
              </a:spcBef>
              <a:buFont typeface="Arial" charset="0"/>
              <a:buChar char="•"/>
              <a:defRPr/>
            </a:pPr>
            <a:r>
              <a:rPr lang="en-US" sz="2400" dirty="0">
                <a:latin typeface="+mn-lt"/>
              </a:rPr>
              <a:t>Simple mode compatible with OpenGL.</a:t>
            </a:r>
          </a:p>
          <a:p>
            <a:pPr marL="173038" indent="-173038" eaLnBrk="0" hangingPunct="0">
              <a:spcBef>
                <a:spcPts val="0"/>
              </a:spcBef>
              <a:buFont typeface="Arial" charset="0"/>
              <a:buChar char="•"/>
              <a:defRPr/>
            </a:pPr>
            <a:r>
              <a:rPr lang="en-US" sz="2400" dirty="0">
                <a:latin typeface="+mn-lt"/>
              </a:rPr>
              <a:t>Static camera.</a:t>
            </a:r>
          </a:p>
          <a:p>
            <a:pPr marL="173038" indent="-173038" eaLnBrk="0" hangingPunct="0">
              <a:spcBef>
                <a:spcPts val="0"/>
              </a:spcBef>
              <a:buFont typeface="Arial" charset="0"/>
              <a:buChar char="•"/>
              <a:defRPr/>
            </a:pPr>
            <a:r>
              <a:rPr lang="en-US" sz="2400" dirty="0">
                <a:latin typeface="+mn-lt"/>
              </a:rPr>
              <a:t>Manual setting of fixed display parameters</a:t>
            </a:r>
            <a:r>
              <a:rPr lang="en-US" sz="2400" dirty="0" smtClean="0">
                <a:latin typeface="+mn-lt"/>
              </a:rPr>
              <a:t>.</a:t>
            </a:r>
          </a:p>
          <a:p>
            <a:pPr eaLnBrk="0" hangingPunct="0">
              <a:spcBef>
                <a:spcPts val="0"/>
              </a:spcBef>
              <a:defRPr/>
            </a:pPr>
            <a:endParaRPr lang="en-US" sz="1600" dirty="0" smtClean="0">
              <a:latin typeface="+mn-lt"/>
            </a:endParaRPr>
          </a:p>
          <a:p>
            <a:pPr marL="342900" indent="-342900" eaLnBrk="0" hangingPunct="0">
              <a:spcBef>
                <a:spcPts val="0"/>
              </a:spcBef>
              <a:defRPr/>
            </a:pPr>
            <a:r>
              <a:rPr lang="en-US" sz="1600" b="1" dirty="0" err="1" smtClean="0">
                <a:latin typeface="+mn-lt"/>
              </a:rPr>
              <a:t>Classe</a:t>
            </a:r>
            <a:r>
              <a:rPr lang="en-US" sz="1600" b="1" dirty="0" smtClean="0">
                <a:latin typeface="+mn-lt"/>
              </a:rPr>
              <a:t> View:</a:t>
            </a:r>
            <a:endParaRPr lang="en-US" sz="1600" b="1" dirty="0">
              <a:latin typeface="+mn-lt"/>
            </a:endParaRPr>
          </a:p>
          <a:p>
            <a:pPr marL="342900" indent="-342900" eaLnBrk="0" hangingPunct="0">
              <a:spcBef>
                <a:spcPts val="0"/>
              </a:spcBef>
              <a:defRPr/>
            </a:pPr>
            <a:r>
              <a:rPr lang="en-US" sz="1400" dirty="0">
                <a:solidFill>
                  <a:srgbClr val="00B050"/>
                </a:solidFill>
                <a:latin typeface="Courier New" pitchFamily="49" charset="0"/>
                <a:cs typeface="Courier New" pitchFamily="49" charset="0"/>
              </a:rPr>
              <a:t>public void </a:t>
            </a:r>
            <a:r>
              <a:rPr lang="en-US" sz="1400" dirty="0" err="1">
                <a:solidFill>
                  <a:srgbClr val="00B050"/>
                </a:solidFill>
                <a:latin typeface="Courier New" pitchFamily="49" charset="0"/>
                <a:cs typeface="Courier New" pitchFamily="49" charset="0"/>
              </a:rPr>
              <a:t>setCompatibilityModeEnable</a:t>
            </a:r>
            <a:r>
              <a:rPr lang="en-US" sz="1400" dirty="0">
                <a:solidFill>
                  <a:srgbClr val="00B050"/>
                </a:solidFill>
                <a:latin typeface="Courier New" pitchFamily="49" charset="0"/>
                <a:cs typeface="Courier New" pitchFamily="49" charset="0"/>
              </a:rPr>
              <a:t>(</a:t>
            </a:r>
            <a:r>
              <a:rPr lang="en-US" sz="1400" dirty="0" err="1">
                <a:solidFill>
                  <a:srgbClr val="00B050"/>
                </a:solidFill>
                <a:latin typeface="Courier New" pitchFamily="49" charset="0"/>
                <a:cs typeface="Courier New" pitchFamily="49" charset="0"/>
              </a:rPr>
              <a:t>boolean</a:t>
            </a:r>
            <a:r>
              <a:rPr lang="en-US" sz="1400" dirty="0">
                <a:solidFill>
                  <a:srgbClr val="00B050"/>
                </a:solidFill>
                <a:latin typeface="Courier New" pitchFamily="49" charset="0"/>
                <a:cs typeface="Courier New" pitchFamily="49" charset="0"/>
              </a:rPr>
              <a:t> enabled</a:t>
            </a:r>
            <a:r>
              <a:rPr lang="en-US" sz="1400" dirty="0" smtClean="0">
                <a:solidFill>
                  <a:srgbClr val="00B050"/>
                </a:solidFill>
                <a:latin typeface="Courier New" pitchFamily="49" charset="0"/>
                <a:cs typeface="Courier New" pitchFamily="49" charset="0"/>
              </a:rPr>
              <a:t>)</a:t>
            </a:r>
          </a:p>
          <a:p>
            <a:pPr marL="342900" indent="-342900" eaLnBrk="0" hangingPunct="0">
              <a:spcBef>
                <a:spcPts val="0"/>
              </a:spcBef>
              <a:defRPr/>
            </a:pPr>
            <a:r>
              <a:rPr lang="en-US" sz="1400" dirty="0" smtClean="0">
                <a:solidFill>
                  <a:srgbClr val="00B050"/>
                </a:solidFill>
                <a:latin typeface="Courier New" pitchFamily="49" charset="0"/>
                <a:cs typeface="Courier New" pitchFamily="49" charset="0"/>
              </a:rPr>
              <a:t>public </a:t>
            </a:r>
            <a:r>
              <a:rPr lang="en-US" sz="1400" dirty="0">
                <a:solidFill>
                  <a:srgbClr val="00B050"/>
                </a:solidFill>
                <a:latin typeface="Courier New" pitchFamily="49" charset="0"/>
                <a:cs typeface="Courier New" pitchFamily="49" charset="0"/>
              </a:rPr>
              <a:t>void </a:t>
            </a:r>
            <a:r>
              <a:rPr lang="en-US" sz="1400" dirty="0" err="1">
                <a:solidFill>
                  <a:srgbClr val="00B050"/>
                </a:solidFill>
                <a:latin typeface="Courier New" pitchFamily="49" charset="0"/>
                <a:cs typeface="Courier New" pitchFamily="49" charset="0"/>
              </a:rPr>
              <a:t>setVpcToEc</a:t>
            </a:r>
            <a:r>
              <a:rPr lang="en-US" sz="1400" dirty="0">
                <a:solidFill>
                  <a:srgbClr val="00B050"/>
                </a:solidFill>
                <a:latin typeface="Courier New" pitchFamily="49" charset="0"/>
                <a:cs typeface="Courier New" pitchFamily="49" charset="0"/>
              </a:rPr>
              <a:t>(Transform3D </a:t>
            </a:r>
            <a:r>
              <a:rPr lang="en-US" sz="1400" dirty="0" err="1">
                <a:solidFill>
                  <a:srgbClr val="00B050"/>
                </a:solidFill>
                <a:latin typeface="Courier New" pitchFamily="49" charset="0"/>
                <a:cs typeface="Courier New" pitchFamily="49" charset="0"/>
              </a:rPr>
              <a:t>viewingMatrix</a:t>
            </a:r>
            <a:r>
              <a:rPr lang="en-US" sz="1400" dirty="0">
                <a:solidFill>
                  <a:srgbClr val="00B050"/>
                </a:solidFill>
                <a:latin typeface="Courier New" pitchFamily="49" charset="0"/>
                <a:cs typeface="Courier New" pitchFamily="49" charset="0"/>
              </a:rPr>
              <a:t>)</a:t>
            </a:r>
          </a:p>
          <a:p>
            <a:pPr marL="342900" indent="-342900" eaLnBrk="0" hangingPunct="0">
              <a:spcBef>
                <a:spcPts val="0"/>
              </a:spcBef>
              <a:defRPr/>
            </a:pPr>
            <a:r>
              <a:rPr lang="en-US" sz="1400" dirty="0">
                <a:solidFill>
                  <a:srgbClr val="00B050"/>
                </a:solidFill>
                <a:latin typeface="Courier New" pitchFamily="49" charset="0"/>
                <a:cs typeface="Courier New" pitchFamily="49" charset="0"/>
              </a:rPr>
              <a:t>public void </a:t>
            </a:r>
            <a:r>
              <a:rPr lang="en-US" sz="1400" dirty="0" err="1">
                <a:solidFill>
                  <a:srgbClr val="00B050"/>
                </a:solidFill>
                <a:latin typeface="Courier New" pitchFamily="49" charset="0"/>
                <a:cs typeface="Courier New" pitchFamily="49" charset="0"/>
              </a:rPr>
              <a:t>setLeftProjection</a:t>
            </a:r>
            <a:r>
              <a:rPr lang="en-US" sz="1400" dirty="0">
                <a:solidFill>
                  <a:srgbClr val="00B050"/>
                </a:solidFill>
                <a:latin typeface="Courier New" pitchFamily="49" charset="0"/>
                <a:cs typeface="Courier New" pitchFamily="49" charset="0"/>
              </a:rPr>
              <a:t>(Transform3D </a:t>
            </a:r>
            <a:r>
              <a:rPr lang="en-US" sz="1400" dirty="0" err="1">
                <a:solidFill>
                  <a:srgbClr val="00B050"/>
                </a:solidFill>
                <a:latin typeface="Courier New" pitchFamily="49" charset="0"/>
                <a:cs typeface="Courier New" pitchFamily="49" charset="0"/>
              </a:rPr>
              <a:t>projectionMatrix</a:t>
            </a:r>
            <a:r>
              <a:rPr lang="en-US" sz="1400" dirty="0">
                <a:solidFill>
                  <a:srgbClr val="00B050"/>
                </a:solidFill>
                <a:latin typeface="Courier New" pitchFamily="49" charset="0"/>
                <a:cs typeface="Courier New" pitchFamily="49" charset="0"/>
              </a:rPr>
              <a:t>)</a:t>
            </a:r>
          </a:p>
          <a:p>
            <a:pPr marL="342900" indent="-342900" eaLnBrk="0" hangingPunct="0">
              <a:spcBef>
                <a:spcPts val="0"/>
              </a:spcBef>
              <a:defRPr/>
            </a:pPr>
            <a:r>
              <a:rPr lang="en-US" sz="1400" dirty="0">
                <a:solidFill>
                  <a:srgbClr val="00B050"/>
                </a:solidFill>
                <a:latin typeface="Courier New" pitchFamily="49" charset="0"/>
                <a:cs typeface="Courier New" pitchFamily="49" charset="0"/>
              </a:rPr>
              <a:t>public void </a:t>
            </a:r>
            <a:r>
              <a:rPr lang="en-US" sz="1400" dirty="0" err="1">
                <a:solidFill>
                  <a:srgbClr val="00B050"/>
                </a:solidFill>
                <a:latin typeface="Courier New" pitchFamily="49" charset="0"/>
                <a:cs typeface="Courier New" pitchFamily="49" charset="0"/>
              </a:rPr>
              <a:t>setRightProjection</a:t>
            </a:r>
            <a:r>
              <a:rPr lang="en-US" sz="1400" dirty="0">
                <a:solidFill>
                  <a:srgbClr val="00B050"/>
                </a:solidFill>
                <a:latin typeface="Courier New" pitchFamily="49" charset="0"/>
                <a:cs typeface="Courier New" pitchFamily="49" charset="0"/>
              </a:rPr>
              <a:t>(Transform3D </a:t>
            </a:r>
            <a:r>
              <a:rPr lang="en-US" sz="1400" dirty="0" err="1">
                <a:solidFill>
                  <a:srgbClr val="00B050"/>
                </a:solidFill>
                <a:latin typeface="Courier New" pitchFamily="49" charset="0"/>
                <a:cs typeface="Courier New" pitchFamily="49" charset="0"/>
              </a:rPr>
              <a:t>projectionMatrix</a:t>
            </a:r>
            <a:r>
              <a:rPr lang="en-US" sz="1400" dirty="0">
                <a:solidFill>
                  <a:srgbClr val="00B050"/>
                </a:solidFill>
                <a:latin typeface="Courier New" pitchFamily="49" charset="0"/>
                <a:cs typeface="Courier New" pitchFamily="49" charset="0"/>
              </a:rPr>
              <a:t>)</a:t>
            </a:r>
          </a:p>
          <a:p>
            <a:pPr marL="342900" indent="-342900" eaLnBrk="0" hangingPunct="0">
              <a:spcBef>
                <a:spcPts val="0"/>
              </a:spcBef>
              <a:buFont typeface="Arial" charset="0"/>
              <a:buChar char="•"/>
              <a:defRPr/>
            </a:pPr>
            <a:endParaRPr lang="en-US" sz="1600" dirty="0">
              <a:latin typeface="+mn-lt"/>
            </a:endParaRPr>
          </a:p>
          <a:p>
            <a:pPr marL="342900" indent="-342900" eaLnBrk="0" hangingPunct="0">
              <a:spcBef>
                <a:spcPts val="0"/>
              </a:spcBef>
              <a:defRPr/>
            </a:pPr>
            <a:r>
              <a:rPr lang="en-US" sz="1600" b="1" dirty="0" err="1" smtClean="0">
                <a:latin typeface="+mn-lt"/>
              </a:rPr>
              <a:t>Classe</a:t>
            </a:r>
            <a:r>
              <a:rPr lang="en-US" sz="1600" b="1" dirty="0" smtClean="0">
                <a:latin typeface="+mn-lt"/>
              </a:rPr>
              <a:t> Transform3D:</a:t>
            </a:r>
            <a:endParaRPr lang="en-US" sz="1600" b="1" dirty="0">
              <a:latin typeface="+mn-lt"/>
            </a:endParaRPr>
          </a:p>
          <a:p>
            <a:pPr marL="342900" indent="-342900" eaLnBrk="0" hangingPunct="0">
              <a:spcBef>
                <a:spcPts val="0"/>
              </a:spcBef>
              <a:defRPr/>
            </a:pPr>
            <a:r>
              <a:rPr lang="en-US" sz="1400" dirty="0">
                <a:solidFill>
                  <a:srgbClr val="00B0F0"/>
                </a:solidFill>
                <a:latin typeface="Courier New" pitchFamily="49" charset="0"/>
                <a:cs typeface="Courier New" pitchFamily="49" charset="0"/>
              </a:rPr>
              <a:t>public void </a:t>
            </a:r>
            <a:r>
              <a:rPr lang="en-US" sz="1400" dirty="0" err="1">
                <a:solidFill>
                  <a:srgbClr val="00B0F0"/>
                </a:solidFill>
                <a:latin typeface="Courier New" pitchFamily="49" charset="0"/>
                <a:cs typeface="Courier New" pitchFamily="49" charset="0"/>
              </a:rPr>
              <a:t>lookAt</a:t>
            </a:r>
            <a:r>
              <a:rPr lang="en-US" sz="1400" dirty="0">
                <a:solidFill>
                  <a:srgbClr val="00B0F0"/>
                </a:solidFill>
                <a:latin typeface="Courier New" pitchFamily="49" charset="0"/>
                <a:cs typeface="Courier New" pitchFamily="49" charset="0"/>
              </a:rPr>
              <a:t>(Point3d eye, Point3d look, Vector3d up)</a:t>
            </a:r>
          </a:p>
          <a:p>
            <a:pPr marL="342900" indent="-342900" eaLnBrk="0" hangingPunct="0">
              <a:spcBef>
                <a:spcPts val="0"/>
              </a:spcBef>
              <a:defRPr/>
            </a:pPr>
            <a:r>
              <a:rPr lang="en-US" sz="1400" dirty="0" smtClean="0">
                <a:solidFill>
                  <a:srgbClr val="00B0F0"/>
                </a:solidFill>
                <a:latin typeface="Courier New" pitchFamily="49" charset="0"/>
                <a:cs typeface="Courier New" pitchFamily="49" charset="0"/>
              </a:rPr>
              <a:t>public </a:t>
            </a:r>
            <a:r>
              <a:rPr lang="en-US" sz="1400" dirty="0">
                <a:solidFill>
                  <a:srgbClr val="00B0F0"/>
                </a:solidFill>
                <a:latin typeface="Courier New" pitchFamily="49" charset="0"/>
                <a:cs typeface="Courier New" pitchFamily="49" charset="0"/>
              </a:rPr>
              <a:t>void perspective(double </a:t>
            </a:r>
            <a:r>
              <a:rPr lang="en-US" sz="1400" dirty="0" err="1">
                <a:solidFill>
                  <a:srgbClr val="00B0F0"/>
                </a:solidFill>
                <a:latin typeface="Courier New" pitchFamily="49" charset="0"/>
                <a:cs typeface="Courier New" pitchFamily="49" charset="0"/>
              </a:rPr>
              <a:t>fov</a:t>
            </a:r>
            <a:r>
              <a:rPr lang="en-US" sz="1400" dirty="0">
                <a:solidFill>
                  <a:srgbClr val="00B0F0"/>
                </a:solidFill>
                <a:latin typeface="Courier New" pitchFamily="49" charset="0"/>
                <a:cs typeface="Courier New" pitchFamily="49" charset="0"/>
              </a:rPr>
              <a:t>, double aspect, double near</a:t>
            </a:r>
            <a:r>
              <a:rPr lang="en-US" sz="1400" dirty="0" smtClean="0">
                <a:solidFill>
                  <a:srgbClr val="00B0F0"/>
                </a:solidFill>
                <a:latin typeface="Courier New" pitchFamily="49" charset="0"/>
                <a:cs typeface="Courier New" pitchFamily="49" charset="0"/>
              </a:rPr>
              <a:t>,  </a:t>
            </a:r>
          </a:p>
          <a:p>
            <a:pPr marL="342900" indent="-342900" eaLnBrk="0" hangingPunct="0">
              <a:spcBef>
                <a:spcPts val="0"/>
              </a:spcBef>
              <a:defRPr/>
            </a:pPr>
            <a:r>
              <a:rPr lang="en-US" sz="1400" dirty="0" smtClean="0">
                <a:solidFill>
                  <a:srgbClr val="00B0F0"/>
                </a:solidFill>
                <a:latin typeface="Courier New" pitchFamily="49" charset="0"/>
                <a:cs typeface="Courier New" pitchFamily="49" charset="0"/>
              </a:rPr>
              <a:t>double </a:t>
            </a:r>
            <a:r>
              <a:rPr lang="en-US" sz="1400" dirty="0">
                <a:solidFill>
                  <a:srgbClr val="00B0F0"/>
                </a:solidFill>
                <a:latin typeface="Courier New" pitchFamily="49" charset="0"/>
                <a:cs typeface="Courier New" pitchFamily="49" charset="0"/>
              </a:rPr>
              <a:t>far)</a:t>
            </a:r>
          </a:p>
          <a:p>
            <a:pPr marL="342900" indent="-342900" eaLnBrk="0" hangingPunct="0">
              <a:spcBef>
                <a:spcPts val="0"/>
              </a:spcBef>
              <a:defRPr/>
            </a:pPr>
            <a:r>
              <a:rPr lang="en-US" sz="1400" dirty="0">
                <a:solidFill>
                  <a:srgbClr val="00B0F0"/>
                </a:solidFill>
                <a:latin typeface="Courier New" pitchFamily="49" charset="0"/>
                <a:cs typeface="Courier New" pitchFamily="49" charset="0"/>
              </a:rPr>
              <a:t>public void frustum(double left, double right, double </a:t>
            </a:r>
            <a:r>
              <a:rPr lang="en-US" sz="1400" dirty="0" smtClean="0">
                <a:solidFill>
                  <a:srgbClr val="00B0F0"/>
                </a:solidFill>
                <a:latin typeface="Courier New" pitchFamily="49" charset="0"/>
                <a:cs typeface="Courier New" pitchFamily="49" charset="0"/>
              </a:rPr>
              <a:t>bottom, double </a:t>
            </a:r>
            <a:r>
              <a:rPr lang="en-US" sz="1400" dirty="0">
                <a:solidFill>
                  <a:srgbClr val="00B0F0"/>
                </a:solidFill>
                <a:latin typeface="Courier New" pitchFamily="49" charset="0"/>
                <a:cs typeface="Courier New" pitchFamily="49" charset="0"/>
              </a:rPr>
              <a:t>top, </a:t>
            </a:r>
            <a:endParaRPr lang="en-US" sz="1400" dirty="0" smtClean="0">
              <a:solidFill>
                <a:srgbClr val="00B0F0"/>
              </a:solidFill>
              <a:latin typeface="Courier New" pitchFamily="49" charset="0"/>
              <a:cs typeface="Courier New" pitchFamily="49" charset="0"/>
            </a:endParaRPr>
          </a:p>
          <a:p>
            <a:pPr marL="342900" indent="-342900" eaLnBrk="0" hangingPunct="0">
              <a:spcBef>
                <a:spcPts val="0"/>
              </a:spcBef>
              <a:defRPr/>
            </a:pPr>
            <a:r>
              <a:rPr lang="en-US" sz="1400" dirty="0" smtClean="0">
                <a:solidFill>
                  <a:srgbClr val="00B0F0"/>
                </a:solidFill>
                <a:latin typeface="Courier New" pitchFamily="49" charset="0"/>
                <a:cs typeface="Courier New" pitchFamily="49" charset="0"/>
              </a:rPr>
              <a:t>double </a:t>
            </a:r>
            <a:r>
              <a:rPr lang="en-US" sz="1400" dirty="0">
                <a:solidFill>
                  <a:srgbClr val="00B0F0"/>
                </a:solidFill>
                <a:latin typeface="Courier New" pitchFamily="49" charset="0"/>
                <a:cs typeface="Courier New" pitchFamily="49" charset="0"/>
              </a:rPr>
              <a:t>near, double far)</a:t>
            </a:r>
          </a:p>
          <a:p>
            <a:pPr marL="342900" indent="-342900" eaLnBrk="0" hangingPunct="0">
              <a:spcBef>
                <a:spcPts val="0"/>
              </a:spcBef>
              <a:defRPr/>
            </a:pPr>
            <a:r>
              <a:rPr lang="en-US" sz="1400" dirty="0">
                <a:solidFill>
                  <a:srgbClr val="00B0F0"/>
                </a:solidFill>
                <a:latin typeface="Courier New" pitchFamily="49" charset="0"/>
                <a:cs typeface="Courier New" pitchFamily="49" charset="0"/>
              </a:rPr>
              <a:t>public void </a:t>
            </a:r>
            <a:r>
              <a:rPr lang="en-US" sz="1400" dirty="0" err="1">
                <a:solidFill>
                  <a:srgbClr val="00B0F0"/>
                </a:solidFill>
                <a:latin typeface="Courier New" pitchFamily="49" charset="0"/>
                <a:cs typeface="Courier New" pitchFamily="49" charset="0"/>
              </a:rPr>
              <a:t>ortho</a:t>
            </a:r>
            <a:r>
              <a:rPr lang="en-US" sz="1400" dirty="0">
                <a:solidFill>
                  <a:srgbClr val="00B0F0"/>
                </a:solidFill>
                <a:latin typeface="Courier New" pitchFamily="49" charset="0"/>
                <a:cs typeface="Courier New" pitchFamily="49" charset="0"/>
              </a:rPr>
              <a:t>(double left, double right, double bottom</a:t>
            </a:r>
            <a:r>
              <a:rPr lang="en-US" sz="1400" dirty="0" smtClean="0">
                <a:solidFill>
                  <a:srgbClr val="00B0F0"/>
                </a:solidFill>
                <a:latin typeface="Courier New" pitchFamily="49" charset="0"/>
                <a:cs typeface="Courier New" pitchFamily="49" charset="0"/>
              </a:rPr>
              <a:t>,  </a:t>
            </a:r>
            <a:r>
              <a:rPr lang="en-US" sz="1400" dirty="0">
                <a:solidFill>
                  <a:srgbClr val="00B0F0"/>
                </a:solidFill>
                <a:latin typeface="Courier New" pitchFamily="49" charset="0"/>
                <a:cs typeface="Courier New" pitchFamily="49" charset="0"/>
              </a:rPr>
              <a:t>double top</a:t>
            </a:r>
            <a:r>
              <a:rPr lang="en-US" sz="1400" dirty="0" smtClean="0">
                <a:solidFill>
                  <a:srgbClr val="00B0F0"/>
                </a:solidFill>
                <a:latin typeface="Courier New" pitchFamily="49" charset="0"/>
                <a:cs typeface="Courier New" pitchFamily="49" charset="0"/>
              </a:rPr>
              <a:t>,</a:t>
            </a:r>
          </a:p>
          <a:p>
            <a:pPr marL="342900" indent="-342900" eaLnBrk="0" hangingPunct="0">
              <a:spcBef>
                <a:spcPts val="0"/>
              </a:spcBef>
              <a:defRPr/>
            </a:pPr>
            <a:r>
              <a:rPr lang="en-US" sz="1400" dirty="0" smtClean="0">
                <a:solidFill>
                  <a:srgbClr val="00B0F0"/>
                </a:solidFill>
                <a:latin typeface="Courier New" pitchFamily="49" charset="0"/>
                <a:cs typeface="Courier New" pitchFamily="49" charset="0"/>
              </a:rPr>
              <a:t>double </a:t>
            </a:r>
            <a:r>
              <a:rPr lang="en-US" sz="1400" dirty="0">
                <a:solidFill>
                  <a:srgbClr val="00B0F0"/>
                </a:solidFill>
                <a:latin typeface="Courier New" pitchFamily="49" charset="0"/>
                <a:cs typeface="Courier New" pitchFamily="49" charset="0"/>
              </a:rPr>
              <a:t>near, </a:t>
            </a:r>
            <a:r>
              <a:rPr lang="en-US" sz="1400" dirty="0" smtClean="0">
                <a:solidFill>
                  <a:srgbClr val="00B0F0"/>
                </a:solidFill>
                <a:latin typeface="Courier New" pitchFamily="49" charset="0"/>
                <a:cs typeface="Courier New" pitchFamily="49" charset="0"/>
              </a:rPr>
              <a:t>double </a:t>
            </a:r>
            <a:r>
              <a:rPr lang="en-US" sz="1400" dirty="0">
                <a:solidFill>
                  <a:srgbClr val="00B0F0"/>
                </a:solidFill>
                <a:latin typeface="Courier New" pitchFamily="49" charset="0"/>
                <a:cs typeface="Courier New" pitchFamily="49" charset="0"/>
              </a:rPr>
              <a:t>far)</a:t>
            </a:r>
            <a:endParaRPr lang="pt-PT" sz="1400" dirty="0">
              <a:solidFill>
                <a:srgbClr val="00B0F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idx="4294967295"/>
          </p:nvPr>
        </p:nvSpPr>
        <p:spPr/>
        <p:txBody>
          <a:bodyPr/>
          <a:lstStyle/>
          <a:p>
            <a:pPr eaLnBrk="1" hangingPunct="1"/>
            <a:r>
              <a:rPr lang="en-US" sz="4000" b="1" dirty="0">
                <a:solidFill>
                  <a:srgbClr val="0070C0"/>
                </a:solidFill>
              </a:rPr>
              <a:t>Compatibility Mode</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67D19C1-C67F-49A6-BA9A-6817AB3FA7A2}" type="slidenum">
              <a:rPr lang="pt-PT" sz="1200">
                <a:solidFill>
                  <a:schemeClr val="tx1">
                    <a:tint val="75000"/>
                  </a:schemeClr>
                </a:solidFill>
                <a:latin typeface="+mn-lt"/>
              </a:rPr>
              <a:pPr algn="r" fontAlgn="auto">
                <a:spcBef>
                  <a:spcPts val="0"/>
                </a:spcBef>
                <a:spcAft>
                  <a:spcPts val="0"/>
                </a:spcAft>
                <a:defRPr/>
              </a:pPr>
              <a:t>21</a:t>
            </a:fld>
            <a:endParaRPr lang="pt-PT" sz="1200" dirty="0">
              <a:solidFill>
                <a:schemeClr val="tx1">
                  <a:tint val="75000"/>
                </a:schemeClr>
              </a:solidFill>
              <a:latin typeface="+mn-lt"/>
            </a:endParaRPr>
          </a:p>
        </p:txBody>
      </p:sp>
      <p:sp>
        <p:nvSpPr>
          <p:cNvPr id="7" name="AutoShape 10">
            <a:hlinkClick r:id="rId2" action="ppaction://program" highlightClick="1"/>
          </p:cNvPr>
          <p:cNvSpPr>
            <a:spLocks noChangeArrowheads="1"/>
          </p:cNvSpPr>
          <p:nvPr/>
        </p:nvSpPr>
        <p:spPr bwMode="auto">
          <a:xfrm>
            <a:off x="642938" y="5857875"/>
            <a:ext cx="1600200" cy="533400"/>
          </a:xfrm>
          <a:prstGeom prst="actionButtonBlank">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dirty="0">
                <a:latin typeface="Book Antiqua" pitchFamily="18" charset="0"/>
              </a:rPr>
              <a:t>Run</a:t>
            </a:r>
          </a:p>
        </p:txBody>
      </p:sp>
      <p:sp>
        <p:nvSpPr>
          <p:cNvPr id="8" name="AutoShape 10">
            <a:hlinkClick r:id="rId3" action="ppaction://program" highlightClick="1"/>
          </p:cNvPr>
          <p:cNvSpPr>
            <a:spLocks noChangeArrowheads="1"/>
          </p:cNvSpPr>
          <p:nvPr/>
        </p:nvSpPr>
        <p:spPr bwMode="auto">
          <a:xfrm>
            <a:off x="642938" y="5143500"/>
            <a:ext cx="1600200" cy="533400"/>
          </a:xfrm>
          <a:prstGeom prst="actionButtonBlank">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pt-PT" dirty="0" err="1" smtClean="0">
                <a:latin typeface="Book Antiqua" pitchFamily="18" charset="0"/>
              </a:rPr>
              <a:t>Code</a:t>
            </a:r>
            <a:endParaRPr lang="pt-PT" dirty="0">
              <a:latin typeface="Book Antiqua" pitchFamily="18" charset="0"/>
            </a:endParaRPr>
          </a:p>
        </p:txBody>
      </p:sp>
      <p:pic>
        <p:nvPicPr>
          <p:cNvPr id="17415" name="Picture 11"/>
          <p:cNvPicPr>
            <a:picLocks noChangeAspect="1" noChangeArrowheads="1"/>
          </p:cNvPicPr>
          <p:nvPr/>
        </p:nvPicPr>
        <p:blipFill>
          <a:blip r:embed="rId4" cstate="print"/>
          <a:srcRect/>
          <a:stretch>
            <a:fillRect/>
          </a:stretch>
        </p:blipFill>
        <p:spPr bwMode="auto">
          <a:xfrm>
            <a:off x="3214678" y="1643050"/>
            <a:ext cx="4357718" cy="4559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idx="4294967295"/>
          </p:nvPr>
        </p:nvSpPr>
        <p:spPr/>
        <p:txBody>
          <a:bodyPr/>
          <a:lstStyle/>
          <a:p>
            <a:pPr eaLnBrk="1" hangingPunct="1"/>
            <a:r>
              <a:rPr lang="en-US" sz="4000" b="1" dirty="0">
                <a:solidFill>
                  <a:srgbClr val="0070C0"/>
                </a:solidFill>
              </a:rPr>
              <a:t>Compatibility Mode</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67D19C1-C67F-49A6-BA9A-6817AB3FA7A2}" type="slidenum">
              <a:rPr lang="pt-PT" sz="1200">
                <a:solidFill>
                  <a:schemeClr val="tx1">
                    <a:tint val="75000"/>
                  </a:schemeClr>
                </a:solidFill>
                <a:latin typeface="+mn-lt"/>
              </a:rPr>
              <a:pPr algn="r" fontAlgn="auto">
                <a:spcBef>
                  <a:spcPts val="0"/>
                </a:spcBef>
                <a:spcAft>
                  <a:spcPts val="0"/>
                </a:spcAft>
                <a:defRPr/>
              </a:pPr>
              <a:t>22</a:t>
            </a:fld>
            <a:endParaRPr lang="pt-PT" sz="1200" dirty="0">
              <a:solidFill>
                <a:schemeClr val="tx1">
                  <a:tint val="75000"/>
                </a:schemeClr>
              </a:solidFill>
              <a:latin typeface="+mn-lt"/>
            </a:endParaRPr>
          </a:p>
        </p:txBody>
      </p:sp>
      <p:pic>
        <p:nvPicPr>
          <p:cNvPr id="17415" name="Picture 11"/>
          <p:cNvPicPr>
            <a:picLocks noChangeAspect="1" noChangeArrowheads="1"/>
          </p:cNvPicPr>
          <p:nvPr/>
        </p:nvPicPr>
        <p:blipFill>
          <a:blip r:embed="rId2" cstate="print"/>
          <a:srcRect/>
          <a:stretch>
            <a:fillRect/>
          </a:stretch>
        </p:blipFill>
        <p:spPr bwMode="auto">
          <a:xfrm>
            <a:off x="323528" y="2230087"/>
            <a:ext cx="2797482" cy="2927105"/>
          </a:xfrm>
          <a:prstGeom prst="rect">
            <a:avLst/>
          </a:prstGeom>
          <a:noFill/>
          <a:ln w="9525">
            <a:noFill/>
            <a:miter lim="800000"/>
            <a:headEnd/>
            <a:tailEnd/>
          </a:ln>
        </p:spPr>
      </p:pic>
      <p:sp>
        <p:nvSpPr>
          <p:cNvPr id="3" name="Rectângulo 2"/>
          <p:cNvSpPr/>
          <p:nvPr/>
        </p:nvSpPr>
        <p:spPr>
          <a:xfrm>
            <a:off x="3481050" y="1772816"/>
            <a:ext cx="5454352" cy="4370427"/>
          </a:xfrm>
          <a:prstGeom prst="rect">
            <a:avLst/>
          </a:prstGeom>
          <a:ln>
            <a:solidFill>
              <a:srgbClr val="FF0000"/>
            </a:solidFill>
          </a:ln>
        </p:spPr>
        <p:txBody>
          <a:bodyPr wrap="square">
            <a:spAutoFit/>
          </a:bodyPr>
          <a:lstStyle/>
          <a:p>
            <a:r>
              <a:rPr lang="pt-PT" sz="1200" dirty="0" err="1">
                <a:latin typeface="Courier New" panose="02070309020205020404" pitchFamily="49" charset="0"/>
                <a:cs typeface="Courier New" panose="02070309020205020404" pitchFamily="49" charset="0"/>
              </a:rPr>
              <a:t>private</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createView</a:t>
            </a:r>
            <a:r>
              <a:rPr lang="pt-PT" sz="1200" dirty="0">
                <a:latin typeface="Courier New" panose="02070309020205020404" pitchFamily="49" charset="0"/>
                <a:cs typeface="Courier New" panose="02070309020205020404" pitchFamily="49" charset="0"/>
              </a:rPr>
              <a:t>(Canvas3D </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 {</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ViewPlatform</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platform</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ViewPlatform</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bg.addChild</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platform</a:t>
            </a:r>
            <a:r>
              <a:rPr lang="pt-PT" sz="1200" dirty="0">
                <a:latin typeface="Courier New" panose="02070309020205020404" pitchFamily="49" charset="0"/>
                <a:cs typeface="Courier New" panose="02070309020205020404" pitchFamily="49" charset="0"/>
              </a:rPr>
              <a:t>);    </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view.addCanvas3D(</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view.setCompatibilityModeEnable</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true</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solidFill>
                  <a:srgbClr val="00B050"/>
                </a:solidFill>
                <a:latin typeface="Courier New" panose="02070309020205020404" pitchFamily="49" charset="0"/>
                <a:cs typeface="Courier New" panose="02070309020205020404" pitchFamily="49" charset="0"/>
              </a:rPr>
              <a:t>view.attachViewPlatform</a:t>
            </a:r>
            <a:r>
              <a:rPr lang="pt-PT" sz="1200" dirty="0">
                <a:solidFill>
                  <a:srgbClr val="00B050"/>
                </a:solidFill>
                <a:latin typeface="Courier New" panose="02070309020205020404" pitchFamily="49" charset="0"/>
                <a:cs typeface="Courier New" panose="02070309020205020404" pitchFamily="49" charset="0"/>
              </a:rPr>
              <a:t>(</a:t>
            </a:r>
            <a:r>
              <a:rPr lang="pt-PT" sz="1200" dirty="0" err="1">
                <a:solidFill>
                  <a:srgbClr val="00B050"/>
                </a:solidFill>
                <a:latin typeface="Courier New" panose="02070309020205020404" pitchFamily="49" charset="0"/>
                <a:cs typeface="Courier New" panose="02070309020205020404" pitchFamily="49" charset="0"/>
              </a:rPr>
              <a:t>platform</a:t>
            </a:r>
            <a:r>
              <a:rPr lang="pt-PT" sz="1200" dirty="0">
                <a:solidFill>
                  <a:srgbClr val="00B050"/>
                </a:solidFill>
                <a:latin typeface="Courier New" panose="02070309020205020404" pitchFamily="49" charset="0"/>
                <a:cs typeface="Courier New" panose="02070309020205020404" pitchFamily="49" charset="0"/>
              </a:rPr>
              <a:t>);</a:t>
            </a:r>
          </a:p>
          <a:p>
            <a:r>
              <a:rPr lang="pt-PT" sz="1200" dirty="0">
                <a:solidFill>
                  <a:srgbClr val="00B050"/>
                </a:solidFill>
                <a:latin typeface="Courier New" panose="02070309020205020404" pitchFamily="49" charset="0"/>
                <a:cs typeface="Courier New" panose="02070309020205020404" pitchFamily="49" charset="0"/>
              </a:rPr>
              <a:t>    Transform3D </a:t>
            </a:r>
            <a:r>
              <a:rPr lang="pt-PT" sz="1200" dirty="0" err="1">
                <a:solidFill>
                  <a:srgbClr val="00B050"/>
                </a:solidFill>
                <a:latin typeface="Courier New" panose="02070309020205020404" pitchFamily="49" charset="0"/>
                <a:cs typeface="Courier New" panose="02070309020205020404" pitchFamily="49" charset="0"/>
              </a:rPr>
              <a:t>projection</a:t>
            </a:r>
            <a:r>
              <a:rPr lang="pt-PT" sz="1200" dirty="0">
                <a:solidFill>
                  <a:srgbClr val="00B050"/>
                </a:solidFill>
                <a:latin typeface="Courier New" panose="02070309020205020404" pitchFamily="49" charset="0"/>
                <a:cs typeface="Courier New" panose="02070309020205020404" pitchFamily="49" charset="0"/>
              </a:rPr>
              <a:t> = </a:t>
            </a:r>
            <a:r>
              <a:rPr lang="pt-PT" sz="1200" dirty="0" err="1">
                <a:solidFill>
                  <a:srgbClr val="00B050"/>
                </a:solidFill>
                <a:latin typeface="Courier New" panose="02070309020205020404" pitchFamily="49" charset="0"/>
                <a:cs typeface="Courier New" panose="02070309020205020404" pitchFamily="49" charset="0"/>
              </a:rPr>
              <a:t>new</a:t>
            </a:r>
            <a:r>
              <a:rPr lang="pt-PT" sz="1200" dirty="0">
                <a:solidFill>
                  <a:srgbClr val="00B050"/>
                </a:solidFill>
                <a:latin typeface="Courier New" panose="02070309020205020404" pitchFamily="49" charset="0"/>
                <a:cs typeface="Courier New" panose="02070309020205020404" pitchFamily="49" charset="0"/>
              </a:rPr>
              <a:t> Transform3D();</a:t>
            </a:r>
          </a:p>
          <a:p>
            <a:r>
              <a:rPr lang="pt-PT" sz="1200" dirty="0">
                <a:solidFill>
                  <a:srgbClr val="00B050"/>
                </a:solidFill>
                <a:latin typeface="Courier New" panose="02070309020205020404" pitchFamily="49" charset="0"/>
                <a:cs typeface="Courier New" panose="02070309020205020404" pitchFamily="49" charset="0"/>
              </a:rPr>
              <a:t>    </a:t>
            </a:r>
            <a:r>
              <a:rPr lang="pt-PT" sz="1200" dirty="0" err="1">
                <a:solidFill>
                  <a:srgbClr val="00B050"/>
                </a:solidFill>
                <a:latin typeface="Courier New" panose="02070309020205020404" pitchFamily="49" charset="0"/>
                <a:cs typeface="Courier New" panose="02070309020205020404" pitchFamily="49" charset="0"/>
              </a:rPr>
              <a:t>projection.frustum</a:t>
            </a:r>
            <a:r>
              <a:rPr lang="pt-PT" sz="1200" dirty="0">
                <a:solidFill>
                  <a:srgbClr val="00B050"/>
                </a:solidFill>
                <a:latin typeface="Courier New" panose="02070309020205020404" pitchFamily="49" charset="0"/>
                <a:cs typeface="Courier New" panose="02070309020205020404" pitchFamily="49" charset="0"/>
              </a:rPr>
              <a:t>(-0.1, 0.1, -0.1, 0.1, 0.2, 10);</a:t>
            </a:r>
          </a:p>
          <a:p>
            <a:r>
              <a:rPr lang="pt-PT" sz="1200" dirty="0">
                <a:solidFill>
                  <a:srgbClr val="00B050"/>
                </a:solidFill>
                <a:latin typeface="Courier New" panose="02070309020205020404" pitchFamily="49" charset="0"/>
                <a:cs typeface="Courier New" panose="02070309020205020404" pitchFamily="49" charset="0"/>
              </a:rPr>
              <a:t>    </a:t>
            </a:r>
            <a:r>
              <a:rPr lang="pt-PT" sz="1200" dirty="0" err="1">
                <a:solidFill>
                  <a:srgbClr val="00B050"/>
                </a:solidFill>
                <a:latin typeface="Courier New" panose="02070309020205020404" pitchFamily="49" charset="0"/>
                <a:cs typeface="Courier New" panose="02070309020205020404" pitchFamily="49" charset="0"/>
              </a:rPr>
              <a:t>view.setLeftProjection</a:t>
            </a:r>
            <a:r>
              <a:rPr lang="pt-PT" sz="1200" dirty="0">
                <a:solidFill>
                  <a:srgbClr val="00B050"/>
                </a:solidFill>
                <a:latin typeface="Courier New" panose="02070309020205020404" pitchFamily="49" charset="0"/>
                <a:cs typeface="Courier New" panose="02070309020205020404" pitchFamily="49" charset="0"/>
              </a:rPr>
              <a:t>(</a:t>
            </a:r>
            <a:r>
              <a:rPr lang="pt-PT" sz="1200" dirty="0" err="1">
                <a:solidFill>
                  <a:srgbClr val="00B050"/>
                </a:solidFill>
                <a:latin typeface="Courier New" panose="02070309020205020404" pitchFamily="49" charset="0"/>
                <a:cs typeface="Courier New" panose="02070309020205020404" pitchFamily="49" charset="0"/>
              </a:rPr>
              <a:t>projection</a:t>
            </a:r>
            <a:r>
              <a:rPr lang="pt-PT" sz="1200" dirty="0">
                <a:solidFill>
                  <a:srgbClr val="00B05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a:solidFill>
                  <a:srgbClr val="0070C0"/>
                </a:solidFill>
                <a:latin typeface="Courier New" panose="02070309020205020404" pitchFamily="49" charset="0"/>
                <a:cs typeface="Courier New" panose="02070309020205020404" pitchFamily="49" charset="0"/>
              </a:rPr>
              <a:t>Transform3D </a:t>
            </a:r>
            <a:r>
              <a:rPr lang="pt-PT" sz="1200" dirty="0" err="1">
                <a:solidFill>
                  <a:srgbClr val="0070C0"/>
                </a:solidFill>
                <a:latin typeface="Courier New" panose="02070309020205020404" pitchFamily="49" charset="0"/>
                <a:cs typeface="Courier New" panose="02070309020205020404" pitchFamily="49" charset="0"/>
              </a:rPr>
              <a:t>viewing</a:t>
            </a:r>
            <a:r>
              <a:rPr lang="pt-PT" sz="1200" dirty="0">
                <a:solidFill>
                  <a:srgbClr val="0070C0"/>
                </a:solidFill>
                <a:latin typeface="Courier New" panose="02070309020205020404" pitchFamily="49" charset="0"/>
                <a:cs typeface="Courier New" panose="02070309020205020404" pitchFamily="49" charset="0"/>
              </a:rPr>
              <a:t> = </a:t>
            </a:r>
            <a:r>
              <a:rPr lang="pt-PT" sz="1200" dirty="0" err="1">
                <a:solidFill>
                  <a:srgbClr val="0070C0"/>
                </a:solidFill>
                <a:latin typeface="Courier New" panose="02070309020205020404" pitchFamily="49" charset="0"/>
                <a:cs typeface="Courier New" panose="02070309020205020404" pitchFamily="49" charset="0"/>
              </a:rPr>
              <a:t>new</a:t>
            </a:r>
            <a:r>
              <a:rPr lang="pt-PT" sz="1200" dirty="0">
                <a:solidFill>
                  <a:srgbClr val="0070C0"/>
                </a:solidFill>
                <a:latin typeface="Courier New" panose="02070309020205020404" pitchFamily="49" charset="0"/>
                <a:cs typeface="Courier New" panose="02070309020205020404" pitchFamily="49" charset="0"/>
              </a:rPr>
              <a:t> Transform3D();</a:t>
            </a:r>
          </a:p>
          <a:p>
            <a:r>
              <a:rPr lang="pt-PT" sz="1200" dirty="0">
                <a:solidFill>
                  <a:srgbClr val="0070C0"/>
                </a:solidFill>
                <a:latin typeface="Courier New" panose="02070309020205020404" pitchFamily="49" charset="0"/>
                <a:cs typeface="Courier New" panose="02070309020205020404" pitchFamily="49" charset="0"/>
              </a:rPr>
              <a:t>    Point3d </a:t>
            </a:r>
            <a:r>
              <a:rPr lang="pt-PT" sz="1200" dirty="0" err="1">
                <a:solidFill>
                  <a:srgbClr val="0070C0"/>
                </a:solidFill>
                <a:latin typeface="Courier New" panose="02070309020205020404" pitchFamily="49" charset="0"/>
                <a:cs typeface="Courier New" panose="02070309020205020404" pitchFamily="49" charset="0"/>
              </a:rPr>
              <a:t>eye</a:t>
            </a:r>
            <a:r>
              <a:rPr lang="pt-PT" sz="1200" dirty="0">
                <a:solidFill>
                  <a:srgbClr val="0070C0"/>
                </a:solidFill>
                <a:latin typeface="Courier New" panose="02070309020205020404" pitchFamily="49" charset="0"/>
                <a:cs typeface="Courier New" panose="02070309020205020404" pitchFamily="49" charset="0"/>
              </a:rPr>
              <a:t> = </a:t>
            </a:r>
            <a:r>
              <a:rPr lang="pt-PT" sz="1200" dirty="0" err="1">
                <a:solidFill>
                  <a:srgbClr val="0070C0"/>
                </a:solidFill>
                <a:latin typeface="Courier New" panose="02070309020205020404" pitchFamily="49" charset="0"/>
                <a:cs typeface="Courier New" panose="02070309020205020404" pitchFamily="49" charset="0"/>
              </a:rPr>
              <a:t>new</a:t>
            </a:r>
            <a:r>
              <a:rPr lang="pt-PT" sz="1200" dirty="0">
                <a:solidFill>
                  <a:srgbClr val="0070C0"/>
                </a:solidFill>
                <a:latin typeface="Courier New" panose="02070309020205020404" pitchFamily="49" charset="0"/>
                <a:cs typeface="Courier New" panose="02070309020205020404" pitchFamily="49" charset="0"/>
              </a:rPr>
              <a:t> Point3d(0,0,1);</a:t>
            </a:r>
          </a:p>
          <a:p>
            <a:r>
              <a:rPr lang="pt-PT" sz="1200" dirty="0">
                <a:solidFill>
                  <a:srgbClr val="0070C0"/>
                </a:solidFill>
                <a:latin typeface="Courier New" panose="02070309020205020404" pitchFamily="49" charset="0"/>
                <a:cs typeface="Courier New" panose="02070309020205020404" pitchFamily="49" charset="0"/>
              </a:rPr>
              <a:t>    Point3d look = </a:t>
            </a:r>
            <a:r>
              <a:rPr lang="pt-PT" sz="1200" dirty="0" err="1">
                <a:solidFill>
                  <a:srgbClr val="0070C0"/>
                </a:solidFill>
                <a:latin typeface="Courier New" panose="02070309020205020404" pitchFamily="49" charset="0"/>
                <a:cs typeface="Courier New" panose="02070309020205020404" pitchFamily="49" charset="0"/>
              </a:rPr>
              <a:t>new</a:t>
            </a:r>
            <a:r>
              <a:rPr lang="pt-PT" sz="1200" dirty="0">
                <a:solidFill>
                  <a:srgbClr val="0070C0"/>
                </a:solidFill>
                <a:latin typeface="Courier New" panose="02070309020205020404" pitchFamily="49" charset="0"/>
                <a:cs typeface="Courier New" panose="02070309020205020404" pitchFamily="49" charset="0"/>
              </a:rPr>
              <a:t> Point3d(0,0,-1);</a:t>
            </a:r>
          </a:p>
          <a:p>
            <a:r>
              <a:rPr lang="pt-PT" sz="1200" dirty="0">
                <a:solidFill>
                  <a:srgbClr val="0070C0"/>
                </a:solidFill>
                <a:latin typeface="Courier New" panose="02070309020205020404" pitchFamily="49" charset="0"/>
                <a:cs typeface="Courier New" panose="02070309020205020404" pitchFamily="49" charset="0"/>
              </a:rPr>
              <a:t>    Vector3d </a:t>
            </a:r>
            <a:r>
              <a:rPr lang="pt-PT" sz="1200" dirty="0" err="1">
                <a:solidFill>
                  <a:srgbClr val="0070C0"/>
                </a:solidFill>
                <a:latin typeface="Courier New" panose="02070309020205020404" pitchFamily="49" charset="0"/>
                <a:cs typeface="Courier New" panose="02070309020205020404" pitchFamily="49" charset="0"/>
              </a:rPr>
              <a:t>up</a:t>
            </a:r>
            <a:r>
              <a:rPr lang="pt-PT" sz="1200" dirty="0">
                <a:solidFill>
                  <a:srgbClr val="0070C0"/>
                </a:solidFill>
                <a:latin typeface="Courier New" panose="02070309020205020404" pitchFamily="49" charset="0"/>
                <a:cs typeface="Courier New" panose="02070309020205020404" pitchFamily="49" charset="0"/>
              </a:rPr>
              <a:t> = </a:t>
            </a:r>
            <a:r>
              <a:rPr lang="pt-PT" sz="1200" dirty="0" err="1">
                <a:solidFill>
                  <a:srgbClr val="0070C0"/>
                </a:solidFill>
                <a:latin typeface="Courier New" panose="02070309020205020404" pitchFamily="49" charset="0"/>
                <a:cs typeface="Courier New" panose="02070309020205020404" pitchFamily="49" charset="0"/>
              </a:rPr>
              <a:t>new</a:t>
            </a:r>
            <a:r>
              <a:rPr lang="pt-PT" sz="1200" dirty="0">
                <a:solidFill>
                  <a:srgbClr val="0070C0"/>
                </a:solidFill>
                <a:latin typeface="Courier New" panose="02070309020205020404" pitchFamily="49" charset="0"/>
                <a:cs typeface="Courier New" panose="02070309020205020404" pitchFamily="49" charset="0"/>
              </a:rPr>
              <a:t> Vector3d(0,1,0);</a:t>
            </a:r>
          </a:p>
          <a:p>
            <a:r>
              <a:rPr lang="pt-PT" sz="1200" dirty="0">
                <a:solidFill>
                  <a:srgbClr val="0070C0"/>
                </a:solidFill>
                <a:latin typeface="Courier New" panose="02070309020205020404" pitchFamily="49" charset="0"/>
                <a:cs typeface="Courier New" panose="02070309020205020404" pitchFamily="49" charset="0"/>
              </a:rPr>
              <a:t>    </a:t>
            </a:r>
            <a:r>
              <a:rPr lang="pt-PT" sz="1200" dirty="0" err="1">
                <a:solidFill>
                  <a:srgbClr val="0070C0"/>
                </a:solidFill>
                <a:latin typeface="Courier New" panose="02070309020205020404" pitchFamily="49" charset="0"/>
                <a:cs typeface="Courier New" panose="02070309020205020404" pitchFamily="49" charset="0"/>
              </a:rPr>
              <a:t>viewing.lookAt</a:t>
            </a:r>
            <a:r>
              <a:rPr lang="pt-PT" sz="1200" dirty="0">
                <a:solidFill>
                  <a:srgbClr val="0070C0"/>
                </a:solidFill>
                <a:latin typeface="Courier New" panose="02070309020205020404" pitchFamily="49" charset="0"/>
                <a:cs typeface="Courier New" panose="02070309020205020404" pitchFamily="49" charset="0"/>
              </a:rPr>
              <a:t>(</a:t>
            </a:r>
            <a:r>
              <a:rPr lang="pt-PT" sz="1200" dirty="0" err="1">
                <a:solidFill>
                  <a:srgbClr val="0070C0"/>
                </a:solidFill>
                <a:latin typeface="Courier New" panose="02070309020205020404" pitchFamily="49" charset="0"/>
                <a:cs typeface="Courier New" panose="02070309020205020404" pitchFamily="49" charset="0"/>
              </a:rPr>
              <a:t>eye</a:t>
            </a:r>
            <a:r>
              <a:rPr lang="pt-PT" sz="1200" dirty="0">
                <a:solidFill>
                  <a:srgbClr val="0070C0"/>
                </a:solidFill>
                <a:latin typeface="Courier New" panose="02070309020205020404" pitchFamily="49" charset="0"/>
                <a:cs typeface="Courier New" panose="02070309020205020404" pitchFamily="49" charset="0"/>
              </a:rPr>
              <a:t>, look, </a:t>
            </a:r>
            <a:r>
              <a:rPr lang="pt-PT" sz="1200" dirty="0" err="1">
                <a:solidFill>
                  <a:srgbClr val="0070C0"/>
                </a:solidFill>
                <a:latin typeface="Courier New" panose="02070309020205020404" pitchFamily="49" charset="0"/>
                <a:cs typeface="Courier New" panose="02070309020205020404" pitchFamily="49" charset="0"/>
              </a:rPr>
              <a:t>up</a:t>
            </a:r>
            <a:r>
              <a:rPr lang="pt-PT" sz="1200" dirty="0">
                <a:solidFill>
                  <a:srgbClr val="0070C0"/>
                </a:solidFill>
                <a:latin typeface="Courier New" panose="02070309020205020404" pitchFamily="49" charset="0"/>
                <a:cs typeface="Courier New" panose="02070309020205020404" pitchFamily="49" charset="0"/>
              </a:rPr>
              <a:t>);</a:t>
            </a:r>
          </a:p>
          <a:p>
            <a:r>
              <a:rPr lang="pt-PT" sz="1200" dirty="0">
                <a:solidFill>
                  <a:srgbClr val="0070C0"/>
                </a:solidFill>
                <a:latin typeface="Courier New" panose="02070309020205020404" pitchFamily="49" charset="0"/>
                <a:cs typeface="Courier New" panose="02070309020205020404" pitchFamily="49" charset="0"/>
              </a:rPr>
              <a:t>    </a:t>
            </a:r>
            <a:r>
              <a:rPr lang="pt-PT" sz="1200" dirty="0" err="1">
                <a:solidFill>
                  <a:srgbClr val="0070C0"/>
                </a:solidFill>
                <a:latin typeface="Courier New" panose="02070309020205020404" pitchFamily="49" charset="0"/>
                <a:cs typeface="Courier New" panose="02070309020205020404" pitchFamily="49" charset="0"/>
              </a:rPr>
              <a:t>view.setVpcToEc</a:t>
            </a:r>
            <a:r>
              <a:rPr lang="pt-PT" sz="1200" dirty="0">
                <a:solidFill>
                  <a:srgbClr val="0070C0"/>
                </a:solidFill>
                <a:latin typeface="Courier New" panose="02070309020205020404" pitchFamily="49" charset="0"/>
                <a:cs typeface="Courier New" panose="02070309020205020404" pitchFamily="49" charset="0"/>
              </a:rPr>
              <a:t>(</a:t>
            </a:r>
            <a:r>
              <a:rPr lang="pt-PT" sz="1200" dirty="0" err="1">
                <a:solidFill>
                  <a:srgbClr val="0070C0"/>
                </a:solidFill>
                <a:latin typeface="Courier New" panose="02070309020205020404" pitchFamily="49" charset="0"/>
                <a:cs typeface="Courier New" panose="02070309020205020404" pitchFamily="49" charset="0"/>
              </a:rPr>
              <a:t>viewing</a:t>
            </a:r>
            <a:r>
              <a:rPr lang="pt-PT" sz="1200" dirty="0">
                <a:solidFill>
                  <a:srgbClr val="0070C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PhysicalBody</a:t>
            </a:r>
            <a:r>
              <a:rPr lang="pt-PT" sz="1200" dirty="0">
                <a:latin typeface="Courier New" panose="02070309020205020404" pitchFamily="49" charset="0"/>
                <a:cs typeface="Courier New" panose="02070309020205020404" pitchFamily="49" charset="0"/>
              </a:rPr>
              <a:t> body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PhysicalBody</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view.setPhysicalBody</a:t>
            </a:r>
            <a:r>
              <a:rPr lang="pt-PT" sz="1200" dirty="0">
                <a:latin typeface="Courier New" panose="02070309020205020404" pitchFamily="49" charset="0"/>
                <a:cs typeface="Courier New" panose="02070309020205020404" pitchFamily="49" charset="0"/>
              </a:rPr>
              <a:t>(body);</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PhysicalEnvironment</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env</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PhysicalEnvironment</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view.setPhysicalEnvironment</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env</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return</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42449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idx="4294967295"/>
          </p:nvPr>
        </p:nvSpPr>
        <p:spPr/>
        <p:txBody>
          <a:bodyPr/>
          <a:lstStyle/>
          <a:p>
            <a:pPr eaLnBrk="1" hangingPunct="1"/>
            <a:r>
              <a:rPr lang="en-US" sz="4000" b="1" dirty="0" smtClean="0">
                <a:solidFill>
                  <a:srgbClr val="0070C0"/>
                </a:solidFill>
              </a:rPr>
              <a:t>3D View Configuration with </a:t>
            </a:r>
            <a:r>
              <a:rPr lang="en-US" sz="4000" b="1" dirty="0" err="1" smtClean="0">
                <a:solidFill>
                  <a:srgbClr val="0070C0"/>
                </a:solidFill>
              </a:rPr>
              <a:t>SimpleUniverse</a:t>
            </a:r>
            <a:endParaRPr lang="en-US"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A3116FE-67C0-4E51-92EF-7C16A1734BB7}" type="slidenum">
              <a:rPr lang="pt-PT" sz="1200">
                <a:solidFill>
                  <a:schemeClr val="tx1">
                    <a:tint val="75000"/>
                  </a:schemeClr>
                </a:solidFill>
                <a:latin typeface="+mn-lt"/>
              </a:rPr>
              <a:pPr algn="r" fontAlgn="auto">
                <a:spcBef>
                  <a:spcPts val="0"/>
                </a:spcBef>
                <a:spcAft>
                  <a:spcPts val="0"/>
                </a:spcAft>
                <a:defRPr/>
              </a:pPr>
              <a:t>23</a:t>
            </a:fld>
            <a:endParaRPr lang="pt-PT" sz="1200" dirty="0">
              <a:solidFill>
                <a:schemeClr val="tx1">
                  <a:tint val="75000"/>
                </a:schemeClr>
              </a:solidFill>
              <a:latin typeface="+mn-lt"/>
            </a:endParaRPr>
          </a:p>
        </p:txBody>
      </p:sp>
      <p:graphicFrame>
        <p:nvGraphicFramePr>
          <p:cNvPr id="7" name="Diagrama 6"/>
          <p:cNvGraphicFramePr/>
          <p:nvPr/>
        </p:nvGraphicFramePr>
        <p:xfrm>
          <a:off x="285720" y="1437110"/>
          <a:ext cx="8429684"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idx="4294967295"/>
          </p:nvPr>
        </p:nvSpPr>
        <p:spPr/>
        <p:txBody>
          <a:bodyPr/>
          <a:lstStyle/>
          <a:p>
            <a:pPr eaLnBrk="1" hangingPunct="1"/>
            <a:r>
              <a:rPr lang="en-US" sz="4000" b="1" dirty="0">
                <a:solidFill>
                  <a:srgbClr val="0070C0"/>
                </a:solidFill>
              </a:rPr>
              <a:t>3D View Configuration with </a:t>
            </a:r>
            <a:r>
              <a:rPr lang="en-US" sz="4000" b="1" dirty="0" err="1">
                <a:solidFill>
                  <a:srgbClr val="0070C0"/>
                </a:solidFill>
              </a:rPr>
              <a:t>SimpleUniverse</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2A3F93CA-D211-43F8-824B-E4B02648F0FE}" type="slidenum">
              <a:rPr lang="pt-PT" sz="1200">
                <a:solidFill>
                  <a:schemeClr val="tx1">
                    <a:tint val="75000"/>
                  </a:schemeClr>
                </a:solidFill>
                <a:latin typeface="+mn-lt"/>
              </a:rPr>
              <a:pPr algn="r" fontAlgn="auto">
                <a:spcBef>
                  <a:spcPts val="0"/>
                </a:spcBef>
                <a:spcAft>
                  <a:spcPts val="0"/>
                </a:spcAft>
                <a:defRPr/>
              </a:pPr>
              <a:t>24</a:t>
            </a:fld>
            <a:endParaRPr lang="pt-PT" sz="1200" dirty="0">
              <a:solidFill>
                <a:schemeClr val="tx1">
                  <a:tint val="75000"/>
                </a:schemeClr>
              </a:solidFill>
              <a:latin typeface="+mn-lt"/>
            </a:endParaRPr>
          </a:p>
        </p:txBody>
      </p:sp>
      <p:pic>
        <p:nvPicPr>
          <p:cNvPr id="19460" name="Picture 7" descr="getfile_000"/>
          <p:cNvPicPr>
            <a:picLocks noChangeAspect="1" noChangeArrowheads="1"/>
          </p:cNvPicPr>
          <p:nvPr/>
        </p:nvPicPr>
        <p:blipFill>
          <a:blip r:embed="rId2" cstate="print"/>
          <a:srcRect/>
          <a:stretch>
            <a:fillRect/>
          </a:stretch>
        </p:blipFill>
        <p:spPr bwMode="auto">
          <a:xfrm>
            <a:off x="588540" y="1571625"/>
            <a:ext cx="6935788" cy="4786313"/>
          </a:xfrm>
          <a:prstGeom prst="rect">
            <a:avLst/>
          </a:prstGeom>
          <a:noFill/>
          <a:ln w="9525">
            <a:noFill/>
            <a:miter lim="800000"/>
            <a:headEnd/>
            <a:tailEnd/>
          </a:ln>
        </p:spPr>
      </p:pic>
      <p:sp>
        <p:nvSpPr>
          <p:cNvPr id="8" name="Chamada rectangular 7"/>
          <p:cNvSpPr/>
          <p:nvPr/>
        </p:nvSpPr>
        <p:spPr>
          <a:xfrm rot="10800000" flipV="1">
            <a:off x="4929188" y="3643313"/>
            <a:ext cx="3929062" cy="571500"/>
          </a:xfrm>
          <a:prstGeom prst="wedgeRectCallout">
            <a:avLst>
              <a:gd name="adj1" fmla="val 50733"/>
              <a:gd name="adj2" fmla="val 140401"/>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smtClean="0">
                <a:latin typeface="Times New Roman" pitchFamily="18" charset="0"/>
              </a:rPr>
              <a:t>To obtain the View</a:t>
            </a:r>
            <a:r>
              <a:rPr lang="en-US" sz="1200" b="1" dirty="0">
                <a:latin typeface="Times New Roman" pitchFamily="18" charset="0"/>
              </a:rPr>
              <a:t>:</a:t>
            </a:r>
          </a:p>
          <a:p>
            <a:pPr>
              <a:defRPr/>
            </a:pPr>
            <a:r>
              <a:rPr lang="en-US" sz="1200" dirty="0">
                <a:latin typeface="Courier New" pitchFamily="49" charset="0"/>
                <a:cs typeface="Courier New" pitchFamily="49" charset="0"/>
              </a:rPr>
              <a:t>View </a:t>
            </a:r>
            <a:r>
              <a:rPr lang="en-US" sz="1200" dirty="0" err="1">
                <a:latin typeface="Courier New" pitchFamily="49" charset="0"/>
                <a:cs typeface="Courier New" pitchFamily="49" charset="0"/>
              </a:rPr>
              <a:t>view</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su.getViewer</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getView</a:t>
            </a:r>
            <a:r>
              <a:rPr lang="en-US" sz="1200" dirty="0">
                <a:latin typeface="Courier New" pitchFamily="49" charset="0"/>
                <a:cs typeface="Courier New" pitchFamily="49" charset="0"/>
              </a:rPr>
              <a:t>();</a:t>
            </a:r>
            <a:endParaRPr lang="pt-PT" sz="1200" dirty="0">
              <a:latin typeface="Courier New" pitchFamily="49" charset="0"/>
              <a:cs typeface="Courier New" pitchFamily="49" charset="0"/>
            </a:endParaRPr>
          </a:p>
        </p:txBody>
      </p:sp>
      <p:sp>
        <p:nvSpPr>
          <p:cNvPr id="9" name="Chamada rectangular 8"/>
          <p:cNvSpPr/>
          <p:nvPr/>
        </p:nvSpPr>
        <p:spPr>
          <a:xfrm rot="10800000" flipV="1">
            <a:off x="2071688" y="1571625"/>
            <a:ext cx="6858000" cy="1285875"/>
          </a:xfrm>
          <a:prstGeom prst="wedgeRectCallout">
            <a:avLst>
              <a:gd name="adj1" fmla="val 34629"/>
              <a:gd name="adj2" fmla="val 137236"/>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smtClean="0">
                <a:latin typeface="Times New Roman" pitchFamily="18" charset="0"/>
              </a:rPr>
              <a:t>To obtain the </a:t>
            </a:r>
            <a:r>
              <a:rPr lang="en-US" sz="1200" b="1" dirty="0" err="1" smtClean="0">
                <a:latin typeface="Times New Roman" pitchFamily="18" charset="0"/>
              </a:rPr>
              <a:t>TransformGroup</a:t>
            </a:r>
            <a:r>
              <a:rPr lang="en-US" sz="1200" b="1" dirty="0">
                <a:latin typeface="Times New Roman" pitchFamily="18" charset="0"/>
              </a:rPr>
              <a:t>:</a:t>
            </a:r>
          </a:p>
          <a:p>
            <a:pPr>
              <a:defRPr/>
            </a:pPr>
            <a:r>
              <a:rPr lang="en-US" sz="1200" dirty="0" err="1">
                <a:latin typeface="Courier New" pitchFamily="49" charset="0"/>
                <a:cs typeface="Courier New" pitchFamily="49" charset="0"/>
              </a:rPr>
              <a:t>TransformGroup</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tg</a:t>
            </a:r>
            <a:r>
              <a:rPr lang="en-US" sz="1200" dirty="0">
                <a:latin typeface="Courier New" pitchFamily="49" charset="0"/>
                <a:cs typeface="Courier New" pitchFamily="49" charset="0"/>
              </a:rPr>
              <a:t> = </a:t>
            </a:r>
            <a:endParaRPr lang="en-US" sz="1200" dirty="0" smtClean="0">
              <a:latin typeface="Courier New" pitchFamily="49" charset="0"/>
              <a:cs typeface="Courier New" pitchFamily="49" charset="0"/>
            </a:endParaRPr>
          </a:p>
          <a:p>
            <a:pPr>
              <a:defRPr/>
            </a:pPr>
            <a:r>
              <a:rPr lang="en-US" sz="1200" dirty="0" err="1" smtClean="0">
                <a:latin typeface="Courier New" pitchFamily="49" charset="0"/>
                <a:cs typeface="Courier New" pitchFamily="49" charset="0"/>
              </a:rPr>
              <a:t>su.getViewingPlatform</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getViewPlatformTransform</a:t>
            </a:r>
            <a:r>
              <a:rPr lang="en-US" sz="1200" dirty="0" smtClean="0">
                <a:latin typeface="Courier New" pitchFamily="49" charset="0"/>
                <a:cs typeface="Courier New" pitchFamily="49" charset="0"/>
              </a:rPr>
              <a:t>();</a:t>
            </a:r>
          </a:p>
          <a:p>
            <a:pPr>
              <a:defRPr/>
            </a:pPr>
            <a:r>
              <a:rPr lang="en-US" sz="1200" b="1" dirty="0" smtClean="0">
                <a:latin typeface="Times New Roman" pitchFamily="18" charset="0"/>
              </a:rPr>
              <a:t>To obtain a specific </a:t>
            </a:r>
            <a:r>
              <a:rPr lang="en-US" sz="1200" b="1" dirty="0" err="1" smtClean="0">
                <a:latin typeface="Times New Roman" pitchFamily="18" charset="0"/>
              </a:rPr>
              <a:t>TransformGroup</a:t>
            </a:r>
            <a:r>
              <a:rPr lang="en-US" sz="1200" b="1" dirty="0" smtClean="0">
                <a:latin typeface="Times New Roman" pitchFamily="18" charset="0"/>
              </a:rPr>
              <a:t>:</a:t>
            </a:r>
            <a:endParaRPr lang="en-US" sz="1200" b="1" dirty="0">
              <a:latin typeface="Times New Roman" pitchFamily="18" charset="0"/>
            </a:endParaRPr>
          </a:p>
          <a:p>
            <a:pPr>
              <a:defRPr/>
            </a:pPr>
            <a:r>
              <a:rPr lang="en-US" sz="1200" dirty="0" err="1">
                <a:latin typeface="Courier New" pitchFamily="49" charset="0"/>
                <a:cs typeface="Courier New" pitchFamily="49" charset="0"/>
              </a:rPr>
              <a:t>TransformGroup</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tg</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a:defRPr/>
            </a:pPr>
            <a:r>
              <a:rPr lang="en-US" sz="1200" dirty="0" err="1" smtClean="0">
                <a:latin typeface="Courier New" pitchFamily="49" charset="0"/>
                <a:cs typeface="Courier New" pitchFamily="49" charset="0"/>
              </a:rPr>
              <a:t>su.getViewingPlatform</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getMultiTransformGroup</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getTransformGroup</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idx</a:t>
            </a:r>
            <a:r>
              <a:rPr lang="en-US" sz="1200" dirty="0" smtClean="0">
                <a:latin typeface="Courier New" pitchFamily="49" charset="0"/>
                <a:cs typeface="Courier New" pitchFamily="49" charset="0"/>
              </a:rPr>
              <a:t>);</a:t>
            </a:r>
            <a:endParaRPr lang="pt-PT" sz="12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idx="4294967295"/>
          </p:nvPr>
        </p:nvSpPr>
        <p:spPr/>
        <p:txBody>
          <a:bodyPr/>
          <a:lstStyle/>
          <a:p>
            <a:pPr eaLnBrk="1" hangingPunct="1"/>
            <a:r>
              <a:rPr lang="en-US" sz="4000" b="1" dirty="0">
                <a:solidFill>
                  <a:srgbClr val="0070C0"/>
                </a:solidFill>
              </a:rPr>
              <a:t>3D View Configuration with </a:t>
            </a:r>
            <a:r>
              <a:rPr lang="en-US" sz="4000" b="1" dirty="0" err="1">
                <a:solidFill>
                  <a:srgbClr val="0070C0"/>
                </a:solidFill>
              </a:rPr>
              <a:t>SimpleUniverse</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2A7E691F-09C3-40BA-B13D-A5654BE9CE81}" type="slidenum">
              <a:rPr lang="pt-PT" sz="1200">
                <a:solidFill>
                  <a:schemeClr val="tx1">
                    <a:tint val="75000"/>
                  </a:schemeClr>
                </a:solidFill>
                <a:latin typeface="+mn-lt"/>
              </a:rPr>
              <a:pPr algn="r" fontAlgn="auto">
                <a:spcBef>
                  <a:spcPts val="0"/>
                </a:spcBef>
                <a:spcAft>
                  <a:spcPts val="0"/>
                </a:spcAft>
                <a:defRPr/>
              </a:pPr>
              <a:t>25</a:t>
            </a:fld>
            <a:endParaRPr lang="pt-PT" sz="1200" dirty="0">
              <a:solidFill>
                <a:schemeClr val="tx1">
                  <a:tint val="75000"/>
                </a:schemeClr>
              </a:solidFill>
              <a:latin typeface="+mn-lt"/>
            </a:endParaRPr>
          </a:p>
        </p:txBody>
      </p:sp>
      <p:sp>
        <p:nvSpPr>
          <p:cNvPr id="20484" name="Rectangle 7"/>
          <p:cNvSpPr>
            <a:spLocks noChangeArrowheads="1"/>
          </p:cNvSpPr>
          <p:nvPr/>
        </p:nvSpPr>
        <p:spPr bwMode="auto">
          <a:xfrm>
            <a:off x="685800" y="1657350"/>
            <a:ext cx="777240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400" dirty="0">
                <a:latin typeface="Calibri" pitchFamily="34" charset="0"/>
              </a:rPr>
              <a:t>Compatibility mode: false</a:t>
            </a:r>
          </a:p>
          <a:p>
            <a:pPr marL="342900" indent="-342900" eaLnBrk="0" hangingPunct="0">
              <a:spcBef>
                <a:spcPct val="20000"/>
              </a:spcBef>
              <a:buFont typeface="Arial" charset="0"/>
              <a:buChar char="•"/>
            </a:pPr>
            <a:r>
              <a:rPr lang="en-US" sz="2400" dirty="0">
                <a:latin typeface="Calibri" pitchFamily="34" charset="0"/>
              </a:rPr>
              <a:t>Projection: perspective</a:t>
            </a:r>
          </a:p>
          <a:p>
            <a:pPr marL="342900" indent="-342900" eaLnBrk="0" hangingPunct="0">
              <a:spcBef>
                <a:spcPct val="20000"/>
              </a:spcBef>
              <a:buFont typeface="Arial" charset="0"/>
              <a:buChar char="•"/>
            </a:pPr>
            <a:r>
              <a:rPr lang="en-US" sz="2400" dirty="0">
                <a:latin typeface="Calibri" pitchFamily="34" charset="0"/>
              </a:rPr>
              <a:t>Field of view: π / 4</a:t>
            </a:r>
          </a:p>
          <a:p>
            <a:pPr marL="342900" indent="-342900" eaLnBrk="0" hangingPunct="0">
              <a:spcBef>
                <a:spcPct val="20000"/>
              </a:spcBef>
              <a:buFont typeface="Arial" charset="0"/>
              <a:buChar char="•"/>
            </a:pPr>
            <a:r>
              <a:rPr lang="en-US" sz="2400" dirty="0">
                <a:latin typeface="Calibri" pitchFamily="34" charset="0"/>
              </a:rPr>
              <a:t>Distance to </a:t>
            </a:r>
            <a:r>
              <a:rPr lang="en-US" sz="2400" dirty="0" smtClean="0">
                <a:latin typeface="Calibri" pitchFamily="34" charset="0"/>
              </a:rPr>
              <a:t>front plane</a:t>
            </a:r>
            <a:r>
              <a:rPr lang="en-US" sz="2400" dirty="0">
                <a:latin typeface="Calibri" pitchFamily="34" charset="0"/>
              </a:rPr>
              <a:t>: 0.1</a:t>
            </a:r>
          </a:p>
          <a:p>
            <a:pPr marL="342900" indent="-342900" eaLnBrk="0" hangingPunct="0">
              <a:spcBef>
                <a:spcPct val="20000"/>
              </a:spcBef>
              <a:buFont typeface="Arial" charset="0"/>
              <a:buChar char="•"/>
            </a:pPr>
            <a:r>
              <a:rPr lang="en-US" sz="2400" dirty="0">
                <a:latin typeface="Calibri" pitchFamily="34" charset="0"/>
              </a:rPr>
              <a:t>Distance to back plane: 10</a:t>
            </a:r>
            <a:endParaRPr lang="pt-PT" sz="2400" dirty="0">
              <a:latin typeface="Calibri" pitchFamily="34" charset="0"/>
            </a:endParaRPr>
          </a:p>
        </p:txBody>
      </p:sp>
      <p:sp>
        <p:nvSpPr>
          <p:cNvPr id="20485" name="Rectangle 8"/>
          <p:cNvSpPr>
            <a:spLocks noChangeArrowheads="1"/>
          </p:cNvSpPr>
          <p:nvPr/>
        </p:nvSpPr>
        <p:spPr bwMode="auto">
          <a:xfrm>
            <a:off x="642938" y="4860349"/>
            <a:ext cx="7858125" cy="1169551"/>
          </a:xfrm>
          <a:prstGeom prst="rect">
            <a:avLst/>
          </a:prstGeom>
          <a:noFill/>
          <a:ln w="9525">
            <a:solidFill>
              <a:srgbClr val="FF0000"/>
            </a:solidFill>
            <a:miter lim="800000"/>
            <a:headEnd/>
            <a:tailEnd/>
          </a:ln>
        </p:spPr>
        <p:txBody>
          <a:bodyPr anchor="ctr">
            <a:spAutoFit/>
          </a:bodyPr>
          <a:lstStyle/>
          <a:p>
            <a:r>
              <a:rPr lang="pt-PT" sz="1400" dirty="0" smtClean="0">
                <a:latin typeface="Courier New" panose="02070309020205020404" pitchFamily="49" charset="0"/>
                <a:cs typeface="Courier New" panose="02070309020205020404" pitchFamily="49" charset="0"/>
              </a:rPr>
              <a:t>. </a:t>
            </a:r>
            <a:r>
              <a:rPr lang="pt-PT" sz="1400" dirty="0">
                <a:latin typeface="Courier New" panose="02070309020205020404" pitchFamily="49" charset="0"/>
                <a:cs typeface="Courier New" panose="02070309020205020404" pitchFamily="49" charset="0"/>
              </a:rPr>
              <a:t>. .</a:t>
            </a:r>
          </a:p>
          <a:p>
            <a:r>
              <a:rPr lang="pt-PT" sz="1400" dirty="0" err="1">
                <a:latin typeface="Courier New" panose="02070309020205020404" pitchFamily="49" charset="0"/>
                <a:cs typeface="Courier New" panose="02070309020205020404" pitchFamily="49" charset="0"/>
              </a:rPr>
              <a:t>SimpleUniverse</a:t>
            </a:r>
            <a:r>
              <a:rPr lang="pt-PT" sz="1400" dirty="0">
                <a:latin typeface="Courier New" panose="02070309020205020404" pitchFamily="49" charset="0"/>
                <a:cs typeface="Courier New" panose="02070309020205020404" pitchFamily="49" charset="0"/>
              </a:rPr>
              <a:t> </a:t>
            </a:r>
            <a:r>
              <a:rPr lang="pt-PT" sz="1400" dirty="0" err="1">
                <a:latin typeface="Courier New" panose="02070309020205020404" pitchFamily="49" charset="0"/>
                <a:cs typeface="Courier New" panose="02070309020205020404" pitchFamily="49" charset="0"/>
              </a:rPr>
              <a:t>su</a:t>
            </a:r>
            <a:r>
              <a:rPr lang="pt-PT" sz="1400" dirty="0">
                <a:latin typeface="Courier New" panose="02070309020205020404" pitchFamily="49" charset="0"/>
                <a:cs typeface="Courier New" panose="02070309020205020404" pitchFamily="49" charset="0"/>
              </a:rPr>
              <a:t> = </a:t>
            </a:r>
            <a:r>
              <a:rPr lang="pt-PT" sz="1400" dirty="0" err="1">
                <a:latin typeface="Courier New" panose="02070309020205020404" pitchFamily="49" charset="0"/>
                <a:cs typeface="Courier New" panose="02070309020205020404" pitchFamily="49" charset="0"/>
              </a:rPr>
              <a:t>new</a:t>
            </a:r>
            <a:r>
              <a:rPr lang="pt-PT" sz="1400" dirty="0">
                <a:latin typeface="Courier New" panose="02070309020205020404" pitchFamily="49" charset="0"/>
                <a:cs typeface="Courier New" panose="02070309020205020404" pitchFamily="49" charset="0"/>
              </a:rPr>
              <a:t> </a:t>
            </a:r>
            <a:r>
              <a:rPr lang="pt-PT" sz="1400" dirty="0" err="1">
                <a:latin typeface="Courier New" panose="02070309020205020404" pitchFamily="49" charset="0"/>
                <a:cs typeface="Courier New" panose="02070309020205020404" pitchFamily="49" charset="0"/>
              </a:rPr>
              <a:t>SimpleUniverse</a:t>
            </a:r>
            <a:r>
              <a:rPr lang="pt-PT" sz="1400" dirty="0">
                <a:latin typeface="Courier New" panose="02070309020205020404" pitchFamily="49" charset="0"/>
                <a:cs typeface="Courier New" panose="02070309020205020404" pitchFamily="49" charset="0"/>
              </a:rPr>
              <a:t>(</a:t>
            </a:r>
            <a:r>
              <a:rPr lang="pt-PT" sz="1400" dirty="0" err="1">
                <a:latin typeface="Courier New" panose="02070309020205020404" pitchFamily="49" charset="0"/>
                <a:cs typeface="Courier New" panose="02070309020205020404" pitchFamily="49" charset="0"/>
              </a:rPr>
              <a:t>cv</a:t>
            </a:r>
            <a:r>
              <a:rPr lang="pt-PT" sz="1400" dirty="0">
                <a:latin typeface="Courier New" panose="02070309020205020404" pitchFamily="49" charset="0"/>
                <a:cs typeface="Courier New" panose="02070309020205020404" pitchFamily="49" charset="0"/>
              </a:rPr>
              <a:t>);</a:t>
            </a:r>
          </a:p>
          <a:p>
            <a:r>
              <a:rPr lang="pt-PT" sz="1400" dirty="0" err="1">
                <a:solidFill>
                  <a:srgbClr val="FF0000"/>
                </a:solidFill>
                <a:latin typeface="Courier New" panose="02070309020205020404" pitchFamily="49" charset="0"/>
                <a:cs typeface="Courier New" panose="02070309020205020404" pitchFamily="49" charset="0"/>
              </a:rPr>
              <a:t>su.getViewingPlatform</a:t>
            </a:r>
            <a:r>
              <a:rPr lang="pt-PT" sz="1400" dirty="0">
                <a:solidFill>
                  <a:srgbClr val="FF0000"/>
                </a:solidFill>
                <a:latin typeface="Courier New" panose="02070309020205020404" pitchFamily="49" charset="0"/>
                <a:cs typeface="Courier New" panose="02070309020205020404" pitchFamily="49" charset="0"/>
              </a:rPr>
              <a:t>().</a:t>
            </a:r>
            <a:r>
              <a:rPr lang="pt-PT" sz="1400" dirty="0" err="1">
                <a:solidFill>
                  <a:srgbClr val="FF0000"/>
                </a:solidFill>
                <a:latin typeface="Courier New" panose="02070309020205020404" pitchFamily="49" charset="0"/>
                <a:cs typeface="Courier New" panose="02070309020205020404" pitchFamily="49" charset="0"/>
              </a:rPr>
              <a:t>setNominalViewingTransform</a:t>
            </a:r>
            <a:r>
              <a:rPr lang="pt-PT" sz="1400" dirty="0">
                <a:solidFill>
                  <a:srgbClr val="FF0000"/>
                </a:solidFill>
                <a:latin typeface="Courier New" panose="02070309020205020404" pitchFamily="49" charset="0"/>
                <a:cs typeface="Courier New" panose="02070309020205020404" pitchFamily="49" charset="0"/>
              </a:rPr>
              <a:t>();</a:t>
            </a:r>
          </a:p>
          <a:p>
            <a:r>
              <a:rPr lang="pt-PT" sz="1400" dirty="0">
                <a:latin typeface="Courier New" panose="02070309020205020404" pitchFamily="49" charset="0"/>
                <a:cs typeface="Courier New" panose="02070309020205020404" pitchFamily="49" charset="0"/>
              </a:rPr>
              <a:t>. . .</a:t>
            </a:r>
          </a:p>
          <a:p>
            <a:pPr eaLnBrk="0" hangingPunct="0"/>
            <a:endParaRPr lang="pt-P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1473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idx="4294967295"/>
          </p:nvPr>
        </p:nvSpPr>
        <p:spPr/>
        <p:txBody>
          <a:bodyPr/>
          <a:lstStyle/>
          <a:p>
            <a:pPr eaLnBrk="1" hangingPunct="1"/>
            <a:r>
              <a:rPr lang="en-US" sz="4000" b="1" dirty="0">
                <a:solidFill>
                  <a:srgbClr val="0070C0"/>
                </a:solidFill>
              </a:rPr>
              <a:t>3D View Configuration with </a:t>
            </a:r>
            <a:r>
              <a:rPr lang="en-US" sz="4000" b="1" dirty="0" err="1">
                <a:solidFill>
                  <a:srgbClr val="0070C0"/>
                </a:solidFill>
              </a:rPr>
              <a:t>SimpleUniverse</a:t>
            </a:r>
            <a:endParaRPr lang="pt-PT" sz="4000" b="1" dirty="0" smtClean="0">
              <a:solidFill>
                <a:srgbClr val="0070C0"/>
              </a:solidFill>
            </a:endParaRPr>
          </a:p>
        </p:txBody>
      </p:sp>
      <p:sp>
        <p:nvSpPr>
          <p:cNvPr id="20485" name="Rectangle 8"/>
          <p:cNvSpPr>
            <a:spLocks noChangeArrowheads="1"/>
          </p:cNvSpPr>
          <p:nvPr/>
        </p:nvSpPr>
        <p:spPr bwMode="auto">
          <a:xfrm>
            <a:off x="642935" y="1752634"/>
            <a:ext cx="7858125" cy="1200329"/>
          </a:xfrm>
          <a:prstGeom prst="rect">
            <a:avLst/>
          </a:prstGeom>
          <a:noFill/>
          <a:ln w="9525">
            <a:solidFill>
              <a:srgbClr val="FF0000"/>
            </a:solidFill>
            <a:miter lim="800000"/>
            <a:headEnd/>
            <a:tailEnd/>
          </a:ln>
        </p:spPr>
        <p:txBody>
          <a:bodyPr anchor="ctr">
            <a:spAutoFit/>
          </a:bodyPr>
          <a:lstStyle/>
          <a:p>
            <a:r>
              <a:rPr lang="pt-PT" dirty="0">
                <a:latin typeface="Courier New" panose="02070309020205020404" pitchFamily="49" charset="0"/>
                <a:cs typeface="Courier New" panose="02070309020205020404" pitchFamily="49" charset="0"/>
              </a:rPr>
              <a:t>. . .</a:t>
            </a:r>
          </a:p>
          <a:p>
            <a:r>
              <a:rPr lang="pt-PT" dirty="0" err="1">
                <a:latin typeface="Courier New" panose="02070309020205020404" pitchFamily="49" charset="0"/>
                <a:cs typeface="Courier New" panose="02070309020205020404" pitchFamily="49" charset="0"/>
              </a:rPr>
              <a:t>SimpleUniverse</a:t>
            </a:r>
            <a:r>
              <a:rPr lang="pt-PT" dirty="0">
                <a:latin typeface="Courier New" panose="02070309020205020404" pitchFamily="49" charset="0"/>
                <a:cs typeface="Courier New" panose="02070309020205020404" pitchFamily="49" charset="0"/>
              </a:rPr>
              <a:t> </a:t>
            </a:r>
            <a:r>
              <a:rPr lang="pt-PT" dirty="0" err="1">
                <a:latin typeface="Courier New" panose="02070309020205020404" pitchFamily="49" charset="0"/>
                <a:cs typeface="Courier New" panose="02070309020205020404" pitchFamily="49" charset="0"/>
              </a:rPr>
              <a:t>su</a:t>
            </a:r>
            <a:r>
              <a:rPr lang="pt-PT" dirty="0">
                <a:latin typeface="Courier New" panose="02070309020205020404" pitchFamily="49" charset="0"/>
                <a:cs typeface="Courier New" panose="02070309020205020404" pitchFamily="49" charset="0"/>
              </a:rPr>
              <a:t> = </a:t>
            </a:r>
            <a:r>
              <a:rPr lang="pt-PT" dirty="0" err="1">
                <a:latin typeface="Courier New" panose="02070309020205020404" pitchFamily="49" charset="0"/>
                <a:cs typeface="Courier New" panose="02070309020205020404" pitchFamily="49" charset="0"/>
              </a:rPr>
              <a:t>new</a:t>
            </a:r>
            <a:r>
              <a:rPr lang="pt-PT" dirty="0">
                <a:latin typeface="Courier New" panose="02070309020205020404" pitchFamily="49" charset="0"/>
                <a:cs typeface="Courier New" panose="02070309020205020404" pitchFamily="49" charset="0"/>
              </a:rPr>
              <a:t> </a:t>
            </a:r>
            <a:r>
              <a:rPr lang="pt-PT" dirty="0" err="1">
                <a:latin typeface="Courier New" panose="02070309020205020404" pitchFamily="49" charset="0"/>
                <a:cs typeface="Courier New" panose="02070309020205020404" pitchFamily="49" charset="0"/>
              </a:rPr>
              <a:t>SimpleUniverse</a:t>
            </a:r>
            <a:r>
              <a:rPr lang="pt-PT" dirty="0">
                <a:latin typeface="Courier New" panose="02070309020205020404" pitchFamily="49" charset="0"/>
                <a:cs typeface="Courier New" panose="02070309020205020404" pitchFamily="49" charset="0"/>
              </a:rPr>
              <a:t>(</a:t>
            </a:r>
            <a:r>
              <a:rPr lang="pt-PT" dirty="0" err="1">
                <a:latin typeface="Courier New" panose="02070309020205020404" pitchFamily="49" charset="0"/>
                <a:cs typeface="Courier New" panose="02070309020205020404" pitchFamily="49" charset="0"/>
              </a:rPr>
              <a:t>cv</a:t>
            </a:r>
            <a:r>
              <a:rPr lang="pt-PT" dirty="0">
                <a:latin typeface="Courier New" panose="02070309020205020404" pitchFamily="49" charset="0"/>
                <a:cs typeface="Courier New" panose="02070309020205020404" pitchFamily="49" charset="0"/>
              </a:rPr>
              <a:t>);</a:t>
            </a:r>
          </a:p>
          <a:p>
            <a:r>
              <a:rPr lang="pt-PT" dirty="0" err="1">
                <a:solidFill>
                  <a:srgbClr val="FF0000"/>
                </a:solidFill>
                <a:latin typeface="Courier New" panose="02070309020205020404" pitchFamily="49" charset="0"/>
                <a:cs typeface="Courier New" panose="02070309020205020404" pitchFamily="49" charset="0"/>
              </a:rPr>
              <a:t>su.getViewingPlatform</a:t>
            </a:r>
            <a:r>
              <a:rPr lang="pt-PT" dirty="0">
                <a:solidFill>
                  <a:srgbClr val="FF0000"/>
                </a:solidFill>
                <a:latin typeface="Courier New" panose="02070309020205020404" pitchFamily="49" charset="0"/>
                <a:cs typeface="Courier New" panose="02070309020205020404" pitchFamily="49" charset="0"/>
              </a:rPr>
              <a:t>().</a:t>
            </a:r>
            <a:r>
              <a:rPr lang="pt-PT" dirty="0" err="1">
                <a:solidFill>
                  <a:srgbClr val="FF0000"/>
                </a:solidFill>
                <a:latin typeface="Courier New" panose="02070309020205020404" pitchFamily="49" charset="0"/>
                <a:cs typeface="Courier New" panose="02070309020205020404" pitchFamily="49" charset="0"/>
              </a:rPr>
              <a:t>setNominalViewingTransform</a:t>
            </a:r>
            <a:r>
              <a:rPr lang="pt-PT" dirty="0">
                <a:solidFill>
                  <a:srgbClr val="FF0000"/>
                </a:solidFill>
                <a:latin typeface="Courier New" panose="02070309020205020404" pitchFamily="49" charset="0"/>
                <a:cs typeface="Courier New" panose="02070309020205020404" pitchFamily="49" charset="0"/>
              </a:rPr>
              <a:t>();</a:t>
            </a:r>
          </a:p>
          <a:p>
            <a:r>
              <a:rPr lang="pt-PT" dirty="0">
                <a:latin typeface="Courier New" panose="02070309020205020404" pitchFamily="49" charset="0"/>
                <a:cs typeface="Courier New" panose="02070309020205020404" pitchFamily="49" charset="0"/>
              </a:rPr>
              <a:t>. . .</a:t>
            </a:r>
          </a:p>
        </p:txBody>
      </p:sp>
      <p:sp>
        <p:nvSpPr>
          <p:cNvPr id="2" name="Retângulo arredondado 1"/>
          <p:cNvSpPr/>
          <p:nvPr/>
        </p:nvSpPr>
        <p:spPr>
          <a:xfrm>
            <a:off x="2537772" y="3573016"/>
            <a:ext cx="4068453" cy="28803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PT"/>
          </a:p>
        </p:txBody>
      </p:sp>
      <p:cxnSp>
        <p:nvCxnSpPr>
          <p:cNvPr id="4" name="Conexão reta unidirecional 3"/>
          <p:cNvCxnSpPr>
            <a:stCxn id="2" idx="1"/>
            <a:endCxn id="2" idx="3"/>
          </p:cNvCxnSpPr>
          <p:nvPr/>
        </p:nvCxnSpPr>
        <p:spPr>
          <a:xfrm>
            <a:off x="2537772" y="5013176"/>
            <a:ext cx="4068453" cy="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Conexão reta unidirecional 6"/>
          <p:cNvCxnSpPr>
            <a:stCxn id="2" idx="0"/>
            <a:endCxn id="2" idx="2"/>
          </p:cNvCxnSpPr>
          <p:nvPr/>
        </p:nvCxnSpPr>
        <p:spPr>
          <a:xfrm>
            <a:off x="4571999" y="3573016"/>
            <a:ext cx="0" cy="288032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7" name="CaixaDeTexto 16"/>
          <p:cNvSpPr txBox="1"/>
          <p:nvPr/>
        </p:nvSpPr>
        <p:spPr>
          <a:xfrm>
            <a:off x="2139906" y="4813121"/>
            <a:ext cx="397866" cy="400110"/>
          </a:xfrm>
          <a:prstGeom prst="rect">
            <a:avLst/>
          </a:prstGeom>
          <a:noFill/>
        </p:spPr>
        <p:txBody>
          <a:bodyPr wrap="none" rtlCol="0">
            <a:spAutoFit/>
          </a:bodyPr>
          <a:lstStyle/>
          <a:p>
            <a:r>
              <a:rPr lang="pt-PT" sz="2000" dirty="0">
                <a:latin typeface="Times New Roman" panose="02020603050405020304" pitchFamily="18" charset="0"/>
                <a:cs typeface="Times New Roman" panose="02020603050405020304" pitchFamily="18" charset="0"/>
              </a:rPr>
              <a:t>-</a:t>
            </a:r>
            <a:r>
              <a:rPr lang="pt-PT" sz="2000" dirty="0" smtClean="0">
                <a:latin typeface="Times New Roman" panose="02020603050405020304" pitchFamily="18" charset="0"/>
                <a:cs typeface="Times New Roman" panose="02020603050405020304" pitchFamily="18" charset="0"/>
              </a:rPr>
              <a:t>1</a:t>
            </a:r>
            <a:endParaRPr lang="pt-PT" sz="2000" dirty="0">
              <a:latin typeface="Times New Roman" panose="02020603050405020304" pitchFamily="18" charset="0"/>
              <a:cs typeface="Times New Roman" panose="02020603050405020304" pitchFamily="18" charset="0"/>
            </a:endParaRPr>
          </a:p>
        </p:txBody>
      </p:sp>
      <p:sp>
        <p:nvSpPr>
          <p:cNvPr id="18" name="CaixaDeTexto 17"/>
          <p:cNvSpPr txBox="1"/>
          <p:nvPr/>
        </p:nvSpPr>
        <p:spPr>
          <a:xfrm>
            <a:off x="6614430" y="4830566"/>
            <a:ext cx="457176" cy="400110"/>
          </a:xfrm>
          <a:prstGeom prst="rect">
            <a:avLst/>
          </a:prstGeom>
          <a:noFill/>
        </p:spPr>
        <p:txBody>
          <a:bodyPr wrap="none" rtlCol="0">
            <a:spAutoFit/>
          </a:bodyPr>
          <a:lstStyle/>
          <a:p>
            <a:r>
              <a:rPr lang="pt-PT" sz="2000" dirty="0" smtClean="0">
                <a:latin typeface="Times New Roman" panose="02020603050405020304" pitchFamily="18" charset="0"/>
                <a:cs typeface="Times New Roman" panose="02020603050405020304" pitchFamily="18" charset="0"/>
              </a:rPr>
              <a:t>+1</a:t>
            </a:r>
            <a:endParaRPr lang="pt-PT" sz="2000" dirty="0">
              <a:latin typeface="Times New Roman" panose="02020603050405020304" pitchFamily="18" charset="0"/>
              <a:cs typeface="Times New Roman" panose="02020603050405020304" pitchFamily="18" charset="0"/>
            </a:endParaRPr>
          </a:p>
        </p:txBody>
      </p:sp>
      <p:sp>
        <p:nvSpPr>
          <p:cNvPr id="19" name="CaixaDeTexto 18"/>
          <p:cNvSpPr txBox="1"/>
          <p:nvPr/>
        </p:nvSpPr>
        <p:spPr>
          <a:xfrm>
            <a:off x="4373065" y="6425316"/>
            <a:ext cx="397866" cy="400110"/>
          </a:xfrm>
          <a:prstGeom prst="rect">
            <a:avLst/>
          </a:prstGeom>
          <a:noFill/>
        </p:spPr>
        <p:txBody>
          <a:bodyPr wrap="none" rtlCol="0">
            <a:spAutoFit/>
          </a:bodyPr>
          <a:lstStyle/>
          <a:p>
            <a:r>
              <a:rPr lang="pt-PT" sz="2000" dirty="0">
                <a:latin typeface="Times New Roman" panose="02020603050405020304" pitchFamily="18" charset="0"/>
                <a:cs typeface="Times New Roman" panose="02020603050405020304" pitchFamily="18" charset="0"/>
              </a:rPr>
              <a:t>-</a:t>
            </a:r>
            <a:r>
              <a:rPr lang="pt-PT" sz="2000" dirty="0" smtClean="0">
                <a:latin typeface="Times New Roman" panose="02020603050405020304" pitchFamily="18" charset="0"/>
                <a:cs typeface="Times New Roman" panose="02020603050405020304" pitchFamily="18" charset="0"/>
              </a:rPr>
              <a:t>1</a:t>
            </a:r>
            <a:endParaRPr lang="pt-PT" sz="2000" dirty="0">
              <a:latin typeface="Times New Roman" panose="02020603050405020304" pitchFamily="18" charset="0"/>
              <a:cs typeface="Times New Roman" panose="02020603050405020304" pitchFamily="18" charset="0"/>
            </a:endParaRPr>
          </a:p>
        </p:txBody>
      </p:sp>
      <p:sp>
        <p:nvSpPr>
          <p:cNvPr id="20" name="CaixaDeTexto 19"/>
          <p:cNvSpPr txBox="1"/>
          <p:nvPr/>
        </p:nvSpPr>
        <p:spPr>
          <a:xfrm>
            <a:off x="4343410" y="3208886"/>
            <a:ext cx="457176" cy="400110"/>
          </a:xfrm>
          <a:prstGeom prst="rect">
            <a:avLst/>
          </a:prstGeom>
          <a:noFill/>
        </p:spPr>
        <p:txBody>
          <a:bodyPr wrap="none" rtlCol="0">
            <a:spAutoFit/>
          </a:bodyPr>
          <a:lstStyle/>
          <a:p>
            <a:r>
              <a:rPr lang="pt-PT" sz="2000" dirty="0" smtClean="0">
                <a:latin typeface="Times New Roman" panose="02020603050405020304" pitchFamily="18" charset="0"/>
                <a:cs typeface="Times New Roman" panose="02020603050405020304" pitchFamily="18" charset="0"/>
              </a:rPr>
              <a:t>+1</a:t>
            </a:r>
            <a:endParaRPr lang="pt-PT"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idx="4294967295"/>
          </p:nvPr>
        </p:nvSpPr>
        <p:spPr/>
        <p:txBody>
          <a:bodyPr/>
          <a:lstStyle/>
          <a:p>
            <a:pPr eaLnBrk="1" hangingPunct="1"/>
            <a:r>
              <a:rPr lang="en-US" sz="4000" b="1" dirty="0">
                <a:solidFill>
                  <a:srgbClr val="0070C0"/>
                </a:solidFill>
              </a:rPr>
              <a:t>3D View Configuration with </a:t>
            </a:r>
            <a:r>
              <a:rPr lang="en-US" sz="4000" b="1" dirty="0" err="1">
                <a:solidFill>
                  <a:srgbClr val="0070C0"/>
                </a:solidFill>
              </a:rPr>
              <a:t>SimpleUniverse</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2A7E691F-09C3-40BA-B13D-A5654BE9CE81}" type="slidenum">
              <a:rPr lang="pt-PT" sz="1200">
                <a:solidFill>
                  <a:schemeClr val="tx1">
                    <a:tint val="75000"/>
                  </a:schemeClr>
                </a:solidFill>
                <a:latin typeface="+mn-lt"/>
              </a:rPr>
              <a:pPr algn="r" fontAlgn="auto">
                <a:spcBef>
                  <a:spcPts val="0"/>
                </a:spcBef>
                <a:spcAft>
                  <a:spcPts val="0"/>
                </a:spcAft>
                <a:defRPr/>
              </a:pPr>
              <a:t>27</a:t>
            </a:fld>
            <a:endParaRPr lang="pt-PT" sz="1200" dirty="0">
              <a:solidFill>
                <a:schemeClr val="tx1">
                  <a:tint val="75000"/>
                </a:schemeClr>
              </a:solidFill>
              <a:latin typeface="+mn-lt"/>
            </a:endParaRPr>
          </a:p>
        </p:txBody>
      </p:sp>
      <p:sp>
        <p:nvSpPr>
          <p:cNvPr id="20484" name="Rectangle 7"/>
          <p:cNvSpPr>
            <a:spLocks noChangeArrowheads="1"/>
          </p:cNvSpPr>
          <p:nvPr/>
        </p:nvSpPr>
        <p:spPr bwMode="auto">
          <a:xfrm>
            <a:off x="685800" y="1657350"/>
            <a:ext cx="7772400" cy="691530"/>
          </a:xfrm>
          <a:prstGeom prst="rect">
            <a:avLst/>
          </a:prstGeom>
          <a:noFill/>
          <a:ln w="9525">
            <a:noFill/>
            <a:miter lim="800000"/>
            <a:headEnd/>
            <a:tailEnd/>
          </a:ln>
        </p:spPr>
        <p:txBody>
          <a:bodyPr lIns="92075" tIns="46038" rIns="92075" bIns="46038"/>
          <a:lstStyle/>
          <a:p>
            <a:pPr marL="342900" indent="-342900" eaLnBrk="0" hangingPunct="0">
              <a:spcBef>
                <a:spcPct val="20000"/>
              </a:spcBef>
            </a:pPr>
            <a:r>
              <a:rPr lang="en-US" sz="2400" dirty="0">
                <a:solidFill>
                  <a:srgbClr val="FF0000"/>
                </a:solidFill>
                <a:latin typeface="Calibri" pitchFamily="34" charset="0"/>
              </a:rPr>
              <a:t>Example of default parameter change:</a:t>
            </a:r>
            <a:endParaRPr lang="pt-PT" sz="2400" dirty="0">
              <a:solidFill>
                <a:srgbClr val="FF0000"/>
              </a:solidFill>
              <a:latin typeface="Calibri" pitchFamily="34" charset="0"/>
            </a:endParaRPr>
          </a:p>
        </p:txBody>
      </p:sp>
      <p:sp>
        <p:nvSpPr>
          <p:cNvPr id="20485" name="Rectangle 8"/>
          <p:cNvSpPr>
            <a:spLocks noChangeArrowheads="1"/>
          </p:cNvSpPr>
          <p:nvPr/>
        </p:nvSpPr>
        <p:spPr bwMode="auto">
          <a:xfrm>
            <a:off x="600075" y="2588592"/>
            <a:ext cx="7858125" cy="2032000"/>
          </a:xfrm>
          <a:prstGeom prst="rect">
            <a:avLst/>
          </a:prstGeom>
          <a:noFill/>
          <a:ln w="9525">
            <a:solidFill>
              <a:srgbClr val="FF0000"/>
            </a:solidFill>
            <a:miter lim="800000"/>
            <a:headEnd/>
            <a:tailEnd/>
          </a:ln>
        </p:spPr>
        <p:txBody>
          <a:bodyPr anchor="ctr">
            <a:spAutoFit/>
          </a:bodyPr>
          <a:lstStyle/>
          <a:p>
            <a:pPr eaLnBrk="0" hangingPunct="0"/>
            <a:r>
              <a:rPr lang="pt-PT" sz="1400" dirty="0" err="1">
                <a:latin typeface="Courier New" pitchFamily="49" charset="0"/>
                <a:cs typeface="Courier New" pitchFamily="49" charset="0"/>
              </a:rPr>
              <a:t>SimpleUniverse</a:t>
            </a:r>
            <a:r>
              <a:rPr lang="pt-PT" sz="1400" dirty="0">
                <a:latin typeface="Courier New" pitchFamily="49" charset="0"/>
                <a:cs typeface="Courier New" pitchFamily="49" charset="0"/>
              </a:rPr>
              <a:t> </a:t>
            </a:r>
            <a:r>
              <a:rPr lang="pt-PT" sz="1400" dirty="0" err="1">
                <a:latin typeface="Courier New" pitchFamily="49" charset="0"/>
                <a:cs typeface="Courier New" pitchFamily="49" charset="0"/>
              </a:rPr>
              <a:t>su</a:t>
            </a:r>
            <a:r>
              <a:rPr lang="pt-PT" sz="1400" dirty="0">
                <a:latin typeface="Courier New" pitchFamily="49" charset="0"/>
                <a:cs typeface="Courier New" pitchFamily="49" charset="0"/>
              </a:rPr>
              <a:t> = </a:t>
            </a:r>
            <a:r>
              <a:rPr lang="pt-PT" sz="1400" dirty="0" err="1">
                <a:latin typeface="Courier New" pitchFamily="49" charset="0"/>
                <a:cs typeface="Courier New" pitchFamily="49" charset="0"/>
              </a:rPr>
              <a:t>new</a:t>
            </a:r>
            <a:r>
              <a:rPr lang="pt-PT" sz="1400" dirty="0">
                <a:latin typeface="Courier New" pitchFamily="49" charset="0"/>
                <a:cs typeface="Courier New" pitchFamily="49" charset="0"/>
              </a:rPr>
              <a:t> </a:t>
            </a:r>
            <a:r>
              <a:rPr lang="pt-PT" sz="1400" dirty="0" err="1">
                <a:latin typeface="Courier New" pitchFamily="49" charset="0"/>
                <a:cs typeface="Courier New" pitchFamily="49" charset="0"/>
              </a:rPr>
              <a:t>SimpleUniverse</a:t>
            </a:r>
            <a:r>
              <a:rPr lang="pt-PT" sz="1400" dirty="0">
                <a:latin typeface="Courier New" pitchFamily="49" charset="0"/>
                <a:cs typeface="Courier New" pitchFamily="49" charset="0"/>
              </a:rPr>
              <a:t>(</a:t>
            </a:r>
            <a:r>
              <a:rPr lang="pt-PT" sz="1400" dirty="0" err="1">
                <a:latin typeface="Courier New" pitchFamily="49" charset="0"/>
                <a:cs typeface="Courier New" pitchFamily="49" charset="0"/>
              </a:rPr>
              <a:t>cv</a:t>
            </a:r>
            <a:r>
              <a:rPr lang="pt-PT" sz="1400" dirty="0">
                <a:latin typeface="Courier New" pitchFamily="49" charset="0"/>
                <a:cs typeface="Courier New" pitchFamily="49" charset="0"/>
              </a:rPr>
              <a:t>); </a:t>
            </a:r>
          </a:p>
          <a:p>
            <a:pPr eaLnBrk="0" hangingPunct="0"/>
            <a:r>
              <a:rPr lang="pt-PT" sz="1400" dirty="0" err="1">
                <a:solidFill>
                  <a:srgbClr val="00B050"/>
                </a:solidFill>
                <a:latin typeface="Courier New" pitchFamily="49" charset="0"/>
                <a:cs typeface="Courier New" pitchFamily="49" charset="0"/>
              </a:rPr>
              <a:t>TransformGroup</a:t>
            </a:r>
            <a:r>
              <a:rPr lang="pt-PT" sz="1400" dirty="0">
                <a:solidFill>
                  <a:srgbClr val="00B050"/>
                </a:solidFill>
                <a:latin typeface="Courier New" pitchFamily="49" charset="0"/>
                <a:cs typeface="Courier New" pitchFamily="49" charset="0"/>
              </a:rPr>
              <a:t> </a:t>
            </a:r>
            <a:r>
              <a:rPr lang="pt-PT" sz="1400" dirty="0" err="1">
                <a:solidFill>
                  <a:srgbClr val="00B050"/>
                </a:solidFill>
                <a:latin typeface="Courier New" pitchFamily="49" charset="0"/>
                <a:cs typeface="Courier New" pitchFamily="49" charset="0"/>
              </a:rPr>
              <a:t>tg</a:t>
            </a:r>
            <a:r>
              <a:rPr lang="pt-PT" sz="1400" dirty="0">
                <a:solidFill>
                  <a:srgbClr val="00B050"/>
                </a:solidFill>
                <a:latin typeface="Courier New" pitchFamily="49" charset="0"/>
                <a:cs typeface="Courier New" pitchFamily="49" charset="0"/>
              </a:rPr>
              <a:t> = </a:t>
            </a:r>
            <a:r>
              <a:rPr lang="pt-PT" sz="1400" dirty="0" err="1">
                <a:solidFill>
                  <a:srgbClr val="00B050"/>
                </a:solidFill>
                <a:latin typeface="Courier New" pitchFamily="49" charset="0"/>
                <a:cs typeface="Courier New" pitchFamily="49" charset="0"/>
              </a:rPr>
              <a:t>su.getViewingPlatform</a:t>
            </a:r>
            <a:r>
              <a:rPr lang="pt-PT" sz="1400" dirty="0">
                <a:solidFill>
                  <a:srgbClr val="00B050"/>
                </a:solidFill>
                <a:latin typeface="Courier New" pitchFamily="49" charset="0"/>
                <a:cs typeface="Courier New" pitchFamily="49" charset="0"/>
              </a:rPr>
              <a:t>().</a:t>
            </a:r>
            <a:r>
              <a:rPr lang="pt-PT" sz="1400" dirty="0" err="1">
                <a:solidFill>
                  <a:srgbClr val="00B050"/>
                </a:solidFill>
                <a:latin typeface="Courier New" pitchFamily="49" charset="0"/>
                <a:cs typeface="Courier New" pitchFamily="49" charset="0"/>
              </a:rPr>
              <a:t>getMultiTransformGroup</a:t>
            </a:r>
            <a:r>
              <a:rPr lang="pt-PT" sz="1400" dirty="0">
                <a:solidFill>
                  <a:srgbClr val="00B050"/>
                </a:solidFill>
                <a:latin typeface="Courier New" pitchFamily="49" charset="0"/>
                <a:cs typeface="Courier New" pitchFamily="49" charset="0"/>
              </a:rPr>
              <a:t>().</a:t>
            </a:r>
            <a:r>
              <a:rPr lang="pt-PT" sz="1400" dirty="0" err="1">
                <a:solidFill>
                  <a:srgbClr val="00B050"/>
                </a:solidFill>
                <a:latin typeface="Courier New" pitchFamily="49" charset="0"/>
                <a:cs typeface="Courier New" pitchFamily="49" charset="0"/>
              </a:rPr>
              <a:t>getTransformGroup</a:t>
            </a:r>
            <a:r>
              <a:rPr lang="pt-PT" sz="1400" dirty="0">
                <a:solidFill>
                  <a:srgbClr val="00B050"/>
                </a:solidFill>
                <a:latin typeface="Courier New" pitchFamily="49" charset="0"/>
                <a:cs typeface="Courier New" pitchFamily="49" charset="0"/>
              </a:rPr>
              <a:t>(0); Transform3D </a:t>
            </a:r>
            <a:r>
              <a:rPr lang="pt-PT" sz="1400" dirty="0" err="1">
                <a:solidFill>
                  <a:srgbClr val="00B050"/>
                </a:solidFill>
                <a:latin typeface="Courier New" pitchFamily="49" charset="0"/>
                <a:cs typeface="Courier New" pitchFamily="49" charset="0"/>
              </a:rPr>
              <a:t>tx</a:t>
            </a:r>
            <a:r>
              <a:rPr lang="pt-PT" sz="1400" dirty="0">
                <a:solidFill>
                  <a:srgbClr val="00B050"/>
                </a:solidFill>
                <a:latin typeface="Courier New" pitchFamily="49" charset="0"/>
                <a:cs typeface="Courier New" pitchFamily="49" charset="0"/>
              </a:rPr>
              <a:t> = </a:t>
            </a:r>
            <a:r>
              <a:rPr lang="pt-PT" sz="1400" dirty="0" err="1">
                <a:solidFill>
                  <a:srgbClr val="00B050"/>
                </a:solidFill>
                <a:latin typeface="Courier New" pitchFamily="49" charset="0"/>
                <a:cs typeface="Courier New" pitchFamily="49" charset="0"/>
              </a:rPr>
              <a:t>new</a:t>
            </a:r>
            <a:r>
              <a:rPr lang="pt-PT" sz="1400" dirty="0">
                <a:solidFill>
                  <a:srgbClr val="00B050"/>
                </a:solidFill>
                <a:latin typeface="Courier New" pitchFamily="49" charset="0"/>
                <a:cs typeface="Courier New" pitchFamily="49" charset="0"/>
              </a:rPr>
              <a:t> Transform3D(); </a:t>
            </a:r>
          </a:p>
          <a:p>
            <a:pPr eaLnBrk="0" hangingPunct="0"/>
            <a:r>
              <a:rPr lang="pt-PT" sz="1400" dirty="0" err="1">
                <a:solidFill>
                  <a:srgbClr val="00B050"/>
                </a:solidFill>
                <a:latin typeface="Courier New" pitchFamily="49" charset="0"/>
                <a:cs typeface="Courier New" pitchFamily="49" charset="0"/>
              </a:rPr>
              <a:t>tx.lookAt</a:t>
            </a:r>
            <a:r>
              <a:rPr lang="pt-PT" sz="1400" dirty="0">
                <a:solidFill>
                  <a:srgbClr val="00B050"/>
                </a:solidFill>
                <a:latin typeface="Courier New" pitchFamily="49" charset="0"/>
                <a:cs typeface="Courier New" pitchFamily="49" charset="0"/>
              </a:rPr>
              <a:t>(</a:t>
            </a:r>
            <a:r>
              <a:rPr lang="pt-PT" sz="1400" dirty="0" err="1">
                <a:solidFill>
                  <a:srgbClr val="00B050"/>
                </a:solidFill>
                <a:latin typeface="Courier New" pitchFamily="49" charset="0"/>
                <a:cs typeface="Courier New" pitchFamily="49" charset="0"/>
              </a:rPr>
              <a:t>new</a:t>
            </a:r>
            <a:r>
              <a:rPr lang="pt-PT" sz="1400" dirty="0">
                <a:solidFill>
                  <a:srgbClr val="00B050"/>
                </a:solidFill>
                <a:latin typeface="Courier New" pitchFamily="49" charset="0"/>
                <a:cs typeface="Courier New" pitchFamily="49" charset="0"/>
              </a:rPr>
              <a:t> Point3d(1,1,1), </a:t>
            </a:r>
            <a:r>
              <a:rPr lang="pt-PT" sz="1400" dirty="0" err="1">
                <a:solidFill>
                  <a:srgbClr val="00B050"/>
                </a:solidFill>
                <a:latin typeface="Courier New" pitchFamily="49" charset="0"/>
                <a:cs typeface="Courier New" pitchFamily="49" charset="0"/>
              </a:rPr>
              <a:t>new</a:t>
            </a:r>
            <a:r>
              <a:rPr lang="pt-PT" sz="1400" dirty="0">
                <a:solidFill>
                  <a:srgbClr val="00B050"/>
                </a:solidFill>
                <a:latin typeface="Courier New" pitchFamily="49" charset="0"/>
                <a:cs typeface="Courier New" pitchFamily="49" charset="0"/>
              </a:rPr>
              <a:t> Point3d(0,0,0), </a:t>
            </a:r>
            <a:r>
              <a:rPr lang="pt-PT" sz="1400" dirty="0" err="1">
                <a:solidFill>
                  <a:srgbClr val="00B050"/>
                </a:solidFill>
                <a:latin typeface="Courier New" pitchFamily="49" charset="0"/>
                <a:cs typeface="Courier New" pitchFamily="49" charset="0"/>
              </a:rPr>
              <a:t>new</a:t>
            </a:r>
            <a:r>
              <a:rPr lang="pt-PT" sz="1400" dirty="0">
                <a:solidFill>
                  <a:srgbClr val="00B050"/>
                </a:solidFill>
                <a:latin typeface="Courier New" pitchFamily="49" charset="0"/>
                <a:cs typeface="Courier New" pitchFamily="49" charset="0"/>
              </a:rPr>
              <a:t> Vector3d(0,1,0)); </a:t>
            </a:r>
            <a:r>
              <a:rPr lang="pt-PT" sz="1400" dirty="0" err="1">
                <a:solidFill>
                  <a:srgbClr val="00B050"/>
                </a:solidFill>
                <a:latin typeface="Courier New" pitchFamily="49" charset="0"/>
                <a:cs typeface="Courier New" pitchFamily="49" charset="0"/>
              </a:rPr>
              <a:t>tx.invert</a:t>
            </a:r>
            <a:r>
              <a:rPr lang="pt-PT" sz="1400" dirty="0">
                <a:solidFill>
                  <a:srgbClr val="00B050"/>
                </a:solidFill>
                <a:latin typeface="Courier New" pitchFamily="49" charset="0"/>
                <a:cs typeface="Courier New" pitchFamily="49" charset="0"/>
              </a:rPr>
              <a:t>(); </a:t>
            </a:r>
          </a:p>
          <a:p>
            <a:pPr eaLnBrk="0" hangingPunct="0"/>
            <a:r>
              <a:rPr lang="pt-PT" sz="1400" dirty="0" err="1">
                <a:solidFill>
                  <a:srgbClr val="00B050"/>
                </a:solidFill>
                <a:latin typeface="Courier New" pitchFamily="49" charset="0"/>
                <a:cs typeface="Courier New" pitchFamily="49" charset="0"/>
              </a:rPr>
              <a:t>tg.setTransform</a:t>
            </a:r>
            <a:r>
              <a:rPr lang="pt-PT" sz="1400" dirty="0">
                <a:solidFill>
                  <a:srgbClr val="00B050"/>
                </a:solidFill>
                <a:latin typeface="Courier New" pitchFamily="49" charset="0"/>
                <a:cs typeface="Courier New" pitchFamily="49" charset="0"/>
              </a:rPr>
              <a:t>(</a:t>
            </a:r>
            <a:r>
              <a:rPr lang="pt-PT" sz="1400" dirty="0" err="1">
                <a:solidFill>
                  <a:srgbClr val="00B050"/>
                </a:solidFill>
                <a:latin typeface="Courier New" pitchFamily="49" charset="0"/>
                <a:cs typeface="Courier New" pitchFamily="49" charset="0"/>
              </a:rPr>
              <a:t>tx</a:t>
            </a:r>
            <a:r>
              <a:rPr lang="pt-PT" sz="1400" dirty="0">
                <a:solidFill>
                  <a:srgbClr val="00B050"/>
                </a:solidFill>
                <a:latin typeface="Courier New" pitchFamily="49" charset="0"/>
                <a:cs typeface="Courier New" pitchFamily="49" charset="0"/>
              </a:rPr>
              <a:t>); </a:t>
            </a:r>
          </a:p>
          <a:p>
            <a:pPr eaLnBrk="0" hangingPunct="0"/>
            <a:r>
              <a:rPr lang="pt-PT" sz="1400" dirty="0" err="1">
                <a:solidFill>
                  <a:srgbClr val="0070C0"/>
                </a:solidFill>
                <a:latin typeface="Courier New" pitchFamily="49" charset="0"/>
                <a:cs typeface="Courier New" pitchFamily="49" charset="0"/>
              </a:rPr>
              <a:t>View</a:t>
            </a:r>
            <a:r>
              <a:rPr lang="pt-PT" sz="1400" dirty="0">
                <a:solidFill>
                  <a:srgbClr val="0070C0"/>
                </a:solidFill>
                <a:latin typeface="Courier New" pitchFamily="49" charset="0"/>
                <a:cs typeface="Courier New" pitchFamily="49" charset="0"/>
              </a:rPr>
              <a:t> </a:t>
            </a:r>
            <a:r>
              <a:rPr lang="pt-PT" sz="1400" dirty="0" err="1">
                <a:solidFill>
                  <a:srgbClr val="0070C0"/>
                </a:solidFill>
                <a:latin typeface="Courier New" pitchFamily="49" charset="0"/>
                <a:cs typeface="Courier New" pitchFamily="49" charset="0"/>
              </a:rPr>
              <a:t>view</a:t>
            </a:r>
            <a:r>
              <a:rPr lang="pt-PT" sz="1400" dirty="0">
                <a:solidFill>
                  <a:srgbClr val="0070C0"/>
                </a:solidFill>
                <a:latin typeface="Courier New" pitchFamily="49" charset="0"/>
                <a:cs typeface="Courier New" pitchFamily="49" charset="0"/>
              </a:rPr>
              <a:t> = </a:t>
            </a:r>
            <a:r>
              <a:rPr lang="pt-PT" sz="1400" dirty="0" err="1">
                <a:solidFill>
                  <a:srgbClr val="0070C0"/>
                </a:solidFill>
                <a:latin typeface="Courier New" pitchFamily="49" charset="0"/>
                <a:cs typeface="Courier New" pitchFamily="49" charset="0"/>
              </a:rPr>
              <a:t>su.getViewer</a:t>
            </a:r>
            <a:r>
              <a:rPr lang="pt-PT" sz="1400" dirty="0">
                <a:solidFill>
                  <a:srgbClr val="0070C0"/>
                </a:solidFill>
                <a:latin typeface="Courier New" pitchFamily="49" charset="0"/>
                <a:cs typeface="Courier New" pitchFamily="49" charset="0"/>
              </a:rPr>
              <a:t>().</a:t>
            </a:r>
            <a:r>
              <a:rPr lang="pt-PT" sz="1400" dirty="0" err="1">
                <a:solidFill>
                  <a:srgbClr val="0070C0"/>
                </a:solidFill>
                <a:latin typeface="Courier New" pitchFamily="49" charset="0"/>
                <a:cs typeface="Courier New" pitchFamily="49" charset="0"/>
              </a:rPr>
              <a:t>getView</a:t>
            </a:r>
            <a:r>
              <a:rPr lang="pt-PT" sz="1400" dirty="0">
                <a:solidFill>
                  <a:srgbClr val="0070C0"/>
                </a:solidFill>
                <a:latin typeface="Courier New" pitchFamily="49" charset="0"/>
                <a:cs typeface="Courier New" pitchFamily="49" charset="0"/>
              </a:rPr>
              <a:t>(); </a:t>
            </a:r>
          </a:p>
          <a:p>
            <a:pPr eaLnBrk="0" hangingPunct="0"/>
            <a:r>
              <a:rPr lang="pt-PT" sz="1400" dirty="0" err="1" smtClean="0">
                <a:solidFill>
                  <a:srgbClr val="0070C0"/>
                </a:solidFill>
                <a:latin typeface="Courier New" pitchFamily="49" charset="0"/>
                <a:cs typeface="Courier New" pitchFamily="49" charset="0"/>
              </a:rPr>
              <a:t>view.setFieldOfView</a:t>
            </a:r>
            <a:r>
              <a:rPr lang="pt-PT" sz="1400" dirty="0" smtClean="0">
                <a:solidFill>
                  <a:srgbClr val="0070C0"/>
                </a:solidFill>
                <a:latin typeface="Courier New" pitchFamily="49" charset="0"/>
                <a:cs typeface="Courier New" pitchFamily="49" charset="0"/>
              </a:rPr>
              <a:t>(</a:t>
            </a:r>
            <a:r>
              <a:rPr lang="pt-PT" sz="1400" dirty="0" err="1" smtClean="0">
                <a:solidFill>
                  <a:srgbClr val="0070C0"/>
                </a:solidFill>
                <a:latin typeface="Courier New" pitchFamily="49" charset="0"/>
                <a:cs typeface="Courier New" pitchFamily="49" charset="0"/>
              </a:rPr>
              <a:t>Math.PI</a:t>
            </a:r>
            <a:r>
              <a:rPr lang="pt-PT" sz="1400" dirty="0" smtClean="0">
                <a:solidFill>
                  <a:srgbClr val="0070C0"/>
                </a:solidFill>
                <a:latin typeface="Courier New" pitchFamily="49" charset="0"/>
                <a:cs typeface="Courier New" pitchFamily="49" charset="0"/>
              </a:rPr>
              <a:t>/3); </a:t>
            </a:r>
            <a:endParaRPr lang="pt-PT" sz="1400"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604011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p:cNvSpPr>
            <a:spLocks noGrp="1"/>
          </p:cNvSpPr>
          <p:nvPr>
            <p:ph type="title" idx="4294967295"/>
          </p:nvPr>
        </p:nvSpPr>
        <p:spPr/>
        <p:txBody>
          <a:bodyPr/>
          <a:lstStyle/>
          <a:p>
            <a:pPr eaLnBrk="1" hangingPunct="1"/>
            <a:r>
              <a:rPr lang="en-US" sz="4000" b="1" dirty="0">
                <a:solidFill>
                  <a:srgbClr val="0070C0"/>
                </a:solidFill>
              </a:rPr>
              <a:t>3D View Configuration with </a:t>
            </a:r>
            <a:r>
              <a:rPr lang="en-US" sz="4000" b="1" dirty="0" err="1">
                <a:solidFill>
                  <a:srgbClr val="0070C0"/>
                </a:solidFill>
              </a:rPr>
              <a:t>SimpleUniverse</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67F7E9C6-8228-4CED-91BB-3B6F8BFE22EA}" type="slidenum">
              <a:rPr lang="pt-PT" sz="1200">
                <a:solidFill>
                  <a:schemeClr val="tx1">
                    <a:tint val="75000"/>
                  </a:schemeClr>
                </a:solidFill>
                <a:latin typeface="+mn-lt"/>
              </a:rPr>
              <a:pPr algn="r" fontAlgn="auto">
                <a:spcBef>
                  <a:spcPts val="0"/>
                </a:spcBef>
                <a:spcAft>
                  <a:spcPts val="0"/>
                </a:spcAft>
                <a:defRPr/>
              </a:pPr>
              <a:t>28</a:t>
            </a:fld>
            <a:endParaRPr lang="pt-PT" sz="1200" dirty="0">
              <a:solidFill>
                <a:schemeClr val="tx1">
                  <a:tint val="75000"/>
                </a:schemeClr>
              </a:solidFill>
              <a:latin typeface="+mn-lt"/>
            </a:endParaRPr>
          </a:p>
        </p:txBody>
      </p:sp>
      <p:sp>
        <p:nvSpPr>
          <p:cNvPr id="7" name="AutoShape 10">
            <a:hlinkClick r:id="rId2" action="ppaction://program" highlightClick="1"/>
          </p:cNvPr>
          <p:cNvSpPr>
            <a:spLocks noChangeArrowheads="1"/>
          </p:cNvSpPr>
          <p:nvPr/>
        </p:nvSpPr>
        <p:spPr bwMode="auto">
          <a:xfrm>
            <a:off x="2357438" y="5857875"/>
            <a:ext cx="1600200" cy="533400"/>
          </a:xfrm>
          <a:prstGeom prst="actionButtonBlank">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dirty="0">
                <a:latin typeface="Book Antiqua" pitchFamily="18" charset="0"/>
              </a:rPr>
              <a:t>Run</a:t>
            </a:r>
          </a:p>
        </p:txBody>
      </p:sp>
      <p:sp>
        <p:nvSpPr>
          <p:cNvPr id="8" name="AutoShape 10">
            <a:hlinkClick r:id="rId3" action="ppaction://program" highlightClick="1"/>
          </p:cNvPr>
          <p:cNvSpPr>
            <a:spLocks noChangeArrowheads="1"/>
          </p:cNvSpPr>
          <p:nvPr/>
        </p:nvSpPr>
        <p:spPr bwMode="auto">
          <a:xfrm>
            <a:off x="500063" y="5857875"/>
            <a:ext cx="1600200" cy="533400"/>
          </a:xfrm>
          <a:prstGeom prst="actionButtonBlank">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pt-PT" dirty="0" err="1" smtClean="0">
                <a:latin typeface="Book Antiqua" pitchFamily="18" charset="0"/>
              </a:rPr>
              <a:t>Code</a:t>
            </a:r>
            <a:endParaRPr lang="pt-PT" dirty="0">
              <a:latin typeface="Book Antiqua" pitchFamily="18" charset="0"/>
            </a:endParaRPr>
          </a:p>
        </p:txBody>
      </p:sp>
      <p:pic>
        <p:nvPicPr>
          <p:cNvPr id="21510" name="Picture 8" descr="getfile_005"/>
          <p:cNvPicPr>
            <a:picLocks noChangeAspect="1" noChangeArrowheads="1"/>
          </p:cNvPicPr>
          <p:nvPr/>
        </p:nvPicPr>
        <p:blipFill>
          <a:blip r:embed="rId4" cstate="print"/>
          <a:srcRect/>
          <a:stretch>
            <a:fillRect/>
          </a:stretch>
        </p:blipFill>
        <p:spPr bwMode="auto">
          <a:xfrm>
            <a:off x="3738563" y="1643063"/>
            <a:ext cx="5000625" cy="3500437"/>
          </a:xfrm>
          <a:prstGeom prst="rect">
            <a:avLst/>
          </a:prstGeom>
          <a:noFill/>
          <a:ln w="9525">
            <a:noFill/>
            <a:miter lim="800000"/>
            <a:headEnd/>
            <a:tailEnd/>
          </a:ln>
        </p:spPr>
      </p:pic>
      <p:pic>
        <p:nvPicPr>
          <p:cNvPr id="21511" name="Picture 2" descr="H:\Carlos\Disciplinas\CG\CG_0708\Livros Java\Livro\Livro\Computer_Graphics_Using_Java__2D_and_3D_-_Prentice_Hall_2006\8.4. Java 3D View Model_files\getfile_004.dat"/>
          <p:cNvPicPr>
            <a:picLocks noChangeAspect="1" noChangeArrowheads="1"/>
          </p:cNvPicPr>
          <p:nvPr/>
        </p:nvPicPr>
        <p:blipFill>
          <a:blip r:embed="rId5" cstate="print"/>
          <a:srcRect/>
          <a:stretch>
            <a:fillRect/>
          </a:stretch>
        </p:blipFill>
        <p:spPr bwMode="auto">
          <a:xfrm>
            <a:off x="285750" y="2000250"/>
            <a:ext cx="3357563" cy="263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p:cNvSpPr>
            <a:spLocks noGrp="1"/>
          </p:cNvSpPr>
          <p:nvPr>
            <p:ph type="title" idx="4294967295"/>
          </p:nvPr>
        </p:nvSpPr>
        <p:spPr/>
        <p:txBody>
          <a:bodyPr/>
          <a:lstStyle/>
          <a:p>
            <a:pPr eaLnBrk="1" hangingPunct="1"/>
            <a:r>
              <a:rPr lang="en-US" sz="4000" b="1" dirty="0">
                <a:solidFill>
                  <a:srgbClr val="0070C0"/>
                </a:solidFill>
              </a:rPr>
              <a:t>3D View Configuration with </a:t>
            </a:r>
            <a:r>
              <a:rPr lang="en-US" sz="4000" b="1" dirty="0" err="1">
                <a:solidFill>
                  <a:srgbClr val="0070C0"/>
                </a:solidFill>
              </a:rPr>
              <a:t>SimpleUniverse</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67F7E9C6-8228-4CED-91BB-3B6F8BFE22EA}" type="slidenum">
              <a:rPr lang="pt-PT" sz="1200">
                <a:solidFill>
                  <a:schemeClr val="tx1">
                    <a:tint val="75000"/>
                  </a:schemeClr>
                </a:solidFill>
                <a:latin typeface="+mn-lt"/>
              </a:rPr>
              <a:pPr algn="r" fontAlgn="auto">
                <a:spcBef>
                  <a:spcPts val="0"/>
                </a:spcBef>
                <a:spcAft>
                  <a:spcPts val="0"/>
                </a:spcAft>
                <a:defRPr/>
              </a:pPr>
              <a:t>29</a:t>
            </a:fld>
            <a:endParaRPr lang="pt-PT" sz="1200" dirty="0">
              <a:solidFill>
                <a:schemeClr val="tx1">
                  <a:tint val="75000"/>
                </a:schemeClr>
              </a:solidFill>
              <a:latin typeface="+mn-lt"/>
            </a:endParaRPr>
          </a:p>
        </p:txBody>
      </p:sp>
      <p:pic>
        <p:nvPicPr>
          <p:cNvPr id="21510" name="Picture 8" descr="getfile_005"/>
          <p:cNvPicPr>
            <a:picLocks noChangeAspect="1" noChangeArrowheads="1"/>
          </p:cNvPicPr>
          <p:nvPr/>
        </p:nvPicPr>
        <p:blipFill>
          <a:blip r:embed="rId2" cstate="print"/>
          <a:srcRect/>
          <a:stretch>
            <a:fillRect/>
          </a:stretch>
        </p:blipFill>
        <p:spPr bwMode="auto">
          <a:xfrm>
            <a:off x="4283968" y="3927426"/>
            <a:ext cx="3991499" cy="2794049"/>
          </a:xfrm>
          <a:prstGeom prst="rect">
            <a:avLst/>
          </a:prstGeom>
          <a:noFill/>
          <a:ln w="9525">
            <a:noFill/>
            <a:miter lim="800000"/>
            <a:headEnd/>
            <a:tailEnd/>
          </a:ln>
        </p:spPr>
      </p:pic>
      <p:sp>
        <p:nvSpPr>
          <p:cNvPr id="27649" name="Rectangle 1"/>
          <p:cNvSpPr>
            <a:spLocks noChangeArrowheads="1"/>
          </p:cNvSpPr>
          <p:nvPr/>
        </p:nvSpPr>
        <p:spPr bwMode="auto">
          <a:xfrm>
            <a:off x="179512" y="1830883"/>
            <a:ext cx="8568952" cy="2462213"/>
          </a:xfrm>
          <a:prstGeom prst="rect">
            <a:avLst/>
          </a:prstGeom>
          <a:noFill/>
          <a:ln w="12700">
            <a:solidFill>
              <a:srgbClr val="FF000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SimpleUniverse</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pt-PT" sz="1400" b="0" i="0" u="none" strike="noStrike" cap="none" normalizeH="0" baseline="0" dirty="0" err="1" smtClean="0">
                <a:ln>
                  <a:noFill/>
                </a:ln>
                <a:solidFill>
                  <a:srgbClr val="000000"/>
                </a:solidFill>
                <a:effectLst/>
                <a:latin typeface="Courier New" pitchFamily="49" charset="0"/>
                <a:cs typeface="Courier New" pitchFamily="49" charset="0"/>
              </a:rPr>
              <a:t>su</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pt-PT" sz="14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SimpleUniverse</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pt-PT" sz="1400" b="0" i="0" u="none" strike="noStrike" cap="none" normalizeH="0" baseline="0" dirty="0" err="1" smtClean="0">
                <a:ln>
                  <a:noFill/>
                </a:ln>
                <a:solidFill>
                  <a:srgbClr val="000000"/>
                </a:solidFill>
                <a:effectLst/>
                <a:latin typeface="Courier New" pitchFamily="49" charset="0"/>
                <a:cs typeface="Courier New" pitchFamily="49" charset="0"/>
              </a:rPr>
              <a:t>cv</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pt-PT" sz="1400" b="1" i="0" u="none" strike="noStrike" cap="none" normalizeH="0" baseline="0" dirty="0" smtClean="0">
                <a:ln>
                  <a:noFill/>
                </a:ln>
                <a:solidFill>
                  <a:srgbClr val="FF0000"/>
                </a:solidFill>
                <a:effectLst/>
                <a:latin typeface="Courier New" pitchFamily="49" charset="0"/>
                <a:cs typeface="Courier New" pitchFamily="49" charset="0"/>
              </a:rPr>
              <a:t>2</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su</a:t>
            </a:r>
            <a:r>
              <a:rPr kumimoji="0" lang="pt-PT"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getViewingPlatform</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setNominalViewingTransform</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BranchGroup</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pt-PT" sz="1400" b="0" i="0" u="none" strike="noStrike" cap="none" normalizeH="0" baseline="0" dirty="0" err="1" smtClean="0">
                <a:ln>
                  <a:noFill/>
                </a:ln>
                <a:solidFill>
                  <a:srgbClr val="000000"/>
                </a:solidFill>
                <a:effectLst/>
                <a:latin typeface="Courier New" pitchFamily="49" charset="0"/>
                <a:cs typeface="Courier New" pitchFamily="49" charset="0"/>
              </a:rPr>
              <a:t>bg</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pt-PT" sz="1400" b="1" i="0" u="none" strike="noStrike" cap="none" normalizeH="0" baseline="0" dirty="0" err="1" smtClean="0">
                <a:ln>
                  <a:noFill/>
                </a:ln>
                <a:solidFill>
                  <a:srgbClr val="FF0000"/>
                </a:solidFill>
                <a:effectLst/>
                <a:latin typeface="Courier New" pitchFamily="49" charset="0"/>
                <a:cs typeface="Courier New" pitchFamily="49" charset="0"/>
              </a:rPr>
              <a:t>createSceneGraph</a:t>
            </a:r>
            <a:r>
              <a:rPr kumimoji="0" lang="pt-PT" sz="1400" b="1" i="0" u="none" strike="noStrike" cap="none" normalizeH="0" baseline="0" dirty="0" smtClean="0">
                <a:ln>
                  <a:noFill/>
                </a:ln>
                <a:solidFill>
                  <a:srgbClr val="FF0000"/>
                </a:solidFill>
                <a:effectLst/>
                <a:latin typeface="Courier New" pitchFamily="49" charset="0"/>
                <a:cs typeface="Courier New" pitchFamily="49" charset="0"/>
              </a:rPr>
              <a:t>(</a:t>
            </a:r>
            <a:r>
              <a:rPr kumimoji="0" lang="pt-PT" sz="1400" b="1" i="1" u="none" strike="noStrike" cap="none" normalizeH="0" baseline="0" dirty="0" err="1" smtClean="0">
                <a:ln>
                  <a:noFill/>
                </a:ln>
                <a:solidFill>
                  <a:srgbClr val="FF0000"/>
                </a:solidFill>
                <a:effectLst/>
                <a:latin typeface="Courier New" pitchFamily="49" charset="0"/>
                <a:cs typeface="Courier New" pitchFamily="49" charset="0"/>
              </a:rPr>
              <a:t>su</a:t>
            </a:r>
            <a:r>
              <a:rPr kumimoji="0" lang="pt-PT" sz="1400" b="1" i="0" u="none" strike="noStrike" cap="none" normalizeH="0" baseline="0" dirty="0" err="1" smtClean="0">
                <a:ln>
                  <a:noFill/>
                </a:ln>
                <a:solidFill>
                  <a:srgbClr val="FF0000"/>
                </a:solidFill>
                <a:effectLst/>
                <a:latin typeface="Courier New" pitchFamily="49" charset="0"/>
                <a:cs typeface="Courier New" pitchFamily="49" charset="0"/>
              </a:rPr>
              <a:t>.</a:t>
            </a:r>
            <a:r>
              <a:rPr kumimoji="0" lang="pt-PT" sz="1400" b="1" i="1" u="none" strike="noStrike" cap="none" normalizeH="0" baseline="0" dirty="0" err="1" smtClean="0">
                <a:ln>
                  <a:noFill/>
                </a:ln>
                <a:solidFill>
                  <a:srgbClr val="FF0000"/>
                </a:solidFill>
                <a:effectLst/>
                <a:latin typeface="Courier New" pitchFamily="49" charset="0"/>
                <a:cs typeface="Courier New" pitchFamily="49" charset="0"/>
              </a:rPr>
              <a:t>getViewingPlatform</a:t>
            </a:r>
            <a:r>
              <a:rPr kumimoji="0" lang="pt-PT" sz="1400" b="1" i="0" u="none" strike="noStrike" cap="none" normalizeH="0" baseline="0" dirty="0" smtClean="0">
                <a:ln>
                  <a:noFill/>
                </a:ln>
                <a:solidFill>
                  <a:srgbClr val="FF0000"/>
                </a:solidFill>
                <a:effectLst/>
                <a:latin typeface="Courier New" pitchFamily="49" charset="0"/>
                <a:cs typeface="Courier New" pitchFamily="49" charset="0"/>
              </a:rPr>
              <a:t>(). </a:t>
            </a:r>
            <a:r>
              <a:rPr kumimoji="0" lang="pt-PT" sz="1400" b="1" i="1" u="none" strike="noStrike" cap="none" normalizeH="0" baseline="0" dirty="0" err="1" smtClean="0">
                <a:ln>
                  <a:noFill/>
                </a:ln>
                <a:solidFill>
                  <a:srgbClr val="FF0000"/>
                </a:solidFill>
                <a:effectLst/>
                <a:latin typeface="Courier New" pitchFamily="49" charset="0"/>
                <a:cs typeface="Courier New" pitchFamily="49" charset="0"/>
              </a:rPr>
              <a:t>getMultiTransformGroup</a:t>
            </a:r>
            <a:r>
              <a:rPr kumimoji="0" lang="pt-PT" sz="1400" b="1" i="0" u="none" strike="noStrike" cap="none" normalizeH="0" baseline="0" dirty="0" smtClean="0">
                <a:ln>
                  <a:noFill/>
                </a:ln>
                <a:solidFill>
                  <a:srgbClr val="FF0000"/>
                </a:solidFill>
                <a:effectLst/>
                <a:latin typeface="Courier New" pitchFamily="49" charset="0"/>
                <a:cs typeface="Courier New" pitchFamily="49" charset="0"/>
              </a:rPr>
              <a:t>().</a:t>
            </a:r>
            <a:r>
              <a:rPr kumimoji="0" lang="pt-PT" sz="1400" b="1" i="1" u="none" strike="noStrike" cap="none" normalizeH="0" baseline="0" dirty="0" err="1" smtClean="0">
                <a:ln>
                  <a:noFill/>
                </a:ln>
                <a:solidFill>
                  <a:srgbClr val="FF0000"/>
                </a:solidFill>
                <a:effectLst/>
                <a:latin typeface="Courier New" pitchFamily="49" charset="0"/>
                <a:cs typeface="Courier New" pitchFamily="49" charset="0"/>
              </a:rPr>
              <a:t>getTransformGroup</a:t>
            </a:r>
            <a:r>
              <a:rPr kumimoji="0" lang="pt-PT" sz="1400" b="1" i="0" u="none" strike="noStrike" cap="none" normalizeH="0" baseline="0" dirty="0" smtClean="0">
                <a:ln>
                  <a:noFill/>
                </a:ln>
                <a:solidFill>
                  <a:srgbClr val="FF0000"/>
                </a:solidFill>
                <a:effectLst/>
                <a:latin typeface="Courier New" pitchFamily="49" charset="0"/>
                <a:cs typeface="Courier New" pitchFamily="49" charset="0"/>
              </a:rPr>
              <a:t>(0)</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pt-PT" sz="1400" b="0" i="0" u="none" strike="noStrike" cap="none" normalizeH="0" baseline="0" dirty="0" smtClean="0">
                <a:ln>
                  <a:noFill/>
                </a:ln>
                <a:solidFill>
                  <a:schemeClr val="tx1"/>
                </a:solidFill>
                <a:effectLst/>
                <a:latin typeface="Courier New" pitchFamily="49" charset="0"/>
                <a:cs typeface="Courier New" pitchFamily="49" charset="0"/>
              </a:rPr>
              <a:t> </a:t>
            </a:r>
            <a:endParaRPr lang="pt-PT" sz="1400" dirty="0" smtClean="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PT" sz="1400" b="0" i="0" u="none" strike="noStrike" cap="none" normalizeH="0" baseline="0" dirty="0" smtClean="0">
                <a:ln>
                  <a:noFill/>
                </a:ln>
                <a:solidFill>
                  <a:schemeClr val="tx1"/>
                </a:solidFill>
                <a:effectLst/>
                <a:latin typeface="Courier New" pitchFamily="49" charset="0"/>
                <a:cs typeface="Courier New" pitchFamily="49" charset="0"/>
              </a:rPr>
              <a:t>.</a:t>
            </a:r>
            <a:r>
              <a:rPr kumimoji="0" lang="pt-PT" sz="1400" b="0" i="0" u="none" strike="noStrike" cap="none" normalizeH="0" dirty="0" smtClean="0">
                <a:ln>
                  <a:noFill/>
                </a:ln>
                <a:solidFill>
                  <a:schemeClr val="tx1"/>
                </a:solidFill>
                <a:effectLst/>
                <a:latin typeface="Courier New" pitchFamily="49" charset="0"/>
                <a:cs typeface="Courier New" pitchFamily="49" charset="0"/>
              </a:rPr>
              <a:t> . .</a:t>
            </a:r>
          </a:p>
          <a:p>
            <a:r>
              <a:rPr lang="pt-PT" sz="1400" dirty="0" smtClean="0">
                <a:latin typeface="Courier New" pitchFamily="49" charset="0"/>
                <a:cs typeface="Courier New" pitchFamily="49" charset="0"/>
              </a:rPr>
              <a:t>//</a:t>
            </a:r>
            <a:r>
              <a:rPr lang="pt-PT" sz="1400" dirty="0" err="1" smtClean="0">
                <a:latin typeface="Courier New" pitchFamily="49" charset="0"/>
                <a:cs typeface="Courier New" pitchFamily="49" charset="0"/>
              </a:rPr>
              <a:t>view</a:t>
            </a:r>
            <a:r>
              <a:rPr lang="pt-PT" sz="1400" dirty="0" smtClean="0">
                <a:latin typeface="Courier New" pitchFamily="49" charset="0"/>
                <a:cs typeface="Courier New" pitchFamily="49" charset="0"/>
              </a:rPr>
              <a:t> </a:t>
            </a:r>
            <a:r>
              <a:rPr lang="pt-PT" sz="1400" dirty="0" err="1" smtClean="0">
                <a:latin typeface="Courier New" pitchFamily="49" charset="0"/>
                <a:cs typeface="Courier New" pitchFamily="49" charset="0"/>
              </a:rPr>
              <a:t>rotator</a:t>
            </a:r>
            <a:r>
              <a:rPr lang="pt-PT" sz="1400" dirty="0" smtClean="0">
                <a:latin typeface="Courier New" pitchFamily="49" charset="0"/>
                <a:cs typeface="Courier New" pitchFamily="49" charset="0"/>
              </a:rPr>
              <a:t> </a:t>
            </a:r>
          </a:p>
          <a:p>
            <a:r>
              <a:rPr lang="pt-PT" sz="1400" i="1" dirty="0" err="1" smtClean="0">
                <a:latin typeface="Courier New" pitchFamily="49" charset="0"/>
                <a:cs typeface="Courier New" pitchFamily="49" charset="0"/>
              </a:rPr>
              <a:t>Alpha</a:t>
            </a:r>
            <a:r>
              <a:rPr lang="pt-PT" sz="1400" dirty="0" smtClean="0">
                <a:latin typeface="Courier New" pitchFamily="49" charset="0"/>
                <a:cs typeface="Courier New" pitchFamily="49" charset="0"/>
              </a:rPr>
              <a:t> </a:t>
            </a:r>
            <a:r>
              <a:rPr lang="pt-PT" sz="1400" dirty="0" err="1" smtClean="0">
                <a:latin typeface="Courier New" pitchFamily="49" charset="0"/>
                <a:cs typeface="Courier New" pitchFamily="49" charset="0"/>
              </a:rPr>
              <a:t>alpha</a:t>
            </a:r>
            <a:r>
              <a:rPr lang="pt-PT" sz="1400" dirty="0" smtClean="0">
                <a:latin typeface="Courier New" pitchFamily="49" charset="0"/>
                <a:cs typeface="Courier New" pitchFamily="49" charset="0"/>
              </a:rPr>
              <a:t> = </a:t>
            </a:r>
            <a:r>
              <a:rPr lang="pt-PT" sz="1400" b="1" dirty="0" err="1" smtClean="0">
                <a:latin typeface="Courier New" pitchFamily="49" charset="0"/>
                <a:cs typeface="Courier New" pitchFamily="49" charset="0"/>
              </a:rPr>
              <a:t>new</a:t>
            </a:r>
            <a:r>
              <a:rPr lang="pt-PT" sz="1400" dirty="0" smtClean="0">
                <a:latin typeface="Courier New" pitchFamily="49" charset="0"/>
                <a:cs typeface="Courier New" pitchFamily="49" charset="0"/>
              </a:rPr>
              <a:t> </a:t>
            </a:r>
            <a:r>
              <a:rPr lang="pt-PT" sz="1400" i="1" dirty="0" err="1" smtClean="0">
                <a:latin typeface="Courier New" pitchFamily="49" charset="0"/>
                <a:cs typeface="Courier New" pitchFamily="49" charset="0"/>
              </a:rPr>
              <a:t>Alpha</a:t>
            </a:r>
            <a:r>
              <a:rPr lang="pt-PT" sz="1400" dirty="0" smtClean="0">
                <a:latin typeface="Courier New" pitchFamily="49" charset="0"/>
                <a:cs typeface="Courier New" pitchFamily="49" charset="0"/>
              </a:rPr>
              <a:t>(-1, 4000);</a:t>
            </a:r>
          </a:p>
          <a:p>
            <a:r>
              <a:rPr lang="pt-PT" sz="1400" i="1" dirty="0" err="1" smtClean="0">
                <a:latin typeface="Courier New" pitchFamily="49" charset="0"/>
                <a:cs typeface="Courier New" pitchFamily="49" charset="0"/>
              </a:rPr>
              <a:t>RotationInterpolator</a:t>
            </a:r>
            <a:r>
              <a:rPr lang="pt-PT" sz="1400" dirty="0" smtClean="0">
                <a:latin typeface="Courier New" pitchFamily="49" charset="0"/>
                <a:cs typeface="Courier New" pitchFamily="49" charset="0"/>
              </a:rPr>
              <a:t> </a:t>
            </a:r>
            <a:r>
              <a:rPr lang="pt-PT" sz="1400" dirty="0" err="1" smtClean="0">
                <a:latin typeface="Courier New" pitchFamily="49" charset="0"/>
                <a:cs typeface="Courier New" pitchFamily="49" charset="0"/>
              </a:rPr>
              <a:t>rotator</a:t>
            </a:r>
            <a:r>
              <a:rPr lang="pt-PT" sz="1400" dirty="0" smtClean="0">
                <a:latin typeface="Courier New" pitchFamily="49" charset="0"/>
                <a:cs typeface="Courier New" pitchFamily="49" charset="0"/>
              </a:rPr>
              <a:t> = </a:t>
            </a:r>
            <a:r>
              <a:rPr lang="pt-PT" sz="1400" b="1" dirty="0" err="1" smtClean="0">
                <a:latin typeface="Courier New" pitchFamily="49" charset="0"/>
                <a:cs typeface="Courier New" pitchFamily="49" charset="0"/>
              </a:rPr>
              <a:t>new</a:t>
            </a:r>
            <a:r>
              <a:rPr lang="pt-PT" sz="1400" dirty="0" smtClean="0">
                <a:latin typeface="Courier New" pitchFamily="49" charset="0"/>
                <a:cs typeface="Courier New" pitchFamily="49" charset="0"/>
              </a:rPr>
              <a:t> </a:t>
            </a:r>
            <a:r>
              <a:rPr lang="pt-PT" sz="1400" i="1" dirty="0" err="1" smtClean="0">
                <a:latin typeface="Courier New" pitchFamily="49" charset="0"/>
                <a:cs typeface="Courier New" pitchFamily="49" charset="0"/>
              </a:rPr>
              <a:t>RotationInterpolator</a:t>
            </a:r>
            <a:r>
              <a:rPr lang="pt-PT" sz="1400" dirty="0" smtClean="0">
                <a:latin typeface="Courier New" pitchFamily="49" charset="0"/>
                <a:cs typeface="Courier New" pitchFamily="49" charset="0"/>
              </a:rPr>
              <a:t>(</a:t>
            </a:r>
            <a:r>
              <a:rPr lang="pt-PT" sz="1400" dirty="0" err="1" smtClean="0">
                <a:latin typeface="Courier New" pitchFamily="49" charset="0"/>
                <a:cs typeface="Courier New" pitchFamily="49" charset="0"/>
              </a:rPr>
              <a:t>alpha</a:t>
            </a:r>
            <a:r>
              <a:rPr lang="pt-PT" sz="1400" dirty="0" smtClean="0">
                <a:latin typeface="Courier New" pitchFamily="49" charset="0"/>
                <a:cs typeface="Courier New" pitchFamily="49" charset="0"/>
              </a:rPr>
              <a:t>, </a:t>
            </a:r>
            <a:r>
              <a:rPr lang="pt-PT" sz="1400" b="1" dirty="0" err="1" smtClean="0">
                <a:solidFill>
                  <a:srgbClr val="FF0000"/>
                </a:solidFill>
                <a:latin typeface="Courier New" pitchFamily="49" charset="0"/>
                <a:cs typeface="Courier New" pitchFamily="49" charset="0"/>
              </a:rPr>
              <a:t>vtg</a:t>
            </a:r>
            <a:r>
              <a:rPr lang="pt-PT" sz="1400" dirty="0" smtClean="0">
                <a:latin typeface="Courier New" pitchFamily="49" charset="0"/>
                <a:cs typeface="Courier New" pitchFamily="49" charset="0"/>
              </a:rPr>
              <a:t>); </a:t>
            </a:r>
            <a:r>
              <a:rPr lang="pt-PT" sz="1400" i="1" dirty="0" err="1" smtClean="0">
                <a:latin typeface="Courier New" pitchFamily="49" charset="0"/>
                <a:cs typeface="Courier New" pitchFamily="49" charset="0"/>
              </a:rPr>
              <a:t>BoundingSphere</a:t>
            </a:r>
            <a:r>
              <a:rPr lang="pt-PT" sz="1400" dirty="0" smtClean="0">
                <a:latin typeface="Courier New" pitchFamily="49" charset="0"/>
                <a:cs typeface="Courier New" pitchFamily="49" charset="0"/>
              </a:rPr>
              <a:t> </a:t>
            </a:r>
            <a:r>
              <a:rPr lang="pt-PT" sz="1400" dirty="0" err="1" smtClean="0">
                <a:latin typeface="Courier New" pitchFamily="49" charset="0"/>
                <a:cs typeface="Courier New" pitchFamily="49" charset="0"/>
              </a:rPr>
              <a:t>bounds</a:t>
            </a:r>
            <a:r>
              <a:rPr lang="pt-PT" sz="1400" dirty="0" smtClean="0">
                <a:latin typeface="Courier New" pitchFamily="49" charset="0"/>
                <a:cs typeface="Courier New" pitchFamily="49" charset="0"/>
              </a:rPr>
              <a:t> = </a:t>
            </a:r>
            <a:r>
              <a:rPr lang="pt-PT" sz="1400" b="1" dirty="0" err="1" smtClean="0">
                <a:latin typeface="Courier New" pitchFamily="49" charset="0"/>
                <a:cs typeface="Courier New" pitchFamily="49" charset="0"/>
              </a:rPr>
              <a:t>new</a:t>
            </a:r>
            <a:r>
              <a:rPr lang="pt-PT" sz="1400" dirty="0" smtClean="0">
                <a:latin typeface="Courier New" pitchFamily="49" charset="0"/>
                <a:cs typeface="Courier New" pitchFamily="49" charset="0"/>
              </a:rPr>
              <a:t> </a:t>
            </a:r>
            <a:r>
              <a:rPr lang="pt-PT" sz="1400" i="1" dirty="0" err="1" smtClean="0">
                <a:latin typeface="Courier New" pitchFamily="49" charset="0"/>
                <a:cs typeface="Courier New" pitchFamily="49" charset="0"/>
              </a:rPr>
              <a:t>BoundingSphere</a:t>
            </a:r>
            <a:r>
              <a:rPr lang="pt-PT" sz="1400" dirty="0" smtClean="0">
                <a:latin typeface="Courier New" pitchFamily="49" charset="0"/>
                <a:cs typeface="Courier New" pitchFamily="49" charset="0"/>
              </a:rPr>
              <a:t>(); </a:t>
            </a:r>
            <a:r>
              <a:rPr lang="pt-PT" sz="1400" i="1" dirty="0" err="1" smtClean="0">
                <a:latin typeface="Courier New" pitchFamily="49" charset="0"/>
                <a:cs typeface="Courier New" pitchFamily="49" charset="0"/>
              </a:rPr>
              <a:t>rotator</a:t>
            </a:r>
            <a:r>
              <a:rPr lang="pt-PT" sz="1400" dirty="0" err="1" smtClean="0">
                <a:latin typeface="Courier New" pitchFamily="49" charset="0"/>
                <a:cs typeface="Courier New" pitchFamily="49" charset="0"/>
              </a:rPr>
              <a:t>.</a:t>
            </a:r>
            <a:r>
              <a:rPr lang="pt-PT" sz="1400" i="1" dirty="0" err="1" smtClean="0">
                <a:latin typeface="Courier New" pitchFamily="49" charset="0"/>
                <a:cs typeface="Courier New" pitchFamily="49" charset="0"/>
              </a:rPr>
              <a:t>setSchedulingBounds</a:t>
            </a:r>
            <a:r>
              <a:rPr lang="pt-PT" sz="1400" dirty="0" smtClean="0">
                <a:latin typeface="Courier New" pitchFamily="49" charset="0"/>
                <a:cs typeface="Courier New" pitchFamily="49" charset="0"/>
              </a:rPr>
              <a:t>(</a:t>
            </a:r>
            <a:r>
              <a:rPr lang="pt-PT" sz="1400" dirty="0" err="1" smtClean="0">
                <a:latin typeface="Courier New" pitchFamily="49" charset="0"/>
                <a:cs typeface="Courier New" pitchFamily="49" charset="0"/>
              </a:rPr>
              <a:t>bounds</a:t>
            </a:r>
            <a:r>
              <a:rPr lang="pt-PT" sz="1400" dirty="0" smtClean="0">
                <a:latin typeface="Courier New" pitchFamily="49" charset="0"/>
                <a:cs typeface="Courier New" pitchFamily="49" charset="0"/>
              </a:rPr>
              <a:t>); </a:t>
            </a:r>
          </a:p>
          <a:p>
            <a:r>
              <a:rPr lang="pt-PT" sz="1400" i="1" dirty="0" err="1" smtClean="0">
                <a:latin typeface="Courier New" pitchFamily="49" charset="0"/>
                <a:cs typeface="Courier New" pitchFamily="49" charset="0"/>
              </a:rPr>
              <a:t>root</a:t>
            </a:r>
            <a:r>
              <a:rPr lang="pt-PT" sz="1400" dirty="0" err="1" smtClean="0">
                <a:latin typeface="Courier New" pitchFamily="49" charset="0"/>
                <a:cs typeface="Courier New" pitchFamily="49" charset="0"/>
              </a:rPr>
              <a:t>.</a:t>
            </a:r>
            <a:r>
              <a:rPr lang="pt-PT" sz="1400" i="1" dirty="0" err="1" smtClean="0">
                <a:latin typeface="Courier New" pitchFamily="49" charset="0"/>
                <a:cs typeface="Courier New" pitchFamily="49" charset="0"/>
              </a:rPr>
              <a:t>addChild</a:t>
            </a:r>
            <a:r>
              <a:rPr lang="pt-PT" sz="1400" dirty="0" smtClean="0">
                <a:latin typeface="Courier New" pitchFamily="49" charset="0"/>
                <a:cs typeface="Courier New" pitchFamily="49" charset="0"/>
              </a:rPr>
              <a:t>(</a:t>
            </a:r>
            <a:r>
              <a:rPr lang="pt-PT" sz="1400" dirty="0" err="1" smtClean="0">
                <a:latin typeface="Courier New" pitchFamily="49" charset="0"/>
                <a:cs typeface="Courier New" pitchFamily="49" charset="0"/>
              </a:rPr>
              <a:t>rotator</a:t>
            </a:r>
            <a:r>
              <a:rPr lang="pt-PT" sz="1400" dirty="0" smtClean="0">
                <a:latin typeface="Courier New" pitchFamily="49" charset="0"/>
                <a:cs typeface="Courier New" pitchFamily="49" charset="0"/>
              </a:rPr>
              <a:t>);</a:t>
            </a:r>
            <a:endParaRPr kumimoji="0" lang="pt-PT"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p:cNvSpPr>
            <a:spLocks noGrp="1"/>
          </p:cNvSpPr>
          <p:nvPr>
            <p:ph type="title"/>
          </p:nvPr>
        </p:nvSpPr>
        <p:spPr/>
        <p:txBody>
          <a:bodyPr/>
          <a:lstStyle/>
          <a:p>
            <a:pPr eaLnBrk="1" hangingPunct="1"/>
            <a:r>
              <a:rPr lang="en-US" dirty="0" smtClean="0"/>
              <a:t>3D Visualization</a:t>
            </a:r>
          </a:p>
        </p:txBody>
      </p:sp>
      <p:sp>
        <p:nvSpPr>
          <p:cNvPr id="6" name="Marcador de Posição do Número do Diapositivo 5"/>
          <p:cNvSpPr>
            <a:spLocks noGrp="1"/>
          </p:cNvSpPr>
          <p:nvPr>
            <p:ph type="sldNum" sz="quarter" idx="12"/>
          </p:nvPr>
        </p:nvSpPr>
        <p:spPr/>
        <p:txBody>
          <a:bodyPr/>
          <a:lstStyle/>
          <a:p>
            <a:pPr>
              <a:defRPr/>
            </a:pPr>
            <a:fld id="{389D6E05-3B2A-4C64-BA92-CF7B4D5C3662}" type="slidenum">
              <a:rPr lang="pt-PT"/>
              <a:pPr>
                <a:defRPr/>
              </a:pPr>
              <a:t>3</a:t>
            </a:fld>
            <a:endParaRPr lang="pt-PT" dirty="0"/>
          </a:p>
        </p:txBody>
      </p:sp>
      <p:pic>
        <p:nvPicPr>
          <p:cNvPr id="5124" name="Picture 2" descr="Figure 13-1 The Camera Analogy in 3D Viewing"/>
          <p:cNvPicPr>
            <a:picLocks noChangeAspect="1" noChangeArrowheads="1"/>
          </p:cNvPicPr>
          <p:nvPr/>
        </p:nvPicPr>
        <p:blipFill>
          <a:blip r:embed="rId2" cstate="print"/>
          <a:srcRect/>
          <a:stretch>
            <a:fillRect/>
          </a:stretch>
        </p:blipFill>
        <p:spPr bwMode="auto">
          <a:xfrm>
            <a:off x="785813" y="1428750"/>
            <a:ext cx="4648200" cy="2819400"/>
          </a:xfrm>
          <a:prstGeom prst="rect">
            <a:avLst/>
          </a:prstGeom>
          <a:noFill/>
          <a:ln w="9525">
            <a:noFill/>
            <a:miter lim="800000"/>
            <a:headEnd/>
            <a:tailEnd/>
          </a:ln>
        </p:spPr>
      </p:pic>
      <p:pic>
        <p:nvPicPr>
          <p:cNvPr id="5125" name="Picture 4" descr="Figure 13-2 Schematic Illustration of Tumbling (Implementation Perspective)"/>
          <p:cNvPicPr>
            <a:picLocks noChangeAspect="1" noChangeArrowheads="1"/>
          </p:cNvPicPr>
          <p:nvPr/>
        </p:nvPicPr>
        <p:blipFill>
          <a:blip r:embed="rId3" cstate="print"/>
          <a:srcRect/>
          <a:stretch>
            <a:fillRect/>
          </a:stretch>
        </p:blipFill>
        <p:spPr bwMode="auto">
          <a:xfrm>
            <a:off x="3857625" y="3929063"/>
            <a:ext cx="4486275" cy="269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Picture 6"/>
          <p:cNvPicPr>
            <a:picLocks noChangeAspect="1" noChangeArrowheads="1"/>
          </p:cNvPicPr>
          <p:nvPr/>
        </p:nvPicPr>
        <p:blipFill>
          <a:blip r:embed="rId2" cstate="print"/>
          <a:srcRect/>
          <a:stretch>
            <a:fillRect/>
          </a:stretch>
        </p:blipFill>
        <p:spPr bwMode="auto">
          <a:xfrm>
            <a:off x="5912574" y="2670611"/>
            <a:ext cx="2695575" cy="4124325"/>
          </a:xfrm>
          <a:prstGeom prst="rect">
            <a:avLst/>
          </a:prstGeom>
          <a:noFill/>
          <a:ln w="9525">
            <a:noFill/>
            <a:miter lim="800000"/>
            <a:headEnd/>
            <a:tailEnd/>
          </a:ln>
        </p:spPr>
      </p:pic>
      <p:sp>
        <p:nvSpPr>
          <p:cNvPr id="22530" name="Título 1"/>
          <p:cNvSpPr>
            <a:spLocks noGrp="1"/>
          </p:cNvSpPr>
          <p:nvPr>
            <p:ph type="title" idx="4294967295"/>
          </p:nvPr>
        </p:nvSpPr>
        <p:spPr/>
        <p:txBody>
          <a:bodyPr/>
          <a:lstStyle/>
          <a:p>
            <a:pPr eaLnBrk="1" hangingPunct="1"/>
            <a:r>
              <a:rPr lang="en-US" sz="4000" b="1" dirty="0" smtClean="0">
                <a:solidFill>
                  <a:srgbClr val="0070C0"/>
                </a:solidFill>
              </a:rPr>
              <a:t>Create Your Own View</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9CDD1AF2-ADC9-44E2-A13C-050EA89980F5}" type="slidenum">
              <a:rPr lang="pt-PT" sz="1200">
                <a:solidFill>
                  <a:schemeClr val="tx1">
                    <a:tint val="75000"/>
                  </a:schemeClr>
                </a:solidFill>
                <a:latin typeface="+mn-lt"/>
              </a:rPr>
              <a:pPr algn="r" fontAlgn="auto">
                <a:spcBef>
                  <a:spcPts val="0"/>
                </a:spcBef>
                <a:spcAft>
                  <a:spcPts val="0"/>
                </a:spcAft>
                <a:defRPr/>
              </a:pPr>
              <a:t>30</a:t>
            </a:fld>
            <a:endParaRPr lang="pt-PT" sz="1200" dirty="0">
              <a:solidFill>
                <a:schemeClr val="tx1">
                  <a:tint val="75000"/>
                </a:schemeClr>
              </a:solidFill>
              <a:latin typeface="+mn-lt"/>
            </a:endParaRPr>
          </a:p>
        </p:txBody>
      </p:sp>
      <p:sp>
        <p:nvSpPr>
          <p:cNvPr id="54277" name="Text Box 5"/>
          <p:cNvSpPr txBox="1">
            <a:spLocks noChangeArrowheads="1"/>
          </p:cNvSpPr>
          <p:nvPr/>
        </p:nvSpPr>
        <p:spPr bwMode="auto">
          <a:xfrm>
            <a:off x="685800" y="1371600"/>
            <a:ext cx="1816779" cy="461665"/>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2400" dirty="0" smtClean="0">
                <a:solidFill>
                  <a:srgbClr val="FF0000"/>
                </a:solidFill>
                <a:latin typeface="+mn-lt"/>
              </a:rPr>
              <a:t>View branch</a:t>
            </a:r>
            <a:r>
              <a:rPr lang="pt-PT" sz="2400" dirty="0" smtClean="0">
                <a:solidFill>
                  <a:srgbClr val="FF0000"/>
                </a:solidFill>
                <a:latin typeface="+mn-lt"/>
              </a:rPr>
              <a:t>:</a:t>
            </a:r>
            <a:endParaRPr lang="pt-PT" sz="2400" dirty="0">
              <a:solidFill>
                <a:srgbClr val="FF0000"/>
              </a:solidFill>
              <a:latin typeface="+mn-lt"/>
            </a:endParaRPr>
          </a:p>
        </p:txBody>
      </p:sp>
      <p:sp>
        <p:nvSpPr>
          <p:cNvPr id="22533" name="Rectangle 6"/>
          <p:cNvSpPr>
            <a:spLocks noChangeArrowheads="1"/>
          </p:cNvSpPr>
          <p:nvPr/>
        </p:nvSpPr>
        <p:spPr bwMode="auto">
          <a:xfrm>
            <a:off x="714375" y="2000250"/>
            <a:ext cx="6500831" cy="3108543"/>
          </a:xfrm>
          <a:prstGeom prst="rect">
            <a:avLst/>
          </a:prstGeom>
          <a:noFill/>
          <a:ln w="12700">
            <a:solidFill>
              <a:srgbClr val="FF0000"/>
            </a:solidFill>
            <a:miter lim="800000"/>
            <a:headEnd type="none" w="sm" len="sm"/>
            <a:tailEnd type="none" w="sm" len="sm"/>
          </a:ln>
        </p:spPr>
        <p:txBody>
          <a:bodyPr wrap="square">
            <a:spAutoFit/>
          </a:bodyPr>
          <a:lstStyle/>
          <a:p>
            <a:pPr eaLnBrk="0" hangingPunct="0"/>
            <a:r>
              <a:rPr lang="en-US" sz="1400" dirty="0">
                <a:latin typeface="Courier New" pitchFamily="49" charset="0"/>
              </a:rPr>
              <a:t>View </a:t>
            </a:r>
            <a:r>
              <a:rPr lang="en-US" sz="1400" dirty="0" err="1">
                <a:latin typeface="Courier New" pitchFamily="49" charset="0"/>
              </a:rPr>
              <a:t>view</a:t>
            </a:r>
            <a:r>
              <a:rPr lang="en-US" sz="1400" dirty="0">
                <a:latin typeface="Courier New" pitchFamily="49" charset="0"/>
              </a:rPr>
              <a:t> = new View();  </a:t>
            </a:r>
            <a:r>
              <a:rPr lang="en-US" sz="1400" dirty="0" err="1">
                <a:latin typeface="Courier New" pitchFamily="49" charset="0"/>
              </a:rPr>
              <a:t>view.setProjectionPolicy</a:t>
            </a:r>
            <a:r>
              <a:rPr lang="en-US" sz="1400" dirty="0">
                <a:latin typeface="Courier New" pitchFamily="49" charset="0"/>
              </a:rPr>
              <a:t>(</a:t>
            </a:r>
            <a:r>
              <a:rPr lang="en-US" sz="1400" dirty="0" err="1">
                <a:latin typeface="Courier New" pitchFamily="49" charset="0"/>
              </a:rPr>
              <a:t>View.PARALLEL_PROJECTION</a:t>
            </a:r>
            <a:r>
              <a:rPr lang="en-US" sz="1400" dirty="0">
                <a:latin typeface="Courier New" pitchFamily="49" charset="0"/>
              </a:rPr>
              <a:t>);</a:t>
            </a:r>
          </a:p>
          <a:p>
            <a:pPr eaLnBrk="0" hangingPunct="0"/>
            <a:r>
              <a:rPr lang="en-US" sz="1400" dirty="0" err="1">
                <a:latin typeface="Courier New" pitchFamily="49" charset="0"/>
              </a:rPr>
              <a:t>ViewPlatform</a:t>
            </a:r>
            <a:r>
              <a:rPr lang="en-US" sz="1400" dirty="0">
                <a:latin typeface="Courier New" pitchFamily="49" charset="0"/>
              </a:rPr>
              <a:t> </a:t>
            </a:r>
            <a:r>
              <a:rPr lang="en-US" sz="1400" dirty="0" err="1">
                <a:latin typeface="Courier New" pitchFamily="49" charset="0"/>
              </a:rPr>
              <a:t>vp</a:t>
            </a:r>
            <a:r>
              <a:rPr lang="en-US" sz="1400" dirty="0">
                <a:latin typeface="Courier New" pitchFamily="49" charset="0"/>
              </a:rPr>
              <a:t> = new </a:t>
            </a:r>
            <a:r>
              <a:rPr lang="en-US" sz="1400" dirty="0" err="1">
                <a:latin typeface="Courier New" pitchFamily="49" charset="0"/>
              </a:rPr>
              <a:t>ViewPlatform</a:t>
            </a:r>
            <a:r>
              <a:rPr lang="en-US" sz="1400" dirty="0">
                <a:latin typeface="Courier New" pitchFamily="49" charset="0"/>
              </a:rPr>
              <a:t>();</a:t>
            </a:r>
          </a:p>
          <a:p>
            <a:pPr eaLnBrk="0" hangingPunct="0"/>
            <a:r>
              <a:rPr lang="en-US" sz="1400" dirty="0">
                <a:latin typeface="Courier New" pitchFamily="49" charset="0"/>
              </a:rPr>
              <a:t>view.addCanvas3D(</a:t>
            </a:r>
            <a:r>
              <a:rPr lang="en-US" sz="1400" dirty="0" err="1">
                <a:latin typeface="Courier New" pitchFamily="49" charset="0"/>
              </a:rPr>
              <a:t>cv</a:t>
            </a:r>
            <a:r>
              <a:rPr lang="en-US" sz="1400" dirty="0">
                <a:latin typeface="Courier New" pitchFamily="49" charset="0"/>
              </a:rPr>
              <a:t>);</a:t>
            </a:r>
          </a:p>
          <a:p>
            <a:pPr eaLnBrk="0" hangingPunct="0"/>
            <a:r>
              <a:rPr lang="en-US" sz="1400" dirty="0" err="1">
                <a:latin typeface="Courier New" pitchFamily="49" charset="0"/>
              </a:rPr>
              <a:t>view.attachViewPlatform</a:t>
            </a:r>
            <a:r>
              <a:rPr lang="en-US" sz="1400" dirty="0">
                <a:latin typeface="Courier New" pitchFamily="49" charset="0"/>
              </a:rPr>
              <a:t>(</a:t>
            </a:r>
            <a:r>
              <a:rPr lang="en-US" sz="1400" dirty="0" err="1">
                <a:latin typeface="Courier New" pitchFamily="49" charset="0"/>
              </a:rPr>
              <a:t>vp</a:t>
            </a:r>
            <a:r>
              <a:rPr lang="en-US" sz="1400" dirty="0">
                <a:latin typeface="Courier New" pitchFamily="49" charset="0"/>
              </a:rPr>
              <a:t>);</a:t>
            </a:r>
          </a:p>
          <a:p>
            <a:pPr eaLnBrk="0" hangingPunct="0"/>
            <a:r>
              <a:rPr lang="en-US" sz="1400" dirty="0" err="1">
                <a:latin typeface="Courier New" pitchFamily="49" charset="0"/>
              </a:rPr>
              <a:t>view.setPhysicalBody</a:t>
            </a:r>
            <a:r>
              <a:rPr lang="en-US" sz="1400" dirty="0">
                <a:latin typeface="Courier New" pitchFamily="49" charset="0"/>
              </a:rPr>
              <a:t>(new </a:t>
            </a:r>
            <a:r>
              <a:rPr lang="en-US" sz="1400" dirty="0" err="1">
                <a:latin typeface="Courier New" pitchFamily="49" charset="0"/>
              </a:rPr>
              <a:t>PhysicalBody</a:t>
            </a:r>
            <a:r>
              <a:rPr lang="en-US" sz="1400" dirty="0">
                <a:latin typeface="Courier New" pitchFamily="49" charset="0"/>
              </a:rPr>
              <a:t>());</a:t>
            </a:r>
          </a:p>
          <a:p>
            <a:pPr eaLnBrk="0" hangingPunct="0"/>
            <a:r>
              <a:rPr lang="en-US" sz="1400" dirty="0" err="1">
                <a:latin typeface="Courier New" pitchFamily="49" charset="0"/>
              </a:rPr>
              <a:t>view.setPhysicalEnvironment</a:t>
            </a:r>
            <a:r>
              <a:rPr lang="en-US" sz="1400" dirty="0">
                <a:latin typeface="Courier New" pitchFamily="49" charset="0"/>
              </a:rPr>
              <a:t>(new </a:t>
            </a:r>
            <a:r>
              <a:rPr lang="en-US" sz="1400" dirty="0" err="1">
                <a:latin typeface="Courier New" pitchFamily="49" charset="0"/>
              </a:rPr>
              <a:t>PhysicalEnvironment</a:t>
            </a:r>
            <a:r>
              <a:rPr lang="en-US" sz="1400" dirty="0">
                <a:latin typeface="Courier New" pitchFamily="49" charset="0"/>
              </a:rPr>
              <a:t>());</a:t>
            </a:r>
          </a:p>
          <a:p>
            <a:pPr eaLnBrk="0" hangingPunct="0"/>
            <a:r>
              <a:rPr lang="en-US" sz="1400" dirty="0">
                <a:latin typeface="Courier New" pitchFamily="49" charset="0"/>
              </a:rPr>
              <a:t>Transform3D trans = new Transform3D();</a:t>
            </a:r>
          </a:p>
          <a:p>
            <a:pPr eaLnBrk="0" hangingPunct="0"/>
            <a:r>
              <a:rPr lang="en-US" sz="1400" dirty="0" err="1">
                <a:latin typeface="Courier New" pitchFamily="49" charset="0"/>
              </a:rPr>
              <a:t>trans.lookAt</a:t>
            </a:r>
            <a:r>
              <a:rPr lang="en-US" sz="1400" dirty="0">
                <a:latin typeface="Courier New" pitchFamily="49" charset="0"/>
              </a:rPr>
              <a:t>(eye, center, </a:t>
            </a:r>
            <a:r>
              <a:rPr lang="en-US" sz="1400" dirty="0" err="1">
                <a:latin typeface="Courier New" pitchFamily="49" charset="0"/>
              </a:rPr>
              <a:t>vup</a:t>
            </a:r>
            <a:r>
              <a:rPr lang="en-US" sz="1400" dirty="0">
                <a:latin typeface="Courier New" pitchFamily="49" charset="0"/>
              </a:rPr>
              <a:t>);</a:t>
            </a:r>
          </a:p>
          <a:p>
            <a:pPr eaLnBrk="0" hangingPunct="0"/>
            <a:r>
              <a:rPr lang="en-US" sz="1400" dirty="0" err="1">
                <a:latin typeface="Courier New" pitchFamily="49" charset="0"/>
              </a:rPr>
              <a:t>trans.invert</a:t>
            </a:r>
            <a:r>
              <a:rPr lang="en-US" sz="1400" dirty="0">
                <a:latin typeface="Courier New" pitchFamily="49" charset="0"/>
              </a:rPr>
              <a:t>();</a:t>
            </a:r>
          </a:p>
          <a:p>
            <a:pPr eaLnBrk="0" hangingPunct="0"/>
            <a:r>
              <a:rPr lang="en-US" sz="1400" dirty="0" err="1">
                <a:latin typeface="Courier New" pitchFamily="49" charset="0"/>
              </a:rPr>
              <a:t>TransformGroup</a:t>
            </a:r>
            <a:r>
              <a:rPr lang="en-US" sz="1400" dirty="0">
                <a:latin typeface="Courier New" pitchFamily="49" charset="0"/>
              </a:rPr>
              <a:t> </a:t>
            </a:r>
            <a:r>
              <a:rPr lang="en-US" sz="1400" dirty="0" err="1">
                <a:latin typeface="Courier New" pitchFamily="49" charset="0"/>
              </a:rPr>
              <a:t>tg</a:t>
            </a:r>
            <a:r>
              <a:rPr lang="en-US" sz="1400" dirty="0">
                <a:latin typeface="Courier New" pitchFamily="49" charset="0"/>
              </a:rPr>
              <a:t> = new </a:t>
            </a:r>
            <a:r>
              <a:rPr lang="en-US" sz="1400" dirty="0" err="1">
                <a:latin typeface="Courier New" pitchFamily="49" charset="0"/>
              </a:rPr>
              <a:t>TransformGroup</a:t>
            </a:r>
            <a:r>
              <a:rPr lang="en-US" sz="1400" dirty="0">
                <a:latin typeface="Courier New" pitchFamily="49" charset="0"/>
              </a:rPr>
              <a:t>(trans);</a:t>
            </a:r>
          </a:p>
          <a:p>
            <a:pPr eaLnBrk="0" hangingPunct="0"/>
            <a:r>
              <a:rPr lang="en-US" sz="1400" dirty="0" err="1">
                <a:latin typeface="Courier New" pitchFamily="49" charset="0"/>
              </a:rPr>
              <a:t>tg.addChild</a:t>
            </a:r>
            <a:r>
              <a:rPr lang="en-US" sz="1400" dirty="0">
                <a:latin typeface="Courier New" pitchFamily="49" charset="0"/>
              </a:rPr>
              <a:t>(</a:t>
            </a:r>
            <a:r>
              <a:rPr lang="en-US" sz="1400" dirty="0" err="1">
                <a:latin typeface="Courier New" pitchFamily="49" charset="0"/>
              </a:rPr>
              <a:t>vp</a:t>
            </a:r>
            <a:r>
              <a:rPr lang="en-US" sz="1400" dirty="0">
                <a:latin typeface="Courier New" pitchFamily="49" charset="0"/>
              </a:rPr>
              <a:t>);</a:t>
            </a:r>
          </a:p>
          <a:p>
            <a:pPr eaLnBrk="0" hangingPunct="0"/>
            <a:r>
              <a:rPr lang="en-US" sz="1400" dirty="0" err="1">
                <a:latin typeface="Courier New" pitchFamily="49" charset="0"/>
              </a:rPr>
              <a:t>BranchGroup</a:t>
            </a:r>
            <a:r>
              <a:rPr lang="en-US" sz="1400" dirty="0">
                <a:latin typeface="Courier New" pitchFamily="49" charset="0"/>
              </a:rPr>
              <a:t> </a:t>
            </a:r>
            <a:r>
              <a:rPr lang="en-US" sz="1400" dirty="0" err="1">
                <a:latin typeface="Courier New" pitchFamily="49" charset="0"/>
              </a:rPr>
              <a:t>bgView</a:t>
            </a:r>
            <a:r>
              <a:rPr lang="en-US" sz="1400" dirty="0">
                <a:latin typeface="Courier New" pitchFamily="49" charset="0"/>
              </a:rPr>
              <a:t> = new </a:t>
            </a:r>
            <a:r>
              <a:rPr lang="en-US" sz="1400" dirty="0" err="1">
                <a:latin typeface="Courier New" pitchFamily="49" charset="0"/>
              </a:rPr>
              <a:t>BranchGroup</a:t>
            </a:r>
            <a:r>
              <a:rPr lang="en-US" sz="1400" dirty="0">
                <a:latin typeface="Courier New" pitchFamily="49" charset="0"/>
              </a:rPr>
              <a:t>();</a:t>
            </a:r>
          </a:p>
          <a:p>
            <a:pPr eaLnBrk="0" hangingPunct="0"/>
            <a:r>
              <a:rPr lang="en-US" sz="1400" dirty="0" err="1">
                <a:latin typeface="Courier New" pitchFamily="49" charset="0"/>
              </a:rPr>
              <a:t>bgView.addChild</a:t>
            </a:r>
            <a:r>
              <a:rPr lang="en-US" sz="1400" dirty="0">
                <a:latin typeface="Courier New" pitchFamily="49" charset="0"/>
              </a:rPr>
              <a:t>(</a:t>
            </a:r>
            <a:r>
              <a:rPr lang="en-US" sz="1400" dirty="0" err="1">
                <a:latin typeface="Courier New" pitchFamily="49" charset="0"/>
              </a:rPr>
              <a:t>tg</a:t>
            </a:r>
            <a:r>
              <a:rPr lang="en-US" sz="1400" dirty="0">
                <a:latin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1"/>
          <p:cNvSpPr>
            <a:spLocks noGrp="1"/>
          </p:cNvSpPr>
          <p:nvPr>
            <p:ph type="title" idx="4294967295"/>
          </p:nvPr>
        </p:nvSpPr>
        <p:spPr/>
        <p:txBody>
          <a:bodyPr/>
          <a:lstStyle/>
          <a:p>
            <a:pPr eaLnBrk="1" hangingPunct="1"/>
            <a:r>
              <a:rPr lang="en-US" sz="4000" b="1" dirty="0" smtClean="0">
                <a:solidFill>
                  <a:srgbClr val="0070C0"/>
                </a:solidFill>
              </a:rPr>
              <a:t>Multiple Views</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3023D7E-2981-40D8-AD85-E72E23A4444C}" type="slidenum">
              <a:rPr lang="pt-PT" sz="1200">
                <a:solidFill>
                  <a:schemeClr val="tx1">
                    <a:tint val="75000"/>
                  </a:schemeClr>
                </a:solidFill>
                <a:latin typeface="+mn-lt"/>
              </a:rPr>
              <a:pPr algn="r" fontAlgn="auto">
                <a:spcBef>
                  <a:spcPts val="0"/>
                </a:spcBef>
                <a:spcAft>
                  <a:spcPts val="0"/>
                </a:spcAft>
                <a:defRPr/>
              </a:pPr>
              <a:t>31</a:t>
            </a:fld>
            <a:endParaRPr lang="pt-PT" sz="1200" dirty="0">
              <a:solidFill>
                <a:schemeClr val="tx1">
                  <a:tint val="75000"/>
                </a:schemeClr>
              </a:solidFill>
              <a:latin typeface="+mn-lt"/>
            </a:endParaRPr>
          </a:p>
        </p:txBody>
      </p:sp>
      <p:sp>
        <p:nvSpPr>
          <p:cNvPr id="7" name="AutoShape 10">
            <a:hlinkClick r:id="rId2" action="ppaction://program" highlightClick="1"/>
          </p:cNvPr>
          <p:cNvSpPr>
            <a:spLocks noChangeArrowheads="1"/>
          </p:cNvSpPr>
          <p:nvPr/>
        </p:nvSpPr>
        <p:spPr bwMode="auto">
          <a:xfrm>
            <a:off x="2357438" y="5857875"/>
            <a:ext cx="1600200" cy="533400"/>
          </a:xfrm>
          <a:prstGeom prst="actionButtonBlank">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dirty="0">
                <a:latin typeface="Book Antiqua" pitchFamily="18" charset="0"/>
              </a:rPr>
              <a:t>Run</a:t>
            </a:r>
          </a:p>
        </p:txBody>
      </p:sp>
      <p:sp>
        <p:nvSpPr>
          <p:cNvPr id="8" name="AutoShape 10">
            <a:hlinkClick r:id="rId3" action="ppaction://program" highlightClick="1"/>
          </p:cNvPr>
          <p:cNvSpPr>
            <a:spLocks noChangeArrowheads="1"/>
          </p:cNvSpPr>
          <p:nvPr/>
        </p:nvSpPr>
        <p:spPr bwMode="auto">
          <a:xfrm>
            <a:off x="500063" y="5857875"/>
            <a:ext cx="1600200" cy="533400"/>
          </a:xfrm>
          <a:prstGeom prst="actionButtonBlank">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pt-PT" dirty="0" err="1" smtClean="0">
                <a:latin typeface="Book Antiqua" pitchFamily="18" charset="0"/>
              </a:rPr>
              <a:t>Code</a:t>
            </a:r>
            <a:endParaRPr lang="pt-PT" dirty="0">
              <a:latin typeface="Book Antiqua" pitchFamily="18" charset="0"/>
            </a:endParaRPr>
          </a:p>
        </p:txBody>
      </p:sp>
      <p:pic>
        <p:nvPicPr>
          <p:cNvPr id="23558" name="Picture 2" descr="H:\Carlos\Disciplinas\CG\CG_0708\Livros Java\Livro\Livro\Computer_Graphics_Using_Java__2D_and_3D_-_Prentice_Hall_2006\8.4. Java 3D View Model_files\getfile_006.dat"/>
          <p:cNvPicPr>
            <a:picLocks noChangeAspect="1" noChangeArrowheads="1"/>
          </p:cNvPicPr>
          <p:nvPr/>
        </p:nvPicPr>
        <p:blipFill>
          <a:blip r:embed="rId4" cstate="print"/>
          <a:srcRect/>
          <a:stretch>
            <a:fillRect/>
          </a:stretch>
        </p:blipFill>
        <p:spPr bwMode="auto">
          <a:xfrm>
            <a:off x="2000250" y="1571625"/>
            <a:ext cx="47625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idx="4294967295"/>
          </p:nvPr>
        </p:nvSpPr>
        <p:spPr/>
        <p:txBody>
          <a:bodyPr/>
          <a:lstStyle/>
          <a:p>
            <a:pPr eaLnBrk="1" hangingPunct="1"/>
            <a:r>
              <a:rPr lang="en-US" sz="4000" b="1" dirty="0">
                <a:solidFill>
                  <a:srgbClr val="0070C0"/>
                </a:solidFill>
              </a:rPr>
              <a:t>Multiple Views</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4C06EEA-1E86-424D-B506-45DCA1BE7327}" type="slidenum">
              <a:rPr lang="pt-PT" sz="1200">
                <a:solidFill>
                  <a:schemeClr val="tx1">
                    <a:tint val="75000"/>
                  </a:schemeClr>
                </a:solidFill>
                <a:latin typeface="+mn-lt"/>
              </a:rPr>
              <a:pPr algn="r" fontAlgn="auto">
                <a:spcBef>
                  <a:spcPts val="0"/>
                </a:spcBef>
                <a:spcAft>
                  <a:spcPts val="0"/>
                </a:spcAft>
                <a:defRPr/>
              </a:pPr>
              <a:t>32</a:t>
            </a:fld>
            <a:endParaRPr lang="pt-PT" sz="1200" dirty="0">
              <a:solidFill>
                <a:schemeClr val="tx1">
                  <a:tint val="75000"/>
                </a:schemeClr>
              </a:solidFill>
              <a:latin typeface="+mn-lt"/>
            </a:endParaRPr>
          </a:p>
        </p:txBody>
      </p:sp>
      <p:pic>
        <p:nvPicPr>
          <p:cNvPr id="24580" name="Picture 2"/>
          <p:cNvPicPr>
            <a:picLocks noChangeAspect="1" noChangeArrowheads="1"/>
          </p:cNvPicPr>
          <p:nvPr/>
        </p:nvPicPr>
        <p:blipFill>
          <a:blip r:embed="rId2" cstate="print"/>
          <a:srcRect/>
          <a:stretch>
            <a:fillRect/>
          </a:stretch>
        </p:blipFill>
        <p:spPr bwMode="auto">
          <a:xfrm>
            <a:off x="1357313" y="1357313"/>
            <a:ext cx="6288087"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idx="4294967295"/>
          </p:nvPr>
        </p:nvSpPr>
        <p:spPr/>
        <p:txBody>
          <a:bodyPr/>
          <a:lstStyle/>
          <a:p>
            <a:pPr eaLnBrk="1" hangingPunct="1"/>
            <a:r>
              <a:rPr lang="en-US" sz="4000" b="1" dirty="0">
                <a:solidFill>
                  <a:srgbClr val="0070C0"/>
                </a:solidFill>
              </a:rPr>
              <a:t>Multiple Views</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4C06EEA-1E86-424D-B506-45DCA1BE7327}" type="slidenum">
              <a:rPr lang="pt-PT" sz="1200">
                <a:solidFill>
                  <a:schemeClr val="tx1">
                    <a:tint val="75000"/>
                  </a:schemeClr>
                </a:solidFill>
                <a:latin typeface="+mn-lt"/>
              </a:rPr>
              <a:pPr algn="r" fontAlgn="auto">
                <a:spcBef>
                  <a:spcPts val="0"/>
                </a:spcBef>
                <a:spcAft>
                  <a:spcPts val="0"/>
                </a:spcAft>
                <a:defRPr/>
              </a:pPr>
              <a:t>33</a:t>
            </a:fld>
            <a:endParaRPr lang="pt-PT" sz="1200" dirty="0">
              <a:solidFill>
                <a:schemeClr val="tx1">
                  <a:tint val="75000"/>
                </a:schemeClr>
              </a:solidFill>
              <a:latin typeface="+mn-lt"/>
            </a:endParaRPr>
          </a:p>
        </p:txBody>
      </p:sp>
      <p:pic>
        <p:nvPicPr>
          <p:cNvPr id="24580" name="Picture 2"/>
          <p:cNvPicPr>
            <a:picLocks noChangeAspect="1" noChangeArrowheads="1"/>
          </p:cNvPicPr>
          <p:nvPr/>
        </p:nvPicPr>
        <p:blipFill>
          <a:blip r:embed="rId2" cstate="print"/>
          <a:srcRect/>
          <a:stretch>
            <a:fillRect/>
          </a:stretch>
        </p:blipFill>
        <p:spPr bwMode="auto">
          <a:xfrm>
            <a:off x="4952218" y="3501009"/>
            <a:ext cx="3955666" cy="3037904"/>
          </a:xfrm>
          <a:prstGeom prst="rect">
            <a:avLst/>
          </a:prstGeom>
          <a:noFill/>
          <a:ln w="9525">
            <a:noFill/>
            <a:miter lim="800000"/>
            <a:headEnd/>
            <a:tailEnd/>
          </a:ln>
        </p:spPr>
      </p:pic>
      <p:sp>
        <p:nvSpPr>
          <p:cNvPr id="2" name="Rectângulo 1"/>
          <p:cNvSpPr/>
          <p:nvPr/>
        </p:nvSpPr>
        <p:spPr>
          <a:xfrm>
            <a:off x="179512" y="843091"/>
            <a:ext cx="8856984" cy="6001643"/>
          </a:xfrm>
          <a:prstGeom prst="rect">
            <a:avLst/>
          </a:prstGeom>
        </p:spPr>
        <p:txBody>
          <a:bodyPr wrap="square">
            <a:spAutoFit/>
          </a:bodyPr>
          <a:lstStyle/>
          <a:p>
            <a:r>
              <a:rPr lang="pt-PT" sz="1200" dirty="0" err="1">
                <a:latin typeface="Courier New" panose="02070309020205020404" pitchFamily="49" charset="0"/>
                <a:cs typeface="Courier New" panose="02070309020205020404" pitchFamily="49" charset="0"/>
              </a:rPr>
              <a:t>public</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void</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init</a:t>
            </a:r>
            <a:r>
              <a:rPr lang="pt-PT" sz="1200" dirty="0">
                <a:latin typeface="Courier New" panose="02070309020205020404" pitchFamily="49" charset="0"/>
                <a:cs typeface="Courier New" panose="02070309020205020404" pitchFamily="49" charset="0"/>
              </a:rPr>
              <a:t>() {</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create</a:t>
            </a:r>
            <a:r>
              <a:rPr lang="pt-PT" sz="1200" dirty="0">
                <a:latin typeface="Courier New" panose="02070309020205020404" pitchFamily="49" charset="0"/>
                <a:cs typeface="Courier New" panose="02070309020205020404" pitchFamily="49" charset="0"/>
              </a:rPr>
              <a:t> 4 Canvas3D </a:t>
            </a:r>
            <a:r>
              <a:rPr lang="pt-PT" sz="1200" dirty="0" err="1">
                <a:latin typeface="Courier New" panose="02070309020205020404" pitchFamily="49" charset="0"/>
                <a:cs typeface="Courier New" panose="02070309020205020404" pitchFamily="49" charset="0"/>
              </a:rPr>
              <a:t>objects</a:t>
            </a:r>
            <a:endParaRPr lang="pt-PT" sz="1200" dirty="0">
              <a:latin typeface="Courier New" panose="02070309020205020404" pitchFamily="49" charset="0"/>
              <a:cs typeface="Courier New" panose="02070309020205020404" pitchFamily="49" charset="0"/>
            </a:endParaRPr>
          </a:p>
          <a:p>
            <a:r>
              <a:rPr lang="pt-PT" sz="1200" dirty="0">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this.setLayout</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GridLayout</a:t>
            </a:r>
            <a:r>
              <a:rPr lang="pt-PT" sz="1200" dirty="0">
                <a:solidFill>
                  <a:srgbClr val="FF0000"/>
                </a:solidFill>
                <a:latin typeface="Courier New" panose="02070309020205020404" pitchFamily="49" charset="0"/>
                <a:cs typeface="Courier New" panose="02070309020205020404" pitchFamily="49" charset="0"/>
              </a:rPr>
              <a:t>(2,2));</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GraphicsConfiguration</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gc</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SimpleUniverse.getPreferredConfiguration</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first</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standard</a:t>
            </a:r>
          </a:p>
          <a:p>
            <a:r>
              <a:rPr lang="pt-PT" sz="1200" dirty="0">
                <a:latin typeface="Courier New" panose="02070309020205020404" pitchFamily="49" charset="0"/>
                <a:cs typeface="Courier New" panose="02070309020205020404" pitchFamily="49" charset="0"/>
              </a:rPr>
              <a:t>    </a:t>
            </a:r>
            <a:r>
              <a:rPr lang="pt-PT" sz="1200" dirty="0">
                <a:solidFill>
                  <a:srgbClr val="FF0000"/>
                </a:solidFill>
                <a:latin typeface="Courier New" panose="02070309020205020404" pitchFamily="49" charset="0"/>
                <a:cs typeface="Courier New" panose="02070309020205020404" pitchFamily="49" charset="0"/>
              </a:rPr>
              <a:t>Canvas3D </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 =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Canvas3D(</a:t>
            </a:r>
            <a:r>
              <a:rPr lang="pt-PT" sz="1200" dirty="0" err="1">
                <a:solidFill>
                  <a:srgbClr val="FF0000"/>
                </a:solidFill>
                <a:latin typeface="Courier New" panose="02070309020205020404" pitchFamily="49" charset="0"/>
                <a:cs typeface="Courier New" panose="02070309020205020404" pitchFamily="49" charset="0"/>
              </a:rPr>
              <a:t>gc</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add</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    </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SimpleUniverse</a:t>
            </a:r>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su</a:t>
            </a:r>
            <a:r>
              <a:rPr lang="pt-PT" sz="1200" dirty="0">
                <a:solidFill>
                  <a:srgbClr val="FF0000"/>
                </a:solidFill>
                <a:latin typeface="Courier New" panose="02070309020205020404" pitchFamily="49" charset="0"/>
                <a:cs typeface="Courier New" panose="02070309020205020404" pitchFamily="49" charset="0"/>
              </a:rPr>
              <a:t> =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SimpleUniverse</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su.getViewingPlatform</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setNominalViewingTransform</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second</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x </a:t>
            </a:r>
            <a:r>
              <a:rPr lang="pt-PT" sz="1200" dirty="0" err="1">
                <a:latin typeface="Courier New" panose="02070309020205020404" pitchFamily="49" charset="0"/>
                <a:cs typeface="Courier New" panose="02070309020205020404" pitchFamily="49" charset="0"/>
              </a:rPr>
              <a:t>direction</a:t>
            </a:r>
            <a:endParaRPr lang="pt-PT" sz="1200" dirty="0">
              <a:latin typeface="Courier New" panose="02070309020205020404" pitchFamily="49" charset="0"/>
              <a:cs typeface="Courier New" panose="02070309020205020404" pitchFamily="49" charset="0"/>
            </a:endParaRP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 =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Canvas3D(</a:t>
            </a:r>
            <a:r>
              <a:rPr lang="pt-PT" sz="1200" dirty="0" err="1">
                <a:solidFill>
                  <a:srgbClr val="FF0000"/>
                </a:solidFill>
                <a:latin typeface="Courier New" panose="02070309020205020404" pitchFamily="49" charset="0"/>
                <a:cs typeface="Courier New" panose="02070309020205020404" pitchFamily="49" charset="0"/>
              </a:rPr>
              <a:t>gc</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add</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BranchGroup</a:t>
            </a:r>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bgView</a:t>
            </a:r>
            <a:r>
              <a:rPr lang="pt-PT" sz="1200" dirty="0">
                <a:solidFill>
                  <a:srgbClr val="FF0000"/>
                </a:solidFill>
                <a:latin typeface="Courier New" panose="02070309020205020404" pitchFamily="49" charset="0"/>
                <a:cs typeface="Courier New" panose="02070309020205020404" pitchFamily="49" charset="0"/>
              </a:rPr>
              <a:t> = </a:t>
            </a:r>
            <a:r>
              <a:rPr lang="pt-PT" sz="1200" dirty="0" err="1">
                <a:solidFill>
                  <a:srgbClr val="FF0000"/>
                </a:solidFill>
                <a:latin typeface="Courier New" panose="02070309020205020404" pitchFamily="49" charset="0"/>
                <a:cs typeface="Courier New" panose="02070309020205020404" pitchFamily="49" charset="0"/>
              </a:rPr>
              <a:t>createView</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Point3d(2.7,0,0), </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Point3d(0,0,0),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Vector3d(0,1,0));</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su.addBranchGraph</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bgView</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third</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z </a:t>
            </a:r>
            <a:r>
              <a:rPr lang="pt-PT" sz="1200" dirty="0" err="1">
                <a:latin typeface="Courier New" panose="02070309020205020404" pitchFamily="49" charset="0"/>
                <a:cs typeface="Courier New" panose="02070309020205020404" pitchFamily="49" charset="0"/>
              </a:rPr>
              <a:t>direction</a:t>
            </a:r>
            <a:endParaRPr lang="pt-PT" sz="1200" dirty="0">
              <a:latin typeface="Courier New" panose="02070309020205020404" pitchFamily="49" charset="0"/>
              <a:cs typeface="Courier New" panose="02070309020205020404" pitchFamily="49" charset="0"/>
            </a:endParaRP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Canvas3D(</a:t>
            </a:r>
            <a:r>
              <a:rPr lang="pt-PT" sz="1200" dirty="0" err="1">
                <a:latin typeface="Courier New" panose="02070309020205020404" pitchFamily="49" charset="0"/>
                <a:cs typeface="Courier New" panose="02070309020205020404" pitchFamily="49" charset="0"/>
              </a:rPr>
              <a:t>gc</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add</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createView</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Point3d(0, 0, 2.7),</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Point3d(0,0,0),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Vector3d(0,1,0));</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su.addBranchGraph</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fourth</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y </a:t>
            </a:r>
            <a:r>
              <a:rPr lang="pt-PT" sz="1200" dirty="0" err="1">
                <a:latin typeface="Courier New" panose="02070309020205020404" pitchFamily="49" charset="0"/>
                <a:cs typeface="Courier New" panose="02070309020205020404" pitchFamily="49" charset="0"/>
              </a:rPr>
              <a:t>direction</a:t>
            </a:r>
            <a:endParaRPr lang="pt-PT" sz="1200" dirty="0">
              <a:latin typeface="Courier New" panose="02070309020205020404" pitchFamily="49" charset="0"/>
              <a:cs typeface="Courier New" panose="02070309020205020404" pitchFamily="49" charset="0"/>
            </a:endParaRP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Canvas3D(</a:t>
            </a:r>
            <a:r>
              <a:rPr lang="pt-PT" sz="1200" dirty="0" err="1">
                <a:latin typeface="Courier New" panose="02070309020205020404" pitchFamily="49" charset="0"/>
                <a:cs typeface="Courier New" panose="02070309020205020404" pitchFamily="49" charset="0"/>
              </a:rPr>
              <a:t>gc</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add</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createView</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Point3d(0,2.7,0),</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Point3d(0,0,0),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Vector3d(0,0,1));</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su.addBranchGraph</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content</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a:t>
            </a:r>
            <a:endParaRPr lang="pt-PT" sz="1200" dirty="0">
              <a:latin typeface="Courier New" panose="02070309020205020404" pitchFamily="49" charset="0"/>
              <a:cs typeface="Courier New" panose="02070309020205020404" pitchFamily="49" charset="0"/>
            </a:endParaRP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createSceneGraph</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bg.compile</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su.addBranchGraph</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bg</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11490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idx="4294967295"/>
          </p:nvPr>
        </p:nvSpPr>
        <p:spPr/>
        <p:txBody>
          <a:bodyPr/>
          <a:lstStyle/>
          <a:p>
            <a:pPr eaLnBrk="1" hangingPunct="1"/>
            <a:r>
              <a:rPr lang="en-US" sz="4000" b="1" dirty="0">
                <a:solidFill>
                  <a:srgbClr val="0070C0"/>
                </a:solidFill>
              </a:rPr>
              <a:t>Multiple Views</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4C06EEA-1E86-424D-B506-45DCA1BE7327}" type="slidenum">
              <a:rPr lang="pt-PT" sz="1200">
                <a:solidFill>
                  <a:schemeClr val="tx1">
                    <a:tint val="75000"/>
                  </a:schemeClr>
                </a:solidFill>
                <a:latin typeface="+mn-lt"/>
              </a:rPr>
              <a:pPr algn="r" fontAlgn="auto">
                <a:spcBef>
                  <a:spcPts val="0"/>
                </a:spcBef>
                <a:spcAft>
                  <a:spcPts val="0"/>
                </a:spcAft>
                <a:defRPr/>
              </a:pPr>
              <a:t>34</a:t>
            </a:fld>
            <a:endParaRPr lang="pt-PT" sz="1200" dirty="0">
              <a:solidFill>
                <a:schemeClr val="tx1">
                  <a:tint val="75000"/>
                </a:schemeClr>
              </a:solidFill>
              <a:latin typeface="+mn-lt"/>
            </a:endParaRPr>
          </a:p>
        </p:txBody>
      </p:sp>
      <p:pic>
        <p:nvPicPr>
          <p:cNvPr id="24580" name="Picture 2"/>
          <p:cNvPicPr>
            <a:picLocks noChangeAspect="1" noChangeArrowheads="1"/>
          </p:cNvPicPr>
          <p:nvPr/>
        </p:nvPicPr>
        <p:blipFill>
          <a:blip r:embed="rId2" cstate="print"/>
          <a:srcRect/>
          <a:stretch>
            <a:fillRect/>
          </a:stretch>
        </p:blipFill>
        <p:spPr bwMode="auto">
          <a:xfrm>
            <a:off x="4952218" y="3501009"/>
            <a:ext cx="3955666" cy="3037904"/>
          </a:xfrm>
          <a:prstGeom prst="rect">
            <a:avLst/>
          </a:prstGeom>
          <a:noFill/>
          <a:ln w="9525">
            <a:noFill/>
            <a:miter lim="800000"/>
            <a:headEnd/>
            <a:tailEnd/>
          </a:ln>
        </p:spPr>
      </p:pic>
      <p:sp>
        <p:nvSpPr>
          <p:cNvPr id="4" name="Retângulo 3"/>
          <p:cNvSpPr/>
          <p:nvPr/>
        </p:nvSpPr>
        <p:spPr>
          <a:xfrm>
            <a:off x="251520" y="1688276"/>
            <a:ext cx="6462464" cy="3416320"/>
          </a:xfrm>
          <a:prstGeom prst="rect">
            <a:avLst/>
          </a:prstGeom>
        </p:spPr>
        <p:txBody>
          <a:bodyPr wrap="square">
            <a:spAutoFit/>
          </a:bodyPr>
          <a:lstStyle/>
          <a:p>
            <a:r>
              <a:rPr lang="pt-PT" sz="1200" dirty="0" err="1">
                <a:latin typeface="Courier New" panose="02070309020205020404" pitchFamily="49" charset="0"/>
                <a:cs typeface="Courier New" panose="02070309020205020404" pitchFamily="49" charset="0"/>
              </a:rPr>
              <a:t>private</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createView</a:t>
            </a:r>
            <a:r>
              <a:rPr lang="pt-PT" sz="1200" dirty="0">
                <a:latin typeface="Courier New" panose="02070309020205020404" pitchFamily="49" charset="0"/>
                <a:cs typeface="Courier New" panose="02070309020205020404" pitchFamily="49" charset="0"/>
              </a:rPr>
              <a:t>(</a:t>
            </a:r>
            <a:r>
              <a:rPr lang="pt-PT" sz="1200" b="1" dirty="0">
                <a:solidFill>
                  <a:srgbClr val="0070C0"/>
                </a:solidFill>
                <a:latin typeface="Courier New" panose="02070309020205020404" pitchFamily="49" charset="0"/>
                <a:cs typeface="Courier New" panose="02070309020205020404" pitchFamily="49" charset="0"/>
              </a:rPr>
              <a:t>Canvas3D </a:t>
            </a:r>
            <a:r>
              <a:rPr lang="pt-PT" sz="1200" b="1" dirty="0" err="1">
                <a:solidFill>
                  <a:srgbClr val="0070C0"/>
                </a:solidFill>
                <a:latin typeface="Courier New" panose="02070309020205020404" pitchFamily="49" charset="0"/>
                <a:cs typeface="Courier New" panose="02070309020205020404" pitchFamily="49" charset="0"/>
              </a:rPr>
              <a:t>cv</a:t>
            </a:r>
            <a:r>
              <a:rPr lang="pt-PT" sz="1200" b="1" dirty="0">
                <a:solidFill>
                  <a:srgbClr val="FF0000"/>
                </a:solidFill>
                <a:latin typeface="Courier New" panose="02070309020205020404" pitchFamily="49" charset="0"/>
                <a:cs typeface="Courier New" panose="02070309020205020404" pitchFamily="49" charset="0"/>
              </a:rPr>
              <a:t>, Point3d </a:t>
            </a:r>
            <a:r>
              <a:rPr lang="pt-PT" sz="1200" b="1" dirty="0" err="1">
                <a:solidFill>
                  <a:srgbClr val="FF0000"/>
                </a:solidFill>
                <a:latin typeface="Courier New" panose="02070309020205020404" pitchFamily="49" charset="0"/>
                <a:cs typeface="Courier New" panose="02070309020205020404" pitchFamily="49" charset="0"/>
              </a:rPr>
              <a:t>eye</a:t>
            </a:r>
            <a:r>
              <a:rPr lang="pt-PT" sz="1200" b="1" dirty="0">
                <a:solidFill>
                  <a:srgbClr val="FF0000"/>
                </a:solidFill>
                <a:latin typeface="Courier New" panose="02070309020205020404" pitchFamily="49" charset="0"/>
                <a:cs typeface="Courier New" panose="02070309020205020404" pitchFamily="49" charset="0"/>
              </a:rPr>
              <a:t>,</a:t>
            </a:r>
          </a:p>
          <a:p>
            <a:r>
              <a:rPr lang="pt-PT" sz="1200" b="1" dirty="0">
                <a:solidFill>
                  <a:srgbClr val="FF0000"/>
                </a:solidFill>
                <a:latin typeface="Courier New" panose="02070309020205020404" pitchFamily="49" charset="0"/>
                <a:cs typeface="Courier New" panose="02070309020205020404" pitchFamily="49" charset="0"/>
              </a:rPr>
              <a:t>    Point3d </a:t>
            </a:r>
            <a:r>
              <a:rPr lang="pt-PT" sz="1200" b="1" dirty="0" err="1">
                <a:solidFill>
                  <a:srgbClr val="FF0000"/>
                </a:solidFill>
                <a:latin typeface="Courier New" panose="02070309020205020404" pitchFamily="49" charset="0"/>
                <a:cs typeface="Courier New" panose="02070309020205020404" pitchFamily="49" charset="0"/>
              </a:rPr>
              <a:t>center</a:t>
            </a:r>
            <a:r>
              <a:rPr lang="pt-PT" sz="1200" b="1" dirty="0">
                <a:solidFill>
                  <a:srgbClr val="FF0000"/>
                </a:solidFill>
                <a:latin typeface="Courier New" panose="02070309020205020404" pitchFamily="49" charset="0"/>
                <a:cs typeface="Courier New" panose="02070309020205020404" pitchFamily="49" charset="0"/>
              </a:rPr>
              <a:t>, Vector3d </a:t>
            </a:r>
            <a:r>
              <a:rPr lang="pt-PT" sz="1200" b="1" dirty="0" err="1">
                <a:solidFill>
                  <a:srgbClr val="FF0000"/>
                </a:solidFill>
                <a:latin typeface="Courier New" panose="02070309020205020404" pitchFamily="49" charset="0"/>
                <a:cs typeface="Courier New" panose="02070309020205020404" pitchFamily="49" charset="0"/>
              </a:rPr>
              <a:t>vup</a:t>
            </a:r>
            <a:r>
              <a:rPr lang="pt-PT" sz="1200" dirty="0">
                <a:latin typeface="Courier New" panose="02070309020205020404" pitchFamily="49" charset="0"/>
                <a:cs typeface="Courier New" panose="02070309020205020404" pitchFamily="49" charset="0"/>
              </a:rPr>
              <a:t>) {</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view.setProjectionPolicy</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View.PARALLEL_PROJECTION</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ViewPlatform</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vp</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ViewPlatform</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b="1" dirty="0">
                <a:solidFill>
                  <a:srgbClr val="0070C0"/>
                </a:solidFill>
                <a:latin typeface="Courier New" panose="02070309020205020404" pitchFamily="49" charset="0"/>
                <a:cs typeface="Courier New" panose="02070309020205020404" pitchFamily="49" charset="0"/>
              </a:rPr>
              <a:t>view.addCanvas3D(</a:t>
            </a:r>
            <a:r>
              <a:rPr lang="pt-PT" sz="1200" b="1" dirty="0" err="1">
                <a:solidFill>
                  <a:srgbClr val="0070C0"/>
                </a:solidFill>
                <a:latin typeface="Courier New" panose="02070309020205020404" pitchFamily="49" charset="0"/>
                <a:cs typeface="Courier New" panose="02070309020205020404" pitchFamily="49" charset="0"/>
              </a:rPr>
              <a:t>cv</a:t>
            </a:r>
            <a:r>
              <a:rPr lang="pt-PT" sz="1200" b="1" dirty="0">
                <a:solidFill>
                  <a:srgbClr val="0070C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view.attachViewPlatform</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vp</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view.setPhysicalBody</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PhysicalBody</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view.setPhysicalEnvironment</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PhysicalEnvironment</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Transform3D </a:t>
            </a:r>
            <a:r>
              <a:rPr lang="pt-PT" sz="1200" dirty="0" err="1">
                <a:latin typeface="Courier New" panose="02070309020205020404" pitchFamily="49" charset="0"/>
                <a:cs typeface="Courier New" panose="02070309020205020404" pitchFamily="49" charset="0"/>
              </a:rPr>
              <a:t>trans</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Transform3D();</a:t>
            </a:r>
          </a:p>
          <a:p>
            <a:r>
              <a:rPr lang="pt-PT" sz="1200" dirty="0">
                <a:solidFill>
                  <a:srgbClr val="FF0000"/>
                </a:solidFill>
                <a:latin typeface="Courier New" panose="02070309020205020404" pitchFamily="49" charset="0"/>
                <a:cs typeface="Courier New" panose="02070309020205020404" pitchFamily="49" charset="0"/>
              </a:rPr>
              <a:t>    </a:t>
            </a:r>
            <a:r>
              <a:rPr lang="pt-PT" sz="1200" b="1" dirty="0" err="1">
                <a:solidFill>
                  <a:srgbClr val="FF0000"/>
                </a:solidFill>
                <a:latin typeface="Courier New" panose="02070309020205020404" pitchFamily="49" charset="0"/>
                <a:cs typeface="Courier New" panose="02070309020205020404" pitchFamily="49" charset="0"/>
              </a:rPr>
              <a:t>trans.lookAt</a:t>
            </a:r>
            <a:r>
              <a:rPr lang="pt-PT" sz="1200" b="1" dirty="0">
                <a:solidFill>
                  <a:srgbClr val="FF0000"/>
                </a:solidFill>
                <a:latin typeface="Courier New" panose="02070309020205020404" pitchFamily="49" charset="0"/>
                <a:cs typeface="Courier New" panose="02070309020205020404" pitchFamily="49" charset="0"/>
              </a:rPr>
              <a:t>(</a:t>
            </a:r>
            <a:r>
              <a:rPr lang="pt-PT" sz="1200" b="1" dirty="0" err="1">
                <a:solidFill>
                  <a:srgbClr val="FF0000"/>
                </a:solidFill>
                <a:latin typeface="Courier New" panose="02070309020205020404" pitchFamily="49" charset="0"/>
                <a:cs typeface="Courier New" panose="02070309020205020404" pitchFamily="49" charset="0"/>
              </a:rPr>
              <a:t>eye</a:t>
            </a:r>
            <a:r>
              <a:rPr lang="pt-PT" sz="1200" b="1" dirty="0">
                <a:solidFill>
                  <a:srgbClr val="FF0000"/>
                </a:solidFill>
                <a:latin typeface="Courier New" panose="02070309020205020404" pitchFamily="49" charset="0"/>
                <a:cs typeface="Courier New" panose="02070309020205020404" pitchFamily="49" charset="0"/>
              </a:rPr>
              <a:t>, </a:t>
            </a:r>
            <a:r>
              <a:rPr lang="pt-PT" sz="1200" b="1" dirty="0" err="1">
                <a:solidFill>
                  <a:srgbClr val="FF0000"/>
                </a:solidFill>
                <a:latin typeface="Courier New" panose="02070309020205020404" pitchFamily="49" charset="0"/>
                <a:cs typeface="Courier New" panose="02070309020205020404" pitchFamily="49" charset="0"/>
              </a:rPr>
              <a:t>center</a:t>
            </a:r>
            <a:r>
              <a:rPr lang="pt-PT" sz="1200" b="1" dirty="0">
                <a:solidFill>
                  <a:srgbClr val="FF0000"/>
                </a:solidFill>
                <a:latin typeface="Courier New" panose="02070309020205020404" pitchFamily="49" charset="0"/>
                <a:cs typeface="Courier New" panose="02070309020205020404" pitchFamily="49" charset="0"/>
              </a:rPr>
              <a:t>, </a:t>
            </a:r>
            <a:r>
              <a:rPr lang="pt-PT" sz="1200" b="1" dirty="0" err="1">
                <a:solidFill>
                  <a:srgbClr val="FF0000"/>
                </a:solidFill>
                <a:latin typeface="Courier New" panose="02070309020205020404" pitchFamily="49" charset="0"/>
                <a:cs typeface="Courier New" panose="02070309020205020404" pitchFamily="49" charset="0"/>
              </a:rPr>
              <a:t>vup</a:t>
            </a:r>
            <a:r>
              <a:rPr lang="pt-PT" sz="1200" b="1" dirty="0">
                <a:solidFill>
                  <a:srgbClr val="FF000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trans.invert</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TransformGroup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tg</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TransformGroup</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trans</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tg.addChild</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vp</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bgView.addChild</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tg</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return</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2551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F0CA2E4-D757-4F4D-9CD2-612C3200515E}" type="slidenum">
              <a:rPr lang="pt-PT" sz="1200">
                <a:solidFill>
                  <a:schemeClr val="tx1">
                    <a:tint val="75000"/>
                  </a:schemeClr>
                </a:solidFill>
                <a:latin typeface="+mn-lt"/>
              </a:rPr>
              <a:pPr algn="r" fontAlgn="auto">
                <a:spcBef>
                  <a:spcPts val="0"/>
                </a:spcBef>
                <a:spcAft>
                  <a:spcPts val="0"/>
                </a:spcAft>
                <a:defRPr/>
              </a:pPr>
              <a:t>35</a:t>
            </a:fld>
            <a:endParaRPr lang="pt-PT" sz="1200" dirty="0">
              <a:solidFill>
                <a:schemeClr val="tx1">
                  <a:tint val="75000"/>
                </a:schemeClr>
              </a:solidFill>
              <a:latin typeface="+mn-lt"/>
            </a:endParaRPr>
          </a:p>
        </p:txBody>
      </p:sp>
      <p:sp>
        <p:nvSpPr>
          <p:cNvPr id="25604" name="Rectangle 8"/>
          <p:cNvSpPr>
            <a:spLocks noChangeArrowheads="1"/>
          </p:cNvSpPr>
          <p:nvPr/>
        </p:nvSpPr>
        <p:spPr bwMode="auto">
          <a:xfrm>
            <a:off x="685800" y="1657350"/>
            <a:ext cx="6529388"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400" dirty="0" smtClean="0">
                <a:latin typeface="Calibri" pitchFamily="34" charset="0"/>
              </a:rPr>
              <a:t>Operation </a:t>
            </a:r>
            <a:r>
              <a:rPr lang="en-US" sz="2400" dirty="0">
                <a:latin typeface="Calibri" pitchFamily="34" charset="0"/>
              </a:rPr>
              <a:t>to select objects from the rendered image.</a:t>
            </a:r>
          </a:p>
          <a:p>
            <a:pPr marL="342900" indent="-342900" eaLnBrk="0" hangingPunct="0">
              <a:spcBef>
                <a:spcPct val="20000"/>
              </a:spcBef>
              <a:buFont typeface="Arial" charset="0"/>
              <a:buChar char="•"/>
            </a:pPr>
            <a:r>
              <a:rPr lang="en-US" sz="2400" dirty="0">
                <a:latin typeface="Calibri" pitchFamily="34" charset="0"/>
              </a:rPr>
              <a:t>A point selected in the 2D plane corresponds to a </a:t>
            </a:r>
            <a:r>
              <a:rPr lang="en-US" sz="2400" dirty="0" smtClean="0">
                <a:latin typeface="Calibri" pitchFamily="34" charset="0"/>
              </a:rPr>
              <a:t>ray of </a:t>
            </a:r>
            <a:r>
              <a:rPr lang="en-US" sz="2400" dirty="0">
                <a:latin typeface="Calibri" pitchFamily="34" charset="0"/>
              </a:rPr>
              <a:t>points which are projected at that point.</a:t>
            </a:r>
          </a:p>
          <a:p>
            <a:pPr marL="342900" indent="-342900" eaLnBrk="0" hangingPunct="0">
              <a:spcBef>
                <a:spcPct val="20000"/>
              </a:spcBef>
              <a:buFont typeface="Arial" charset="0"/>
              <a:buChar char="•"/>
            </a:pPr>
            <a:r>
              <a:rPr lang="en-US" sz="2400" dirty="0">
                <a:latin typeface="Calibri" pitchFamily="34" charset="0"/>
              </a:rPr>
              <a:t>Considering a disk instead of a point, to allow a certain tolerance, the </a:t>
            </a:r>
            <a:r>
              <a:rPr lang="en-US" sz="2400" dirty="0" smtClean="0">
                <a:latin typeface="Calibri" pitchFamily="34" charset="0"/>
              </a:rPr>
              <a:t>ray will </a:t>
            </a:r>
            <a:r>
              <a:rPr lang="en-US" sz="2400" dirty="0">
                <a:latin typeface="Calibri" pitchFamily="34" charset="0"/>
              </a:rPr>
              <a:t>be a cylinder (in a parallel projection), or a cone (in a perspective projection).</a:t>
            </a:r>
          </a:p>
          <a:p>
            <a:pPr marL="342900" indent="-342900" eaLnBrk="0" hangingPunct="0">
              <a:spcBef>
                <a:spcPct val="20000"/>
              </a:spcBef>
              <a:buFont typeface="Arial" charset="0"/>
              <a:buChar char="•"/>
            </a:pPr>
            <a:r>
              <a:rPr lang="en-US" sz="2400" dirty="0">
                <a:latin typeface="Calibri" pitchFamily="34" charset="0"/>
              </a:rPr>
              <a:t>The </a:t>
            </a:r>
            <a:r>
              <a:rPr lang="en-US" sz="2000" dirty="0" err="1">
                <a:solidFill>
                  <a:srgbClr val="FF0000"/>
                </a:solidFill>
                <a:latin typeface="Courier New" pitchFamily="49" charset="0"/>
                <a:cs typeface="Courier New" pitchFamily="49" charset="0"/>
              </a:rPr>
              <a:t>PickShape</a:t>
            </a:r>
            <a:r>
              <a:rPr lang="en-US" sz="2400" dirty="0">
                <a:latin typeface="Calibri" pitchFamily="34" charset="0"/>
              </a:rPr>
              <a:t> class family defines several different shapes for use in the picking operation</a:t>
            </a:r>
            <a:endParaRPr lang="pt-PT" sz="2400" dirty="0">
              <a:latin typeface="Calibri" pitchFamily="34" charset="0"/>
            </a:endParaRPr>
          </a:p>
          <a:p>
            <a:pPr marL="342900" indent="-342900" eaLnBrk="0" hangingPunct="0">
              <a:spcBef>
                <a:spcPct val="20000"/>
              </a:spcBef>
              <a:buFont typeface="Arial" charset="0"/>
              <a:buChar char="•"/>
            </a:pPr>
            <a:endParaRPr lang="pt-PT" sz="2400" dirty="0">
              <a:latin typeface="Calibri" pitchFamily="34" charset="0"/>
            </a:endParaRPr>
          </a:p>
        </p:txBody>
      </p:sp>
      <p:pic>
        <p:nvPicPr>
          <p:cNvPr id="25605" name="Picture 8" descr="getfile_001"/>
          <p:cNvPicPr>
            <a:picLocks noChangeAspect="1" noChangeArrowheads="1"/>
          </p:cNvPicPr>
          <p:nvPr/>
        </p:nvPicPr>
        <p:blipFill>
          <a:blip r:embed="rId2" cstate="print"/>
          <a:srcRect/>
          <a:stretch>
            <a:fillRect/>
          </a:stretch>
        </p:blipFill>
        <p:spPr bwMode="auto">
          <a:xfrm>
            <a:off x="7072313" y="3071813"/>
            <a:ext cx="1811337" cy="316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3C55B17-2199-496C-A027-96160E5230CC}" type="slidenum">
              <a:rPr lang="pt-PT" sz="1200">
                <a:solidFill>
                  <a:schemeClr val="tx1">
                    <a:tint val="75000"/>
                  </a:schemeClr>
                </a:solidFill>
                <a:latin typeface="+mn-lt"/>
              </a:rPr>
              <a:pPr algn="r" fontAlgn="auto">
                <a:spcBef>
                  <a:spcPts val="0"/>
                </a:spcBef>
                <a:spcAft>
                  <a:spcPts val="0"/>
                </a:spcAft>
                <a:defRPr/>
              </a:pPr>
              <a:t>36</a:t>
            </a:fld>
            <a:endParaRPr lang="pt-PT" sz="1200" dirty="0">
              <a:solidFill>
                <a:schemeClr val="tx1">
                  <a:tint val="75000"/>
                </a:schemeClr>
              </a:solidFill>
              <a:latin typeface="+mn-lt"/>
            </a:endParaRPr>
          </a:p>
        </p:txBody>
      </p:sp>
      <p:sp>
        <p:nvSpPr>
          <p:cNvPr id="26628" name="Rectangle 8"/>
          <p:cNvSpPr>
            <a:spLocks noChangeArrowheads="1"/>
          </p:cNvSpPr>
          <p:nvPr/>
        </p:nvSpPr>
        <p:spPr bwMode="auto">
          <a:xfrm>
            <a:off x="685800" y="1357313"/>
            <a:ext cx="8101013" cy="3786187"/>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400" dirty="0" smtClean="0">
                <a:latin typeface="Calibri" pitchFamily="34" charset="0"/>
              </a:rPr>
              <a:t>The </a:t>
            </a:r>
            <a:r>
              <a:rPr lang="en-US" sz="2400" dirty="0">
                <a:latin typeface="Calibri" pitchFamily="34" charset="0"/>
              </a:rPr>
              <a:t>basic picking operation is performed by creating a </a:t>
            </a:r>
            <a:r>
              <a:rPr lang="en-US" sz="2000" dirty="0" err="1">
                <a:solidFill>
                  <a:srgbClr val="FF0000"/>
                </a:solidFill>
                <a:latin typeface="Courier New" pitchFamily="49" charset="0"/>
                <a:cs typeface="Courier New" pitchFamily="49" charset="0"/>
              </a:rPr>
              <a:t>PickShape</a:t>
            </a:r>
            <a:r>
              <a:rPr lang="en-US" sz="2400" dirty="0">
                <a:latin typeface="Calibri" pitchFamily="34" charset="0"/>
              </a:rPr>
              <a:t> object and calling one of the Pick methods of the </a:t>
            </a:r>
            <a:r>
              <a:rPr lang="en-US" sz="2000" dirty="0" err="1">
                <a:solidFill>
                  <a:srgbClr val="FF0000"/>
                </a:solidFill>
                <a:latin typeface="Courier New" pitchFamily="49" charset="0"/>
                <a:cs typeface="Courier New" pitchFamily="49" charset="0"/>
              </a:rPr>
              <a:t>BranchGroup</a:t>
            </a:r>
            <a:r>
              <a:rPr lang="en-US" sz="2400" dirty="0">
                <a:latin typeface="Calibri" pitchFamily="34" charset="0"/>
              </a:rPr>
              <a:t> or </a:t>
            </a:r>
            <a:r>
              <a:rPr lang="en-US" sz="2000" dirty="0">
                <a:solidFill>
                  <a:srgbClr val="FF0000"/>
                </a:solidFill>
                <a:latin typeface="Courier New" pitchFamily="49" charset="0"/>
                <a:cs typeface="Courier New" pitchFamily="49" charset="0"/>
              </a:rPr>
              <a:t>Locale </a:t>
            </a:r>
            <a:r>
              <a:rPr lang="en-US" sz="2400" dirty="0">
                <a:latin typeface="Calibri" pitchFamily="34" charset="0"/>
              </a:rPr>
              <a:t>classes:</a:t>
            </a:r>
            <a:endParaRPr lang="pt-PT" sz="2400" dirty="0">
              <a:latin typeface="Calibri" pitchFamily="34" charset="0"/>
            </a:endParaRPr>
          </a:p>
          <a:p>
            <a:pPr marL="633413" lvl="1" indent="-176213" eaLnBrk="0" hangingPunct="0">
              <a:buFont typeface="Arial" charset="0"/>
              <a:buChar char="•"/>
            </a:pPr>
            <a:r>
              <a:rPr lang="en-US" dirty="0" err="1">
                <a:solidFill>
                  <a:srgbClr val="00B0F0"/>
                </a:solidFill>
                <a:latin typeface="Courier New" pitchFamily="49" charset="0"/>
              </a:rPr>
              <a:t>SceneGraphPath</a:t>
            </a:r>
            <a:r>
              <a:rPr lang="en-US" dirty="0">
                <a:solidFill>
                  <a:srgbClr val="00B0F0"/>
                </a:solidFill>
                <a:latin typeface="Courier New" pitchFamily="49" charset="0"/>
              </a:rPr>
              <a:t>[] </a:t>
            </a:r>
            <a:r>
              <a:rPr lang="en-US" dirty="0" err="1">
                <a:solidFill>
                  <a:srgbClr val="00B0F0"/>
                </a:solidFill>
                <a:latin typeface="Courier New" pitchFamily="49" charset="0"/>
              </a:rPr>
              <a:t>pickAll</a:t>
            </a:r>
            <a:r>
              <a:rPr lang="en-US" dirty="0">
                <a:solidFill>
                  <a:srgbClr val="00B0F0"/>
                </a:solidFill>
                <a:latin typeface="Courier New" pitchFamily="49" charset="0"/>
              </a:rPr>
              <a:t>(</a:t>
            </a:r>
            <a:r>
              <a:rPr lang="en-US" dirty="0" err="1">
                <a:solidFill>
                  <a:srgbClr val="00B0F0"/>
                </a:solidFill>
                <a:latin typeface="Courier New" pitchFamily="49" charset="0"/>
              </a:rPr>
              <a:t>PickShape</a:t>
            </a:r>
            <a:r>
              <a:rPr lang="en-US" dirty="0">
                <a:solidFill>
                  <a:srgbClr val="00B0F0"/>
                </a:solidFill>
                <a:latin typeface="Courier New" pitchFamily="49" charset="0"/>
              </a:rPr>
              <a:t> </a:t>
            </a:r>
            <a:r>
              <a:rPr lang="en-US" dirty="0" err="1">
                <a:solidFill>
                  <a:srgbClr val="00B0F0"/>
                </a:solidFill>
                <a:latin typeface="Courier New" pitchFamily="49" charset="0"/>
              </a:rPr>
              <a:t>pickShape</a:t>
            </a:r>
            <a:r>
              <a:rPr lang="en-US" dirty="0">
                <a:solidFill>
                  <a:srgbClr val="00B0F0"/>
                </a:solidFill>
                <a:latin typeface="Courier New" pitchFamily="49" charset="0"/>
              </a:rPr>
              <a:t>)</a:t>
            </a:r>
          </a:p>
          <a:p>
            <a:pPr marL="633413" lvl="1" indent="-176213" eaLnBrk="0" hangingPunct="0">
              <a:buFont typeface="Arial" charset="0"/>
              <a:buChar char="•"/>
            </a:pPr>
            <a:r>
              <a:rPr lang="en-US" dirty="0" err="1">
                <a:solidFill>
                  <a:srgbClr val="00B0F0"/>
                </a:solidFill>
                <a:latin typeface="Courier New" pitchFamily="49" charset="0"/>
              </a:rPr>
              <a:t>SceneGraphPath</a:t>
            </a:r>
            <a:r>
              <a:rPr lang="en-US" dirty="0">
                <a:solidFill>
                  <a:srgbClr val="00B0F0"/>
                </a:solidFill>
                <a:latin typeface="Courier New" pitchFamily="49" charset="0"/>
              </a:rPr>
              <a:t>[] </a:t>
            </a:r>
            <a:r>
              <a:rPr lang="en-US" dirty="0" err="1">
                <a:solidFill>
                  <a:srgbClr val="00B0F0"/>
                </a:solidFill>
                <a:latin typeface="Courier New" pitchFamily="49" charset="0"/>
              </a:rPr>
              <a:t>pickAllSorted</a:t>
            </a:r>
            <a:r>
              <a:rPr lang="en-US" dirty="0">
                <a:solidFill>
                  <a:srgbClr val="00B0F0"/>
                </a:solidFill>
                <a:latin typeface="Courier New" pitchFamily="49" charset="0"/>
              </a:rPr>
              <a:t>(</a:t>
            </a:r>
            <a:r>
              <a:rPr lang="en-US" dirty="0" err="1">
                <a:solidFill>
                  <a:srgbClr val="00B0F0"/>
                </a:solidFill>
                <a:latin typeface="Courier New" pitchFamily="49" charset="0"/>
              </a:rPr>
              <a:t>PickShape</a:t>
            </a:r>
            <a:r>
              <a:rPr lang="en-US" dirty="0">
                <a:solidFill>
                  <a:srgbClr val="00B0F0"/>
                </a:solidFill>
                <a:latin typeface="Courier New" pitchFamily="49" charset="0"/>
              </a:rPr>
              <a:t> </a:t>
            </a:r>
            <a:r>
              <a:rPr lang="en-US" dirty="0" err="1">
                <a:solidFill>
                  <a:srgbClr val="00B0F0"/>
                </a:solidFill>
                <a:latin typeface="Courier New" pitchFamily="49" charset="0"/>
              </a:rPr>
              <a:t>pickShape</a:t>
            </a:r>
            <a:r>
              <a:rPr lang="en-US" dirty="0">
                <a:solidFill>
                  <a:srgbClr val="00B0F0"/>
                </a:solidFill>
                <a:latin typeface="Courier New" pitchFamily="49" charset="0"/>
              </a:rPr>
              <a:t>)</a:t>
            </a:r>
          </a:p>
          <a:p>
            <a:pPr marL="633413" lvl="1" indent="-176213" eaLnBrk="0" hangingPunct="0">
              <a:buFont typeface="Arial" charset="0"/>
              <a:buChar char="•"/>
            </a:pPr>
            <a:r>
              <a:rPr lang="en-US" dirty="0" err="1">
                <a:solidFill>
                  <a:srgbClr val="00B0F0"/>
                </a:solidFill>
                <a:latin typeface="Courier New" pitchFamily="49" charset="0"/>
              </a:rPr>
              <a:t>SceneGraphPath</a:t>
            </a:r>
            <a:r>
              <a:rPr lang="en-US" dirty="0">
                <a:solidFill>
                  <a:srgbClr val="00B0F0"/>
                </a:solidFill>
                <a:latin typeface="Courier New" pitchFamily="49" charset="0"/>
              </a:rPr>
              <a:t> </a:t>
            </a:r>
            <a:r>
              <a:rPr lang="en-US" dirty="0" err="1">
                <a:solidFill>
                  <a:srgbClr val="00B0F0"/>
                </a:solidFill>
                <a:latin typeface="Courier New" pitchFamily="49" charset="0"/>
              </a:rPr>
              <a:t>pickAny</a:t>
            </a:r>
            <a:r>
              <a:rPr lang="en-US" dirty="0">
                <a:solidFill>
                  <a:srgbClr val="00B0F0"/>
                </a:solidFill>
                <a:latin typeface="Courier New" pitchFamily="49" charset="0"/>
              </a:rPr>
              <a:t>(</a:t>
            </a:r>
            <a:r>
              <a:rPr lang="en-US" dirty="0" err="1">
                <a:solidFill>
                  <a:srgbClr val="00B0F0"/>
                </a:solidFill>
                <a:latin typeface="Courier New" pitchFamily="49" charset="0"/>
              </a:rPr>
              <a:t>PickShape</a:t>
            </a:r>
            <a:r>
              <a:rPr lang="en-US" dirty="0">
                <a:solidFill>
                  <a:srgbClr val="00B0F0"/>
                </a:solidFill>
                <a:latin typeface="Courier New" pitchFamily="49" charset="0"/>
              </a:rPr>
              <a:t> </a:t>
            </a:r>
            <a:r>
              <a:rPr lang="en-US" dirty="0" err="1">
                <a:solidFill>
                  <a:srgbClr val="00B0F0"/>
                </a:solidFill>
                <a:latin typeface="Courier New" pitchFamily="49" charset="0"/>
              </a:rPr>
              <a:t>pickShape</a:t>
            </a:r>
            <a:r>
              <a:rPr lang="en-US" dirty="0">
                <a:solidFill>
                  <a:srgbClr val="00B0F0"/>
                </a:solidFill>
                <a:latin typeface="Courier New" pitchFamily="49" charset="0"/>
              </a:rPr>
              <a:t>)</a:t>
            </a:r>
          </a:p>
          <a:p>
            <a:pPr marL="633413" lvl="1" indent="-176213" eaLnBrk="0" hangingPunct="0">
              <a:buFont typeface="Arial" charset="0"/>
              <a:buChar char="•"/>
            </a:pPr>
            <a:r>
              <a:rPr lang="en-US" dirty="0" err="1">
                <a:solidFill>
                  <a:srgbClr val="00B0F0"/>
                </a:solidFill>
                <a:latin typeface="Courier New" pitchFamily="49" charset="0"/>
              </a:rPr>
              <a:t>SceneGraphPath</a:t>
            </a:r>
            <a:r>
              <a:rPr lang="en-US" dirty="0">
                <a:solidFill>
                  <a:srgbClr val="00B0F0"/>
                </a:solidFill>
                <a:latin typeface="Courier New" pitchFamily="49" charset="0"/>
              </a:rPr>
              <a:t> </a:t>
            </a:r>
            <a:r>
              <a:rPr lang="en-US" dirty="0" err="1">
                <a:solidFill>
                  <a:srgbClr val="00B0F0"/>
                </a:solidFill>
                <a:latin typeface="Courier New" pitchFamily="49" charset="0"/>
              </a:rPr>
              <a:t>pickClosest</a:t>
            </a:r>
            <a:r>
              <a:rPr lang="en-US" dirty="0">
                <a:solidFill>
                  <a:srgbClr val="00B0F0"/>
                </a:solidFill>
                <a:latin typeface="Courier New" pitchFamily="49" charset="0"/>
              </a:rPr>
              <a:t>(</a:t>
            </a:r>
            <a:r>
              <a:rPr lang="en-US" dirty="0" err="1">
                <a:solidFill>
                  <a:srgbClr val="00B0F0"/>
                </a:solidFill>
                <a:latin typeface="Courier New" pitchFamily="49" charset="0"/>
              </a:rPr>
              <a:t>PickShape</a:t>
            </a:r>
            <a:r>
              <a:rPr lang="en-US" dirty="0">
                <a:solidFill>
                  <a:srgbClr val="00B0F0"/>
                </a:solidFill>
                <a:latin typeface="Courier New" pitchFamily="49" charset="0"/>
              </a:rPr>
              <a:t> </a:t>
            </a:r>
            <a:r>
              <a:rPr lang="en-US" dirty="0" err="1">
                <a:solidFill>
                  <a:srgbClr val="00B0F0"/>
                </a:solidFill>
                <a:latin typeface="Courier New" pitchFamily="49" charset="0"/>
              </a:rPr>
              <a:t>pickShape</a:t>
            </a:r>
            <a:r>
              <a:rPr lang="en-US" dirty="0">
                <a:solidFill>
                  <a:srgbClr val="00B0F0"/>
                </a:solidFill>
                <a:latin typeface="Courier New" pitchFamily="49" charset="0"/>
              </a:rPr>
              <a:t>)</a:t>
            </a:r>
          </a:p>
          <a:p>
            <a:pPr marL="342900" indent="-342900" eaLnBrk="0" hangingPunct="0">
              <a:spcBef>
                <a:spcPct val="20000"/>
              </a:spcBef>
              <a:buFont typeface="Arial" charset="0"/>
              <a:buChar char="•"/>
            </a:pPr>
            <a:r>
              <a:rPr lang="en-US" sz="2400" dirty="0" smtClean="0">
                <a:latin typeface="Calibri" pitchFamily="34" charset="0"/>
              </a:rPr>
              <a:t>A </a:t>
            </a:r>
            <a:r>
              <a:rPr lang="en-US" sz="2000" dirty="0" err="1">
                <a:solidFill>
                  <a:srgbClr val="FF0000"/>
                </a:solidFill>
                <a:latin typeface="Courier New" pitchFamily="49" charset="0"/>
                <a:cs typeface="Courier New" pitchFamily="49" charset="0"/>
              </a:rPr>
              <a:t>SceneGraphPath</a:t>
            </a:r>
            <a:r>
              <a:rPr lang="en-US" sz="2400" dirty="0">
                <a:latin typeface="Calibri" pitchFamily="34" charset="0"/>
              </a:rPr>
              <a:t> object represents a path from the </a:t>
            </a:r>
            <a:r>
              <a:rPr lang="en-US" sz="2000" dirty="0">
                <a:solidFill>
                  <a:srgbClr val="FF0000"/>
                </a:solidFill>
                <a:latin typeface="Courier New" pitchFamily="49" charset="0"/>
                <a:cs typeface="Courier New" pitchFamily="49" charset="0"/>
              </a:rPr>
              <a:t>Locale </a:t>
            </a:r>
            <a:r>
              <a:rPr lang="en-US" sz="2400" dirty="0">
                <a:latin typeface="Calibri" pitchFamily="34" charset="0"/>
              </a:rPr>
              <a:t>object, to an end node in the scene graph.</a:t>
            </a:r>
            <a:endParaRPr lang="pt-PT" sz="2400" dirty="0">
              <a:latin typeface="Calibri" pitchFamily="34" charset="0"/>
            </a:endParaRPr>
          </a:p>
          <a:p>
            <a:pPr marL="342900" indent="-342900" eaLnBrk="0" hangingPunct="0">
              <a:spcBef>
                <a:spcPct val="20000"/>
              </a:spcBef>
            </a:pPr>
            <a:r>
              <a:rPr lang="pt-PT" sz="2400" dirty="0" err="1" smtClean="0">
                <a:solidFill>
                  <a:srgbClr val="FF0000"/>
                </a:solidFill>
                <a:latin typeface="Calibri" pitchFamily="34" charset="0"/>
              </a:rPr>
              <a:t>Example</a:t>
            </a:r>
            <a:r>
              <a:rPr lang="pt-PT" sz="2400" dirty="0" smtClean="0">
                <a:solidFill>
                  <a:srgbClr val="FF0000"/>
                </a:solidFill>
                <a:latin typeface="Calibri" pitchFamily="34" charset="0"/>
              </a:rPr>
              <a:t>:</a:t>
            </a:r>
            <a:endParaRPr lang="pt-PT" sz="2400" dirty="0">
              <a:solidFill>
                <a:srgbClr val="FF0000"/>
              </a:solidFill>
              <a:latin typeface="Calibri" pitchFamily="34" charset="0"/>
            </a:endParaRPr>
          </a:p>
        </p:txBody>
      </p:sp>
      <p:sp>
        <p:nvSpPr>
          <p:cNvPr id="26629" name="Rectângulo 6"/>
          <p:cNvSpPr>
            <a:spLocks noChangeArrowheads="1"/>
          </p:cNvSpPr>
          <p:nvPr/>
        </p:nvSpPr>
        <p:spPr bwMode="auto">
          <a:xfrm>
            <a:off x="857250" y="4919663"/>
            <a:ext cx="7929563" cy="1816100"/>
          </a:xfrm>
          <a:prstGeom prst="rect">
            <a:avLst/>
          </a:prstGeom>
          <a:noFill/>
          <a:ln w="9525">
            <a:solidFill>
              <a:srgbClr val="FF0000"/>
            </a:solidFill>
            <a:miter lim="800000"/>
            <a:headEnd/>
            <a:tailEnd/>
          </a:ln>
        </p:spPr>
        <p:txBody>
          <a:bodyPr>
            <a:spAutoFit/>
          </a:bodyPr>
          <a:lstStyle/>
          <a:p>
            <a:r>
              <a:rPr lang="pt-PT" sz="1600">
                <a:latin typeface="Courier New" pitchFamily="49" charset="0"/>
                <a:cs typeface="Courier New" pitchFamily="49" charset="0"/>
              </a:rPr>
              <a:t>Point3d origin = new Point3d(0,0,0);</a:t>
            </a:r>
          </a:p>
          <a:p>
            <a:r>
              <a:rPr lang="pt-PT" sz="1600">
                <a:latin typeface="Courier New" pitchFamily="49" charset="0"/>
                <a:cs typeface="Courier New" pitchFamily="49" charset="0"/>
              </a:rPr>
              <a:t>Vector3d direction = new Vector3d(0,1,-1);</a:t>
            </a:r>
          </a:p>
          <a:p>
            <a:r>
              <a:rPr lang="pt-PT" sz="1600">
                <a:latin typeface="Courier New" pitchFamily="49" charset="0"/>
                <a:cs typeface="Courier New" pitchFamily="49" charset="0"/>
              </a:rPr>
              <a:t>PickShape pickShape = new PickRay(origin, direction);</a:t>
            </a:r>
          </a:p>
          <a:p>
            <a:r>
              <a:rPr lang="pt-PT" sz="1600">
                <a:latin typeface="Courier New" pitchFamily="49" charset="0"/>
                <a:cs typeface="Courier New" pitchFamily="49" charset="0"/>
              </a:rPr>
              <a:t>SceneGraphPath[] paths = branchGroup.pickAll(pickShape);</a:t>
            </a:r>
          </a:p>
          <a:p>
            <a:r>
              <a:rPr lang="pt-PT" sz="1600">
                <a:latin typeface="Courier New" pitchFamily="49" charset="0"/>
                <a:cs typeface="Courier New" pitchFamily="49" charset="0"/>
              </a:rPr>
              <a:t>for (int i = 0; i &lt; paths.length; i++) {</a:t>
            </a:r>
          </a:p>
          <a:p>
            <a:r>
              <a:rPr lang="pt-PT" sz="1600">
                <a:latin typeface="Courier New" pitchFamily="49" charset="0"/>
                <a:cs typeface="Courier New" pitchFamily="49" charset="0"/>
              </a:rPr>
              <a:t>    &lt;operations on paths[i]...&gt;</a:t>
            </a:r>
          </a:p>
          <a:p>
            <a:r>
              <a:rPr lang="pt-PT" sz="160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96C1384-154A-4FC2-8FA5-B9FCF962B2EA}" type="slidenum">
              <a:rPr lang="pt-PT" sz="1200">
                <a:solidFill>
                  <a:schemeClr val="tx1">
                    <a:tint val="75000"/>
                  </a:schemeClr>
                </a:solidFill>
                <a:latin typeface="+mn-lt"/>
              </a:rPr>
              <a:pPr algn="r" fontAlgn="auto">
                <a:spcBef>
                  <a:spcPts val="0"/>
                </a:spcBef>
                <a:spcAft>
                  <a:spcPts val="0"/>
                </a:spcAft>
                <a:defRPr/>
              </a:pPr>
              <a:t>37</a:t>
            </a:fld>
            <a:endParaRPr lang="pt-PT" sz="1200" dirty="0">
              <a:solidFill>
                <a:schemeClr val="tx1">
                  <a:tint val="75000"/>
                </a:schemeClr>
              </a:solidFill>
              <a:latin typeface="+mn-lt"/>
            </a:endParaRPr>
          </a:p>
        </p:txBody>
      </p:sp>
      <p:pic>
        <p:nvPicPr>
          <p:cNvPr id="7" name="Picture 12" descr="Resultado de imagem para 3d axi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051" y="1340768"/>
            <a:ext cx="5487898" cy="546585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xão reta 2"/>
          <p:cNvCxnSpPr/>
          <p:nvPr/>
        </p:nvCxnSpPr>
        <p:spPr>
          <a:xfrm flipV="1">
            <a:off x="4067944" y="3068960"/>
            <a:ext cx="1368152" cy="1656184"/>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9" name="Conexão reta 8"/>
          <p:cNvCxnSpPr/>
          <p:nvPr/>
        </p:nvCxnSpPr>
        <p:spPr>
          <a:xfrm>
            <a:off x="4860032" y="3836437"/>
            <a:ext cx="150033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Conexão reta 10"/>
          <p:cNvCxnSpPr/>
          <p:nvPr/>
        </p:nvCxnSpPr>
        <p:spPr>
          <a:xfrm flipV="1">
            <a:off x="5624375" y="3836437"/>
            <a:ext cx="726898" cy="91047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Conexão reta 12"/>
          <p:cNvCxnSpPr/>
          <p:nvPr/>
        </p:nvCxnSpPr>
        <p:spPr>
          <a:xfrm flipV="1">
            <a:off x="6345905" y="2735081"/>
            <a:ext cx="12625" cy="10767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Conexão reta unidirecional 19"/>
          <p:cNvCxnSpPr/>
          <p:nvPr/>
        </p:nvCxnSpPr>
        <p:spPr>
          <a:xfrm flipV="1">
            <a:off x="4067944" y="2735080"/>
            <a:ext cx="2270704" cy="199006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9" name="Nota de aviso retangular 38"/>
          <p:cNvSpPr/>
          <p:nvPr/>
        </p:nvSpPr>
        <p:spPr>
          <a:xfrm>
            <a:off x="7301300" y="2697391"/>
            <a:ext cx="1385500" cy="443577"/>
          </a:xfrm>
          <a:prstGeom prst="wedgeRectCallout">
            <a:avLst>
              <a:gd name="adj1" fmla="val -84387"/>
              <a:gd name="adj2" fmla="val -11135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t-PT" dirty="0" err="1" smtClean="0"/>
              <a:t>Picking</a:t>
            </a:r>
            <a:r>
              <a:rPr lang="pt-PT" dirty="0" smtClean="0"/>
              <a:t> </a:t>
            </a:r>
            <a:r>
              <a:rPr lang="pt-PT" dirty="0" err="1" smtClean="0"/>
              <a:t>ray</a:t>
            </a:r>
            <a:endParaRPr lang="pt-PT" dirty="0"/>
          </a:p>
        </p:txBody>
      </p:sp>
      <p:cxnSp>
        <p:nvCxnSpPr>
          <p:cNvPr id="41" name="Conexão reta 40"/>
          <p:cNvCxnSpPr/>
          <p:nvPr/>
        </p:nvCxnSpPr>
        <p:spPr>
          <a:xfrm flipV="1">
            <a:off x="4067944" y="1417638"/>
            <a:ext cx="3744416" cy="3307506"/>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96C1384-154A-4FC2-8FA5-B9FCF962B2EA}" type="slidenum">
              <a:rPr lang="pt-PT" sz="1200">
                <a:solidFill>
                  <a:schemeClr val="tx1">
                    <a:tint val="75000"/>
                  </a:schemeClr>
                </a:solidFill>
                <a:latin typeface="+mn-lt"/>
              </a:rPr>
              <a:pPr algn="r" fontAlgn="auto">
                <a:spcBef>
                  <a:spcPts val="0"/>
                </a:spcBef>
                <a:spcAft>
                  <a:spcPts val="0"/>
                </a:spcAft>
                <a:defRPr/>
              </a:pPr>
              <a:t>38</a:t>
            </a:fld>
            <a:endParaRPr lang="pt-PT" sz="1200" dirty="0">
              <a:solidFill>
                <a:schemeClr val="tx1">
                  <a:tint val="75000"/>
                </a:schemeClr>
              </a:solidFill>
              <a:latin typeface="+mn-lt"/>
            </a:endParaRPr>
          </a:p>
        </p:txBody>
      </p:sp>
      <p:sp>
        <p:nvSpPr>
          <p:cNvPr id="27652" name="Rectangle 8"/>
          <p:cNvSpPr>
            <a:spLocks noChangeArrowheads="1"/>
          </p:cNvSpPr>
          <p:nvPr/>
        </p:nvSpPr>
        <p:spPr bwMode="auto">
          <a:xfrm>
            <a:off x="685800" y="1657350"/>
            <a:ext cx="7958138"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000" dirty="0" smtClean="0">
                <a:latin typeface="Calibri" pitchFamily="34" charset="0"/>
              </a:rPr>
              <a:t>The </a:t>
            </a:r>
            <a:r>
              <a:rPr lang="en-US" sz="2000" dirty="0">
                <a:latin typeface="Calibri" pitchFamily="34" charset="0"/>
              </a:rPr>
              <a:t>most common application of the picking operation is to interactively select objects in a rendered image. To simplify this process there are four classes we can use to perform generic picking on a branch of a scene graph based on user interaction.</a:t>
            </a:r>
            <a:endParaRPr lang="pt-PT" sz="2000" dirty="0">
              <a:latin typeface="Calibri" pitchFamily="34" charset="0"/>
            </a:endParaRPr>
          </a:p>
        </p:txBody>
      </p:sp>
      <p:pic>
        <p:nvPicPr>
          <p:cNvPr id="27653" name="Picture 10" descr="getfile_002"/>
          <p:cNvPicPr>
            <a:picLocks noChangeAspect="1" noChangeArrowheads="1"/>
          </p:cNvPicPr>
          <p:nvPr/>
        </p:nvPicPr>
        <p:blipFill>
          <a:blip r:embed="rId2" cstate="print"/>
          <a:srcRect/>
          <a:stretch>
            <a:fillRect/>
          </a:stretch>
        </p:blipFill>
        <p:spPr bwMode="auto">
          <a:xfrm>
            <a:off x="2571750" y="3929063"/>
            <a:ext cx="3894138" cy="1357312"/>
          </a:xfrm>
          <a:prstGeom prst="rect">
            <a:avLst/>
          </a:prstGeom>
          <a:noFill/>
          <a:ln w="9525">
            <a:noFill/>
            <a:miter lim="800000"/>
            <a:headEnd/>
            <a:tailEnd/>
          </a:ln>
        </p:spPr>
      </p:pic>
    </p:spTree>
    <p:extLst>
      <p:ext uri="{BB962C8B-B14F-4D97-AF65-F5344CB8AC3E}">
        <p14:creationId xmlns:p14="http://schemas.microsoft.com/office/powerpoint/2010/main" val="5402479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DAE33FE-F560-46D1-BA3E-0EEF61F44CF6}" type="slidenum">
              <a:rPr lang="pt-PT" sz="1200">
                <a:solidFill>
                  <a:schemeClr val="tx1">
                    <a:tint val="75000"/>
                  </a:schemeClr>
                </a:solidFill>
                <a:latin typeface="+mn-lt"/>
              </a:rPr>
              <a:pPr algn="r" fontAlgn="auto">
                <a:spcBef>
                  <a:spcPts val="0"/>
                </a:spcBef>
                <a:spcAft>
                  <a:spcPts val="0"/>
                </a:spcAft>
                <a:defRPr/>
              </a:pPr>
              <a:t>39</a:t>
            </a:fld>
            <a:endParaRPr lang="pt-PT" sz="1200" dirty="0">
              <a:solidFill>
                <a:schemeClr val="tx1">
                  <a:tint val="75000"/>
                </a:schemeClr>
              </a:solidFill>
              <a:latin typeface="+mn-lt"/>
            </a:endParaRPr>
          </a:p>
        </p:txBody>
      </p:sp>
      <p:sp>
        <p:nvSpPr>
          <p:cNvPr id="28676" name="Rectangle 8"/>
          <p:cNvSpPr>
            <a:spLocks noChangeArrowheads="1"/>
          </p:cNvSpPr>
          <p:nvPr/>
        </p:nvSpPr>
        <p:spPr bwMode="auto">
          <a:xfrm>
            <a:off x="685800" y="1657350"/>
            <a:ext cx="7958138"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400" dirty="0" smtClean="0">
                <a:latin typeface="Calibri" pitchFamily="34" charset="0"/>
              </a:rPr>
              <a:t>The </a:t>
            </a:r>
            <a:r>
              <a:rPr lang="en-US" sz="2000" dirty="0" err="1">
                <a:solidFill>
                  <a:srgbClr val="FF0000"/>
                </a:solidFill>
                <a:latin typeface="Courier New" pitchFamily="49" charset="0"/>
                <a:cs typeface="Courier New" pitchFamily="49" charset="0"/>
              </a:rPr>
              <a:t>PickTool</a:t>
            </a:r>
            <a:r>
              <a:rPr lang="en-US" sz="2000" dirty="0">
                <a:solidFill>
                  <a:srgbClr val="FF0000"/>
                </a:solidFill>
                <a:latin typeface="Courier New" pitchFamily="49" charset="0"/>
                <a:cs typeface="Courier New" pitchFamily="49" charset="0"/>
              </a:rPr>
              <a:t> </a:t>
            </a:r>
            <a:r>
              <a:rPr lang="en-US" sz="2400" dirty="0">
                <a:latin typeface="Calibri" pitchFamily="34" charset="0"/>
              </a:rPr>
              <a:t>class provides a convenient way to set up a pick shape and perform picking on a branch of the scene graph.</a:t>
            </a:r>
          </a:p>
          <a:p>
            <a:pPr marL="342900" indent="-342900" eaLnBrk="0" hangingPunct="0">
              <a:spcBef>
                <a:spcPct val="20000"/>
              </a:spcBef>
              <a:buFont typeface="Arial" charset="0"/>
              <a:buChar char="•"/>
            </a:pPr>
            <a:r>
              <a:rPr lang="en-US" sz="2400" dirty="0">
                <a:latin typeface="Calibri" pitchFamily="34" charset="0"/>
              </a:rPr>
              <a:t>The class has the following picking methods:</a:t>
            </a:r>
            <a:endParaRPr lang="pt-PT" sz="2400" dirty="0">
              <a:latin typeface="Calibri" pitchFamily="34" charset="0"/>
            </a:endParaRPr>
          </a:p>
          <a:p>
            <a:pPr marL="800100" lvl="1" indent="-342900" eaLnBrk="0" hangingPunct="0">
              <a:spcBef>
                <a:spcPct val="20000"/>
              </a:spcBef>
              <a:buFont typeface="Arial" charset="0"/>
              <a:buChar char="•"/>
            </a:pPr>
            <a:r>
              <a:rPr lang="en-US" sz="2000" dirty="0" err="1">
                <a:solidFill>
                  <a:srgbClr val="7030A0"/>
                </a:solidFill>
                <a:latin typeface="Courier New" pitchFamily="49" charset="0"/>
                <a:cs typeface="Courier New" pitchFamily="49" charset="0"/>
              </a:rPr>
              <a:t>PickResult</a:t>
            </a:r>
            <a:r>
              <a:rPr lang="en-US" sz="2000" dirty="0">
                <a:solidFill>
                  <a:srgbClr val="7030A0"/>
                </a:solidFill>
                <a:latin typeface="Courier New" pitchFamily="49" charset="0"/>
                <a:cs typeface="Courier New" pitchFamily="49" charset="0"/>
              </a:rPr>
              <a:t>[] </a:t>
            </a:r>
            <a:r>
              <a:rPr lang="en-US" sz="2000" dirty="0" err="1">
                <a:solidFill>
                  <a:srgbClr val="7030A0"/>
                </a:solidFill>
                <a:latin typeface="Courier New" pitchFamily="49" charset="0"/>
                <a:cs typeface="Courier New" pitchFamily="49" charset="0"/>
              </a:rPr>
              <a:t>pickAll</a:t>
            </a:r>
            <a:r>
              <a:rPr lang="en-US" sz="2000" dirty="0">
                <a:solidFill>
                  <a:srgbClr val="7030A0"/>
                </a:solidFill>
                <a:latin typeface="Courier New" pitchFamily="49" charset="0"/>
                <a:cs typeface="Courier New" pitchFamily="49" charset="0"/>
              </a:rPr>
              <a:t>()</a:t>
            </a:r>
          </a:p>
          <a:p>
            <a:pPr marL="800100" lvl="1" indent="-342900" eaLnBrk="0" hangingPunct="0">
              <a:spcBef>
                <a:spcPct val="20000"/>
              </a:spcBef>
              <a:buFont typeface="Arial" charset="0"/>
              <a:buChar char="•"/>
            </a:pPr>
            <a:r>
              <a:rPr lang="en-US" sz="2000" dirty="0" err="1">
                <a:solidFill>
                  <a:srgbClr val="7030A0"/>
                </a:solidFill>
                <a:latin typeface="Courier New" pitchFamily="49" charset="0"/>
                <a:cs typeface="Courier New" pitchFamily="49" charset="0"/>
              </a:rPr>
              <a:t>PickResult</a:t>
            </a:r>
            <a:r>
              <a:rPr lang="en-US" sz="2000" dirty="0">
                <a:solidFill>
                  <a:srgbClr val="7030A0"/>
                </a:solidFill>
                <a:latin typeface="Courier New" pitchFamily="49" charset="0"/>
                <a:cs typeface="Courier New" pitchFamily="49" charset="0"/>
              </a:rPr>
              <a:t>[] </a:t>
            </a:r>
            <a:r>
              <a:rPr lang="en-US" sz="2000" dirty="0" err="1">
                <a:solidFill>
                  <a:srgbClr val="7030A0"/>
                </a:solidFill>
                <a:latin typeface="Courier New" pitchFamily="49" charset="0"/>
                <a:cs typeface="Courier New" pitchFamily="49" charset="0"/>
              </a:rPr>
              <a:t>pickAllSorted</a:t>
            </a:r>
            <a:r>
              <a:rPr lang="en-US" sz="2000" dirty="0">
                <a:solidFill>
                  <a:srgbClr val="7030A0"/>
                </a:solidFill>
                <a:latin typeface="Courier New" pitchFamily="49" charset="0"/>
                <a:cs typeface="Courier New" pitchFamily="49" charset="0"/>
              </a:rPr>
              <a:t>()</a:t>
            </a:r>
          </a:p>
          <a:p>
            <a:pPr marL="800100" lvl="1" indent="-342900" eaLnBrk="0" hangingPunct="0">
              <a:spcBef>
                <a:spcPct val="20000"/>
              </a:spcBef>
              <a:buFont typeface="Arial" charset="0"/>
              <a:buChar char="•"/>
            </a:pPr>
            <a:r>
              <a:rPr lang="en-US" sz="2000" dirty="0" err="1">
                <a:solidFill>
                  <a:srgbClr val="7030A0"/>
                </a:solidFill>
                <a:latin typeface="Courier New" pitchFamily="49" charset="0"/>
                <a:cs typeface="Courier New" pitchFamily="49" charset="0"/>
              </a:rPr>
              <a:t>PickResult</a:t>
            </a:r>
            <a:r>
              <a:rPr lang="en-US" sz="2000" dirty="0">
                <a:solidFill>
                  <a:srgbClr val="7030A0"/>
                </a:solidFill>
                <a:latin typeface="Courier New" pitchFamily="49" charset="0"/>
                <a:cs typeface="Courier New" pitchFamily="49" charset="0"/>
              </a:rPr>
              <a:t> </a:t>
            </a:r>
            <a:r>
              <a:rPr lang="en-US" sz="2000" dirty="0" err="1">
                <a:solidFill>
                  <a:srgbClr val="7030A0"/>
                </a:solidFill>
                <a:latin typeface="Courier New" pitchFamily="49" charset="0"/>
                <a:cs typeface="Courier New" pitchFamily="49" charset="0"/>
              </a:rPr>
              <a:t>pickAny</a:t>
            </a:r>
            <a:r>
              <a:rPr lang="en-US" sz="2000" dirty="0">
                <a:solidFill>
                  <a:srgbClr val="7030A0"/>
                </a:solidFill>
                <a:latin typeface="Courier New" pitchFamily="49" charset="0"/>
                <a:cs typeface="Courier New" pitchFamily="49" charset="0"/>
              </a:rPr>
              <a:t>()</a:t>
            </a:r>
          </a:p>
          <a:p>
            <a:pPr marL="800100" lvl="1" indent="-342900" eaLnBrk="0" hangingPunct="0">
              <a:spcBef>
                <a:spcPct val="20000"/>
              </a:spcBef>
              <a:buFont typeface="Arial" charset="0"/>
              <a:buChar char="•"/>
            </a:pPr>
            <a:r>
              <a:rPr lang="en-US" sz="2000" dirty="0" err="1">
                <a:solidFill>
                  <a:srgbClr val="7030A0"/>
                </a:solidFill>
                <a:latin typeface="Courier New" pitchFamily="49" charset="0"/>
                <a:cs typeface="Courier New" pitchFamily="49" charset="0"/>
              </a:rPr>
              <a:t>PickResult</a:t>
            </a:r>
            <a:r>
              <a:rPr lang="en-US" sz="2000" dirty="0">
                <a:solidFill>
                  <a:srgbClr val="7030A0"/>
                </a:solidFill>
                <a:latin typeface="Courier New" pitchFamily="49" charset="0"/>
                <a:cs typeface="Courier New" pitchFamily="49" charset="0"/>
              </a:rPr>
              <a:t> </a:t>
            </a:r>
            <a:r>
              <a:rPr lang="en-US" sz="2000" dirty="0" err="1">
                <a:solidFill>
                  <a:srgbClr val="7030A0"/>
                </a:solidFill>
                <a:latin typeface="Courier New" pitchFamily="49" charset="0"/>
                <a:cs typeface="Courier New" pitchFamily="49" charset="0"/>
              </a:rPr>
              <a:t>pickClosest</a:t>
            </a:r>
            <a:r>
              <a:rPr lang="en-US" sz="2000" dirty="0">
                <a:solidFill>
                  <a:srgbClr val="7030A0"/>
                </a:solidFill>
                <a:latin typeface="Courier New" pitchFamily="49" charset="0"/>
                <a:cs typeface="Courier New" pitchFamily="49" charset="0"/>
              </a:rPr>
              <a:t>()</a:t>
            </a:r>
            <a:endParaRPr lang="pt-PT" sz="2000" dirty="0">
              <a:solidFill>
                <a:srgbClr val="7030A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p:cNvSpPr>
            <a:spLocks noGrp="1"/>
          </p:cNvSpPr>
          <p:nvPr>
            <p:ph type="title"/>
          </p:nvPr>
        </p:nvSpPr>
        <p:spPr/>
        <p:txBody>
          <a:bodyPr/>
          <a:lstStyle/>
          <a:p>
            <a:pPr eaLnBrk="1" hangingPunct="1"/>
            <a:r>
              <a:rPr lang="en-US" dirty="0" smtClean="0"/>
              <a:t>Parallel Projection</a:t>
            </a:r>
          </a:p>
        </p:txBody>
      </p:sp>
      <p:sp>
        <p:nvSpPr>
          <p:cNvPr id="6" name="Marcador de Posição do Número do Diapositivo 5"/>
          <p:cNvSpPr>
            <a:spLocks noGrp="1"/>
          </p:cNvSpPr>
          <p:nvPr>
            <p:ph type="sldNum" sz="quarter" idx="12"/>
          </p:nvPr>
        </p:nvSpPr>
        <p:spPr/>
        <p:txBody>
          <a:bodyPr/>
          <a:lstStyle/>
          <a:p>
            <a:pPr>
              <a:defRPr/>
            </a:pPr>
            <a:fld id="{C0CBD2E5-06AB-43F3-973B-B00B632C4B75}" type="slidenum">
              <a:rPr lang="pt-PT"/>
              <a:pPr>
                <a:defRPr/>
              </a:pPr>
              <a:t>4</a:t>
            </a:fld>
            <a:endParaRPr lang="pt-PT" dirty="0"/>
          </a:p>
        </p:txBody>
      </p:sp>
      <p:pic>
        <p:nvPicPr>
          <p:cNvPr id="8194" name="Picture 2" descr="http://www.atcsystems.com.br/upload/nt-01/images/IMG00019.GIF"/>
          <p:cNvPicPr>
            <a:picLocks noChangeAspect="1" noChangeArrowheads="1"/>
          </p:cNvPicPr>
          <p:nvPr/>
        </p:nvPicPr>
        <p:blipFill>
          <a:blip r:embed="rId2" cstate="print"/>
          <a:srcRect/>
          <a:stretch>
            <a:fillRect/>
          </a:stretch>
        </p:blipFill>
        <p:spPr bwMode="auto">
          <a:xfrm>
            <a:off x="251520" y="1412776"/>
            <a:ext cx="5006403" cy="2376264"/>
          </a:xfrm>
          <a:prstGeom prst="rect">
            <a:avLst/>
          </a:prstGeom>
          <a:noFill/>
        </p:spPr>
      </p:pic>
      <p:sp>
        <p:nvSpPr>
          <p:cNvPr id="12" name="Rectângulo 11"/>
          <p:cNvSpPr/>
          <p:nvPr/>
        </p:nvSpPr>
        <p:spPr>
          <a:xfrm>
            <a:off x="179512" y="6453336"/>
            <a:ext cx="4752528" cy="253916"/>
          </a:xfrm>
          <a:prstGeom prst="rect">
            <a:avLst/>
          </a:prstGeom>
        </p:spPr>
        <p:txBody>
          <a:bodyPr wrap="square">
            <a:spAutoFit/>
          </a:bodyPr>
          <a:lstStyle/>
          <a:p>
            <a:r>
              <a:rPr lang="pt-PT" sz="1050" dirty="0" smtClean="0"/>
              <a:t>Fonte: http://www.atcsystems.com.br/upload/nt-01/ComputacaoGrafica.htm</a:t>
            </a:r>
            <a:endParaRPr lang="pt-PT" sz="1050" dirty="0"/>
          </a:p>
        </p:txBody>
      </p:sp>
      <p:pic>
        <p:nvPicPr>
          <p:cNvPr id="8196" name="Picture 4" descr="http://www.atcsystems.com.br/upload/nt-01/images/IMG00033.GIF"/>
          <p:cNvPicPr>
            <a:picLocks noChangeAspect="1" noChangeArrowheads="1"/>
          </p:cNvPicPr>
          <p:nvPr/>
        </p:nvPicPr>
        <p:blipFill>
          <a:blip r:embed="rId3" cstate="print"/>
          <a:srcRect/>
          <a:stretch>
            <a:fillRect/>
          </a:stretch>
        </p:blipFill>
        <p:spPr bwMode="auto">
          <a:xfrm>
            <a:off x="4826074" y="2605336"/>
            <a:ext cx="4066406" cy="374022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35B0058A-7856-487D-9F43-97B85F295BC5}" type="slidenum">
              <a:rPr lang="pt-PT" sz="1200">
                <a:solidFill>
                  <a:schemeClr val="tx1">
                    <a:tint val="75000"/>
                  </a:schemeClr>
                </a:solidFill>
                <a:latin typeface="+mn-lt"/>
              </a:rPr>
              <a:pPr algn="r" fontAlgn="auto">
                <a:spcBef>
                  <a:spcPts val="0"/>
                </a:spcBef>
                <a:spcAft>
                  <a:spcPts val="0"/>
                </a:spcAft>
                <a:defRPr/>
              </a:pPr>
              <a:t>40</a:t>
            </a:fld>
            <a:endParaRPr lang="pt-PT" sz="1200" dirty="0">
              <a:solidFill>
                <a:schemeClr val="tx1">
                  <a:tint val="75000"/>
                </a:schemeClr>
              </a:solidFill>
              <a:latin typeface="+mn-lt"/>
            </a:endParaRPr>
          </a:p>
        </p:txBody>
      </p:sp>
      <p:sp>
        <p:nvSpPr>
          <p:cNvPr id="29700" name="Rectangle 8"/>
          <p:cNvSpPr>
            <a:spLocks noChangeArrowheads="1"/>
          </p:cNvSpPr>
          <p:nvPr/>
        </p:nvSpPr>
        <p:spPr bwMode="auto">
          <a:xfrm>
            <a:off x="685800" y="1657350"/>
            <a:ext cx="817245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400" dirty="0" smtClean="0">
                <a:latin typeface="Calibri" pitchFamily="34" charset="0"/>
              </a:rPr>
              <a:t>The </a:t>
            </a:r>
            <a:r>
              <a:rPr lang="en-US" sz="2000" dirty="0" err="1">
                <a:solidFill>
                  <a:srgbClr val="FF0000"/>
                </a:solidFill>
                <a:latin typeface="Courier New" pitchFamily="49" charset="0"/>
                <a:cs typeface="Courier New" pitchFamily="49" charset="0"/>
              </a:rPr>
              <a:t>PickCanvas</a:t>
            </a:r>
            <a:r>
              <a:rPr lang="en-US" sz="2400" dirty="0">
                <a:latin typeface="Calibri" pitchFamily="34" charset="0"/>
              </a:rPr>
              <a:t> class simplifies pick shape configuration by allowing the association with a canvas, so that a mouse event can automatically generate a pick shape.</a:t>
            </a:r>
          </a:p>
          <a:p>
            <a:pPr marL="342900" indent="-342900" eaLnBrk="0" hangingPunct="0">
              <a:spcBef>
                <a:spcPct val="20000"/>
              </a:spcBef>
              <a:buFont typeface="Arial" charset="0"/>
              <a:buChar char="•"/>
            </a:pPr>
            <a:r>
              <a:rPr lang="en-US" sz="2400" dirty="0">
                <a:latin typeface="Calibri" pitchFamily="34" charset="0"/>
              </a:rPr>
              <a:t>The class constructor connects to a </a:t>
            </a:r>
            <a:r>
              <a:rPr lang="en-US" sz="2000" dirty="0">
                <a:solidFill>
                  <a:srgbClr val="FF0000"/>
                </a:solidFill>
                <a:latin typeface="Courier New" pitchFamily="49" charset="0"/>
                <a:cs typeface="Courier New" pitchFamily="49" charset="0"/>
              </a:rPr>
              <a:t>Canvas3D</a:t>
            </a:r>
            <a:r>
              <a:rPr lang="en-US" sz="2400" dirty="0">
                <a:latin typeface="Calibri" pitchFamily="34" charset="0"/>
              </a:rPr>
              <a:t> object and to a </a:t>
            </a:r>
            <a:r>
              <a:rPr lang="en-US" sz="2000" dirty="0" err="1">
                <a:solidFill>
                  <a:srgbClr val="FF0000"/>
                </a:solidFill>
                <a:latin typeface="Courier New" pitchFamily="49" charset="0"/>
                <a:cs typeface="Courier New" pitchFamily="49" charset="0"/>
              </a:rPr>
              <a:t>BranchGroup</a:t>
            </a:r>
            <a:r>
              <a:rPr lang="en-US" sz="2400" dirty="0">
                <a:latin typeface="Calibri" pitchFamily="34" charset="0"/>
              </a:rPr>
              <a:t> object:</a:t>
            </a:r>
            <a:endParaRPr lang="pt-PT" sz="2400" dirty="0">
              <a:latin typeface="Calibri" pitchFamily="34" charset="0"/>
            </a:endParaRPr>
          </a:p>
          <a:p>
            <a:pPr marL="800100" lvl="1" indent="-342900" eaLnBrk="0" hangingPunct="0">
              <a:spcBef>
                <a:spcPct val="20000"/>
              </a:spcBef>
              <a:buFont typeface="Arial" charset="0"/>
              <a:buChar char="•"/>
            </a:pPr>
            <a:r>
              <a:rPr lang="en-US" sz="2000" dirty="0">
                <a:solidFill>
                  <a:srgbClr val="00B050"/>
                </a:solidFill>
                <a:latin typeface="Courier New" pitchFamily="49" charset="0"/>
                <a:cs typeface="Courier New" pitchFamily="49" charset="0"/>
              </a:rPr>
              <a:t>public </a:t>
            </a:r>
            <a:r>
              <a:rPr lang="en-US" sz="2000" dirty="0" err="1">
                <a:solidFill>
                  <a:srgbClr val="00B050"/>
                </a:solidFill>
                <a:latin typeface="Courier New" pitchFamily="49" charset="0"/>
                <a:cs typeface="Courier New" pitchFamily="49" charset="0"/>
              </a:rPr>
              <a:t>PickCanvas</a:t>
            </a:r>
            <a:r>
              <a:rPr lang="en-US" sz="2000" dirty="0">
                <a:solidFill>
                  <a:srgbClr val="00B050"/>
                </a:solidFill>
                <a:latin typeface="Courier New" pitchFamily="49" charset="0"/>
                <a:cs typeface="Courier New" pitchFamily="49" charset="0"/>
              </a:rPr>
              <a:t>(Canvas3D cv, </a:t>
            </a:r>
            <a:r>
              <a:rPr lang="en-US" sz="2000" dirty="0" err="1">
                <a:solidFill>
                  <a:srgbClr val="00B050"/>
                </a:solidFill>
                <a:latin typeface="Courier New" pitchFamily="49" charset="0"/>
                <a:cs typeface="Courier New" pitchFamily="49" charset="0"/>
              </a:rPr>
              <a:t>BranchGroup</a:t>
            </a:r>
            <a:r>
              <a:rPr lang="en-US" sz="2000" dirty="0">
                <a:solidFill>
                  <a:srgbClr val="00B050"/>
                </a:solidFill>
                <a:latin typeface="Courier New" pitchFamily="49" charset="0"/>
                <a:cs typeface="Courier New" pitchFamily="49" charset="0"/>
              </a:rPr>
              <a:t> </a:t>
            </a:r>
            <a:r>
              <a:rPr lang="en-US" sz="2000" dirty="0" err="1">
                <a:solidFill>
                  <a:srgbClr val="00B050"/>
                </a:solidFill>
                <a:latin typeface="Courier New" pitchFamily="49" charset="0"/>
                <a:cs typeface="Courier New" pitchFamily="49" charset="0"/>
              </a:rPr>
              <a:t>bg</a:t>
            </a:r>
            <a:r>
              <a:rPr lang="en-US" sz="2000" dirty="0">
                <a:solidFill>
                  <a:srgbClr val="00B050"/>
                </a:solidFill>
                <a:latin typeface="Courier New" pitchFamily="49" charset="0"/>
                <a:cs typeface="Courier New" pitchFamily="49" charset="0"/>
              </a:rPr>
              <a:t>)</a:t>
            </a:r>
            <a:endParaRPr lang="pt-PT" sz="2000" dirty="0">
              <a:solidFill>
                <a:srgbClr val="00B05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5B2E518-3C82-4D5A-A7C9-F5FC207F1825}" type="slidenum">
              <a:rPr lang="pt-PT" sz="1200">
                <a:solidFill>
                  <a:schemeClr val="tx1">
                    <a:tint val="75000"/>
                  </a:schemeClr>
                </a:solidFill>
                <a:latin typeface="+mn-lt"/>
              </a:rPr>
              <a:pPr algn="r" fontAlgn="auto">
                <a:spcBef>
                  <a:spcPts val="0"/>
                </a:spcBef>
                <a:spcAft>
                  <a:spcPts val="0"/>
                </a:spcAft>
                <a:defRPr/>
              </a:pPr>
              <a:t>41</a:t>
            </a:fld>
            <a:endParaRPr lang="pt-PT" sz="1200" dirty="0">
              <a:solidFill>
                <a:schemeClr val="tx1">
                  <a:tint val="75000"/>
                </a:schemeClr>
              </a:solidFill>
              <a:latin typeface="+mn-lt"/>
            </a:endParaRPr>
          </a:p>
        </p:txBody>
      </p:sp>
      <p:sp>
        <p:nvSpPr>
          <p:cNvPr id="30724" name="Rectangle 8"/>
          <p:cNvSpPr>
            <a:spLocks noChangeArrowheads="1"/>
          </p:cNvSpPr>
          <p:nvPr/>
        </p:nvSpPr>
        <p:spPr bwMode="auto">
          <a:xfrm>
            <a:off x="685800" y="1657350"/>
            <a:ext cx="7958138"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400" dirty="0" smtClean="0">
                <a:latin typeface="Calibri" pitchFamily="34" charset="0"/>
              </a:rPr>
              <a:t>The </a:t>
            </a:r>
            <a:r>
              <a:rPr lang="en-US" sz="2400" dirty="0">
                <a:latin typeface="Calibri" pitchFamily="34" charset="0"/>
              </a:rPr>
              <a:t>result of the picking operation is returned on objects of type </a:t>
            </a:r>
            <a:r>
              <a:rPr lang="en-US" sz="2000" dirty="0" err="1">
                <a:solidFill>
                  <a:srgbClr val="FF0000"/>
                </a:solidFill>
                <a:latin typeface="Courier New" pitchFamily="49" charset="0"/>
                <a:cs typeface="Courier New" pitchFamily="49" charset="0"/>
              </a:rPr>
              <a:t>PickResult</a:t>
            </a:r>
            <a:r>
              <a:rPr lang="en-US" sz="2400" dirty="0">
                <a:latin typeface="Calibri" pitchFamily="34" charset="0"/>
              </a:rPr>
              <a:t> that contain information about the selected object, the </a:t>
            </a:r>
            <a:r>
              <a:rPr lang="en-US" sz="2000" dirty="0" err="1">
                <a:solidFill>
                  <a:srgbClr val="FF0000"/>
                </a:solidFill>
                <a:latin typeface="Courier New" pitchFamily="49" charset="0"/>
                <a:cs typeface="Courier New" pitchFamily="49" charset="0"/>
              </a:rPr>
              <a:t>SceneGraphPath</a:t>
            </a:r>
            <a:r>
              <a:rPr lang="en-US" sz="2400" dirty="0">
                <a:latin typeface="Calibri" pitchFamily="34" charset="0"/>
              </a:rPr>
              <a:t>, and the intersection.</a:t>
            </a:r>
          </a:p>
          <a:p>
            <a:pPr marL="342900" indent="-342900" eaLnBrk="0" hangingPunct="0">
              <a:spcBef>
                <a:spcPct val="20000"/>
              </a:spcBef>
              <a:buFont typeface="Arial" charset="0"/>
              <a:buChar char="•"/>
            </a:pPr>
            <a:r>
              <a:rPr lang="en-US" sz="2400" dirty="0">
                <a:latin typeface="Calibri" pitchFamily="34" charset="0"/>
              </a:rPr>
              <a:t>The </a:t>
            </a:r>
            <a:r>
              <a:rPr lang="en-US" sz="2000" dirty="0" err="1">
                <a:solidFill>
                  <a:srgbClr val="FF0000"/>
                </a:solidFill>
                <a:latin typeface="Courier New" pitchFamily="49" charset="0"/>
                <a:cs typeface="Courier New" pitchFamily="49" charset="0"/>
              </a:rPr>
              <a:t>PickIntersection</a:t>
            </a:r>
            <a:r>
              <a:rPr lang="en-US" sz="2000" dirty="0">
                <a:solidFill>
                  <a:srgbClr val="FF0000"/>
                </a:solidFill>
                <a:latin typeface="Courier New" pitchFamily="49" charset="0"/>
                <a:cs typeface="Courier New" pitchFamily="49" charset="0"/>
              </a:rPr>
              <a:t> </a:t>
            </a:r>
            <a:r>
              <a:rPr lang="en-US" sz="2400" dirty="0">
                <a:latin typeface="Calibri" pitchFamily="34" charset="0"/>
              </a:rPr>
              <a:t>class allows you to obtain more detailed information about the intersection of the selected object.</a:t>
            </a:r>
            <a:endParaRPr lang="pt-PT" sz="2400" dirty="0" smtClean="0">
              <a:latin typeface="Calibri" pitchFamily="34" charset="0"/>
            </a:endParaRPr>
          </a:p>
          <a:p>
            <a:pPr marL="342900" indent="-342900" eaLnBrk="0" hangingPunct="0">
              <a:spcBef>
                <a:spcPct val="20000"/>
              </a:spcBef>
              <a:buFont typeface="Arial" charset="0"/>
              <a:buChar char="•"/>
            </a:pPr>
            <a:endParaRPr lang="pt-PT"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D1818F3-83A9-4865-8687-B134A1AE7558}" type="slidenum">
              <a:rPr lang="pt-PT" sz="1200">
                <a:solidFill>
                  <a:schemeClr val="tx1">
                    <a:tint val="75000"/>
                  </a:schemeClr>
                </a:solidFill>
                <a:latin typeface="+mn-lt"/>
              </a:rPr>
              <a:pPr algn="r" fontAlgn="auto">
                <a:spcBef>
                  <a:spcPts val="0"/>
                </a:spcBef>
                <a:spcAft>
                  <a:spcPts val="0"/>
                </a:spcAft>
                <a:defRPr/>
              </a:pPr>
              <a:t>42</a:t>
            </a:fld>
            <a:endParaRPr lang="pt-PT" sz="1200" dirty="0">
              <a:solidFill>
                <a:schemeClr val="tx1">
                  <a:tint val="75000"/>
                </a:schemeClr>
              </a:solidFill>
              <a:latin typeface="+mn-lt"/>
            </a:endParaRPr>
          </a:p>
        </p:txBody>
      </p:sp>
      <p:pic>
        <p:nvPicPr>
          <p:cNvPr id="31748" name="Picture 7" descr="getfile_003"/>
          <p:cNvPicPr>
            <a:picLocks noChangeAspect="1" noChangeArrowheads="1"/>
          </p:cNvPicPr>
          <p:nvPr/>
        </p:nvPicPr>
        <p:blipFill>
          <a:blip r:embed="rId2" cstate="print"/>
          <a:srcRect/>
          <a:stretch>
            <a:fillRect/>
          </a:stretch>
        </p:blipFill>
        <p:spPr bwMode="auto">
          <a:xfrm>
            <a:off x="3851275" y="1484313"/>
            <a:ext cx="4762500" cy="3733800"/>
          </a:xfrm>
          <a:prstGeom prst="rect">
            <a:avLst/>
          </a:prstGeom>
          <a:noFill/>
          <a:ln w="9525">
            <a:noFill/>
            <a:miter lim="800000"/>
            <a:headEnd/>
            <a:tailEnd/>
          </a:ln>
        </p:spPr>
      </p:pic>
      <p:sp>
        <p:nvSpPr>
          <p:cNvPr id="7" name="AutoShape 10">
            <a:hlinkClick r:id="rId3" action="ppaction://program" highlightClick="1"/>
          </p:cNvPr>
          <p:cNvSpPr>
            <a:spLocks noChangeArrowheads="1"/>
          </p:cNvSpPr>
          <p:nvPr/>
        </p:nvSpPr>
        <p:spPr bwMode="auto">
          <a:xfrm>
            <a:off x="2357438" y="5857875"/>
            <a:ext cx="1600200" cy="533400"/>
          </a:xfrm>
          <a:prstGeom prst="actionButtonBlank">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dirty="0">
                <a:latin typeface="Book Antiqua" pitchFamily="18" charset="0"/>
              </a:rPr>
              <a:t>Run</a:t>
            </a:r>
          </a:p>
        </p:txBody>
      </p:sp>
      <p:sp>
        <p:nvSpPr>
          <p:cNvPr id="8" name="AutoShape 10">
            <a:hlinkClick r:id="rId4" action="ppaction://program" highlightClick="1"/>
          </p:cNvPr>
          <p:cNvSpPr>
            <a:spLocks noChangeArrowheads="1"/>
          </p:cNvSpPr>
          <p:nvPr/>
        </p:nvSpPr>
        <p:spPr bwMode="auto">
          <a:xfrm>
            <a:off x="500063" y="5857875"/>
            <a:ext cx="1600200" cy="533400"/>
          </a:xfrm>
          <a:prstGeom prst="actionButtonBlank">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pt-PT" dirty="0" err="1" smtClean="0">
                <a:latin typeface="Book Antiqua" pitchFamily="18" charset="0"/>
              </a:rPr>
              <a:t>Code</a:t>
            </a:r>
            <a:endParaRPr lang="pt-PT" dirty="0">
              <a:latin typeface="Book Antiqua"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D1818F3-83A9-4865-8687-B134A1AE7558}" type="slidenum">
              <a:rPr lang="pt-PT" sz="1200">
                <a:solidFill>
                  <a:schemeClr val="tx1">
                    <a:tint val="75000"/>
                  </a:schemeClr>
                </a:solidFill>
                <a:latin typeface="+mn-lt"/>
              </a:rPr>
              <a:pPr algn="r" fontAlgn="auto">
                <a:spcBef>
                  <a:spcPts val="0"/>
                </a:spcBef>
                <a:spcAft>
                  <a:spcPts val="0"/>
                </a:spcAft>
                <a:defRPr/>
              </a:pPr>
              <a:t>43</a:t>
            </a:fld>
            <a:endParaRPr lang="pt-PT" sz="1200" dirty="0">
              <a:solidFill>
                <a:schemeClr val="tx1">
                  <a:tint val="75000"/>
                </a:schemeClr>
              </a:solidFill>
              <a:latin typeface="+mn-lt"/>
            </a:endParaRPr>
          </a:p>
        </p:txBody>
      </p:sp>
      <p:sp>
        <p:nvSpPr>
          <p:cNvPr id="9" name="Rectângulo 6"/>
          <p:cNvSpPr>
            <a:spLocks noChangeArrowheads="1"/>
          </p:cNvSpPr>
          <p:nvPr/>
        </p:nvSpPr>
        <p:spPr bwMode="auto">
          <a:xfrm>
            <a:off x="1142976" y="1357298"/>
            <a:ext cx="6786610" cy="4708981"/>
          </a:xfrm>
          <a:prstGeom prst="rect">
            <a:avLst/>
          </a:prstGeom>
          <a:noFill/>
          <a:ln w="9525">
            <a:solidFill>
              <a:srgbClr val="FF0000"/>
            </a:solidFill>
            <a:miter lim="800000"/>
            <a:headEnd/>
            <a:tailEnd/>
          </a:ln>
        </p:spPr>
        <p:txBody>
          <a:bodyPr wrap="square">
            <a:spAutoFit/>
          </a:bodyPr>
          <a:lstStyle/>
          <a:p>
            <a:pPr marL="342900" indent="-342900">
              <a:buAutoNum type="arabicPlain" startAt="19"/>
            </a:pPr>
            <a:r>
              <a:rPr lang="pt-PT" sz="1200" dirty="0" err="1" smtClean="0">
                <a:latin typeface="Courier New" pitchFamily="49" charset="0"/>
                <a:cs typeface="Courier New" pitchFamily="49" charset="0"/>
              </a:rPr>
              <a:t>PickCanvas</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pc</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 . .</a:t>
            </a:r>
          </a:p>
          <a:p>
            <a:pPr marL="342900" indent="-342900">
              <a:buAutoNum type="arabicPlain" startAt="32"/>
            </a:pPr>
            <a:r>
              <a:rPr lang="pt-PT" sz="1200" dirty="0" err="1" smtClean="0">
                <a:latin typeface="Courier New" pitchFamily="49" charset="0"/>
                <a:cs typeface="Courier New" pitchFamily="49" charset="0"/>
              </a:rPr>
              <a:t>pc</a:t>
            </a:r>
            <a:r>
              <a:rPr lang="pt-PT" sz="1200" dirty="0" smtClean="0">
                <a:latin typeface="Courier New" pitchFamily="49" charset="0"/>
                <a:cs typeface="Courier New" pitchFamily="49" charset="0"/>
              </a:rPr>
              <a:t> = </a:t>
            </a:r>
            <a:r>
              <a:rPr lang="pt-PT" sz="1200" dirty="0" err="1" smtClean="0">
                <a:latin typeface="Courier New" pitchFamily="49" charset="0"/>
                <a:cs typeface="Courier New" pitchFamily="49" charset="0"/>
              </a:rPr>
              <a:t>new</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PickCanvas</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cv</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bg</a:t>
            </a:r>
            <a:r>
              <a:rPr lang="pt-PT" sz="1200" dirty="0" smtClean="0">
                <a:latin typeface="Courier New" pitchFamily="49" charset="0"/>
                <a:cs typeface="Courier New" pitchFamily="49" charset="0"/>
              </a:rPr>
              <a:t>);</a:t>
            </a:r>
          </a:p>
          <a:p>
            <a:pPr marL="342900" indent="-342900">
              <a:buAutoNum type="arabicPlain" startAt="32"/>
            </a:pPr>
            <a:r>
              <a:rPr lang="pt-PT" sz="1200" dirty="0" err="1" smtClean="0">
                <a:latin typeface="Courier New" pitchFamily="49" charset="0"/>
                <a:cs typeface="Courier New" pitchFamily="49" charset="0"/>
              </a:rPr>
              <a:t>pc.setMode</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PickTool.GEOMETRY</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 . .</a:t>
            </a:r>
          </a:p>
          <a:p>
            <a:pPr marL="342900" indent="-342900"/>
            <a:r>
              <a:rPr lang="pt-PT" sz="1200" dirty="0" smtClean="0">
                <a:latin typeface="Courier New" pitchFamily="49" charset="0"/>
                <a:cs typeface="Courier New" pitchFamily="49" charset="0"/>
              </a:rPr>
              <a:t>57 </a:t>
            </a:r>
            <a:r>
              <a:rPr lang="pt-PT" sz="1200" dirty="0" err="1" smtClean="0">
                <a:latin typeface="Courier New" pitchFamily="49" charset="0"/>
                <a:cs typeface="Courier New" pitchFamily="49" charset="0"/>
              </a:rPr>
              <a:t>Sphere</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sphere</a:t>
            </a:r>
            <a:r>
              <a:rPr lang="pt-PT" sz="1200" dirty="0" smtClean="0">
                <a:latin typeface="Courier New" pitchFamily="49" charset="0"/>
                <a:cs typeface="Courier New" pitchFamily="49" charset="0"/>
              </a:rPr>
              <a:t> = </a:t>
            </a:r>
            <a:r>
              <a:rPr lang="pt-PT" sz="1200" dirty="0" err="1" smtClean="0">
                <a:latin typeface="Courier New" pitchFamily="49" charset="0"/>
                <a:cs typeface="Courier New" pitchFamily="49" charset="0"/>
              </a:rPr>
              <a:t>new</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Sphere</a:t>
            </a:r>
            <a:endParaRPr lang="pt-PT" sz="1200" dirty="0" smtClean="0">
              <a:latin typeface="Courier New" pitchFamily="49" charset="0"/>
              <a:cs typeface="Courier New" pitchFamily="49" charset="0"/>
            </a:endParaRPr>
          </a:p>
          <a:p>
            <a:pPr marL="342900" indent="-342900">
              <a:buAutoNum type="arabicPlain" startAt="58"/>
            </a:pPr>
            <a:r>
              <a:rPr lang="pt-PT" sz="1200" dirty="0" smtClean="0">
                <a:latin typeface="Courier New" pitchFamily="49" charset="0"/>
                <a:cs typeface="Courier New" pitchFamily="49" charset="0"/>
              </a:rPr>
              <a:t>(1f, </a:t>
            </a:r>
            <a:r>
              <a:rPr lang="pt-PT" sz="1200" b="1" dirty="0" err="1" smtClean="0">
                <a:solidFill>
                  <a:srgbClr val="FF0000"/>
                </a:solidFill>
                <a:latin typeface="Courier New" pitchFamily="49" charset="0"/>
                <a:cs typeface="Courier New" pitchFamily="49" charset="0"/>
              </a:rPr>
              <a:t>Primitive.ENABLE_GEOMETRY_PICKING</a:t>
            </a:r>
            <a:r>
              <a:rPr lang="pt-PT" sz="1200" dirty="0" smtClean="0">
                <a:latin typeface="Courier New" pitchFamily="49" charset="0"/>
                <a:cs typeface="Courier New" pitchFamily="49" charset="0"/>
              </a:rPr>
              <a:t> |</a:t>
            </a:r>
          </a:p>
          <a:p>
            <a:pPr marL="342900" indent="-342900">
              <a:buAutoNum type="arabicPlain" startAt="58"/>
            </a:pPr>
            <a:r>
              <a:rPr lang="pt-PT" sz="1200" dirty="0" err="1" smtClean="0">
                <a:latin typeface="Courier New" pitchFamily="49" charset="0"/>
                <a:cs typeface="Courier New" pitchFamily="49" charset="0"/>
              </a:rPr>
              <a:t>Primitive.ENABLE_APPEARANCE_MODIFY</a:t>
            </a:r>
            <a:r>
              <a:rPr lang="pt-PT" sz="1200" dirty="0" smtClean="0">
                <a:latin typeface="Courier New" pitchFamily="49" charset="0"/>
                <a:cs typeface="Courier New" pitchFamily="49" charset="0"/>
              </a:rPr>
              <a:t> |</a:t>
            </a:r>
          </a:p>
          <a:p>
            <a:pPr marL="342900" indent="-342900"/>
            <a:r>
              <a:rPr lang="pt-PT" sz="1200" dirty="0" smtClean="0">
                <a:latin typeface="Courier New" pitchFamily="49" charset="0"/>
                <a:cs typeface="Courier New" pitchFamily="49" charset="0"/>
              </a:rPr>
              <a:t>60 </a:t>
            </a:r>
            <a:r>
              <a:rPr lang="pt-PT" sz="1200" dirty="0" err="1" smtClean="0">
                <a:latin typeface="Courier New" pitchFamily="49" charset="0"/>
                <a:cs typeface="Courier New" pitchFamily="49" charset="0"/>
              </a:rPr>
              <a:t>Primitive.GENERATE_NORMALS</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wireframe</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 . .</a:t>
            </a:r>
          </a:p>
          <a:p>
            <a:pPr marL="342900" indent="-342900"/>
            <a:r>
              <a:rPr lang="pt-PT" sz="1200" dirty="0" smtClean="0">
                <a:latin typeface="Courier New" pitchFamily="49" charset="0"/>
                <a:cs typeface="Courier New" pitchFamily="49" charset="0"/>
              </a:rPr>
              <a:t>88 </a:t>
            </a:r>
            <a:r>
              <a:rPr lang="pt-PT" sz="1200" b="1" dirty="0" err="1" smtClean="0">
                <a:solidFill>
                  <a:srgbClr val="FF0000"/>
                </a:solidFill>
                <a:latin typeface="Courier New" pitchFamily="49" charset="0"/>
                <a:cs typeface="Courier New" pitchFamily="49" charset="0"/>
              </a:rPr>
              <a:t>PickTool.setCapabilities</a:t>
            </a:r>
            <a:r>
              <a:rPr lang="pt-PT" sz="1200" b="1" dirty="0" smtClean="0">
                <a:solidFill>
                  <a:srgbClr val="FF0000"/>
                </a:solidFill>
                <a:latin typeface="Courier New" pitchFamily="49" charset="0"/>
                <a:cs typeface="Courier New" pitchFamily="49" charset="0"/>
              </a:rPr>
              <a:t>(</a:t>
            </a:r>
            <a:r>
              <a:rPr lang="pt-PT" sz="1200" b="1" dirty="0" err="1" smtClean="0">
                <a:solidFill>
                  <a:srgbClr val="FF0000"/>
                </a:solidFill>
                <a:latin typeface="Courier New" pitchFamily="49" charset="0"/>
                <a:cs typeface="Courier New" pitchFamily="49" charset="0"/>
              </a:rPr>
              <a:t>tetra</a:t>
            </a:r>
            <a:r>
              <a:rPr lang="pt-PT" sz="1200" b="1" dirty="0" smtClean="0">
                <a:solidFill>
                  <a:srgbClr val="FF0000"/>
                </a:solidFill>
                <a:latin typeface="Courier New" pitchFamily="49" charset="0"/>
                <a:cs typeface="Courier New" pitchFamily="49" charset="0"/>
              </a:rPr>
              <a:t>, </a:t>
            </a:r>
            <a:r>
              <a:rPr lang="pt-PT" sz="1200" b="1" dirty="0" err="1" smtClean="0">
                <a:solidFill>
                  <a:srgbClr val="FF0000"/>
                </a:solidFill>
                <a:latin typeface="Courier New" pitchFamily="49" charset="0"/>
                <a:cs typeface="Courier New" pitchFamily="49" charset="0"/>
              </a:rPr>
              <a:t>PickTool.INTERSECT_TEST</a:t>
            </a:r>
            <a:r>
              <a:rPr lang="pt-PT" sz="1200" b="1" dirty="0" smtClean="0">
                <a:solidFill>
                  <a:srgbClr val="FF0000"/>
                </a:solidFill>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 . .</a:t>
            </a:r>
          </a:p>
          <a:p>
            <a:pPr marL="342900" indent="-342900"/>
            <a:endParaRPr lang="pt-PT" sz="1200" dirty="0">
              <a:latin typeface="Courier New" pitchFamily="49" charset="0"/>
              <a:cs typeface="Courier New" pitchFamily="49" charset="0"/>
            </a:endParaRPr>
          </a:p>
          <a:p>
            <a:pPr marL="342900" indent="-342900"/>
            <a:r>
              <a:rPr lang="pt-PT" sz="1200" dirty="0" smtClean="0">
                <a:latin typeface="Courier New" pitchFamily="49" charset="0"/>
                <a:cs typeface="Courier New" pitchFamily="49" charset="0"/>
              </a:rPr>
              <a:t>132   </a:t>
            </a:r>
            <a:r>
              <a:rPr lang="pt-PT" sz="1200" dirty="0" err="1" smtClean="0">
                <a:latin typeface="Courier New" pitchFamily="49" charset="0"/>
                <a:cs typeface="Courier New" pitchFamily="49" charset="0"/>
              </a:rPr>
              <a:t>public</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void</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mouseClicked</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java.awt.event.MouseEvent</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mouseEvent</a:t>
            </a:r>
            <a:r>
              <a:rPr lang="pt-PT" sz="1200" dirty="0" smtClean="0">
                <a:latin typeface="Courier New" pitchFamily="49" charset="0"/>
                <a:cs typeface="Courier New" pitchFamily="49" charset="0"/>
              </a:rPr>
              <a:t>) {</a:t>
            </a:r>
          </a:p>
          <a:p>
            <a:pPr marL="342900" indent="-342900"/>
            <a:r>
              <a:rPr lang="pt-PT" sz="1200" dirty="0" smtClean="0">
                <a:latin typeface="Courier New" pitchFamily="49" charset="0"/>
                <a:cs typeface="Courier New" pitchFamily="49" charset="0"/>
              </a:rPr>
              <a:t>133     </a:t>
            </a:r>
            <a:r>
              <a:rPr lang="pt-PT" sz="1200" dirty="0" err="1" smtClean="0">
                <a:latin typeface="Courier New" pitchFamily="49" charset="0"/>
                <a:cs typeface="Courier New" pitchFamily="49" charset="0"/>
              </a:rPr>
              <a:t>pc.setShapeLocation</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mouseEvent</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134     </a:t>
            </a:r>
            <a:r>
              <a:rPr lang="pt-PT" sz="1200" dirty="0" err="1" smtClean="0">
                <a:latin typeface="Courier New" pitchFamily="49" charset="0"/>
                <a:cs typeface="Courier New" pitchFamily="49" charset="0"/>
              </a:rPr>
              <a:t>PickResult</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results</a:t>
            </a:r>
            <a:r>
              <a:rPr lang="pt-PT" sz="1200" dirty="0" smtClean="0">
                <a:latin typeface="Courier New" pitchFamily="49" charset="0"/>
                <a:cs typeface="Courier New" pitchFamily="49" charset="0"/>
              </a:rPr>
              <a:t> = </a:t>
            </a:r>
            <a:r>
              <a:rPr lang="pt-PT" sz="1200" dirty="0" err="1" smtClean="0">
                <a:latin typeface="Courier New" pitchFamily="49" charset="0"/>
                <a:cs typeface="Courier New" pitchFamily="49" charset="0"/>
              </a:rPr>
              <a:t>pc.pickAll</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135     for (</a:t>
            </a:r>
            <a:r>
              <a:rPr lang="pt-PT" sz="1200" dirty="0" err="1" smtClean="0">
                <a:latin typeface="Courier New" pitchFamily="49" charset="0"/>
                <a:cs typeface="Courier New" pitchFamily="49" charset="0"/>
              </a:rPr>
              <a:t>int</a:t>
            </a:r>
            <a:r>
              <a:rPr lang="pt-PT" sz="1200" dirty="0" smtClean="0">
                <a:latin typeface="Courier New" pitchFamily="49" charset="0"/>
                <a:cs typeface="Courier New" pitchFamily="49" charset="0"/>
              </a:rPr>
              <a:t> i = 0; (</a:t>
            </a:r>
            <a:r>
              <a:rPr lang="pt-PT" sz="1200" dirty="0" err="1" smtClean="0">
                <a:latin typeface="Courier New" pitchFamily="49" charset="0"/>
                <a:cs typeface="Courier New" pitchFamily="49" charset="0"/>
              </a:rPr>
              <a:t>results</a:t>
            </a:r>
            <a:r>
              <a:rPr lang="pt-PT" sz="1200" dirty="0" smtClean="0">
                <a:latin typeface="Courier New" pitchFamily="49" charset="0"/>
                <a:cs typeface="Courier New" pitchFamily="49" charset="0"/>
              </a:rPr>
              <a:t> != </a:t>
            </a:r>
            <a:r>
              <a:rPr lang="pt-PT" sz="1200" dirty="0" err="1" smtClean="0">
                <a:latin typeface="Courier New" pitchFamily="49" charset="0"/>
                <a:cs typeface="Courier New" pitchFamily="49" charset="0"/>
              </a:rPr>
              <a:t>null</a:t>
            </a:r>
            <a:r>
              <a:rPr lang="pt-PT" sz="1200" dirty="0" smtClean="0">
                <a:latin typeface="Courier New" pitchFamily="49" charset="0"/>
                <a:cs typeface="Courier New" pitchFamily="49" charset="0"/>
              </a:rPr>
              <a:t>) &amp;&amp;</a:t>
            </a:r>
          </a:p>
          <a:p>
            <a:pPr marL="342900" indent="-342900"/>
            <a:r>
              <a:rPr lang="pt-PT" sz="1200" dirty="0" smtClean="0">
                <a:latin typeface="Courier New" pitchFamily="49" charset="0"/>
                <a:cs typeface="Courier New" pitchFamily="49" charset="0"/>
              </a:rPr>
              <a:t>136       (i &lt; </a:t>
            </a:r>
            <a:r>
              <a:rPr lang="pt-PT" sz="1200" dirty="0" err="1" smtClean="0">
                <a:latin typeface="Courier New" pitchFamily="49" charset="0"/>
                <a:cs typeface="Courier New" pitchFamily="49" charset="0"/>
              </a:rPr>
              <a:t>results.length</a:t>
            </a:r>
            <a:r>
              <a:rPr lang="pt-PT" sz="1200" dirty="0" smtClean="0">
                <a:latin typeface="Courier New" pitchFamily="49" charset="0"/>
                <a:cs typeface="Courier New" pitchFamily="49" charset="0"/>
              </a:rPr>
              <a:t>); i++) {</a:t>
            </a:r>
          </a:p>
          <a:p>
            <a:pPr marL="342900" indent="-342900"/>
            <a:r>
              <a:rPr lang="pt-PT" sz="1200" dirty="0" smtClean="0">
                <a:latin typeface="Courier New" pitchFamily="49" charset="0"/>
                <a:cs typeface="Courier New" pitchFamily="49" charset="0"/>
              </a:rPr>
              <a:t>137       </a:t>
            </a:r>
            <a:r>
              <a:rPr lang="pt-PT" sz="1200" dirty="0" err="1" smtClean="0">
                <a:latin typeface="Courier New" pitchFamily="49" charset="0"/>
                <a:cs typeface="Courier New" pitchFamily="49" charset="0"/>
              </a:rPr>
              <a:t>Node</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node</a:t>
            </a:r>
            <a:r>
              <a:rPr lang="pt-PT" sz="1200" dirty="0" smtClean="0">
                <a:latin typeface="Courier New" pitchFamily="49" charset="0"/>
                <a:cs typeface="Courier New" pitchFamily="49" charset="0"/>
              </a:rPr>
              <a:t> = </a:t>
            </a:r>
            <a:r>
              <a:rPr lang="pt-PT" sz="1200" dirty="0" err="1" smtClean="0">
                <a:latin typeface="Courier New" pitchFamily="49" charset="0"/>
                <a:cs typeface="Courier New" pitchFamily="49" charset="0"/>
              </a:rPr>
              <a:t>results</a:t>
            </a:r>
            <a:r>
              <a:rPr lang="pt-PT" sz="1200" dirty="0" smtClean="0">
                <a:latin typeface="Courier New" pitchFamily="49" charset="0"/>
                <a:cs typeface="Courier New" pitchFamily="49" charset="0"/>
              </a:rPr>
              <a:t>[i].</a:t>
            </a:r>
            <a:r>
              <a:rPr lang="pt-PT" sz="1200" dirty="0" err="1" smtClean="0">
                <a:latin typeface="Courier New" pitchFamily="49" charset="0"/>
                <a:cs typeface="Courier New" pitchFamily="49" charset="0"/>
              </a:rPr>
              <a:t>getObject</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138       </a:t>
            </a:r>
            <a:r>
              <a:rPr lang="pt-PT" sz="1200" dirty="0" err="1" smtClean="0">
                <a:latin typeface="Courier New" pitchFamily="49" charset="0"/>
                <a:cs typeface="Courier New" pitchFamily="49" charset="0"/>
              </a:rPr>
              <a:t>if</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node</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instanceof</a:t>
            </a:r>
            <a:r>
              <a:rPr lang="pt-PT" sz="1200" dirty="0" smtClean="0">
                <a:latin typeface="Courier New" pitchFamily="49" charset="0"/>
                <a:cs typeface="Courier New" pitchFamily="49" charset="0"/>
              </a:rPr>
              <a:t> Shape3D) {</a:t>
            </a:r>
          </a:p>
          <a:p>
            <a:pPr marL="342900" indent="-342900"/>
            <a:r>
              <a:rPr lang="pt-PT" sz="1200" dirty="0" smtClean="0">
                <a:latin typeface="Courier New" pitchFamily="49" charset="0"/>
                <a:cs typeface="Courier New" pitchFamily="49" charset="0"/>
              </a:rPr>
              <a:t>139         ((Shape3D)</a:t>
            </a:r>
            <a:r>
              <a:rPr lang="pt-PT" sz="1200" dirty="0" err="1" smtClean="0">
                <a:latin typeface="Courier New" pitchFamily="49" charset="0"/>
                <a:cs typeface="Courier New" pitchFamily="49" charset="0"/>
              </a:rPr>
              <a:t>node</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setAppearance</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lit</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140         </a:t>
            </a:r>
            <a:r>
              <a:rPr lang="pt-PT" sz="1200" dirty="0" err="1" smtClean="0">
                <a:latin typeface="Courier New" pitchFamily="49" charset="0"/>
                <a:cs typeface="Courier New" pitchFamily="49" charset="0"/>
              </a:rPr>
              <a:t>System.out.println</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node.toString</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141       }</a:t>
            </a:r>
          </a:p>
          <a:p>
            <a:pPr marL="342900" indent="-342900"/>
            <a:r>
              <a:rPr lang="pt-PT" sz="1200" dirty="0" smtClean="0">
                <a:latin typeface="Courier New" pitchFamily="49" charset="0"/>
                <a:cs typeface="Courier New" pitchFamily="49" charset="0"/>
              </a:rPr>
              <a:t>142     }</a:t>
            </a:r>
          </a:p>
          <a:p>
            <a:pPr marL="342900" indent="-342900"/>
            <a:r>
              <a:rPr lang="pt-PT" sz="1200" dirty="0" smtClean="0">
                <a:latin typeface="Courier New" pitchFamily="49" charset="0"/>
                <a:cs typeface="Courier New" pitchFamily="49" charset="0"/>
              </a:rPr>
              <a:t>143   }</a:t>
            </a:r>
            <a:endParaRPr lang="pt-PT" sz="12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781C2A5C-AB85-4871-B12B-FF8B60F027EA}" type="slidenum">
              <a:rPr lang="pt-PT" sz="1200">
                <a:solidFill>
                  <a:schemeClr val="tx1">
                    <a:tint val="75000"/>
                  </a:schemeClr>
                </a:solidFill>
                <a:latin typeface="+mn-lt"/>
              </a:rPr>
              <a:pPr algn="r" fontAlgn="auto">
                <a:spcBef>
                  <a:spcPts val="0"/>
                </a:spcBef>
                <a:spcAft>
                  <a:spcPts val="0"/>
                </a:spcAft>
                <a:defRPr/>
              </a:pPr>
              <a:t>44</a:t>
            </a:fld>
            <a:endParaRPr lang="pt-PT" sz="1200" dirty="0">
              <a:solidFill>
                <a:schemeClr val="tx1">
                  <a:tint val="75000"/>
                </a:schemeClr>
              </a:solidFill>
              <a:latin typeface="+mn-lt"/>
            </a:endParaRPr>
          </a:p>
        </p:txBody>
      </p:sp>
      <p:sp>
        <p:nvSpPr>
          <p:cNvPr id="32772" name="Rectangle 7"/>
          <p:cNvSpPr>
            <a:spLocks noChangeArrowheads="1"/>
          </p:cNvSpPr>
          <p:nvPr/>
        </p:nvSpPr>
        <p:spPr bwMode="auto">
          <a:xfrm>
            <a:off x="685800" y="1657350"/>
            <a:ext cx="777240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400" dirty="0" smtClean="0">
                <a:latin typeface="Calibri" pitchFamily="34" charset="0"/>
              </a:rPr>
              <a:t>Adjusting </a:t>
            </a:r>
            <a:r>
              <a:rPr lang="en-US" sz="2400" dirty="0">
                <a:latin typeface="Calibri" pitchFamily="34" charset="0"/>
              </a:rPr>
              <a:t>the </a:t>
            </a:r>
            <a:r>
              <a:rPr lang="en-US" sz="2400" dirty="0" smtClean="0">
                <a:latin typeface="Calibri" pitchFamily="34" charset="0"/>
              </a:rPr>
              <a:t>viewing parameters </a:t>
            </a:r>
            <a:r>
              <a:rPr lang="en-US" sz="2400" dirty="0">
                <a:latin typeface="Calibri" pitchFamily="34" charset="0"/>
              </a:rPr>
              <a:t>according to the dynamic changes of the user's head position.</a:t>
            </a:r>
          </a:p>
          <a:p>
            <a:pPr marL="342900" indent="-342900" eaLnBrk="0" hangingPunct="0">
              <a:spcBef>
                <a:spcPct val="20000"/>
              </a:spcBef>
              <a:buFont typeface="Arial" charset="0"/>
              <a:buChar char="•"/>
            </a:pPr>
            <a:r>
              <a:rPr lang="en-US" sz="2400" dirty="0">
                <a:latin typeface="Calibri" pitchFamily="34" charset="0"/>
              </a:rPr>
              <a:t>Java 3D support for head tracking through classes:</a:t>
            </a:r>
            <a:endParaRPr lang="pt-PT" sz="2400" dirty="0">
              <a:latin typeface="Calibri" pitchFamily="34" charset="0"/>
            </a:endParaRPr>
          </a:p>
          <a:p>
            <a:pPr marL="742950" lvl="1" indent="-285750" eaLnBrk="0" hangingPunct="0">
              <a:spcBef>
                <a:spcPct val="20000"/>
              </a:spcBef>
              <a:buFont typeface="Arial" charset="0"/>
              <a:buChar char="•"/>
            </a:pPr>
            <a:r>
              <a:rPr lang="en-US" sz="2000" dirty="0">
                <a:latin typeface="Courier New" pitchFamily="49" charset="0"/>
                <a:cs typeface="Courier New" pitchFamily="49" charset="0"/>
              </a:rPr>
              <a:t>View</a:t>
            </a:r>
          </a:p>
          <a:p>
            <a:pPr marL="742950" lvl="1" indent="-285750" eaLnBrk="0" hangingPunct="0">
              <a:spcBef>
                <a:spcPct val="20000"/>
              </a:spcBef>
              <a:buFont typeface="Arial" charset="0"/>
              <a:buChar char="•"/>
            </a:pPr>
            <a:r>
              <a:rPr lang="en-US" sz="2000" dirty="0">
                <a:latin typeface="Courier New" pitchFamily="49" charset="0"/>
                <a:cs typeface="Courier New" pitchFamily="49" charset="0"/>
              </a:rPr>
              <a:t>Sensor</a:t>
            </a:r>
          </a:p>
          <a:p>
            <a:pPr marL="742950" lvl="1" indent="-285750" eaLnBrk="0" hangingPunct="0">
              <a:spcBef>
                <a:spcPct val="20000"/>
              </a:spcBef>
              <a:buFont typeface="Arial" charset="0"/>
              <a:buChar char="•"/>
            </a:pPr>
            <a:r>
              <a:rPr lang="en-US" sz="2000" dirty="0" err="1">
                <a:latin typeface="Courier New" pitchFamily="49" charset="0"/>
                <a:cs typeface="Courier New" pitchFamily="49" charset="0"/>
              </a:rPr>
              <a:t>PhysicalBody</a:t>
            </a:r>
            <a:endParaRPr lang="en-US" sz="2000" dirty="0">
              <a:latin typeface="Courier New" pitchFamily="49" charset="0"/>
              <a:cs typeface="Courier New" pitchFamily="49" charset="0"/>
            </a:endParaRPr>
          </a:p>
          <a:p>
            <a:pPr marL="742950" lvl="1" indent="-285750" eaLnBrk="0" hangingPunct="0">
              <a:spcBef>
                <a:spcPct val="20000"/>
              </a:spcBef>
              <a:buFont typeface="Arial" charset="0"/>
              <a:buChar char="•"/>
            </a:pPr>
            <a:r>
              <a:rPr lang="en-US" sz="2000" dirty="0" err="1">
                <a:latin typeface="Courier New" pitchFamily="49" charset="0"/>
                <a:cs typeface="Courier New" pitchFamily="49" charset="0"/>
              </a:rPr>
              <a:t>PhysicalEnvironment</a:t>
            </a:r>
            <a:endParaRPr lang="en-US" sz="2000" dirty="0">
              <a:latin typeface="Courier New" pitchFamily="49" charset="0"/>
              <a:cs typeface="Courier New" pitchFamily="49" charset="0"/>
            </a:endParaRPr>
          </a:p>
          <a:p>
            <a:pPr marL="742950" lvl="1" indent="-285750" eaLnBrk="0" hangingPunct="0">
              <a:spcBef>
                <a:spcPct val="20000"/>
              </a:spcBef>
              <a:buFont typeface="Arial" charset="0"/>
              <a:buChar char="–"/>
            </a:pP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0D3D6B34-44BE-46A7-BA38-D041EC8E8BE1}" type="slidenum">
              <a:rPr lang="pt-PT" sz="1200">
                <a:solidFill>
                  <a:schemeClr val="tx1">
                    <a:tint val="75000"/>
                  </a:schemeClr>
                </a:solidFill>
                <a:latin typeface="+mn-lt"/>
              </a:rPr>
              <a:pPr algn="r" fontAlgn="auto">
                <a:spcBef>
                  <a:spcPts val="0"/>
                </a:spcBef>
                <a:spcAft>
                  <a:spcPts val="0"/>
                </a:spcAft>
                <a:defRPr/>
              </a:pPr>
              <a:t>45</a:t>
            </a:fld>
            <a:endParaRPr lang="pt-PT" sz="1200" dirty="0">
              <a:solidFill>
                <a:schemeClr val="tx1">
                  <a:tint val="75000"/>
                </a:schemeClr>
              </a:solidFill>
              <a:latin typeface="+mn-lt"/>
            </a:endParaRPr>
          </a:p>
        </p:txBody>
      </p:sp>
      <p:sp>
        <p:nvSpPr>
          <p:cNvPr id="32774" name="Rectangle 7"/>
          <p:cNvSpPr>
            <a:spLocks noChangeArrowheads="1"/>
          </p:cNvSpPr>
          <p:nvPr/>
        </p:nvSpPr>
        <p:spPr bwMode="auto">
          <a:xfrm>
            <a:off x="685800" y="1657350"/>
            <a:ext cx="777240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defRPr/>
            </a:pPr>
            <a:r>
              <a:rPr lang="en-US" sz="2400" dirty="0" smtClean="0">
                <a:latin typeface="Calibri" pitchFamily="34" charset="0"/>
              </a:rPr>
              <a:t>Head </a:t>
            </a:r>
            <a:r>
              <a:rPr lang="en-US" sz="2400" dirty="0">
                <a:latin typeface="Calibri" pitchFamily="34" charset="0"/>
              </a:rPr>
              <a:t>tracking is based on the input of certain 6DOF tracking devices, such as virtual reality HMDs.</a:t>
            </a:r>
          </a:p>
          <a:p>
            <a:pPr marL="342900" indent="-342900" eaLnBrk="0" hangingPunct="0">
              <a:spcBef>
                <a:spcPct val="20000"/>
              </a:spcBef>
              <a:buFont typeface="Arial" charset="0"/>
              <a:buChar char="•"/>
              <a:defRPr/>
            </a:pPr>
            <a:r>
              <a:rPr lang="en-US" sz="2400" dirty="0">
                <a:latin typeface="Calibri" pitchFamily="34" charset="0"/>
              </a:rPr>
              <a:t>The Java 3D API contains the </a:t>
            </a:r>
            <a:r>
              <a:rPr lang="en-US" sz="2000" dirty="0" err="1">
                <a:solidFill>
                  <a:srgbClr val="FF0000"/>
                </a:solidFill>
                <a:latin typeface="Courier New" pitchFamily="49" charset="0"/>
                <a:cs typeface="Courier New" pitchFamily="49" charset="0"/>
              </a:rPr>
              <a:t>InputDevice</a:t>
            </a:r>
            <a:r>
              <a:rPr lang="en-US" sz="2000" dirty="0">
                <a:solidFill>
                  <a:srgbClr val="FF0000"/>
                </a:solidFill>
                <a:latin typeface="Courier New" pitchFamily="49" charset="0"/>
                <a:cs typeface="Courier New" pitchFamily="49" charset="0"/>
              </a:rPr>
              <a:t> </a:t>
            </a:r>
            <a:r>
              <a:rPr lang="en-US" sz="2400" dirty="0">
                <a:latin typeface="Calibri" pitchFamily="34" charset="0"/>
              </a:rPr>
              <a:t>interface class that can be used to define a particular input device.</a:t>
            </a:r>
            <a:endParaRPr lang="pt-PT" sz="2400" dirty="0">
              <a:latin typeface="Calibri" pitchFamily="34" charset="0"/>
            </a:endParaRPr>
          </a:p>
          <a:p>
            <a:pPr marL="800100" lvl="1" indent="-342900" eaLnBrk="0" hangingPunct="0">
              <a:spcBef>
                <a:spcPct val="20000"/>
              </a:spcBef>
              <a:buFont typeface="Arial" charset="0"/>
              <a:buChar char="•"/>
              <a:defRPr/>
            </a:pPr>
            <a:r>
              <a:rPr lang="pt-PT" sz="2000" dirty="0" err="1">
                <a:solidFill>
                  <a:schemeClr val="accent6">
                    <a:lumMod val="75000"/>
                  </a:schemeClr>
                </a:solidFill>
                <a:latin typeface="Courier New" pitchFamily="49" charset="0"/>
                <a:cs typeface="Courier New" pitchFamily="49" charset="0"/>
              </a:rPr>
              <a:t>void</a:t>
            </a:r>
            <a:r>
              <a:rPr lang="pt-PT" sz="2000" dirty="0">
                <a:solidFill>
                  <a:schemeClr val="accent6">
                    <a:lumMod val="75000"/>
                  </a:schemeClr>
                </a:solidFill>
                <a:latin typeface="Courier New" pitchFamily="49" charset="0"/>
                <a:cs typeface="Courier New" pitchFamily="49" charset="0"/>
              </a:rPr>
              <a:t> </a:t>
            </a:r>
            <a:r>
              <a:rPr lang="pt-PT" sz="2000" dirty="0" err="1">
                <a:solidFill>
                  <a:schemeClr val="accent6">
                    <a:lumMod val="75000"/>
                  </a:schemeClr>
                </a:solidFill>
                <a:latin typeface="Courier New" pitchFamily="49" charset="0"/>
                <a:cs typeface="Courier New" pitchFamily="49" charset="0"/>
              </a:rPr>
              <a:t>initialize</a:t>
            </a:r>
            <a:r>
              <a:rPr lang="pt-PT" sz="2000" dirty="0">
                <a:solidFill>
                  <a:schemeClr val="accent6">
                    <a:lumMod val="75000"/>
                  </a:schemeClr>
                </a:solidFill>
                <a:latin typeface="Courier New" pitchFamily="49" charset="0"/>
                <a:cs typeface="Courier New" pitchFamily="49" charset="0"/>
              </a:rPr>
              <a:t>()</a:t>
            </a:r>
          </a:p>
          <a:p>
            <a:pPr marL="800100" lvl="1" indent="-342900" eaLnBrk="0" hangingPunct="0">
              <a:spcBef>
                <a:spcPct val="20000"/>
              </a:spcBef>
              <a:buFont typeface="Arial" charset="0"/>
              <a:buChar char="•"/>
              <a:defRPr/>
            </a:pPr>
            <a:r>
              <a:rPr lang="pt-PT" sz="2000" dirty="0">
                <a:solidFill>
                  <a:schemeClr val="accent6">
                    <a:lumMod val="75000"/>
                  </a:schemeClr>
                </a:solidFill>
                <a:latin typeface="Courier New" pitchFamily="49" charset="0"/>
                <a:cs typeface="Courier New" pitchFamily="49" charset="0"/>
              </a:rPr>
              <a:t>Sensor </a:t>
            </a:r>
            <a:r>
              <a:rPr lang="pt-PT" sz="2000" dirty="0" err="1">
                <a:solidFill>
                  <a:schemeClr val="accent6">
                    <a:lumMod val="75000"/>
                  </a:schemeClr>
                </a:solidFill>
                <a:latin typeface="Courier New" pitchFamily="49" charset="0"/>
                <a:cs typeface="Courier New" pitchFamily="49" charset="0"/>
              </a:rPr>
              <a:t>getSensor</a:t>
            </a:r>
            <a:r>
              <a:rPr lang="pt-PT" sz="2000" dirty="0">
                <a:solidFill>
                  <a:schemeClr val="accent6">
                    <a:lumMod val="75000"/>
                  </a:schemeClr>
                </a:solidFill>
                <a:latin typeface="Courier New" pitchFamily="49" charset="0"/>
                <a:cs typeface="Courier New" pitchFamily="49" charset="0"/>
              </a:rPr>
              <a:t>(</a:t>
            </a:r>
            <a:r>
              <a:rPr lang="pt-PT" sz="2000" dirty="0" err="1">
                <a:solidFill>
                  <a:schemeClr val="accent6">
                    <a:lumMod val="75000"/>
                  </a:schemeClr>
                </a:solidFill>
                <a:latin typeface="Courier New" pitchFamily="49" charset="0"/>
                <a:cs typeface="Courier New" pitchFamily="49" charset="0"/>
              </a:rPr>
              <a:t>int</a:t>
            </a:r>
            <a:r>
              <a:rPr lang="pt-PT" sz="2000" dirty="0">
                <a:solidFill>
                  <a:schemeClr val="accent6">
                    <a:lumMod val="75000"/>
                  </a:schemeClr>
                </a:solidFill>
                <a:latin typeface="Courier New" pitchFamily="49" charset="0"/>
                <a:cs typeface="Courier New" pitchFamily="49" charset="0"/>
              </a:rPr>
              <a:t> </a:t>
            </a:r>
            <a:r>
              <a:rPr lang="pt-PT" sz="2000" dirty="0" err="1">
                <a:solidFill>
                  <a:schemeClr val="accent6">
                    <a:lumMod val="75000"/>
                  </a:schemeClr>
                </a:solidFill>
                <a:latin typeface="Courier New" pitchFamily="49" charset="0"/>
                <a:cs typeface="Courier New" pitchFamily="49" charset="0"/>
              </a:rPr>
              <a:t>sensorIndex</a:t>
            </a:r>
            <a:r>
              <a:rPr lang="pt-PT" sz="2000" dirty="0">
                <a:solidFill>
                  <a:schemeClr val="accent6">
                    <a:lumMod val="75000"/>
                  </a:schemeClr>
                </a:solidFill>
                <a:latin typeface="Courier New" pitchFamily="49" charset="0"/>
                <a:cs typeface="Courier New" pitchFamily="49" charset="0"/>
              </a:rPr>
              <a:t>)</a:t>
            </a:r>
          </a:p>
          <a:p>
            <a:pPr marL="342900" indent="-342900" eaLnBrk="0" hangingPunct="0">
              <a:spcBef>
                <a:spcPct val="20000"/>
              </a:spcBef>
              <a:buFont typeface="Arial" charset="0"/>
              <a:buChar char="•"/>
              <a:defRPr/>
            </a:pPr>
            <a:r>
              <a:rPr lang="en-US" sz="2400" dirty="0" smtClean="0">
                <a:latin typeface="Calibri" pitchFamily="34" charset="0"/>
              </a:rPr>
              <a:t>A </a:t>
            </a:r>
            <a:r>
              <a:rPr lang="en-US" sz="2400" dirty="0">
                <a:latin typeface="Calibri" pitchFamily="34" charset="0"/>
              </a:rPr>
              <a:t>given </a:t>
            </a:r>
            <a:r>
              <a:rPr lang="en-US" sz="2000" dirty="0" err="1">
                <a:solidFill>
                  <a:srgbClr val="FF0000"/>
                </a:solidFill>
                <a:latin typeface="Courier New" pitchFamily="49" charset="0"/>
                <a:cs typeface="Courier New" pitchFamily="49" charset="0"/>
              </a:rPr>
              <a:t>InputDevice</a:t>
            </a:r>
            <a:r>
              <a:rPr lang="en-US" sz="2000" dirty="0">
                <a:solidFill>
                  <a:srgbClr val="FF0000"/>
                </a:solidFill>
                <a:latin typeface="Courier New" pitchFamily="49" charset="0"/>
                <a:cs typeface="Courier New" pitchFamily="49" charset="0"/>
              </a:rPr>
              <a:t> </a:t>
            </a:r>
            <a:r>
              <a:rPr lang="en-US" sz="2400" dirty="0">
                <a:latin typeface="Calibri" pitchFamily="34" charset="0"/>
              </a:rPr>
              <a:t>implementation provides an array of Sensor objects.</a:t>
            </a:r>
          </a:p>
          <a:p>
            <a:pPr marL="342900" indent="-342900" eaLnBrk="0" hangingPunct="0">
              <a:spcBef>
                <a:spcPct val="20000"/>
              </a:spcBef>
              <a:buFont typeface="Arial" charset="0"/>
              <a:buChar char="•"/>
              <a:defRPr/>
            </a:pPr>
            <a:r>
              <a:rPr lang="en-US" sz="2400" dirty="0">
                <a:latin typeface="Calibri" pitchFamily="34" charset="0"/>
              </a:rPr>
              <a:t>A </a:t>
            </a:r>
            <a:r>
              <a:rPr lang="en-US" sz="2000" dirty="0">
                <a:solidFill>
                  <a:srgbClr val="FF0000"/>
                </a:solidFill>
                <a:latin typeface="Courier New" pitchFamily="49" charset="0"/>
                <a:cs typeface="Courier New" pitchFamily="49" charset="0"/>
              </a:rPr>
              <a:t>Sensor </a:t>
            </a:r>
            <a:r>
              <a:rPr lang="en-US" sz="2400" dirty="0">
                <a:latin typeface="Calibri" pitchFamily="34" charset="0"/>
              </a:rPr>
              <a:t>object provides the input data of a given device.</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771FB3A3-2BBF-44FD-A0F4-895AEEB6FD4F}" type="slidenum">
              <a:rPr lang="pt-PT" sz="1200">
                <a:solidFill>
                  <a:schemeClr val="tx1">
                    <a:tint val="75000"/>
                  </a:schemeClr>
                </a:solidFill>
                <a:latin typeface="+mn-lt"/>
              </a:rPr>
              <a:pPr algn="r" fontAlgn="auto">
                <a:spcBef>
                  <a:spcPts val="0"/>
                </a:spcBef>
                <a:spcAft>
                  <a:spcPts val="0"/>
                </a:spcAft>
                <a:defRPr/>
              </a:pPr>
              <a:t>46</a:t>
            </a:fld>
            <a:endParaRPr lang="pt-PT" sz="1200" dirty="0">
              <a:solidFill>
                <a:schemeClr val="tx1">
                  <a:tint val="75000"/>
                </a:schemeClr>
              </a:solidFill>
              <a:latin typeface="+mn-lt"/>
            </a:endParaRPr>
          </a:p>
        </p:txBody>
      </p:sp>
      <p:sp>
        <p:nvSpPr>
          <p:cNvPr id="32774" name="Rectangle 7"/>
          <p:cNvSpPr>
            <a:spLocks noChangeArrowheads="1"/>
          </p:cNvSpPr>
          <p:nvPr/>
        </p:nvSpPr>
        <p:spPr bwMode="auto">
          <a:xfrm>
            <a:off x="685800" y="1657350"/>
            <a:ext cx="7772400" cy="462915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defRPr/>
            </a:pPr>
            <a:r>
              <a:rPr lang="en-US" sz="2400" dirty="0" smtClean="0">
                <a:latin typeface="Calibri" pitchFamily="34" charset="0"/>
              </a:rPr>
              <a:t>The </a:t>
            </a:r>
            <a:r>
              <a:rPr lang="en-US" sz="2000" dirty="0" err="1">
                <a:solidFill>
                  <a:srgbClr val="FF0000"/>
                </a:solidFill>
                <a:latin typeface="Courier New" pitchFamily="49" charset="0"/>
                <a:cs typeface="Courier New" pitchFamily="49" charset="0"/>
              </a:rPr>
              <a:t>PhysicalEnvironment</a:t>
            </a:r>
            <a:r>
              <a:rPr lang="en-US" sz="2000" dirty="0">
                <a:solidFill>
                  <a:srgbClr val="FF0000"/>
                </a:solidFill>
                <a:latin typeface="Courier New" pitchFamily="49" charset="0"/>
                <a:cs typeface="Courier New" pitchFamily="49" charset="0"/>
              </a:rPr>
              <a:t> </a:t>
            </a:r>
            <a:r>
              <a:rPr lang="en-US" sz="2400" dirty="0">
                <a:latin typeface="Calibri" pitchFamily="34" charset="0"/>
              </a:rPr>
              <a:t>object contains all registered input devices.</a:t>
            </a:r>
          </a:p>
          <a:p>
            <a:pPr marL="342900" indent="-342900" eaLnBrk="0" hangingPunct="0">
              <a:spcBef>
                <a:spcPct val="20000"/>
              </a:spcBef>
              <a:buFont typeface="Arial" charset="0"/>
              <a:buChar char="•"/>
              <a:defRPr/>
            </a:pPr>
            <a:r>
              <a:rPr lang="en-US" sz="2400" dirty="0">
                <a:latin typeface="Calibri" pitchFamily="34" charset="0"/>
              </a:rPr>
              <a:t>In order to register an input device we can use the</a:t>
            </a:r>
            <a:endParaRPr lang="pt-PT" sz="2400" dirty="0">
              <a:latin typeface="Calibri" pitchFamily="34" charset="0"/>
            </a:endParaRPr>
          </a:p>
          <a:p>
            <a:pPr marL="800100" lvl="1" indent="-342900" eaLnBrk="0" hangingPunct="0">
              <a:spcBef>
                <a:spcPct val="20000"/>
              </a:spcBef>
              <a:buFont typeface="Arial" charset="0"/>
              <a:buChar char="•"/>
              <a:defRPr/>
            </a:pPr>
            <a:r>
              <a:rPr lang="pt-PT" sz="2000" dirty="0" err="1">
                <a:solidFill>
                  <a:schemeClr val="accent5">
                    <a:lumMod val="75000"/>
                  </a:schemeClr>
                </a:solidFill>
                <a:latin typeface="Courier New" pitchFamily="49" charset="0"/>
                <a:cs typeface="Courier New" pitchFamily="49" charset="0"/>
              </a:rPr>
              <a:t>addInputDevice</a:t>
            </a:r>
            <a:r>
              <a:rPr lang="pt-PT" sz="2000" dirty="0">
                <a:solidFill>
                  <a:schemeClr val="accent5">
                    <a:lumMod val="75000"/>
                  </a:schemeClr>
                </a:solidFill>
                <a:latin typeface="Courier New" pitchFamily="49" charset="0"/>
                <a:cs typeface="Courier New" pitchFamily="49" charset="0"/>
              </a:rPr>
              <a:t>(</a:t>
            </a:r>
            <a:r>
              <a:rPr lang="pt-PT" sz="2000" dirty="0" err="1">
                <a:solidFill>
                  <a:schemeClr val="accent5">
                    <a:lumMod val="75000"/>
                  </a:schemeClr>
                </a:solidFill>
                <a:latin typeface="Courier New" pitchFamily="49" charset="0"/>
                <a:cs typeface="Courier New" pitchFamily="49" charset="0"/>
              </a:rPr>
              <a:t>InputDevice</a:t>
            </a:r>
            <a:r>
              <a:rPr lang="pt-PT" sz="2000" dirty="0">
                <a:solidFill>
                  <a:schemeClr val="accent5">
                    <a:lumMod val="75000"/>
                  </a:schemeClr>
                </a:solidFill>
                <a:latin typeface="Courier New" pitchFamily="49" charset="0"/>
                <a:cs typeface="Courier New" pitchFamily="49" charset="0"/>
              </a:rPr>
              <a:t> </a:t>
            </a:r>
            <a:r>
              <a:rPr lang="pt-PT" sz="2000" dirty="0" err="1">
                <a:solidFill>
                  <a:schemeClr val="accent5">
                    <a:lumMod val="75000"/>
                  </a:schemeClr>
                </a:solidFill>
                <a:latin typeface="Courier New" pitchFamily="49" charset="0"/>
                <a:cs typeface="Courier New" pitchFamily="49" charset="0"/>
              </a:rPr>
              <a:t>device</a:t>
            </a:r>
            <a:r>
              <a:rPr lang="pt-PT" sz="2000" dirty="0">
                <a:solidFill>
                  <a:schemeClr val="accent5">
                    <a:lumMod val="75000"/>
                  </a:schemeClr>
                </a:solidFill>
                <a:latin typeface="Courier New" pitchFamily="49" charset="0"/>
                <a:cs typeface="Courier New" pitchFamily="49" charset="0"/>
              </a:rPr>
              <a:t>)</a:t>
            </a:r>
            <a:endParaRPr lang="en-US" sz="2000" dirty="0" err="1">
              <a:solidFill>
                <a:schemeClr val="accent5">
                  <a:lumMod val="75000"/>
                </a:schemeClr>
              </a:solidFill>
              <a:latin typeface="Courier New" pitchFamily="49" charset="0"/>
              <a:cs typeface="Courier New" pitchFamily="49" charset="0"/>
            </a:endParaRPr>
          </a:p>
          <a:p>
            <a:pPr marL="342900" lvl="1" indent="-342900" eaLnBrk="0" hangingPunct="0">
              <a:spcBef>
                <a:spcPct val="20000"/>
              </a:spcBef>
              <a:buFont typeface="Arial" charset="0"/>
              <a:buChar char="•"/>
              <a:defRPr/>
            </a:pPr>
            <a:r>
              <a:rPr lang="en-US" sz="2400" dirty="0" smtClean="0">
                <a:latin typeface="Calibri" pitchFamily="34" charset="0"/>
              </a:rPr>
              <a:t>By </a:t>
            </a:r>
            <a:r>
              <a:rPr lang="en-US" sz="2400" dirty="0">
                <a:latin typeface="Calibri" pitchFamily="34" charset="0"/>
              </a:rPr>
              <a:t>default the </a:t>
            </a:r>
            <a:r>
              <a:rPr lang="en-US" sz="2000" dirty="0" err="1">
                <a:solidFill>
                  <a:srgbClr val="FF0000"/>
                </a:solidFill>
                <a:latin typeface="Courier New" pitchFamily="49" charset="0"/>
                <a:cs typeface="Courier New" pitchFamily="49" charset="0"/>
              </a:rPr>
              <a:t>PhysicalEnvironment</a:t>
            </a:r>
            <a:r>
              <a:rPr lang="en-US" sz="2400" dirty="0">
                <a:latin typeface="Calibri" pitchFamily="34" charset="0"/>
              </a:rPr>
              <a:t> object contains three entities with 6DOF: </a:t>
            </a:r>
            <a:r>
              <a:rPr lang="en-US" sz="2000" dirty="0" err="1">
                <a:solidFill>
                  <a:srgbClr val="FF0000"/>
                </a:solidFill>
                <a:latin typeface="Courier New" pitchFamily="49" charset="0"/>
                <a:cs typeface="Courier New" pitchFamily="49" charset="0"/>
              </a:rPr>
              <a:t>UserHead</a:t>
            </a:r>
            <a:r>
              <a:rPr lang="en-US" sz="2400" dirty="0">
                <a:latin typeface="Calibri" pitchFamily="34" charset="0"/>
              </a:rPr>
              <a:t>, </a:t>
            </a:r>
            <a:r>
              <a:rPr lang="en-US" sz="2000" dirty="0" err="1">
                <a:solidFill>
                  <a:srgbClr val="FF0000"/>
                </a:solidFill>
                <a:latin typeface="Courier New" pitchFamily="49" charset="0"/>
                <a:cs typeface="Courier New" pitchFamily="49" charset="0"/>
              </a:rPr>
              <a:t>DominantHand</a:t>
            </a:r>
            <a:r>
              <a:rPr lang="en-US" sz="2400" dirty="0">
                <a:latin typeface="Calibri" pitchFamily="34" charset="0"/>
              </a:rPr>
              <a:t>, and </a:t>
            </a:r>
            <a:r>
              <a:rPr lang="en-US" sz="2000" dirty="0" err="1">
                <a:solidFill>
                  <a:srgbClr val="FF0000"/>
                </a:solidFill>
                <a:latin typeface="Courier New" pitchFamily="49" charset="0"/>
                <a:cs typeface="Courier New" pitchFamily="49" charset="0"/>
              </a:rPr>
              <a:t>NondominantHand</a:t>
            </a:r>
            <a:r>
              <a:rPr lang="en-US" sz="2400" dirty="0">
                <a:latin typeface="Calibri" pitchFamily="34" charset="0"/>
              </a:rPr>
              <a:t>, with indexes 0, 1, and 2 respectively. To assign a sensor to the </a:t>
            </a:r>
            <a:r>
              <a:rPr lang="en-US" sz="2000" dirty="0" err="1">
                <a:solidFill>
                  <a:srgbClr val="FF0000"/>
                </a:solidFill>
                <a:latin typeface="Courier New" pitchFamily="49" charset="0"/>
                <a:cs typeface="Courier New" pitchFamily="49" charset="0"/>
              </a:rPr>
              <a:t>UserHead</a:t>
            </a:r>
            <a:r>
              <a:rPr lang="en-US" sz="2000" dirty="0">
                <a:solidFill>
                  <a:srgbClr val="FF0000"/>
                </a:solidFill>
                <a:latin typeface="Courier New" pitchFamily="49" charset="0"/>
                <a:cs typeface="Courier New" pitchFamily="49" charset="0"/>
              </a:rPr>
              <a:t> </a:t>
            </a:r>
            <a:r>
              <a:rPr lang="en-US" sz="2400" dirty="0">
                <a:latin typeface="Calibri" pitchFamily="34" charset="0"/>
              </a:rPr>
              <a:t>entity for example, we can call the method</a:t>
            </a:r>
            <a:endParaRPr lang="pt-PT" sz="2400" dirty="0">
              <a:latin typeface="Calibri" pitchFamily="34" charset="0"/>
            </a:endParaRPr>
          </a:p>
          <a:p>
            <a:pPr marL="800100" lvl="1" indent="-342900" eaLnBrk="0" hangingPunct="0">
              <a:spcBef>
                <a:spcPct val="20000"/>
              </a:spcBef>
              <a:buFont typeface="Arial" charset="0"/>
              <a:buChar char="•"/>
              <a:defRPr/>
            </a:pPr>
            <a:r>
              <a:rPr lang="pt-PT" sz="2000" dirty="0" err="1">
                <a:solidFill>
                  <a:schemeClr val="accent3">
                    <a:lumMod val="75000"/>
                  </a:schemeClr>
                </a:solidFill>
                <a:latin typeface="Courier New" pitchFamily="49" charset="0"/>
                <a:cs typeface="Courier New" pitchFamily="49" charset="0"/>
              </a:rPr>
              <a:t>setSensor</a:t>
            </a:r>
            <a:r>
              <a:rPr lang="pt-PT" sz="2000" dirty="0">
                <a:solidFill>
                  <a:schemeClr val="accent3">
                    <a:lumMod val="75000"/>
                  </a:schemeClr>
                </a:solidFill>
                <a:latin typeface="Courier New" pitchFamily="49" charset="0"/>
                <a:cs typeface="Courier New" pitchFamily="49" charset="0"/>
              </a:rPr>
              <a:t>(0, sensor)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35D6E64E-A367-4371-A793-D70D46B15C7B}" type="slidenum">
              <a:rPr lang="pt-PT" sz="1200">
                <a:solidFill>
                  <a:schemeClr val="tx1">
                    <a:tint val="75000"/>
                  </a:schemeClr>
                </a:solidFill>
                <a:latin typeface="+mn-lt"/>
              </a:rPr>
              <a:pPr algn="r" fontAlgn="auto">
                <a:spcBef>
                  <a:spcPts val="0"/>
                </a:spcBef>
                <a:spcAft>
                  <a:spcPts val="0"/>
                </a:spcAft>
                <a:defRPr/>
              </a:pPr>
              <a:t>47</a:t>
            </a:fld>
            <a:endParaRPr lang="pt-PT" sz="1200" dirty="0">
              <a:solidFill>
                <a:schemeClr val="tx1">
                  <a:tint val="75000"/>
                </a:schemeClr>
              </a:solidFill>
              <a:latin typeface="+mn-lt"/>
            </a:endParaRPr>
          </a:p>
        </p:txBody>
      </p:sp>
      <p:sp>
        <p:nvSpPr>
          <p:cNvPr id="32774" name="Rectangle 7"/>
          <p:cNvSpPr>
            <a:spLocks noChangeArrowheads="1"/>
          </p:cNvSpPr>
          <p:nvPr/>
        </p:nvSpPr>
        <p:spPr bwMode="auto">
          <a:xfrm>
            <a:off x="685800" y="1657350"/>
            <a:ext cx="7772400" cy="4114800"/>
          </a:xfrm>
          <a:prstGeom prst="rect">
            <a:avLst/>
          </a:prstGeom>
          <a:noFill/>
          <a:ln w="9525">
            <a:noFill/>
            <a:miter lim="800000"/>
            <a:headEnd/>
            <a:tailEnd/>
          </a:ln>
        </p:spPr>
        <p:txBody>
          <a:bodyPr lIns="92075" tIns="46038" rIns="92075" bIns="46038"/>
          <a:lstStyle/>
          <a:p>
            <a:pPr marL="342900" lvl="1" indent="-342900" eaLnBrk="0" hangingPunct="0">
              <a:spcBef>
                <a:spcPct val="20000"/>
              </a:spcBef>
              <a:buFont typeface="Arial" charset="0"/>
              <a:buChar char="•"/>
              <a:defRPr/>
            </a:pPr>
            <a:r>
              <a:rPr lang="en-US" sz="2400" dirty="0" smtClean="0">
                <a:latin typeface="Calibri" pitchFamily="34" charset="0"/>
              </a:rPr>
              <a:t>Head </a:t>
            </a:r>
            <a:r>
              <a:rPr lang="en-US" sz="2400" dirty="0">
                <a:latin typeface="Calibri" pitchFamily="34" charset="0"/>
              </a:rPr>
              <a:t>tracking is off by default. To connect it we use the </a:t>
            </a:r>
            <a:r>
              <a:rPr lang="en-US" sz="2000" dirty="0">
                <a:solidFill>
                  <a:srgbClr val="FF0000"/>
                </a:solidFill>
                <a:latin typeface="Courier New" pitchFamily="49" charset="0"/>
                <a:cs typeface="Courier New" pitchFamily="49" charset="0"/>
              </a:rPr>
              <a:t>View</a:t>
            </a:r>
            <a:r>
              <a:rPr lang="en-US" sz="2400" i="1" dirty="0">
                <a:latin typeface="Calibri" pitchFamily="34" charset="0"/>
              </a:rPr>
              <a:t> </a:t>
            </a:r>
            <a:r>
              <a:rPr lang="en-US" sz="2400" dirty="0">
                <a:latin typeface="Calibri" pitchFamily="34" charset="0"/>
              </a:rPr>
              <a:t>object method</a:t>
            </a:r>
            <a:endParaRPr lang="pt-PT" sz="2400" dirty="0">
              <a:latin typeface="Calibri" pitchFamily="34" charset="0"/>
            </a:endParaRPr>
          </a:p>
          <a:p>
            <a:pPr marL="800100" lvl="1" indent="-342900" eaLnBrk="0" hangingPunct="0">
              <a:spcBef>
                <a:spcPct val="20000"/>
              </a:spcBef>
              <a:buFont typeface="Arial" charset="0"/>
              <a:buChar char="•"/>
              <a:defRPr/>
            </a:pPr>
            <a:r>
              <a:rPr lang="pt-PT" sz="2000" dirty="0" err="1">
                <a:solidFill>
                  <a:schemeClr val="accent6"/>
                </a:solidFill>
                <a:latin typeface="Courier New" pitchFamily="49" charset="0"/>
                <a:cs typeface="Courier New" pitchFamily="49" charset="0"/>
              </a:rPr>
              <a:t>setTrackingEnable</a:t>
            </a:r>
            <a:r>
              <a:rPr lang="pt-PT" sz="2000" dirty="0">
                <a:solidFill>
                  <a:schemeClr val="accent6"/>
                </a:solidFill>
                <a:latin typeface="Courier New" pitchFamily="49" charset="0"/>
                <a:cs typeface="Courier New" pitchFamily="49" charset="0"/>
              </a:rPr>
              <a:t>(</a:t>
            </a:r>
            <a:r>
              <a:rPr lang="pt-PT" sz="2000" dirty="0" err="1">
                <a:solidFill>
                  <a:schemeClr val="accent6"/>
                </a:solidFill>
                <a:latin typeface="Courier New" pitchFamily="49" charset="0"/>
                <a:cs typeface="Courier New" pitchFamily="49" charset="0"/>
              </a:rPr>
              <a:t>true</a:t>
            </a:r>
            <a:r>
              <a:rPr lang="pt-PT" sz="2000" dirty="0">
                <a:solidFill>
                  <a:schemeClr val="accent6"/>
                </a:solidFill>
                <a:latin typeface="Courier New" pitchFamily="49" charset="0"/>
                <a:cs typeface="Courier New" pitchFamily="49" charset="0"/>
              </a:rPr>
              <a:t>)</a:t>
            </a:r>
            <a:endParaRPr lang="pt-PT" sz="2400" dirty="0">
              <a:latin typeface="Calibri" pitchFamily="34" charset="0"/>
            </a:endParaRPr>
          </a:p>
          <a:p>
            <a:pPr marL="342900" indent="-342900" eaLnBrk="0" hangingPunct="0">
              <a:spcBef>
                <a:spcPct val="20000"/>
              </a:spcBef>
              <a:buFont typeface="Arial" charset="0"/>
              <a:buChar char="•"/>
              <a:defRPr/>
            </a:pPr>
            <a:r>
              <a:rPr lang="en-US" sz="2400" dirty="0" smtClean="0">
                <a:latin typeface="Calibri" pitchFamily="34" charset="0"/>
              </a:rPr>
              <a:t>There </a:t>
            </a:r>
            <a:r>
              <a:rPr lang="en-US" sz="2400" dirty="0">
                <a:latin typeface="Calibri" pitchFamily="34" charset="0"/>
              </a:rPr>
              <a:t>are two options for mounting the screen in a head-mounted view: </a:t>
            </a:r>
            <a:r>
              <a:rPr lang="en-US" sz="2000" dirty="0">
                <a:solidFill>
                  <a:srgbClr val="FF0000"/>
                </a:solidFill>
                <a:latin typeface="Courier New" pitchFamily="49" charset="0"/>
                <a:cs typeface="Courier New" pitchFamily="49" charset="0"/>
              </a:rPr>
              <a:t>room mounted </a:t>
            </a:r>
            <a:r>
              <a:rPr lang="en-US" sz="2400" dirty="0">
                <a:latin typeface="Calibri" pitchFamily="34" charset="0"/>
              </a:rPr>
              <a:t>and </a:t>
            </a:r>
            <a:r>
              <a:rPr lang="en-US" sz="2000" dirty="0">
                <a:solidFill>
                  <a:srgbClr val="FF0000"/>
                </a:solidFill>
                <a:latin typeface="Courier New" pitchFamily="49" charset="0"/>
                <a:cs typeface="Courier New" pitchFamily="49" charset="0"/>
              </a:rPr>
              <a:t>head mounted</a:t>
            </a:r>
            <a:r>
              <a:rPr lang="en-US" sz="2400" dirty="0">
                <a:latin typeface="Calibri" pitchFamily="34" charset="0"/>
              </a:rPr>
              <a:t>.</a:t>
            </a:r>
            <a:endParaRPr lang="pt-PT" sz="2400" dirty="0">
              <a:latin typeface="Calibri" pitchFamily="34" charset="0"/>
            </a:endParaRPr>
          </a:p>
          <a:p>
            <a:pPr marL="800100" lvl="1" indent="-342900" eaLnBrk="0" hangingPunct="0">
              <a:spcBef>
                <a:spcPct val="20000"/>
              </a:spcBef>
              <a:buFont typeface="Arial" charset="0"/>
              <a:buChar char="•"/>
              <a:defRPr/>
            </a:pPr>
            <a:r>
              <a:rPr lang="pt-PT" sz="2000" dirty="0" err="1">
                <a:solidFill>
                  <a:srgbClr val="00B050"/>
                </a:solidFill>
                <a:latin typeface="Courier New" pitchFamily="49" charset="0"/>
                <a:cs typeface="Courier New" pitchFamily="49" charset="0"/>
              </a:rPr>
              <a:t>Void</a:t>
            </a:r>
            <a:r>
              <a:rPr lang="pt-PT" sz="2000" dirty="0">
                <a:solidFill>
                  <a:srgbClr val="00B050"/>
                </a:solidFill>
                <a:latin typeface="Courier New" pitchFamily="49" charset="0"/>
                <a:cs typeface="Courier New" pitchFamily="49" charset="0"/>
              </a:rPr>
              <a:t> </a:t>
            </a:r>
            <a:r>
              <a:rPr lang="pt-PT" sz="2000" dirty="0" err="1">
                <a:solidFill>
                  <a:srgbClr val="00B050"/>
                </a:solidFill>
                <a:latin typeface="Courier New" pitchFamily="49" charset="0"/>
                <a:cs typeface="Courier New" pitchFamily="49" charset="0"/>
              </a:rPr>
              <a:t>setViewPolicy</a:t>
            </a:r>
            <a:r>
              <a:rPr lang="pt-PT" sz="2000" dirty="0">
                <a:solidFill>
                  <a:srgbClr val="00B050"/>
                </a:solidFill>
                <a:latin typeface="Courier New" pitchFamily="49" charset="0"/>
                <a:cs typeface="Courier New" pitchFamily="49" charset="0"/>
              </a:rPr>
              <a:t>(</a:t>
            </a:r>
            <a:r>
              <a:rPr lang="pt-PT" sz="2000" dirty="0" err="1">
                <a:solidFill>
                  <a:srgbClr val="00B050"/>
                </a:solidFill>
                <a:latin typeface="Courier New" pitchFamily="49" charset="0"/>
                <a:cs typeface="Courier New" pitchFamily="49" charset="0"/>
              </a:rPr>
              <a:t>int</a:t>
            </a:r>
            <a:r>
              <a:rPr lang="pt-PT" sz="2000" dirty="0">
                <a:solidFill>
                  <a:srgbClr val="00B050"/>
                </a:solidFill>
                <a:latin typeface="Courier New" pitchFamily="49" charset="0"/>
                <a:cs typeface="Courier New" pitchFamily="49" charset="0"/>
              </a:rPr>
              <a:t> </a:t>
            </a:r>
            <a:r>
              <a:rPr lang="pt-PT" sz="2000" dirty="0" err="1">
                <a:solidFill>
                  <a:srgbClr val="00B050"/>
                </a:solidFill>
                <a:latin typeface="Courier New" pitchFamily="49" charset="0"/>
                <a:cs typeface="Courier New" pitchFamily="49" charset="0"/>
              </a:rPr>
              <a:t>viewPolicy</a:t>
            </a:r>
            <a:r>
              <a:rPr lang="pt-PT" sz="2000" dirty="0">
                <a:solidFill>
                  <a:srgbClr val="00B050"/>
                </a:solidFill>
                <a:latin typeface="Courier New" pitchFamily="49" charset="0"/>
                <a:cs typeface="Courier New" pitchFamily="49" charset="0"/>
              </a:rPr>
              <a:t>)</a:t>
            </a:r>
          </a:p>
          <a:p>
            <a:pPr marL="1257300" lvl="2" indent="-342900" eaLnBrk="0" hangingPunct="0">
              <a:spcBef>
                <a:spcPct val="20000"/>
              </a:spcBef>
              <a:buFont typeface="Arial" charset="0"/>
              <a:buChar char="•"/>
              <a:defRPr/>
            </a:pPr>
            <a:r>
              <a:rPr lang="pt-PT" sz="2000" dirty="0">
                <a:solidFill>
                  <a:srgbClr val="00B050"/>
                </a:solidFill>
                <a:latin typeface="Courier New" pitchFamily="49" charset="0"/>
                <a:cs typeface="Courier New" pitchFamily="49" charset="0"/>
              </a:rPr>
              <a:t>SCREEN_VIEW</a:t>
            </a:r>
          </a:p>
          <a:p>
            <a:pPr marL="1257300" lvl="2" indent="-342900" eaLnBrk="0" hangingPunct="0">
              <a:spcBef>
                <a:spcPct val="20000"/>
              </a:spcBef>
              <a:buFont typeface="Arial" charset="0"/>
              <a:buChar char="•"/>
              <a:defRPr/>
            </a:pPr>
            <a:r>
              <a:rPr lang="pt-PT" sz="2000" dirty="0">
                <a:solidFill>
                  <a:srgbClr val="00B050"/>
                </a:solidFill>
                <a:latin typeface="Courier New" pitchFamily="49" charset="0"/>
                <a:cs typeface="Courier New" pitchFamily="49" charset="0"/>
              </a:rPr>
              <a:t>HMD_VIEW</a:t>
            </a:r>
          </a:p>
          <a:p>
            <a:pPr marL="342900" indent="-342900" eaLnBrk="0" hangingPunct="0">
              <a:spcBef>
                <a:spcPct val="20000"/>
              </a:spcBef>
              <a:buFont typeface="Arial" charset="0"/>
              <a:buChar char="•"/>
              <a:defRPr/>
            </a:pPr>
            <a:r>
              <a:rPr lang="en-US" sz="2400" dirty="0" smtClean="0">
                <a:latin typeface="Calibri" pitchFamily="34" charset="0"/>
              </a:rPr>
              <a:t>In </a:t>
            </a:r>
            <a:r>
              <a:rPr lang="en-US" sz="2000" dirty="0" err="1">
                <a:solidFill>
                  <a:srgbClr val="FF0000"/>
                </a:solidFill>
                <a:latin typeface="Courier New" pitchFamily="49" charset="0"/>
                <a:cs typeface="Courier New" pitchFamily="49" charset="0"/>
              </a:rPr>
              <a:t>HMD_VIEW</a:t>
            </a:r>
            <a:r>
              <a:rPr lang="en-US" sz="2400" dirty="0">
                <a:latin typeface="Calibri" pitchFamily="34" charset="0"/>
              </a:rPr>
              <a:t> mode you need to change the </a:t>
            </a:r>
            <a:r>
              <a:rPr lang="en-US" sz="2400" dirty="0" err="1">
                <a:latin typeface="Calibri" pitchFamily="34" charset="0"/>
              </a:rPr>
              <a:t>monoscopic</a:t>
            </a:r>
            <a:r>
              <a:rPr lang="en-US" sz="2400" dirty="0">
                <a:latin typeface="Calibri" pitchFamily="34" charset="0"/>
              </a:rPr>
              <a:t> view:</a:t>
            </a:r>
            <a:endParaRPr lang="pt-PT" sz="2400" dirty="0">
              <a:latin typeface="Calibri" pitchFamily="34" charset="0"/>
            </a:endParaRPr>
          </a:p>
          <a:p>
            <a:pPr marL="800100" lvl="1" indent="-342900" eaLnBrk="0" hangingPunct="0">
              <a:spcBef>
                <a:spcPct val="20000"/>
              </a:spcBef>
              <a:buFont typeface="Arial" charset="0"/>
              <a:buChar char="•"/>
              <a:defRPr/>
            </a:pPr>
            <a:r>
              <a:rPr lang="pt-PT" sz="2000" dirty="0" err="1">
                <a:solidFill>
                  <a:schemeClr val="accent6"/>
                </a:solidFill>
                <a:latin typeface="Courier New" pitchFamily="49" charset="0"/>
                <a:cs typeface="Courier New" pitchFamily="49" charset="0"/>
              </a:rPr>
              <a:t>canvas.setMonoscopicViewPolicy</a:t>
            </a:r>
            <a:r>
              <a:rPr lang="pt-PT" sz="2000" dirty="0">
                <a:solidFill>
                  <a:schemeClr val="accent6"/>
                </a:solidFill>
                <a:latin typeface="Courier New" pitchFamily="49" charset="0"/>
                <a:cs typeface="Courier New" pitchFamily="49" charset="0"/>
              </a:rPr>
              <a:t>(</a:t>
            </a:r>
            <a:r>
              <a:rPr lang="pt-PT" sz="2000" dirty="0" err="1">
                <a:solidFill>
                  <a:schemeClr val="accent6"/>
                </a:solidFill>
                <a:latin typeface="Courier New" pitchFamily="49" charset="0"/>
                <a:cs typeface="Courier New" pitchFamily="49" charset="0"/>
              </a:rPr>
              <a:t>View.LET_EYE_VIEW</a:t>
            </a:r>
            <a:r>
              <a:rPr lang="pt-PT" sz="2000" dirty="0">
                <a:solidFill>
                  <a:schemeClr val="accent6"/>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94661470-739D-4511-AE72-611DC17AD993}" type="slidenum">
              <a:rPr lang="pt-PT" sz="1200">
                <a:solidFill>
                  <a:schemeClr val="tx1">
                    <a:tint val="75000"/>
                  </a:schemeClr>
                </a:solidFill>
                <a:latin typeface="+mn-lt"/>
              </a:rPr>
              <a:pPr algn="r" fontAlgn="auto">
                <a:spcBef>
                  <a:spcPts val="0"/>
                </a:spcBef>
                <a:spcAft>
                  <a:spcPts val="0"/>
                </a:spcAft>
                <a:defRPr/>
              </a:pPr>
              <a:t>48</a:t>
            </a:fld>
            <a:endParaRPr lang="pt-PT" sz="1200" dirty="0">
              <a:solidFill>
                <a:schemeClr val="tx1">
                  <a:tint val="75000"/>
                </a:schemeClr>
              </a:solidFill>
              <a:latin typeface="+mn-lt"/>
            </a:endParaRPr>
          </a:p>
        </p:txBody>
      </p:sp>
      <p:sp>
        <p:nvSpPr>
          <p:cNvPr id="32774" name="Rectangle 7"/>
          <p:cNvSpPr>
            <a:spLocks noChangeArrowheads="1"/>
          </p:cNvSpPr>
          <p:nvPr/>
        </p:nvSpPr>
        <p:spPr bwMode="auto">
          <a:xfrm>
            <a:off x="685800" y="1657350"/>
            <a:ext cx="777240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defRPr/>
            </a:pPr>
            <a:r>
              <a:rPr lang="en-US" sz="2400" dirty="0" smtClean="0">
                <a:latin typeface="Calibri" pitchFamily="34" charset="0"/>
              </a:rPr>
              <a:t>The </a:t>
            </a:r>
            <a:r>
              <a:rPr lang="en-US" sz="2400" dirty="0">
                <a:latin typeface="Calibri" pitchFamily="34" charset="0"/>
              </a:rPr>
              <a:t>visual representation of the observer in the scene is called the avatar. The </a:t>
            </a:r>
            <a:r>
              <a:rPr lang="en-US" sz="2000" dirty="0">
                <a:solidFill>
                  <a:srgbClr val="FF0000"/>
                </a:solidFill>
                <a:latin typeface="Courier New" pitchFamily="49" charset="0"/>
                <a:cs typeface="Courier New" pitchFamily="49" charset="0"/>
              </a:rPr>
              <a:t>Viewer </a:t>
            </a:r>
            <a:r>
              <a:rPr lang="en-US" sz="2400" dirty="0">
                <a:latin typeface="Calibri" pitchFamily="34" charset="0"/>
              </a:rPr>
              <a:t>object in the </a:t>
            </a:r>
            <a:r>
              <a:rPr lang="en-US" sz="2000" dirty="0" err="1">
                <a:solidFill>
                  <a:srgbClr val="FF0000"/>
                </a:solidFill>
                <a:latin typeface="Courier New" pitchFamily="49" charset="0"/>
                <a:cs typeface="Courier New" pitchFamily="49" charset="0"/>
              </a:rPr>
              <a:t>SimpleUniverse</a:t>
            </a:r>
            <a:r>
              <a:rPr lang="en-US" sz="2400" dirty="0">
                <a:latin typeface="Calibri" pitchFamily="34" charset="0"/>
              </a:rPr>
              <a:t> object has an option to include the avatar of the viewer:</a:t>
            </a:r>
            <a:endParaRPr lang="pt-PT" sz="2400" dirty="0">
              <a:latin typeface="Calibri" pitchFamily="34" charset="0"/>
            </a:endParaRPr>
          </a:p>
          <a:p>
            <a:pPr marL="800100" lvl="1" indent="-342900" eaLnBrk="0" hangingPunct="0">
              <a:spcBef>
                <a:spcPct val="20000"/>
              </a:spcBef>
              <a:defRPr/>
            </a:pPr>
            <a:r>
              <a:rPr lang="pt-PT" sz="2000" dirty="0">
                <a:solidFill>
                  <a:schemeClr val="accent1">
                    <a:lumMod val="75000"/>
                  </a:schemeClr>
                </a:solidFill>
                <a:latin typeface="Courier New" pitchFamily="49" charset="0"/>
                <a:cs typeface="Courier New" pitchFamily="49" charset="0"/>
              </a:rPr>
              <a:t>	</a:t>
            </a:r>
            <a:r>
              <a:rPr lang="pt-PT" sz="2000" dirty="0" err="1">
                <a:solidFill>
                  <a:schemeClr val="accent1">
                    <a:lumMod val="75000"/>
                  </a:schemeClr>
                </a:solidFill>
                <a:latin typeface="Courier New" pitchFamily="49" charset="0"/>
                <a:cs typeface="Courier New" pitchFamily="49" charset="0"/>
              </a:rPr>
              <a:t>ViewerAvatar</a:t>
            </a:r>
            <a:r>
              <a:rPr lang="pt-PT" sz="2000" dirty="0">
                <a:solidFill>
                  <a:schemeClr val="accent1">
                    <a:lumMod val="75000"/>
                  </a:schemeClr>
                </a:solidFill>
                <a:latin typeface="Courier New" pitchFamily="49" charset="0"/>
                <a:cs typeface="Courier New" pitchFamily="49" charset="0"/>
              </a:rPr>
              <a:t> avatar = </a:t>
            </a:r>
            <a:r>
              <a:rPr lang="pt-PT" sz="2000" dirty="0" err="1">
                <a:solidFill>
                  <a:schemeClr val="accent1">
                    <a:lumMod val="75000"/>
                  </a:schemeClr>
                </a:solidFill>
                <a:latin typeface="Courier New" pitchFamily="49" charset="0"/>
                <a:cs typeface="Courier New" pitchFamily="49" charset="0"/>
              </a:rPr>
              <a:t>new</a:t>
            </a:r>
            <a:r>
              <a:rPr lang="pt-PT" sz="2000" dirty="0">
                <a:solidFill>
                  <a:schemeClr val="accent1">
                    <a:lumMod val="75000"/>
                  </a:schemeClr>
                </a:solidFill>
                <a:latin typeface="Courier New" pitchFamily="49" charset="0"/>
                <a:cs typeface="Courier New" pitchFamily="49" charset="0"/>
              </a:rPr>
              <a:t> </a:t>
            </a:r>
            <a:r>
              <a:rPr lang="pt-PT" sz="2000" dirty="0" err="1">
                <a:solidFill>
                  <a:schemeClr val="accent1">
                    <a:lumMod val="75000"/>
                  </a:schemeClr>
                </a:solidFill>
                <a:latin typeface="Courier New" pitchFamily="49" charset="0"/>
                <a:cs typeface="Courier New" pitchFamily="49" charset="0"/>
              </a:rPr>
              <a:t>ViewerAvatar</a:t>
            </a:r>
            <a:r>
              <a:rPr lang="pt-PT" sz="2000" dirty="0">
                <a:solidFill>
                  <a:schemeClr val="accent1">
                    <a:lumMod val="75000"/>
                  </a:schemeClr>
                </a:solidFill>
                <a:latin typeface="Courier New" pitchFamily="49" charset="0"/>
                <a:cs typeface="Courier New" pitchFamily="49" charset="0"/>
              </a:rPr>
              <a:t>();</a:t>
            </a:r>
          </a:p>
          <a:p>
            <a:pPr marL="800100" lvl="1" indent="-342900" eaLnBrk="0" hangingPunct="0">
              <a:spcBef>
                <a:spcPct val="20000"/>
              </a:spcBef>
              <a:defRPr/>
            </a:pPr>
            <a:r>
              <a:rPr lang="pt-PT" sz="2000" dirty="0">
                <a:solidFill>
                  <a:schemeClr val="accent1">
                    <a:lumMod val="75000"/>
                  </a:schemeClr>
                </a:solidFill>
                <a:latin typeface="Courier New" pitchFamily="49" charset="0"/>
                <a:cs typeface="Courier New" pitchFamily="49" charset="0"/>
              </a:rPr>
              <a:t>	</a:t>
            </a:r>
            <a:r>
              <a:rPr lang="pt-PT" sz="2000" dirty="0" err="1">
                <a:solidFill>
                  <a:schemeClr val="accent1">
                    <a:lumMod val="75000"/>
                  </a:schemeClr>
                </a:solidFill>
                <a:latin typeface="Courier New" pitchFamily="49" charset="0"/>
                <a:cs typeface="Courier New" pitchFamily="49" charset="0"/>
              </a:rPr>
              <a:t>su.getViewer</a:t>
            </a:r>
            <a:r>
              <a:rPr lang="pt-PT" sz="2000" dirty="0">
                <a:solidFill>
                  <a:schemeClr val="accent1">
                    <a:lumMod val="75000"/>
                  </a:schemeClr>
                </a:solidFill>
                <a:latin typeface="Courier New" pitchFamily="49" charset="0"/>
                <a:cs typeface="Courier New" pitchFamily="49" charset="0"/>
              </a:rPr>
              <a:t>().</a:t>
            </a:r>
            <a:r>
              <a:rPr lang="pt-PT" sz="2000" dirty="0" err="1">
                <a:solidFill>
                  <a:schemeClr val="accent1">
                    <a:lumMod val="75000"/>
                  </a:schemeClr>
                </a:solidFill>
                <a:latin typeface="Courier New" pitchFamily="49" charset="0"/>
                <a:cs typeface="Courier New" pitchFamily="49" charset="0"/>
              </a:rPr>
              <a:t>setAvatar</a:t>
            </a:r>
            <a:r>
              <a:rPr lang="pt-PT" sz="2000" dirty="0">
                <a:solidFill>
                  <a:schemeClr val="accent1">
                    <a:lumMod val="75000"/>
                  </a:schemeClr>
                </a:solidFill>
                <a:latin typeface="Courier New" pitchFamily="49" charset="0"/>
                <a:cs typeface="Courier New" pitchFamily="49" charset="0"/>
              </a:rPr>
              <a:t>(avatar);</a:t>
            </a:r>
          </a:p>
          <a:p>
            <a:pPr marL="342900" lvl="1" indent="-342900" eaLnBrk="0" hangingPunct="0">
              <a:spcBef>
                <a:spcPct val="20000"/>
              </a:spcBef>
              <a:buFont typeface="Arial" charset="0"/>
              <a:buChar char="•"/>
              <a:defRPr/>
            </a:pPr>
            <a:r>
              <a:rPr lang="en-US" sz="2400" dirty="0" smtClean="0">
                <a:latin typeface="Calibri" pitchFamily="34" charset="0"/>
              </a:rPr>
              <a:t>The </a:t>
            </a:r>
            <a:r>
              <a:rPr lang="en-US" sz="2000" dirty="0" err="1">
                <a:solidFill>
                  <a:srgbClr val="FF0000"/>
                </a:solidFill>
                <a:latin typeface="Courier New" pitchFamily="49" charset="0"/>
                <a:cs typeface="Courier New" pitchFamily="49" charset="0"/>
              </a:rPr>
              <a:t>ViewerAvatar</a:t>
            </a:r>
            <a:r>
              <a:rPr lang="en-US" sz="2000" dirty="0">
                <a:solidFill>
                  <a:srgbClr val="FF0000"/>
                </a:solidFill>
                <a:latin typeface="Courier New" pitchFamily="49" charset="0"/>
                <a:cs typeface="Courier New" pitchFamily="49" charset="0"/>
              </a:rPr>
              <a:t> </a:t>
            </a:r>
            <a:r>
              <a:rPr lang="en-US" sz="2400" dirty="0">
                <a:latin typeface="Calibri" pitchFamily="34" charset="0"/>
              </a:rPr>
              <a:t>class is a subclass of the </a:t>
            </a:r>
            <a:r>
              <a:rPr lang="en-US" sz="2000" dirty="0" err="1">
                <a:solidFill>
                  <a:srgbClr val="FF0000"/>
                </a:solidFill>
                <a:latin typeface="Courier New" pitchFamily="49" charset="0"/>
                <a:cs typeface="Courier New" pitchFamily="49" charset="0"/>
              </a:rPr>
              <a:t>BranchGroup</a:t>
            </a:r>
            <a:r>
              <a:rPr lang="en-US" sz="2000" dirty="0">
                <a:solidFill>
                  <a:srgbClr val="FF0000"/>
                </a:solidFill>
                <a:latin typeface="Courier New" pitchFamily="49" charset="0"/>
                <a:cs typeface="Courier New" pitchFamily="49" charset="0"/>
              </a:rPr>
              <a:t> </a:t>
            </a:r>
            <a:r>
              <a:rPr lang="en-US" sz="2400" dirty="0">
                <a:latin typeface="Calibri" pitchFamily="34" charset="0"/>
              </a:rPr>
              <a:t>so the shapes for the avatar can be added to it as child nodes</a:t>
            </a:r>
            <a:r>
              <a:rPr lang="en-US" sz="2400" dirty="0" smtClean="0">
                <a:latin typeface="Calibri" pitchFamily="34" charset="0"/>
              </a:rPr>
              <a:t>.</a:t>
            </a:r>
            <a:endParaRPr lang="pt-PT" sz="2000" dirty="0">
              <a:solidFill>
                <a:schemeClr val="accent1">
                  <a:lumMod val="75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E0DDCC6-5B50-4672-9C73-A9068A25228E}" type="slidenum">
              <a:rPr lang="pt-PT" sz="1200">
                <a:solidFill>
                  <a:schemeClr val="tx1">
                    <a:tint val="75000"/>
                  </a:schemeClr>
                </a:solidFill>
                <a:latin typeface="+mn-lt"/>
              </a:rPr>
              <a:pPr algn="r" fontAlgn="auto">
                <a:spcBef>
                  <a:spcPts val="0"/>
                </a:spcBef>
                <a:spcAft>
                  <a:spcPts val="0"/>
                </a:spcAft>
                <a:defRPr/>
              </a:pPr>
              <a:t>49</a:t>
            </a:fld>
            <a:endParaRPr lang="pt-PT" sz="1200" dirty="0">
              <a:solidFill>
                <a:schemeClr val="tx1">
                  <a:tint val="75000"/>
                </a:schemeClr>
              </a:solidFill>
              <a:latin typeface="+mn-lt"/>
            </a:endParaRPr>
          </a:p>
        </p:txBody>
      </p:sp>
      <p:sp>
        <p:nvSpPr>
          <p:cNvPr id="7" name="AutoShape 10">
            <a:hlinkClick r:id="rId2" action="ppaction://program" highlightClick="1"/>
          </p:cNvPr>
          <p:cNvSpPr>
            <a:spLocks noChangeArrowheads="1"/>
          </p:cNvSpPr>
          <p:nvPr/>
        </p:nvSpPr>
        <p:spPr bwMode="auto">
          <a:xfrm>
            <a:off x="2357438" y="6035675"/>
            <a:ext cx="1600200" cy="533400"/>
          </a:xfrm>
          <a:prstGeom prst="actionButtonBlank">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dirty="0">
                <a:latin typeface="Book Antiqua" pitchFamily="18" charset="0"/>
              </a:rPr>
              <a:t>Run</a:t>
            </a:r>
          </a:p>
        </p:txBody>
      </p:sp>
      <p:sp>
        <p:nvSpPr>
          <p:cNvPr id="8" name="AutoShape 10">
            <a:hlinkClick r:id="rId3" action="ppaction://program" highlightClick="1"/>
          </p:cNvPr>
          <p:cNvSpPr>
            <a:spLocks noChangeArrowheads="1"/>
          </p:cNvSpPr>
          <p:nvPr/>
        </p:nvSpPr>
        <p:spPr bwMode="auto">
          <a:xfrm>
            <a:off x="500063" y="6035675"/>
            <a:ext cx="1600200" cy="533400"/>
          </a:xfrm>
          <a:prstGeom prst="actionButtonBlank">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pt-PT" dirty="0" err="1" smtClean="0">
                <a:latin typeface="Book Antiqua" pitchFamily="18" charset="0"/>
              </a:rPr>
              <a:t>Code</a:t>
            </a:r>
            <a:endParaRPr lang="pt-PT" dirty="0">
              <a:latin typeface="Book Antiqua" pitchFamily="18" charset="0"/>
            </a:endParaRPr>
          </a:p>
        </p:txBody>
      </p:sp>
      <p:pic>
        <p:nvPicPr>
          <p:cNvPr id="37894" name="Picture 2"/>
          <p:cNvPicPr>
            <a:picLocks noChangeAspect="1" noChangeArrowheads="1"/>
          </p:cNvPicPr>
          <p:nvPr/>
        </p:nvPicPr>
        <p:blipFill>
          <a:blip r:embed="rId4" cstate="print"/>
          <a:srcRect/>
          <a:stretch>
            <a:fillRect/>
          </a:stretch>
        </p:blipFill>
        <p:spPr bwMode="auto">
          <a:xfrm>
            <a:off x="1571625" y="1571625"/>
            <a:ext cx="6350000"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p:cNvSpPr>
            <a:spLocks noGrp="1"/>
          </p:cNvSpPr>
          <p:nvPr>
            <p:ph type="title"/>
          </p:nvPr>
        </p:nvSpPr>
        <p:spPr/>
        <p:txBody>
          <a:bodyPr/>
          <a:lstStyle/>
          <a:p>
            <a:pPr eaLnBrk="1" hangingPunct="1"/>
            <a:r>
              <a:rPr lang="en-US" dirty="0"/>
              <a:t>Parallel Projection</a:t>
            </a:r>
            <a:endParaRPr lang="pt-PT" dirty="0" smtClean="0"/>
          </a:p>
        </p:txBody>
      </p:sp>
      <p:sp>
        <p:nvSpPr>
          <p:cNvPr id="6" name="Marcador de Posição do Número do Diapositivo 5"/>
          <p:cNvSpPr>
            <a:spLocks noGrp="1"/>
          </p:cNvSpPr>
          <p:nvPr>
            <p:ph type="sldNum" sz="quarter" idx="12"/>
          </p:nvPr>
        </p:nvSpPr>
        <p:spPr/>
        <p:txBody>
          <a:bodyPr/>
          <a:lstStyle/>
          <a:p>
            <a:pPr>
              <a:defRPr/>
            </a:pPr>
            <a:fld id="{C0CBD2E5-06AB-43F3-973B-B00B632C4B75}" type="slidenum">
              <a:rPr lang="pt-PT"/>
              <a:pPr>
                <a:defRPr/>
              </a:pPr>
              <a:t>5</a:t>
            </a:fld>
            <a:endParaRPr lang="pt-PT" dirty="0"/>
          </a:p>
        </p:txBody>
      </p:sp>
      <p:pic>
        <p:nvPicPr>
          <p:cNvPr id="6148" name="Picture 7" descr="getfile_000"/>
          <p:cNvPicPr>
            <a:picLocks noChangeAspect="1" noChangeArrowheads="1"/>
          </p:cNvPicPr>
          <p:nvPr/>
        </p:nvPicPr>
        <p:blipFill>
          <a:blip r:embed="rId2" cstate="print"/>
          <a:srcRect/>
          <a:stretch>
            <a:fillRect/>
          </a:stretch>
        </p:blipFill>
        <p:spPr bwMode="auto">
          <a:xfrm>
            <a:off x="2143125" y="1785938"/>
            <a:ext cx="4784725" cy="1509712"/>
          </a:xfrm>
          <a:prstGeom prst="rect">
            <a:avLst/>
          </a:prstGeom>
          <a:noFill/>
          <a:ln w="9525">
            <a:noFill/>
            <a:miter lim="800000"/>
            <a:headEnd/>
            <a:tailEnd/>
          </a:ln>
        </p:spPr>
      </p:pic>
      <p:pic>
        <p:nvPicPr>
          <p:cNvPr id="6149" name="Picture 9" descr="getfile_001"/>
          <p:cNvPicPr>
            <a:picLocks noChangeAspect="1" noChangeArrowheads="1"/>
          </p:cNvPicPr>
          <p:nvPr/>
        </p:nvPicPr>
        <p:blipFill>
          <a:blip r:embed="rId3" cstate="print"/>
          <a:srcRect/>
          <a:stretch>
            <a:fillRect/>
          </a:stretch>
        </p:blipFill>
        <p:spPr bwMode="auto">
          <a:xfrm>
            <a:off x="571500" y="5072063"/>
            <a:ext cx="2438400" cy="1076325"/>
          </a:xfrm>
          <a:prstGeom prst="rect">
            <a:avLst/>
          </a:prstGeom>
          <a:noFill/>
          <a:ln w="9525">
            <a:noFill/>
            <a:miter lim="800000"/>
            <a:headEnd/>
            <a:tailEnd/>
          </a:ln>
        </p:spPr>
      </p:pic>
      <p:pic>
        <p:nvPicPr>
          <p:cNvPr id="6150" name="Picture 11" descr="getfile_002"/>
          <p:cNvPicPr>
            <a:picLocks noChangeAspect="1" noChangeArrowheads="1"/>
          </p:cNvPicPr>
          <p:nvPr/>
        </p:nvPicPr>
        <p:blipFill>
          <a:blip r:embed="rId4" cstate="print"/>
          <a:srcRect/>
          <a:stretch>
            <a:fillRect/>
          </a:stretch>
        </p:blipFill>
        <p:spPr bwMode="auto">
          <a:xfrm>
            <a:off x="5286375" y="5072063"/>
            <a:ext cx="2438400" cy="1066800"/>
          </a:xfrm>
          <a:prstGeom prst="rect">
            <a:avLst/>
          </a:prstGeom>
          <a:noFill/>
          <a:ln w="9525">
            <a:noFill/>
            <a:miter lim="800000"/>
            <a:headEnd/>
            <a:tailEnd/>
          </a:ln>
        </p:spPr>
      </p:pic>
      <p:sp>
        <p:nvSpPr>
          <p:cNvPr id="9" name="CaixaDeTexto 8"/>
          <p:cNvSpPr txBox="1"/>
          <p:nvPr/>
        </p:nvSpPr>
        <p:spPr>
          <a:xfrm>
            <a:off x="357188" y="3929063"/>
            <a:ext cx="4286250" cy="1077218"/>
          </a:xfrm>
          <a:prstGeom prst="rect">
            <a:avLst/>
          </a:prstGeom>
          <a:noFill/>
        </p:spPr>
        <p:txBody>
          <a:bodyPr>
            <a:spAutoFit/>
          </a:bodyPr>
          <a:lstStyle/>
          <a:p>
            <a:pPr>
              <a:defRPr/>
            </a:pPr>
            <a:r>
              <a:rPr lang="en-US" sz="1600" b="1" dirty="0" smtClean="0">
                <a:latin typeface="+mn-lt"/>
              </a:rPr>
              <a:t>Matrix </a:t>
            </a:r>
            <a:r>
              <a:rPr lang="en-US" sz="1600" b="1" dirty="0">
                <a:latin typeface="+mn-lt"/>
              </a:rPr>
              <a:t>of transformation of the parallel projection</a:t>
            </a:r>
          </a:p>
          <a:p>
            <a:pPr>
              <a:defRPr/>
            </a:pPr>
            <a:r>
              <a:rPr lang="en-US" sz="1600" dirty="0">
                <a:latin typeface="+mn-lt"/>
              </a:rPr>
              <a:t>The point (x, y, z) is simply mapped at the point (x, y) of the view plane.</a:t>
            </a:r>
            <a:endParaRPr lang="pt-PT" sz="1600" dirty="0">
              <a:latin typeface="+mn-lt"/>
            </a:endParaRPr>
          </a:p>
        </p:txBody>
      </p:sp>
      <p:sp>
        <p:nvSpPr>
          <p:cNvPr id="10" name="CaixaDeTexto 9"/>
          <p:cNvSpPr txBox="1"/>
          <p:nvPr/>
        </p:nvSpPr>
        <p:spPr>
          <a:xfrm>
            <a:off x="4643438" y="3929063"/>
            <a:ext cx="4286250" cy="830997"/>
          </a:xfrm>
          <a:prstGeom prst="rect">
            <a:avLst/>
          </a:prstGeom>
          <a:noFill/>
        </p:spPr>
        <p:txBody>
          <a:bodyPr>
            <a:spAutoFit/>
          </a:bodyPr>
          <a:lstStyle/>
          <a:p>
            <a:pPr>
              <a:defRPr/>
            </a:pPr>
            <a:r>
              <a:rPr lang="en-US" sz="1600" dirty="0" smtClean="0">
                <a:latin typeface="+mn-lt"/>
              </a:rPr>
              <a:t>It </a:t>
            </a:r>
            <a:r>
              <a:rPr lang="en-US" sz="1600" dirty="0">
                <a:latin typeface="+mn-lt"/>
              </a:rPr>
              <a:t>is usually desirable to store the z coordinate to determine the hidden parts of the objects, so the parallel projection matrix is the identity matrix:</a:t>
            </a:r>
            <a:endParaRPr lang="pt-PT" sz="1600" dirty="0">
              <a:latin typeface="+mn-lt"/>
            </a:endParaRPr>
          </a:p>
        </p:txBody>
      </p:sp>
      <p:sp>
        <p:nvSpPr>
          <p:cNvPr id="11" name="Chamada rectangular 10"/>
          <p:cNvSpPr/>
          <p:nvPr/>
        </p:nvSpPr>
        <p:spPr>
          <a:xfrm>
            <a:off x="285720" y="1428736"/>
            <a:ext cx="1643074" cy="857256"/>
          </a:xfrm>
          <a:prstGeom prst="wedgeRectCallout">
            <a:avLst>
              <a:gd name="adj1" fmla="val 67323"/>
              <a:gd name="adj2" fmla="val 13974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The </a:t>
            </a:r>
            <a:r>
              <a:rPr lang="en-US" sz="1400" dirty="0"/>
              <a:t>projectors are perpendicular to the plane of projection.</a:t>
            </a:r>
            <a:endParaRPr lang="pt-PT" sz="1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E0DDCC6-5B50-4672-9C73-A9068A25228E}" type="slidenum">
              <a:rPr lang="pt-PT" sz="1200">
                <a:solidFill>
                  <a:schemeClr val="tx1">
                    <a:tint val="75000"/>
                  </a:schemeClr>
                </a:solidFill>
                <a:latin typeface="+mn-lt"/>
              </a:rPr>
              <a:pPr algn="r" fontAlgn="auto">
                <a:spcBef>
                  <a:spcPts val="0"/>
                </a:spcBef>
                <a:spcAft>
                  <a:spcPts val="0"/>
                </a:spcAft>
                <a:defRPr/>
              </a:pPr>
              <a:t>50</a:t>
            </a:fld>
            <a:endParaRPr lang="pt-PT" sz="1200" dirty="0">
              <a:solidFill>
                <a:schemeClr val="tx1">
                  <a:tint val="75000"/>
                </a:schemeClr>
              </a:solidFill>
              <a:latin typeface="+mn-lt"/>
            </a:endParaRPr>
          </a:p>
        </p:txBody>
      </p:sp>
      <p:pic>
        <p:nvPicPr>
          <p:cNvPr id="25602" name="Picture 2" descr="H:\Carlos\Disciplinas\CG\Livros Java\Livro\Livro\Computer_Graphics_Using_Java__2D_and_3D_-_Prentice_Hall_2006\8.6. Head Tracking_files\getfile_001.dat"/>
          <p:cNvPicPr>
            <a:picLocks noChangeAspect="1" noChangeArrowheads="1"/>
          </p:cNvPicPr>
          <p:nvPr/>
        </p:nvPicPr>
        <p:blipFill>
          <a:blip r:embed="rId2" cstate="print"/>
          <a:srcRect/>
          <a:stretch>
            <a:fillRect/>
          </a:stretch>
        </p:blipFill>
        <p:spPr bwMode="auto">
          <a:xfrm>
            <a:off x="1763688" y="1340768"/>
            <a:ext cx="5616624" cy="511112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atcsystems.com.br/upload/nt-01/images/IMG00018.GIF"/>
          <p:cNvPicPr>
            <a:picLocks noChangeAspect="1" noChangeArrowheads="1"/>
          </p:cNvPicPr>
          <p:nvPr/>
        </p:nvPicPr>
        <p:blipFill>
          <a:blip r:embed="rId2" cstate="print"/>
          <a:srcRect/>
          <a:stretch>
            <a:fillRect/>
          </a:stretch>
        </p:blipFill>
        <p:spPr bwMode="auto">
          <a:xfrm>
            <a:off x="40381" y="1268760"/>
            <a:ext cx="4675635" cy="2513384"/>
          </a:xfrm>
          <a:prstGeom prst="rect">
            <a:avLst/>
          </a:prstGeom>
          <a:noFill/>
        </p:spPr>
      </p:pic>
      <p:pic>
        <p:nvPicPr>
          <p:cNvPr id="3" name="Picture 4" descr="http://www.atcsystems.com.br/upload/nt-01/images/IMG00032.GIF"/>
          <p:cNvPicPr>
            <a:picLocks noChangeAspect="1" noChangeArrowheads="1"/>
          </p:cNvPicPr>
          <p:nvPr/>
        </p:nvPicPr>
        <p:blipFill>
          <a:blip r:embed="rId3" cstate="print"/>
          <a:srcRect/>
          <a:stretch>
            <a:fillRect/>
          </a:stretch>
        </p:blipFill>
        <p:spPr bwMode="auto">
          <a:xfrm>
            <a:off x="4499992" y="1196752"/>
            <a:ext cx="4629150" cy="5619751"/>
          </a:xfrm>
          <a:prstGeom prst="rect">
            <a:avLst/>
          </a:prstGeom>
          <a:noFill/>
        </p:spPr>
      </p:pic>
      <p:sp>
        <p:nvSpPr>
          <p:cNvPr id="7170" name="Título 1"/>
          <p:cNvSpPr>
            <a:spLocks noGrp="1"/>
          </p:cNvSpPr>
          <p:nvPr>
            <p:ph type="title" idx="4294967295"/>
          </p:nvPr>
        </p:nvSpPr>
        <p:spPr/>
        <p:txBody>
          <a:bodyPr/>
          <a:lstStyle/>
          <a:p>
            <a:pPr eaLnBrk="1" hangingPunct="1"/>
            <a:r>
              <a:rPr lang="en-US" b="1" dirty="0" smtClean="0">
                <a:solidFill>
                  <a:srgbClr val="0070C0"/>
                </a:solidFill>
              </a:rPr>
              <a:t>Perspective Projection</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AF0265-55E7-493E-9BF1-AC4C33F9CFBD}" type="slidenum">
              <a:rPr lang="pt-PT" sz="1200">
                <a:solidFill>
                  <a:schemeClr val="tx1">
                    <a:tint val="75000"/>
                  </a:schemeClr>
                </a:solidFill>
                <a:latin typeface="+mn-lt"/>
              </a:rPr>
              <a:pPr algn="r" fontAlgn="auto">
                <a:spcBef>
                  <a:spcPts val="0"/>
                </a:spcBef>
                <a:spcAft>
                  <a:spcPts val="0"/>
                </a:spcAft>
                <a:defRPr/>
              </a:pPr>
              <a:t>6</a:t>
            </a:fld>
            <a:endParaRPr lang="pt-PT" sz="1200" dirty="0">
              <a:solidFill>
                <a:schemeClr val="tx1">
                  <a:tint val="75000"/>
                </a:schemeClr>
              </a:solidFill>
              <a:latin typeface="+mn-lt"/>
            </a:endParaRPr>
          </a:p>
        </p:txBody>
      </p:sp>
      <p:sp>
        <p:nvSpPr>
          <p:cNvPr id="14" name="Rectângulo 13"/>
          <p:cNvSpPr/>
          <p:nvPr/>
        </p:nvSpPr>
        <p:spPr>
          <a:xfrm>
            <a:off x="179512" y="6453336"/>
            <a:ext cx="4752528" cy="253916"/>
          </a:xfrm>
          <a:prstGeom prst="rect">
            <a:avLst/>
          </a:prstGeom>
        </p:spPr>
        <p:txBody>
          <a:bodyPr wrap="square">
            <a:spAutoFit/>
          </a:bodyPr>
          <a:lstStyle/>
          <a:p>
            <a:r>
              <a:rPr lang="pt-PT" sz="1050" dirty="0" smtClean="0"/>
              <a:t>Fonte: http://www.atcsystems.com.br/upload/nt-01/ComputacaoGrafica.htm</a:t>
            </a:r>
            <a:endParaRPr lang="pt-PT" sz="1050" dirty="0"/>
          </a:p>
        </p:txBody>
      </p:sp>
      <p:sp>
        <p:nvSpPr>
          <p:cNvPr id="15" name="Rectângulo 14"/>
          <p:cNvSpPr/>
          <p:nvPr/>
        </p:nvSpPr>
        <p:spPr>
          <a:xfrm>
            <a:off x="323528" y="4005064"/>
            <a:ext cx="3816424" cy="2123658"/>
          </a:xfrm>
          <a:prstGeom prst="rect">
            <a:avLst/>
          </a:prstGeom>
        </p:spPr>
        <p:txBody>
          <a:bodyPr wrap="square">
            <a:spAutoFit/>
          </a:bodyPr>
          <a:lstStyle/>
          <a:p>
            <a:r>
              <a:rPr lang="pt-PT" sz="1200" b="1" dirty="0" err="1" smtClean="0"/>
              <a:t>ab</a:t>
            </a:r>
            <a:r>
              <a:rPr lang="pt-PT" sz="1200" dirty="0" smtClean="0"/>
              <a:t> / </a:t>
            </a:r>
            <a:r>
              <a:rPr lang="pt-PT" sz="1200" b="1" dirty="0" err="1" smtClean="0"/>
              <a:t>ob</a:t>
            </a:r>
            <a:r>
              <a:rPr lang="pt-PT" sz="1200" dirty="0" smtClean="0"/>
              <a:t> = </a:t>
            </a:r>
            <a:r>
              <a:rPr lang="pt-PT" sz="1200" b="1" dirty="0" smtClean="0"/>
              <a:t>cd</a:t>
            </a:r>
            <a:r>
              <a:rPr lang="pt-PT" sz="1200" dirty="0" smtClean="0"/>
              <a:t> / </a:t>
            </a:r>
            <a:r>
              <a:rPr lang="pt-PT" sz="1200" b="1" dirty="0" err="1" smtClean="0"/>
              <a:t>od</a:t>
            </a:r>
            <a:endParaRPr lang="pt-PT" sz="1200" dirty="0" smtClean="0"/>
          </a:p>
          <a:p>
            <a:r>
              <a:rPr lang="pt-PT" sz="1200" dirty="0" smtClean="0"/>
              <a:t>ou</a:t>
            </a:r>
          </a:p>
          <a:p>
            <a:r>
              <a:rPr lang="pt-PT" sz="1200" dirty="0" err="1" smtClean="0"/>
              <a:t>y</a:t>
            </a:r>
            <a:r>
              <a:rPr lang="pt-PT" sz="1200" baseline="-25000" dirty="0" err="1" smtClean="0"/>
              <a:t>p</a:t>
            </a:r>
            <a:r>
              <a:rPr lang="pt-PT" sz="1200" baseline="-25000" dirty="0" smtClean="0"/>
              <a:t> </a:t>
            </a:r>
            <a:r>
              <a:rPr lang="pt-PT" sz="1200" dirty="0" smtClean="0"/>
              <a:t>/ D = y</a:t>
            </a:r>
            <a:r>
              <a:rPr lang="pt-PT" sz="1200" baseline="-25000" dirty="0" smtClean="0"/>
              <a:t>0</a:t>
            </a:r>
            <a:r>
              <a:rPr lang="pt-PT" sz="1200" dirty="0" smtClean="0"/>
              <a:t> / z</a:t>
            </a:r>
            <a:r>
              <a:rPr lang="pt-PT" sz="1200" baseline="-25000" dirty="0" smtClean="0"/>
              <a:t>0</a:t>
            </a:r>
          </a:p>
          <a:p>
            <a:endParaRPr lang="pt-PT" sz="1200" dirty="0" smtClean="0"/>
          </a:p>
          <a:p>
            <a:r>
              <a:rPr lang="en-US" sz="1200" dirty="0" smtClean="0"/>
              <a:t>Doing the same in relation to the plan X</a:t>
            </a:r>
            <a:r>
              <a:rPr lang="en-US" sz="1200" baseline="-25000" dirty="0" smtClean="0"/>
              <a:t>0</a:t>
            </a:r>
            <a:r>
              <a:rPr lang="en-US" sz="1200" dirty="0" smtClean="0"/>
              <a:t>,Z</a:t>
            </a:r>
            <a:r>
              <a:rPr lang="en-US" sz="1200" baseline="-25000" dirty="0" smtClean="0"/>
              <a:t>0 </a:t>
            </a:r>
            <a:r>
              <a:rPr lang="en-US" sz="1200" dirty="0" smtClean="0"/>
              <a:t>we obtain:</a:t>
            </a:r>
          </a:p>
          <a:p>
            <a:endParaRPr lang="en-US" sz="1200" dirty="0" smtClean="0"/>
          </a:p>
          <a:p>
            <a:r>
              <a:rPr lang="en-US" sz="1200" dirty="0" err="1" smtClean="0"/>
              <a:t>x</a:t>
            </a:r>
            <a:r>
              <a:rPr lang="en-US" sz="1200" baseline="-25000" dirty="0" err="1" smtClean="0"/>
              <a:t>p</a:t>
            </a:r>
            <a:r>
              <a:rPr lang="en-US" sz="1200" baseline="-25000" dirty="0" smtClean="0"/>
              <a:t> </a:t>
            </a:r>
            <a:r>
              <a:rPr lang="en-US" sz="1200" dirty="0" smtClean="0"/>
              <a:t>/ D = x</a:t>
            </a:r>
            <a:r>
              <a:rPr lang="en-US" sz="1200" baseline="-25000" dirty="0" smtClean="0"/>
              <a:t>0</a:t>
            </a:r>
            <a:r>
              <a:rPr lang="en-US" sz="1200" dirty="0" smtClean="0"/>
              <a:t> / z</a:t>
            </a:r>
            <a:r>
              <a:rPr lang="en-US" sz="1200" baseline="-25000" dirty="0" smtClean="0"/>
              <a:t>0</a:t>
            </a:r>
            <a:endParaRPr lang="en-US" sz="1200" dirty="0" smtClean="0"/>
          </a:p>
          <a:p>
            <a:endParaRPr lang="en-US" sz="1200" dirty="0" smtClean="0"/>
          </a:p>
          <a:p>
            <a:r>
              <a:rPr lang="en-US" sz="1200" dirty="0" smtClean="0"/>
              <a:t>and therefore,</a:t>
            </a:r>
          </a:p>
          <a:p>
            <a:r>
              <a:rPr lang="pt-PT" sz="1200" dirty="0" err="1" smtClean="0"/>
              <a:t>x</a:t>
            </a:r>
            <a:r>
              <a:rPr lang="pt-PT" sz="1200" baseline="-25000" dirty="0" err="1" smtClean="0"/>
              <a:t>p</a:t>
            </a:r>
            <a:r>
              <a:rPr lang="pt-PT" sz="1200" dirty="0" smtClean="0"/>
              <a:t> = D . (x</a:t>
            </a:r>
            <a:r>
              <a:rPr lang="pt-PT" sz="1200" baseline="-25000" dirty="0" smtClean="0"/>
              <a:t>0</a:t>
            </a:r>
            <a:r>
              <a:rPr lang="pt-PT" sz="1200" dirty="0" smtClean="0"/>
              <a:t> / z</a:t>
            </a:r>
            <a:r>
              <a:rPr lang="pt-PT" sz="1200" baseline="-25000" dirty="0" smtClean="0"/>
              <a:t>0</a:t>
            </a:r>
            <a:r>
              <a:rPr lang="pt-PT" sz="1200" dirty="0" smtClean="0"/>
              <a:t> )</a:t>
            </a:r>
          </a:p>
          <a:p>
            <a:r>
              <a:rPr lang="pt-PT" sz="1200" dirty="0" err="1" smtClean="0"/>
              <a:t>y</a:t>
            </a:r>
            <a:r>
              <a:rPr lang="pt-PT" sz="1200" baseline="-25000" dirty="0" err="1" smtClean="0"/>
              <a:t>p</a:t>
            </a:r>
            <a:r>
              <a:rPr lang="pt-PT" sz="1200" dirty="0" smtClean="0"/>
              <a:t> = D . (y</a:t>
            </a:r>
            <a:r>
              <a:rPr lang="pt-PT" sz="1200" baseline="-25000" dirty="0" smtClean="0"/>
              <a:t>0</a:t>
            </a:r>
            <a:r>
              <a:rPr lang="pt-PT" sz="1200" dirty="0" smtClean="0"/>
              <a:t> / z</a:t>
            </a:r>
            <a:r>
              <a:rPr lang="pt-PT" sz="1200" baseline="-25000" dirty="0" smtClean="0"/>
              <a:t>0</a:t>
            </a:r>
            <a:r>
              <a:rPr lang="pt-PT" sz="1200" dirty="0" smtClean="0"/>
              <a:t> )</a:t>
            </a:r>
            <a:endParaRPr lang="pt-PT"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idx="4294967295"/>
          </p:nvPr>
        </p:nvSpPr>
        <p:spPr/>
        <p:txBody>
          <a:bodyPr/>
          <a:lstStyle/>
          <a:p>
            <a:pPr eaLnBrk="1" hangingPunct="1"/>
            <a:r>
              <a:rPr lang="en-US" b="1" dirty="0">
                <a:solidFill>
                  <a:srgbClr val="0070C0"/>
                </a:solidFill>
              </a:rPr>
              <a:t>Perspective Projection</a:t>
            </a:r>
            <a:endParaRPr lang="pt-PT"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AF0265-55E7-493E-9BF1-AC4C33F9CFBD}" type="slidenum">
              <a:rPr lang="pt-PT" sz="1200">
                <a:solidFill>
                  <a:schemeClr val="tx1">
                    <a:tint val="75000"/>
                  </a:schemeClr>
                </a:solidFill>
                <a:latin typeface="+mn-lt"/>
              </a:rPr>
              <a:pPr algn="r" fontAlgn="auto">
                <a:spcBef>
                  <a:spcPts val="0"/>
                </a:spcBef>
                <a:spcAft>
                  <a:spcPts val="0"/>
                </a:spcAft>
                <a:defRPr/>
              </a:pPr>
              <a:t>7</a:t>
            </a:fld>
            <a:endParaRPr lang="pt-PT" sz="1200" dirty="0">
              <a:solidFill>
                <a:schemeClr val="tx1">
                  <a:tint val="75000"/>
                </a:schemeClr>
              </a:solidFill>
              <a:latin typeface="+mn-lt"/>
            </a:endParaRPr>
          </a:p>
        </p:txBody>
      </p:sp>
      <p:pic>
        <p:nvPicPr>
          <p:cNvPr id="7172" name="Picture 7" descr="getfile_003"/>
          <p:cNvPicPr>
            <a:picLocks noChangeAspect="1" noChangeArrowheads="1"/>
          </p:cNvPicPr>
          <p:nvPr/>
        </p:nvPicPr>
        <p:blipFill>
          <a:blip r:embed="rId2" cstate="print"/>
          <a:srcRect/>
          <a:stretch>
            <a:fillRect/>
          </a:stretch>
        </p:blipFill>
        <p:spPr bwMode="auto">
          <a:xfrm>
            <a:off x="2000250" y="1285875"/>
            <a:ext cx="4684713" cy="2000250"/>
          </a:xfrm>
          <a:prstGeom prst="rect">
            <a:avLst/>
          </a:prstGeom>
          <a:noFill/>
          <a:ln w="9525">
            <a:noFill/>
            <a:miter lim="800000"/>
            <a:headEnd/>
            <a:tailEnd/>
          </a:ln>
        </p:spPr>
      </p:pic>
      <p:pic>
        <p:nvPicPr>
          <p:cNvPr id="7173" name="Picture 9" descr="getfile_004"/>
          <p:cNvPicPr>
            <a:picLocks noChangeAspect="1" noChangeArrowheads="1"/>
          </p:cNvPicPr>
          <p:nvPr/>
        </p:nvPicPr>
        <p:blipFill>
          <a:blip r:embed="rId3" cstate="print"/>
          <a:srcRect/>
          <a:stretch>
            <a:fillRect/>
          </a:stretch>
        </p:blipFill>
        <p:spPr bwMode="auto">
          <a:xfrm>
            <a:off x="428625" y="3500438"/>
            <a:ext cx="3876675" cy="2105025"/>
          </a:xfrm>
          <a:prstGeom prst="rect">
            <a:avLst/>
          </a:prstGeom>
          <a:noFill/>
          <a:ln w="9525">
            <a:noFill/>
            <a:miter lim="800000"/>
            <a:headEnd/>
            <a:tailEnd/>
          </a:ln>
        </p:spPr>
      </p:pic>
      <p:pic>
        <p:nvPicPr>
          <p:cNvPr id="7174" name="Picture 13" descr="getfile_009"/>
          <p:cNvPicPr>
            <a:picLocks noChangeAspect="1" noChangeArrowheads="1"/>
          </p:cNvPicPr>
          <p:nvPr/>
        </p:nvPicPr>
        <p:blipFill>
          <a:blip r:embed="rId4" cstate="print"/>
          <a:srcRect/>
          <a:stretch>
            <a:fillRect/>
          </a:stretch>
        </p:blipFill>
        <p:spPr bwMode="auto">
          <a:xfrm>
            <a:off x="5143500" y="5429250"/>
            <a:ext cx="2743200" cy="1066800"/>
          </a:xfrm>
          <a:prstGeom prst="rect">
            <a:avLst/>
          </a:prstGeom>
          <a:noFill/>
          <a:ln w="9525">
            <a:noFill/>
            <a:miter lim="800000"/>
            <a:headEnd/>
            <a:tailEnd/>
          </a:ln>
        </p:spPr>
      </p:pic>
      <p:pic>
        <p:nvPicPr>
          <p:cNvPr id="7175" name="Picture 14"/>
          <p:cNvPicPr>
            <a:picLocks noChangeAspect="1" noChangeArrowheads="1"/>
          </p:cNvPicPr>
          <p:nvPr/>
        </p:nvPicPr>
        <p:blipFill>
          <a:blip r:embed="rId5" cstate="print"/>
          <a:srcRect/>
          <a:stretch>
            <a:fillRect/>
          </a:stretch>
        </p:blipFill>
        <p:spPr bwMode="auto">
          <a:xfrm>
            <a:off x="500063" y="6215063"/>
            <a:ext cx="1285875" cy="466725"/>
          </a:xfrm>
          <a:prstGeom prst="rect">
            <a:avLst/>
          </a:prstGeom>
          <a:noFill/>
          <a:ln w="9525">
            <a:noFill/>
            <a:miter lim="800000"/>
            <a:headEnd/>
            <a:tailEnd/>
          </a:ln>
        </p:spPr>
      </p:pic>
      <p:pic>
        <p:nvPicPr>
          <p:cNvPr id="7176" name="Picture 15"/>
          <p:cNvPicPr>
            <a:picLocks noChangeAspect="1" noChangeArrowheads="1"/>
          </p:cNvPicPr>
          <p:nvPr/>
        </p:nvPicPr>
        <p:blipFill>
          <a:blip r:embed="rId6" cstate="print"/>
          <a:srcRect/>
          <a:stretch>
            <a:fillRect/>
          </a:stretch>
        </p:blipFill>
        <p:spPr bwMode="auto">
          <a:xfrm>
            <a:off x="2214563" y="6215063"/>
            <a:ext cx="1143000" cy="400050"/>
          </a:xfrm>
          <a:prstGeom prst="rect">
            <a:avLst/>
          </a:prstGeom>
          <a:noFill/>
          <a:ln w="9525">
            <a:noFill/>
            <a:miter lim="800000"/>
            <a:headEnd/>
            <a:tailEnd/>
          </a:ln>
        </p:spPr>
      </p:pic>
      <p:sp>
        <p:nvSpPr>
          <p:cNvPr id="10" name="CaixaDeTexto 9"/>
          <p:cNvSpPr txBox="1"/>
          <p:nvPr/>
        </p:nvSpPr>
        <p:spPr>
          <a:xfrm>
            <a:off x="285750" y="5786438"/>
            <a:ext cx="3143250" cy="338554"/>
          </a:xfrm>
          <a:prstGeom prst="rect">
            <a:avLst/>
          </a:prstGeom>
          <a:noFill/>
        </p:spPr>
        <p:txBody>
          <a:bodyPr>
            <a:spAutoFit/>
          </a:bodyPr>
          <a:lstStyle/>
          <a:p>
            <a:pPr>
              <a:defRPr/>
            </a:pPr>
            <a:r>
              <a:rPr lang="en-US" sz="1600" dirty="0" smtClean="0">
                <a:latin typeface="+mn-lt"/>
              </a:rPr>
              <a:t>By </a:t>
            </a:r>
            <a:r>
              <a:rPr lang="en-US" sz="1600" dirty="0">
                <a:latin typeface="+mn-lt"/>
              </a:rPr>
              <a:t>the similarity between triangles:</a:t>
            </a:r>
            <a:endParaRPr lang="pt-PT" sz="1600" dirty="0">
              <a:latin typeface="+mn-lt"/>
            </a:endParaRPr>
          </a:p>
        </p:txBody>
      </p:sp>
      <p:sp>
        <p:nvSpPr>
          <p:cNvPr id="11" name="CaixaDeTexto 10"/>
          <p:cNvSpPr txBox="1"/>
          <p:nvPr/>
        </p:nvSpPr>
        <p:spPr>
          <a:xfrm>
            <a:off x="5072063" y="4929188"/>
            <a:ext cx="3143250" cy="338554"/>
          </a:xfrm>
          <a:prstGeom prst="rect">
            <a:avLst/>
          </a:prstGeom>
          <a:noFill/>
        </p:spPr>
        <p:txBody>
          <a:bodyPr>
            <a:spAutoFit/>
          </a:bodyPr>
          <a:lstStyle/>
          <a:p>
            <a:pPr>
              <a:defRPr/>
            </a:pPr>
            <a:r>
              <a:rPr lang="en-US" sz="1600" b="1" dirty="0" smtClean="0">
                <a:latin typeface="+mn-lt"/>
              </a:rPr>
              <a:t>Perspective projection matrix:</a:t>
            </a:r>
            <a:endParaRPr lang="en-US" sz="1600" b="1" dirty="0">
              <a:latin typeface="+mn-lt"/>
            </a:endParaRPr>
          </a:p>
        </p:txBody>
      </p:sp>
      <p:sp>
        <p:nvSpPr>
          <p:cNvPr id="12" name="Chamada rectangular 11"/>
          <p:cNvSpPr/>
          <p:nvPr/>
        </p:nvSpPr>
        <p:spPr>
          <a:xfrm>
            <a:off x="357157" y="1142984"/>
            <a:ext cx="1857405" cy="917864"/>
          </a:xfrm>
          <a:prstGeom prst="wedgeRectCallout">
            <a:avLst>
              <a:gd name="adj1" fmla="val 37812"/>
              <a:gd name="adj2" fmla="val 134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The </a:t>
            </a:r>
            <a:r>
              <a:rPr lang="en-US" sz="1400" dirty="0"/>
              <a:t>projectors converge to the point of view (center of the projection).</a:t>
            </a:r>
            <a:endParaRPr lang="pt-PT" sz="1400" dirty="0"/>
          </a:p>
        </p:txBody>
      </p:sp>
      <p:sp>
        <p:nvSpPr>
          <p:cNvPr id="13" name="Chamada rectangular 11"/>
          <p:cNvSpPr/>
          <p:nvPr/>
        </p:nvSpPr>
        <p:spPr>
          <a:xfrm>
            <a:off x="7668344" y="1154599"/>
            <a:ext cx="878236" cy="526078"/>
          </a:xfrm>
          <a:prstGeom prst="wedgeRectCallout">
            <a:avLst>
              <a:gd name="adj1" fmla="val -129933"/>
              <a:gd name="adj2" fmla="val 9470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pt-PT" sz="1400" dirty="0" err="1" smtClean="0"/>
              <a:t>Frustum</a:t>
            </a:r>
            <a:endParaRPr lang="pt-PT"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idx="4294967295"/>
          </p:nvPr>
        </p:nvSpPr>
        <p:spPr/>
        <p:txBody>
          <a:bodyPr/>
          <a:lstStyle/>
          <a:p>
            <a:pPr eaLnBrk="1" hangingPunct="1"/>
            <a:r>
              <a:rPr lang="en-US" b="1" dirty="0">
                <a:solidFill>
                  <a:srgbClr val="0070C0"/>
                </a:solidFill>
              </a:rPr>
              <a:t>Specification of a View</a:t>
            </a:r>
            <a:endParaRPr lang="en-US"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8092F825-3EB5-4585-B731-E1FD392AF08D}" type="slidenum">
              <a:rPr lang="pt-PT" sz="1200">
                <a:solidFill>
                  <a:schemeClr val="tx1">
                    <a:tint val="75000"/>
                  </a:schemeClr>
                </a:solidFill>
                <a:latin typeface="+mn-lt"/>
              </a:rPr>
              <a:pPr algn="r" fontAlgn="auto">
                <a:spcBef>
                  <a:spcPts val="0"/>
                </a:spcBef>
                <a:spcAft>
                  <a:spcPts val="0"/>
                </a:spcAft>
                <a:defRPr/>
              </a:pPr>
              <a:t>8</a:t>
            </a:fld>
            <a:endParaRPr lang="pt-PT" sz="1200" dirty="0">
              <a:solidFill>
                <a:schemeClr val="tx1">
                  <a:tint val="75000"/>
                </a:schemeClr>
              </a:solidFill>
              <a:latin typeface="+mn-lt"/>
            </a:endParaRPr>
          </a:p>
        </p:txBody>
      </p:sp>
      <p:sp>
        <p:nvSpPr>
          <p:cNvPr id="8196" name="Rectangle 8"/>
          <p:cNvSpPr>
            <a:spLocks noChangeArrowheads="1"/>
          </p:cNvSpPr>
          <p:nvPr/>
        </p:nvSpPr>
        <p:spPr bwMode="auto">
          <a:xfrm>
            <a:off x="685800" y="1371600"/>
            <a:ext cx="7772400" cy="4800600"/>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buFont typeface="Arial" charset="0"/>
              <a:buChar char="•"/>
            </a:pPr>
            <a:r>
              <a:rPr lang="en-US" sz="2400" dirty="0" smtClean="0">
                <a:latin typeface="Calibri" pitchFamily="34" charset="0"/>
              </a:rPr>
              <a:t>It </a:t>
            </a:r>
            <a:r>
              <a:rPr lang="en-US" sz="2400" dirty="0">
                <a:latin typeface="Calibri" pitchFamily="34" charset="0"/>
              </a:rPr>
              <a:t>is divided into two parts:</a:t>
            </a:r>
          </a:p>
          <a:p>
            <a:pPr marL="800100" lvl="1" indent="-342900" eaLnBrk="0" hangingPunct="0">
              <a:lnSpc>
                <a:spcPct val="90000"/>
              </a:lnSpc>
              <a:spcBef>
                <a:spcPct val="20000"/>
              </a:spcBef>
              <a:buFont typeface="Arial" charset="0"/>
              <a:buChar char="•"/>
            </a:pPr>
            <a:r>
              <a:rPr lang="en-US" sz="2400" dirty="0">
                <a:latin typeface="Calibri" pitchFamily="34" charset="0"/>
              </a:rPr>
              <a:t>Definition of the viewing volume (projection matrix).</a:t>
            </a:r>
          </a:p>
          <a:p>
            <a:pPr marL="800100" lvl="1" indent="-342900" eaLnBrk="0" hangingPunct="0">
              <a:lnSpc>
                <a:spcPct val="90000"/>
              </a:lnSpc>
              <a:spcBef>
                <a:spcPct val="20000"/>
              </a:spcBef>
              <a:buFont typeface="Arial" charset="0"/>
              <a:buChar char="•"/>
            </a:pPr>
            <a:r>
              <a:rPr lang="en-US" sz="2400" dirty="0">
                <a:latin typeface="Calibri" pitchFamily="34" charset="0"/>
              </a:rPr>
              <a:t>Position of the view / camera (display matrix).</a:t>
            </a:r>
          </a:p>
          <a:p>
            <a:pPr marL="342900" indent="-342900" eaLnBrk="0" hangingPunct="0">
              <a:lnSpc>
                <a:spcPct val="90000"/>
              </a:lnSpc>
              <a:spcBef>
                <a:spcPct val="20000"/>
              </a:spcBef>
              <a:buFont typeface="Arial" charset="0"/>
              <a:buChar char="•"/>
            </a:pPr>
            <a:endParaRPr lang="en-US" sz="2400" dirty="0">
              <a:latin typeface="Calibri" pitchFamily="34" charset="0"/>
            </a:endParaRPr>
          </a:p>
          <a:p>
            <a:pPr marL="342900" indent="-342900" eaLnBrk="0" hangingPunct="0">
              <a:lnSpc>
                <a:spcPct val="90000"/>
              </a:lnSpc>
              <a:spcBef>
                <a:spcPct val="20000"/>
              </a:spcBef>
              <a:buFont typeface="Arial" charset="0"/>
              <a:buChar char="•"/>
            </a:pPr>
            <a:r>
              <a:rPr lang="en-US" sz="2400" dirty="0">
                <a:latin typeface="Calibri" pitchFamily="34" charset="0"/>
              </a:rPr>
              <a:t>In analogy with the camera, the viewing volume corresponds to the characteristics of the camera itself, such as focal length and field of view, and the positioning of the view corresponds to the positioning and orientation of the camera.</a:t>
            </a:r>
            <a:endParaRPr lang="pt-PT" sz="2400"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1"/>
          <p:cNvSpPr>
            <a:spLocks noGrp="1"/>
          </p:cNvSpPr>
          <p:nvPr>
            <p:ph type="title" idx="4294967295"/>
          </p:nvPr>
        </p:nvSpPr>
        <p:spPr/>
        <p:txBody>
          <a:bodyPr/>
          <a:lstStyle/>
          <a:p>
            <a:pPr eaLnBrk="1" hangingPunct="1"/>
            <a:r>
              <a:rPr lang="en-US" b="1" dirty="0" smtClean="0">
                <a:solidFill>
                  <a:srgbClr val="0070C0"/>
                </a:solidFill>
              </a:rPr>
              <a:t>Parameters of the </a:t>
            </a:r>
            <a:br>
              <a:rPr lang="en-US" b="1" dirty="0" smtClean="0">
                <a:solidFill>
                  <a:srgbClr val="0070C0"/>
                </a:solidFill>
              </a:rPr>
            </a:br>
            <a:r>
              <a:rPr lang="en-US" b="1" dirty="0" smtClean="0">
                <a:solidFill>
                  <a:srgbClr val="0070C0"/>
                </a:solidFill>
              </a:rPr>
              <a:t>View Volume</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D6DB287-BBC6-4336-942F-0CAB1998E87A}" type="slidenum">
              <a:rPr lang="pt-PT" sz="1200">
                <a:solidFill>
                  <a:schemeClr val="tx1">
                    <a:tint val="75000"/>
                  </a:schemeClr>
                </a:solidFill>
                <a:latin typeface="+mn-lt"/>
              </a:rPr>
              <a:pPr algn="r" fontAlgn="auto">
                <a:spcBef>
                  <a:spcPts val="0"/>
                </a:spcBef>
                <a:spcAft>
                  <a:spcPts val="0"/>
                </a:spcAft>
                <a:defRPr/>
              </a:pPr>
              <a:t>9</a:t>
            </a:fld>
            <a:endParaRPr lang="pt-PT" sz="1200" dirty="0">
              <a:solidFill>
                <a:schemeClr val="tx1">
                  <a:tint val="75000"/>
                </a:schemeClr>
              </a:solidFill>
              <a:latin typeface="+mn-lt"/>
            </a:endParaRPr>
          </a:p>
        </p:txBody>
      </p:sp>
      <p:sp>
        <p:nvSpPr>
          <p:cNvPr id="9220" name="Rectangle 8"/>
          <p:cNvSpPr>
            <a:spLocks noChangeArrowheads="1"/>
          </p:cNvSpPr>
          <p:nvPr/>
        </p:nvSpPr>
        <p:spPr bwMode="auto">
          <a:xfrm>
            <a:off x="685800" y="1603375"/>
            <a:ext cx="8101013" cy="4800600"/>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buFont typeface="Arial" charset="0"/>
              <a:buChar char="•"/>
            </a:pPr>
            <a:r>
              <a:rPr lang="en-US" sz="2400" b="1" i="1" dirty="0" smtClean="0">
                <a:latin typeface="Calibri" pitchFamily="34" charset="0"/>
              </a:rPr>
              <a:t>Projection</a:t>
            </a:r>
            <a:r>
              <a:rPr lang="en-US" sz="2400" dirty="0" smtClean="0">
                <a:latin typeface="Calibri" pitchFamily="34" charset="0"/>
              </a:rPr>
              <a:t> </a:t>
            </a:r>
            <a:r>
              <a:rPr lang="en-US" sz="2400" dirty="0">
                <a:latin typeface="Calibri" pitchFamily="34" charset="0"/>
              </a:rPr>
              <a:t>- Parallel projection or perspective.</a:t>
            </a:r>
          </a:p>
          <a:p>
            <a:pPr marL="342900" indent="-342900" eaLnBrk="0" hangingPunct="0">
              <a:lnSpc>
                <a:spcPct val="90000"/>
              </a:lnSpc>
              <a:spcBef>
                <a:spcPct val="20000"/>
              </a:spcBef>
              <a:buFont typeface="Arial" charset="0"/>
              <a:buChar char="•"/>
            </a:pPr>
            <a:r>
              <a:rPr lang="en-US" sz="2400" b="1" i="1" dirty="0">
                <a:latin typeface="Calibri" pitchFamily="34" charset="0"/>
              </a:rPr>
              <a:t>View Plate </a:t>
            </a:r>
            <a:r>
              <a:rPr lang="en-US" sz="2400" dirty="0">
                <a:latin typeface="Calibri" pitchFamily="34" charset="0"/>
              </a:rPr>
              <a:t>- rendered image window. It is usually a rectangular region. In a real camera is the frame of the movie.</a:t>
            </a:r>
          </a:p>
          <a:p>
            <a:pPr marL="342900" indent="-342900" eaLnBrk="0" hangingPunct="0">
              <a:lnSpc>
                <a:spcPct val="90000"/>
              </a:lnSpc>
              <a:spcBef>
                <a:spcPct val="20000"/>
              </a:spcBef>
              <a:buFont typeface="Arial" charset="0"/>
              <a:buChar char="•"/>
            </a:pPr>
            <a:r>
              <a:rPr lang="en-US" sz="2400" b="1" i="1" dirty="0">
                <a:latin typeface="Calibri" pitchFamily="34" charset="0"/>
              </a:rPr>
              <a:t>Field of view (</a:t>
            </a:r>
            <a:r>
              <a:rPr lang="en-US" sz="2400" b="1" i="1" dirty="0" err="1">
                <a:latin typeface="Calibri" pitchFamily="34" charset="0"/>
              </a:rPr>
              <a:t>fov</a:t>
            </a:r>
            <a:r>
              <a:rPr lang="en-US" sz="2400" b="1" i="1" dirty="0">
                <a:latin typeface="Calibri" pitchFamily="34" charset="0"/>
              </a:rPr>
              <a:t>) </a:t>
            </a:r>
            <a:r>
              <a:rPr lang="en-US" sz="2400" dirty="0">
                <a:latin typeface="Calibri" pitchFamily="34" charset="0"/>
              </a:rPr>
              <a:t>- the horizontal angle between the left and right frustum planes.</a:t>
            </a:r>
          </a:p>
          <a:p>
            <a:pPr marL="342900" indent="-342900" eaLnBrk="0" hangingPunct="0">
              <a:lnSpc>
                <a:spcPct val="90000"/>
              </a:lnSpc>
              <a:spcBef>
                <a:spcPct val="20000"/>
              </a:spcBef>
              <a:buFont typeface="Arial" charset="0"/>
              <a:buChar char="•"/>
            </a:pPr>
            <a:r>
              <a:rPr lang="en-US" sz="2400" b="1" i="1" dirty="0">
                <a:latin typeface="Calibri" pitchFamily="34" charset="0"/>
              </a:rPr>
              <a:t>Focal length </a:t>
            </a:r>
            <a:r>
              <a:rPr lang="en-US" sz="2400" dirty="0">
                <a:latin typeface="Calibri" pitchFamily="34" charset="0"/>
              </a:rPr>
              <a:t>- distance between the view plate and the camera position.</a:t>
            </a:r>
          </a:p>
          <a:p>
            <a:pPr marL="342900" indent="-342900" eaLnBrk="0" hangingPunct="0">
              <a:lnSpc>
                <a:spcPct val="90000"/>
              </a:lnSpc>
              <a:spcBef>
                <a:spcPct val="20000"/>
              </a:spcBef>
              <a:buFont typeface="Arial" charset="0"/>
              <a:buChar char="•"/>
            </a:pPr>
            <a:r>
              <a:rPr lang="en-US" sz="2400" b="1" i="1" dirty="0">
                <a:latin typeface="Calibri" pitchFamily="34" charset="0"/>
              </a:rPr>
              <a:t>Aspect ratio </a:t>
            </a:r>
            <a:r>
              <a:rPr lang="en-US" sz="2400" dirty="0">
                <a:latin typeface="Calibri" pitchFamily="34" charset="0"/>
              </a:rPr>
              <a:t>- the ratio between the width and height of the view plate.</a:t>
            </a:r>
          </a:p>
          <a:p>
            <a:pPr marL="342900" indent="-342900" eaLnBrk="0" hangingPunct="0">
              <a:lnSpc>
                <a:spcPct val="90000"/>
              </a:lnSpc>
              <a:spcBef>
                <a:spcPct val="20000"/>
              </a:spcBef>
              <a:buFont typeface="Arial" charset="0"/>
              <a:buChar char="•"/>
            </a:pPr>
            <a:r>
              <a:rPr lang="en-US" sz="2400" b="1" i="1" dirty="0">
                <a:latin typeface="Calibri" pitchFamily="34" charset="0"/>
              </a:rPr>
              <a:t>Front clip plane </a:t>
            </a:r>
            <a:r>
              <a:rPr lang="en-US" sz="2400" dirty="0">
                <a:latin typeface="Calibri" pitchFamily="34" charset="0"/>
              </a:rPr>
              <a:t>- the anterior plane of the frustum (which is closest to the chamber).</a:t>
            </a:r>
          </a:p>
          <a:p>
            <a:pPr marL="342900" indent="-342900" eaLnBrk="0" hangingPunct="0">
              <a:lnSpc>
                <a:spcPct val="90000"/>
              </a:lnSpc>
              <a:spcBef>
                <a:spcPct val="20000"/>
              </a:spcBef>
              <a:buFont typeface="Arial" charset="0"/>
              <a:buChar char="•"/>
            </a:pPr>
            <a:r>
              <a:rPr lang="en-US" sz="2400" b="1" i="1" dirty="0">
                <a:latin typeface="Calibri" pitchFamily="34" charset="0"/>
              </a:rPr>
              <a:t>Back plane clip </a:t>
            </a:r>
            <a:r>
              <a:rPr lang="en-US" sz="2400" dirty="0">
                <a:latin typeface="Calibri" pitchFamily="34" charset="0"/>
              </a:rPr>
              <a:t>- the posterior plane of the frustum (which is further away from the chamber).</a:t>
            </a:r>
            <a:endParaRPr lang="pt-PT" sz="2400" dirty="0">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12698</TotalTime>
  <Words>2431</Words>
  <Application>Microsoft Office PowerPoint</Application>
  <PresentationFormat>Apresentação no Ecrã (4:3)</PresentationFormat>
  <Paragraphs>447</Paragraphs>
  <Slides>50</Slides>
  <Notes>0</Notes>
  <HiddenSlides>0</HiddenSlides>
  <MMClips>0</MMClips>
  <ScaleCrop>false</ScaleCrop>
  <HeadingPairs>
    <vt:vector size="8" baseType="variant">
      <vt:variant>
        <vt:lpstr>Tipos de letra usados</vt:lpstr>
      </vt:variant>
      <vt:variant>
        <vt:i4>6</vt:i4>
      </vt:variant>
      <vt:variant>
        <vt:lpstr>Tema</vt:lpstr>
      </vt:variant>
      <vt:variant>
        <vt:i4>1</vt:i4>
      </vt:variant>
      <vt:variant>
        <vt:lpstr>Servidores OLE incorporados</vt:lpstr>
      </vt:variant>
      <vt:variant>
        <vt:i4>2</vt:i4>
      </vt:variant>
      <vt:variant>
        <vt:lpstr>Títulos dos diapositivos</vt:lpstr>
      </vt:variant>
      <vt:variant>
        <vt:i4>50</vt:i4>
      </vt:variant>
    </vt:vector>
  </HeadingPairs>
  <TitlesOfParts>
    <vt:vector size="59" baseType="lpstr">
      <vt:lpstr>Arial</vt:lpstr>
      <vt:lpstr>Book Antiqua</vt:lpstr>
      <vt:lpstr>Calibri</vt:lpstr>
      <vt:lpstr>Courier New</vt:lpstr>
      <vt:lpstr>Times New Roman</vt:lpstr>
      <vt:lpstr>Wingdings</vt:lpstr>
      <vt:lpstr>Tema do Office</vt:lpstr>
      <vt:lpstr>Equação</vt:lpstr>
      <vt:lpstr>Microsoft Equation 3.0</vt:lpstr>
      <vt:lpstr>Chapter 8 3D Visualization</vt:lpstr>
      <vt:lpstr>Objectives</vt:lpstr>
      <vt:lpstr>3D Visualization</vt:lpstr>
      <vt:lpstr>Parallel Projection</vt:lpstr>
      <vt:lpstr>Parallel Projection</vt:lpstr>
      <vt:lpstr>Perspective Projection</vt:lpstr>
      <vt:lpstr>Perspective Projection</vt:lpstr>
      <vt:lpstr>Specification of a View</vt:lpstr>
      <vt:lpstr>Parameters of the  View Volume</vt:lpstr>
      <vt:lpstr>Parameters of the  View Volume (Frustum)</vt:lpstr>
      <vt:lpstr>Parameters of the  View Volume</vt:lpstr>
      <vt:lpstr>Parameters of the  View Volume</vt:lpstr>
      <vt:lpstr>Projection Matrix (Observer Coordinates)</vt:lpstr>
      <vt:lpstr>Projection Matrix (Observer Coordinates)</vt:lpstr>
      <vt:lpstr>Projection Matrix (Observer Coordinates)</vt:lpstr>
      <vt:lpstr>View Positioning Visualization Matrix</vt:lpstr>
      <vt:lpstr>Java 3D View Model</vt:lpstr>
      <vt:lpstr>Java 3D View Model</vt:lpstr>
      <vt:lpstr>3D View Configuration</vt:lpstr>
      <vt:lpstr>Compatibility Mode</vt:lpstr>
      <vt:lpstr>Compatibility Mode</vt:lpstr>
      <vt:lpstr>Compatibility Mode</vt:lpstr>
      <vt:lpstr>3D View Configuration with SimpleUniverse</vt:lpstr>
      <vt:lpstr>3D View Configuration with SimpleUniverse</vt:lpstr>
      <vt:lpstr>3D View Configuration with SimpleUniverse</vt:lpstr>
      <vt:lpstr>3D View Configuration with SimpleUniverse</vt:lpstr>
      <vt:lpstr>3D View Configuration with SimpleUniverse</vt:lpstr>
      <vt:lpstr>3D View Configuration with SimpleUniverse</vt:lpstr>
      <vt:lpstr>3D View Configuration with SimpleUniverse</vt:lpstr>
      <vt:lpstr>Create Your Own View</vt:lpstr>
      <vt:lpstr>Multiple Views</vt:lpstr>
      <vt:lpstr>Multiple Views</vt:lpstr>
      <vt:lpstr>Multiple Views</vt:lpstr>
      <vt:lpstr>Multiple Views</vt:lpstr>
      <vt:lpstr>Picking</vt:lpstr>
      <vt:lpstr>Picking</vt:lpstr>
      <vt:lpstr>Picking</vt:lpstr>
      <vt:lpstr>Picking</vt:lpstr>
      <vt:lpstr>Picking</vt:lpstr>
      <vt:lpstr>Picking</vt:lpstr>
      <vt:lpstr>Picking</vt:lpstr>
      <vt:lpstr>Picking</vt:lpstr>
      <vt:lpstr>Picking</vt:lpstr>
      <vt:lpstr>Head Tracking</vt:lpstr>
      <vt:lpstr>Head Tracking</vt:lpstr>
      <vt:lpstr>Head Tracking</vt:lpstr>
      <vt:lpstr>Head Tracking</vt:lpstr>
      <vt:lpstr>Head Tracking</vt:lpstr>
      <vt:lpstr>Head Tracking</vt:lpstr>
      <vt:lpstr>Head Tracking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1 Visão geral da Computação Gráfica</dc:title>
  <dc:creator>cacc</dc:creator>
  <cp:lastModifiedBy>CC</cp:lastModifiedBy>
  <cp:revision>905</cp:revision>
  <dcterms:created xsi:type="dcterms:W3CDTF">2007-09-19T14:23:30Z</dcterms:created>
  <dcterms:modified xsi:type="dcterms:W3CDTF">2018-11-20T14:02:33Z</dcterms:modified>
</cp:coreProperties>
</file>