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6BAED-B62E-4F06-9D1E-FBF9CCE8A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D002BC-0A1A-436F-9E5B-F2A4B77E7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8E9E28-AE56-452D-A36D-C2BF5553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B947-68E8-4641-B625-8579CB7076DC}" type="datetimeFigureOut">
              <a:rPr lang="pt-PT" smtClean="0"/>
              <a:t>04/12/2020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5370AAE-A8E5-43F6-BC8B-8F14F829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F6D3BA-47C8-48B5-A5C9-50429688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73C8-F695-46CD-89C0-334F239091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641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F908F-6A03-46D3-A556-1D58903D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895626D-2874-4498-A1A8-A13C4E728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D094DEA-0420-40B6-82F5-A51ABBC4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B947-68E8-4641-B625-8579CB7076DC}" type="datetimeFigureOut">
              <a:rPr lang="pt-PT" smtClean="0"/>
              <a:t>04/12/2020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ACA636-A86E-4036-BDA4-473C8FE3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FE8669-F489-44E7-863F-F26E9361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73C8-F695-46CD-89C0-334F239091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104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98A3E5-97C4-4943-87AA-18C2E0E0C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7D3E2F6-A370-45BF-ACAB-329AA534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43B0D9-38DD-43E8-94A4-EF3476F9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B947-68E8-4641-B625-8579CB7076DC}" type="datetimeFigureOut">
              <a:rPr lang="pt-PT" smtClean="0"/>
              <a:t>04/12/2020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9590F1D-EF29-4839-901D-23F7B967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6E84A4-107C-430B-B8B3-556A9594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73C8-F695-46CD-89C0-334F239091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906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0112A-5310-4D68-BA5A-C4CF9FB5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FEFD8C-8015-445E-B6DE-915B386A1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D16044-A9F0-4033-9BEA-467FDE0E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B947-68E8-4641-B625-8579CB7076DC}" type="datetimeFigureOut">
              <a:rPr lang="pt-PT" smtClean="0"/>
              <a:t>04/12/2020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77BAC27-4938-4189-9416-D66EB387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B3657E-06D6-4A77-AC71-29913B1E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73C8-F695-46CD-89C0-334F239091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956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81FB2-541D-47E8-8534-8F1C7F15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1C096AB-E07D-4696-91C2-A6D75BE38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FF85912-074C-4D10-A41A-D1C6424D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B947-68E8-4641-B625-8579CB7076DC}" type="datetimeFigureOut">
              <a:rPr lang="pt-PT" smtClean="0"/>
              <a:t>04/12/2020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064478F-FE75-48EA-AB50-0C920EE9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6C6773-E6E0-4676-859E-A9751959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73C8-F695-46CD-89C0-334F239091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4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ECCBF-6B29-41E0-BA5C-B8AA5CD4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FD8D40-09DF-4D3D-9554-C427EFC4D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79F45C6-4D5A-4BA9-AFA7-E186D7E1D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04CE21-3304-4BD0-8995-11F5FACA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B947-68E8-4641-B625-8579CB7076DC}" type="datetimeFigureOut">
              <a:rPr lang="pt-PT" smtClean="0"/>
              <a:t>04/12/2020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3D01E2-7B1E-47A9-A47E-E993254A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550C857-7098-4936-B398-12F6E7B9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73C8-F695-46CD-89C0-334F239091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248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3BD0A-C792-4F7A-B527-6A0C1C59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A25BF8E-3D7D-42E6-BE02-4FE005203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8877C77-27A4-4862-9F71-270F006D4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33B4BE9-E68F-482C-AFE5-91B32EE96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118823C-E77D-4AD6-860E-4547D3778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C07C924-A106-4271-B24E-B0031C34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B947-68E8-4641-B625-8579CB7076DC}" type="datetimeFigureOut">
              <a:rPr lang="pt-PT" smtClean="0"/>
              <a:t>04/12/2020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B01B4D7-C9C0-4D23-80DC-1427389D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13B19F3-FF0A-4E6F-BA52-8202C834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73C8-F695-46CD-89C0-334F239091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071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0ABFB-110F-4C3C-B8DD-A53CC22D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AD522FA-44DE-4607-B700-DF52E637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B947-68E8-4641-B625-8579CB7076DC}" type="datetimeFigureOut">
              <a:rPr lang="pt-PT" smtClean="0"/>
              <a:t>04/12/2020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38AB444-B1A6-4AD4-B9F4-BB3668A4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2582FD2-90FB-4ADF-ABE9-68071C03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73C8-F695-46CD-89C0-334F239091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616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FE9405B-5571-4FD8-B776-1237258A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B947-68E8-4641-B625-8579CB7076DC}" type="datetimeFigureOut">
              <a:rPr lang="pt-PT" smtClean="0"/>
              <a:t>04/12/2020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8526A23-0A49-4BB0-8EF2-BEEA5036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34A4B24-1A0C-4223-A5FF-BC17EB79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73C8-F695-46CD-89C0-334F239091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507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4355D-1294-4259-B6D0-DF81F1C2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19F912-8817-483E-B98E-A515624F4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86B477-3A90-40B6-8E26-D0563CA83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9CC05F2-E8EF-43D0-BFE2-2DE49200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B947-68E8-4641-B625-8579CB7076DC}" type="datetimeFigureOut">
              <a:rPr lang="pt-PT" smtClean="0"/>
              <a:t>04/12/2020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12C0BCA-6FC1-4DDF-A4D5-770D88A3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558219C-C379-4410-99F2-059AC79A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73C8-F695-46CD-89C0-334F239091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811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2B303-7A80-4B9B-BAE7-EC5E3843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9D80730-BB88-4F00-9610-E323C0DBE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4B634B0-5B16-41D9-9347-9874C318F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5EB8CB-5830-4484-9FB3-0D0DE1DB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B947-68E8-4641-B625-8579CB7076DC}" type="datetimeFigureOut">
              <a:rPr lang="pt-PT" smtClean="0"/>
              <a:t>04/12/2020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0560465-830B-446D-BF1F-DE22BFAF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04B5066-50CB-4C16-8B9E-DEEAF4B5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73C8-F695-46CD-89C0-334F239091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678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DE342F9-A661-41B0-AECC-634A376D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01093A-1CA8-46C5-B222-A051E433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884945-9270-403F-A4AD-EAD4DD6D4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6B947-68E8-4641-B625-8579CB7076DC}" type="datetimeFigureOut">
              <a:rPr lang="pt-PT" smtClean="0"/>
              <a:t>04/12/2020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7562EA-A47D-4ACF-AF4A-3CB791DBB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E3403F-7794-4759-ABCE-FB506DF2F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73C8-F695-46CD-89C0-334F239091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99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E8161-4EA1-48A0-AFDA-260A1B275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599" y="1202499"/>
            <a:ext cx="5641587" cy="1177446"/>
          </a:xfrm>
        </p:spPr>
        <p:txBody>
          <a:bodyPr>
            <a:normAutofit/>
          </a:bodyPr>
          <a:lstStyle/>
          <a:p>
            <a:r>
              <a:rPr lang="pt-P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27A90B-DC1B-4F3B-AD9E-54153FAAD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414" y="4303495"/>
            <a:ext cx="5014586" cy="1655762"/>
          </a:xfrm>
        </p:spPr>
        <p:txBody>
          <a:bodyPr/>
          <a:lstStyle/>
          <a:p>
            <a:pPr algn="l"/>
            <a:r>
              <a:rPr lang="pt-PT" dirty="0"/>
              <a:t>Afonso</a:t>
            </a:r>
          </a:p>
          <a:p>
            <a:pPr algn="l"/>
            <a:r>
              <a:rPr lang="pt-PT" dirty="0"/>
              <a:t>Carolina Rei nº1702033</a:t>
            </a:r>
          </a:p>
          <a:p>
            <a:pPr algn="l"/>
            <a:r>
              <a:rPr lang="pt-PT" dirty="0"/>
              <a:t>Vagner Bom Jesus nº1701172</a:t>
            </a:r>
          </a:p>
        </p:txBody>
      </p:sp>
      <p:pic>
        <p:nvPicPr>
          <p:cNvPr id="1026" name="Picture 2" descr="IPG - Politécnico da Guarda">
            <a:extLst>
              <a:ext uri="{FF2B5EF4-FFF2-40B4-BE49-F238E27FC236}">
                <a16:creationId xmlns:a16="http://schemas.microsoft.com/office/drawing/2014/main" id="{78BE0157-9938-423B-9BAC-99E26C4FF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63" y="328831"/>
            <a:ext cx="17907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EF7BBD-0F91-46E1-BFAF-1EBEBB3A5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772" y="4000500"/>
            <a:ext cx="2857500" cy="28575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49B223-CA98-4CDE-8DB5-C90C13E4C22B}"/>
              </a:ext>
            </a:extLst>
          </p:cNvPr>
          <p:cNvSpPr txBox="1"/>
          <p:nvPr/>
        </p:nvSpPr>
        <p:spPr>
          <a:xfrm>
            <a:off x="2417734" y="3080110"/>
            <a:ext cx="6261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/>
              <a:t>Guarda Capital da Cultura 2027</a:t>
            </a:r>
          </a:p>
        </p:txBody>
      </p:sp>
    </p:spTree>
    <p:extLst>
      <p:ext uri="{BB962C8B-B14F-4D97-AF65-F5344CB8AC3E}">
        <p14:creationId xmlns:p14="http://schemas.microsoft.com/office/powerpoint/2010/main" val="214878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40628-B96A-4A38-806B-C2896C90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Tema: Guarda Eventos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E6F6A2-EEDB-4720-B4C8-F40D6642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02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134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1F6023-16DF-445E-8950-3ADF9F05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977" y="2633977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Diagrama</a:t>
            </a:r>
            <a:r>
              <a:rPr lang="en-US" sz="5400" dirty="0"/>
              <a:t> de </a:t>
            </a:r>
            <a:r>
              <a:rPr lang="en-US" sz="5400" dirty="0" err="1"/>
              <a:t>casos</a:t>
            </a:r>
            <a:r>
              <a:rPr lang="en-US" sz="5400" dirty="0"/>
              <a:t> de </a:t>
            </a:r>
            <a:r>
              <a:rPr lang="en-US" sz="5400" dirty="0" err="1"/>
              <a:t>uso</a:t>
            </a:r>
            <a:endParaRPr lang="en-US" sz="5400" dirty="0"/>
          </a:p>
        </p:txBody>
      </p:sp>
      <p:grpSp>
        <p:nvGrpSpPr>
          <p:cNvPr id="2059" name="Group 1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1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82C90F-82E7-49A8-8E63-4A8BD761E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09" y="39164"/>
            <a:ext cx="5011860" cy="64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0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839B-3A3F-4EFB-880E-54EC928A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tabela de 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D71643-6296-4E8A-A6A0-B4E751F8D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579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D37C2-A780-4D7F-BA9A-6D4F6BFA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Tabela de Atores e Objetivos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0E98218-AC37-4C60-AF75-8C45BE7B2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279200"/>
              </p:ext>
            </p:extLst>
          </p:nvPr>
        </p:nvGraphicFramePr>
        <p:xfrm>
          <a:off x="533921" y="1838151"/>
          <a:ext cx="11124157" cy="357124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2343412">
                  <a:extLst>
                    <a:ext uri="{9D8B030D-6E8A-4147-A177-3AD203B41FA5}">
                      <a16:colId xmlns:a16="http://schemas.microsoft.com/office/drawing/2014/main" val="825301766"/>
                    </a:ext>
                  </a:extLst>
                </a:gridCol>
                <a:gridCol w="8780745">
                  <a:extLst>
                    <a:ext uri="{9D8B030D-6E8A-4147-A177-3AD203B41FA5}">
                      <a16:colId xmlns:a16="http://schemas.microsoft.com/office/drawing/2014/main" val="2993870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Objetivos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7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Turistas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Reservar Eventos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Consultar Lista de Eventos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Pesquisar Eventos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Criar Conta (</a:t>
                      </a:r>
                      <a:r>
                        <a:rPr lang="pt-PT" dirty="0" err="1"/>
                        <a:t>ligin</a:t>
                      </a:r>
                      <a:r>
                        <a:rPr lang="pt-PT" dirty="0"/>
                        <a:t>/</a:t>
                      </a:r>
                      <a:r>
                        <a:rPr lang="pt-PT" dirty="0" err="1"/>
                        <a:t>logout</a:t>
                      </a:r>
                      <a:r>
                        <a:rPr lang="pt-PT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Inserir feedback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Receber notificações no email da aquisição do bilhete para o evento com as respetivas recomendações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6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Administrador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Inserir Eventos / Alterar eventos (data, hora, local, numero limite de inscrições, </a:t>
                      </a:r>
                      <a:r>
                        <a:rPr lang="pt-PT" dirty="0" err="1"/>
                        <a:t>etc</a:t>
                      </a:r>
                      <a:r>
                        <a:rPr lang="pt-PT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Pesquisar Eventos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Listar Eventos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Criar Alerta dos requisitos para eventos(restrições covid-19/ bota)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52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018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103</Words>
  <Application>Microsoft Office PowerPoint</Application>
  <PresentationFormat>Ecrã Panorâmico</PresentationFormat>
  <Paragraphs>23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Grupo 1</vt:lpstr>
      <vt:lpstr>Tema: Guarda Eventos</vt:lpstr>
      <vt:lpstr>Diagrama de casos de uso</vt:lpstr>
      <vt:lpstr>tabela de funcionalidades</vt:lpstr>
      <vt:lpstr>Tabela de Atores e Objetivos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</dc:title>
  <dc:creator>Vagner Monteiro Vaz de Almeida Bom Jesus</dc:creator>
  <cp:lastModifiedBy>Vagner Monteiro Vaz de Almeida Bom Jesus</cp:lastModifiedBy>
  <cp:revision>3</cp:revision>
  <dcterms:created xsi:type="dcterms:W3CDTF">2020-11-10T22:26:07Z</dcterms:created>
  <dcterms:modified xsi:type="dcterms:W3CDTF">2020-12-04T21:00:42Z</dcterms:modified>
</cp:coreProperties>
</file>