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Desafio Módulo 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BOOT CAMP DATA SCIENCE APLICADA ALURA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8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Indicador 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5628231" cy="3416300"/>
          </a:xfrm>
        </p:spPr>
        <p:txBody>
          <a:bodyPr/>
          <a:lstStyle/>
          <a:p>
            <a:r>
              <a:rPr lang="pt-BR" dirty="0" smtClean="0"/>
              <a:t>Falar do pense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36" y="2470158"/>
            <a:ext cx="4233273" cy="33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do 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0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do 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do 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56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</TotalTime>
  <Words>26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Desafio Módulo 3</vt:lpstr>
      <vt:lpstr>Indicador 1</vt:lpstr>
      <vt:lpstr>Motivação</vt:lpstr>
      <vt:lpstr>Motivação</vt:lpstr>
      <vt:lpstr>Motivação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Módulo 3</dc:title>
  <dc:creator>Vagner Vilela</dc:creator>
  <cp:lastModifiedBy>Vagner Vilela</cp:lastModifiedBy>
  <cp:revision>1</cp:revision>
  <dcterms:created xsi:type="dcterms:W3CDTF">2021-01-05T22:41:47Z</dcterms:created>
  <dcterms:modified xsi:type="dcterms:W3CDTF">2021-01-05T22:45:43Z</dcterms:modified>
</cp:coreProperties>
</file>