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8" r:id="rId3"/>
    <p:sldId id="26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1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84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7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20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3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0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5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6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A02B42C-C4DB-4178-9B04-3DCFA24D4F08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9560A0D-587C-45E9-96D2-000198241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0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29CF199-701B-9DE3-BFD1-0476B6BF6DC1}"/>
              </a:ext>
            </a:extLst>
          </p:cNvPr>
          <p:cNvSpPr txBox="1"/>
          <p:nvPr/>
        </p:nvSpPr>
        <p:spPr>
          <a:xfrm>
            <a:off x="371475" y="1244084"/>
            <a:ext cx="803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Lakehouse Architecture for E-commerce Company</a:t>
            </a: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610C29-6FD1-F9D0-0DA0-DDFB4D36391F}"/>
              </a:ext>
            </a:extLst>
          </p:cNvPr>
          <p:cNvSpPr txBox="1"/>
          <p:nvPr/>
        </p:nvSpPr>
        <p:spPr>
          <a:xfrm>
            <a:off x="381000" y="18008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Designing a Scalable and Secure Data Solution on Azure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DFB920-A185-68F3-7BF1-02957EB3CD63}"/>
              </a:ext>
            </a:extLst>
          </p:cNvPr>
          <p:cNvSpPr txBox="1"/>
          <p:nvPr/>
        </p:nvSpPr>
        <p:spPr>
          <a:xfrm>
            <a:off x="371475" y="308026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Vagner da Silver</a:t>
            </a:r>
          </a:p>
          <a:p>
            <a:r>
              <a:rPr lang="en-US" dirty="0"/>
              <a:t>2024-19-09</a:t>
            </a:r>
          </a:p>
          <a:p>
            <a:endParaRPr lang="pt-BR" dirty="0"/>
          </a:p>
          <a:p>
            <a:r>
              <a:rPr lang="pt-BR" dirty="0"/>
              <a:t>LinkedIn: </a:t>
            </a:r>
            <a:r>
              <a:rPr lang="pt-BR" i="1" dirty="0"/>
              <a:t>https://www.linkedin.com/in/silvavagner/</a:t>
            </a:r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13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D40D68-D152-668E-45F2-FAE7D4C59ED5}"/>
              </a:ext>
            </a:extLst>
          </p:cNvPr>
          <p:cNvSpPr txBox="1"/>
          <p:nvPr/>
        </p:nvSpPr>
        <p:spPr>
          <a:xfrm>
            <a:off x="395287" y="115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Proposed</a:t>
            </a:r>
            <a:r>
              <a:rPr lang="pt-BR" b="1" dirty="0"/>
              <a:t> </a:t>
            </a:r>
            <a:r>
              <a:rPr lang="pt-BR" b="1" dirty="0" err="1"/>
              <a:t>Architecture</a:t>
            </a:r>
            <a:r>
              <a:rPr lang="pt-BR" b="1" dirty="0"/>
              <a:t> </a:t>
            </a:r>
            <a:r>
              <a:rPr lang="pt-BR" b="1" dirty="0" err="1"/>
              <a:t>Diagram</a:t>
            </a:r>
            <a:endParaRPr lang="pt-BR" dirty="0"/>
          </a:p>
        </p:txBody>
      </p:sp>
      <p:pic>
        <p:nvPicPr>
          <p:cNvPr id="2" name="Picture 4" descr="Azure Cloud Services : Rising Market Share Growth and Innovative Solutions  Drive Success.">
            <a:extLst>
              <a:ext uri="{FF2B5EF4-FFF2-40B4-BE49-F238E27FC236}">
                <a16:creationId xmlns:a16="http://schemas.microsoft.com/office/drawing/2014/main" id="{E9D7F86B-33ED-91DF-720A-18EB67C82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60007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63D6224-FF5B-1338-7ED4-2A5DDBF8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855" y="664307"/>
            <a:ext cx="9485023" cy="55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5DFDBCB-FAA8-EE46-ED79-603B04453113}"/>
              </a:ext>
            </a:extLst>
          </p:cNvPr>
          <p:cNvSpPr txBox="1"/>
          <p:nvPr/>
        </p:nvSpPr>
        <p:spPr>
          <a:xfrm>
            <a:off x="3609430" y="732307"/>
            <a:ext cx="80745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Technology Stack Overview</a:t>
            </a: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choosed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plataforma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professionals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skilled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 Microsoft Technologies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sometimes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lead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recruitment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The Microsoft Stack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nowadays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complete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data Analytics plataforma.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self-service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marketing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analytical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skills, Microsoft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 more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as Azure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Synapse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Microsoft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Services Tabular. 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Azure Cloud Services : Rising Market Share Growth and Innovative Solutions  Drive Success.">
            <a:extLst>
              <a:ext uri="{FF2B5EF4-FFF2-40B4-BE49-F238E27FC236}">
                <a16:creationId xmlns:a16="http://schemas.microsoft.com/office/drawing/2014/main" id="{F49D3F42-ECAD-3F1C-8195-8F2B6BC7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" y="1295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77A3277-B173-626C-74EE-20D62981B604}"/>
              </a:ext>
            </a:extLst>
          </p:cNvPr>
          <p:cNvSpPr txBox="1"/>
          <p:nvPr/>
        </p:nvSpPr>
        <p:spPr>
          <a:xfrm>
            <a:off x="3609430" y="3346612"/>
            <a:ext cx="26675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Cloud Services: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Azure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100%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Ingestion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Data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Event Hubs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B3421F-8832-71E8-C968-66EA9F949D7F}"/>
              </a:ext>
            </a:extLst>
          </p:cNvPr>
          <p:cNvSpPr txBox="1"/>
          <p:nvPr/>
        </p:nvSpPr>
        <p:spPr>
          <a:xfrm>
            <a:off x="7061703" y="3328304"/>
            <a:ext cx="40650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Data Lake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(GEN2).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Delta Lake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Synapse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Analytics.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Analytics &amp; BI Tools: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Services Tabular.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Power BI,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FC117E-2319-075A-C673-845BA9A180C7}"/>
              </a:ext>
            </a:extLst>
          </p:cNvPr>
          <p:cNvSpPr txBox="1"/>
          <p:nvPr/>
        </p:nvSpPr>
        <p:spPr>
          <a:xfrm>
            <a:off x="3429000" y="797510"/>
            <a:ext cx="833437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Scalability: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architecture supports Azure's elastic scaling capabilities to handle increased transaction volumes seamlessly.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Focuns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ETL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ELT as Code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possible increase de computer power automatically.</a:t>
            </a:r>
          </a:p>
          <a:p>
            <a:endParaRPr lang="en-US" dirty="0"/>
          </a:p>
          <a:p>
            <a:r>
              <a:rPr lang="en-US" dirty="0"/>
              <a:t>Real-time Access: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Event streaming with Azure Event Hubs allows immediate insights into customer interactions, enabling timely marketing decisions. </a:t>
            </a:r>
          </a:p>
          <a:p>
            <a:endParaRPr lang="en-US" dirty="0"/>
          </a:p>
          <a:p>
            <a:r>
              <a:rPr lang="en-US" dirty="0"/>
              <a:t>Data Centralization: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Data Lake Storage and Azure Synapse for Enterprise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DataWareHouse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consolidates diverse data sources for comprehensive analysis and reporting.</a:t>
            </a:r>
          </a:p>
          <a:p>
            <a:endParaRPr lang="en-US" dirty="0"/>
          </a:p>
          <a:p>
            <a:r>
              <a:rPr lang="en-US" dirty="0"/>
              <a:t>User Accessibility: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Base Marketing and Mesh provide the way for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keyusers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 their own data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the gold enterprise data. The Power BI and Analysis Services empowers non-technical staff to derive insights easily, fostering a data-driven culture.</a:t>
            </a:r>
          </a:p>
          <a:p>
            <a:endParaRPr lang="en-US" dirty="0"/>
          </a:p>
          <a:p>
            <a:r>
              <a:rPr lang="en-US" dirty="0"/>
              <a:t>Compliance: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Azure’s built-in compliance features ensure adherence to GDPR/LGPD through data anonymization, access controls, and auditing.</a:t>
            </a:r>
          </a:p>
          <a:p>
            <a:pPr lvl="1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Azure Active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for role-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for compliance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GDPR/LGPD.</a:t>
            </a:r>
          </a:p>
        </p:txBody>
      </p:sp>
      <p:pic>
        <p:nvPicPr>
          <p:cNvPr id="2" name="Picture 4" descr="Azure Cloud Services : Rising Market Share Growth and Innovative Solutions  Drive Success.">
            <a:extLst>
              <a:ext uri="{FF2B5EF4-FFF2-40B4-BE49-F238E27FC236}">
                <a16:creationId xmlns:a16="http://schemas.microsoft.com/office/drawing/2014/main" id="{456D97EF-E661-E67B-5C42-AE3C64DD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" y="1295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777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2523</TotalTime>
  <Words>331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Vagner da Silva</dc:creator>
  <cp:lastModifiedBy>Vagner da Silva</cp:lastModifiedBy>
  <cp:revision>19</cp:revision>
  <dcterms:created xsi:type="dcterms:W3CDTF">2024-09-18T23:46:02Z</dcterms:created>
  <dcterms:modified xsi:type="dcterms:W3CDTF">2024-09-20T20:03:28Z</dcterms:modified>
</cp:coreProperties>
</file>