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D3A82-3A6C-4A49-B531-4CE7E6F50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E4D614-C469-4C61-9FA4-EE09A252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E3D33A-F966-433B-A70B-2F74050B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595D-4035-46E2-AABD-D77A0A62473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504A94-9D5E-4458-812C-D92CA320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30249F-3259-4CDC-9665-EAA3AED20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F831-435A-42D6-B970-BF3CC3EB4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80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F1503-00CD-4D8F-884E-22465C4A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5D4C93-25CB-4BFB-BAE2-066A1A738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D0A254-026B-4567-BCF6-561D7937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595D-4035-46E2-AABD-D77A0A62473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8FCB0A-84EA-4D3C-809C-D706043C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13D326-47CD-4FEC-8171-ACCAC5DE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F831-435A-42D6-B970-BF3CC3EB4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49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0315B5-1330-45B6-9514-B4C3D43E9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99C6C3-1D7F-4E66-B8BB-F94481F2A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741A5A-412F-48A2-A65B-3DCF9434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595D-4035-46E2-AABD-D77A0A62473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3E4C26-A2F0-4A1D-B297-634318A3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ECC2E9-E89F-4C3A-AD7E-CBED9FB9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F831-435A-42D6-B970-BF3CC3EB4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10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85A70-F36F-4FF2-BE01-04126CED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05BFC7-B50F-43A5-86B6-E1A7FCAFE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993F95-7050-48F8-8A7C-C2DD173F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595D-4035-46E2-AABD-D77A0A62473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EB2508-1061-445E-AB4C-71DD91D5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359CF7-0D47-4E2B-AC64-A2E7919A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F831-435A-42D6-B970-BF3CC3EB4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52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A7192-27D1-4041-8D4F-D118F72D1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3E1F71-DB88-4CAC-8761-BDBEE2A1B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F95C01-3FFD-4B43-80CA-074C45DD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595D-4035-46E2-AABD-D77A0A62473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0F7A2E-D4DE-4596-878C-21BFEA2F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2A29D5-2564-4F11-B3DD-74DFE0CA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F831-435A-42D6-B970-BF3CC3EB4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77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BADBB-23BB-4A4F-8E07-3BAC883F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F41A0B-D9DD-40AA-8729-7C0F81D50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E6F7CC-38B6-4FB9-944C-484F6D312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07D432-61E6-4793-B2EC-96A3BE02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595D-4035-46E2-AABD-D77A0A62473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549B4F-FF8C-4F52-971E-BD0B4A71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4803F6-DEFC-4352-B08C-6ED19946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F831-435A-42D6-B970-BF3CC3EB4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76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A9AA4-C068-47EA-AA80-A7D355744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AADEEF-8017-4BD4-B7CD-682983841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F75F0B-4EDA-40C2-AA84-6B2C84D16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5B3647-AB84-4C72-89D6-8C46865EB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BF4B314-3983-4F58-A468-A39034ABD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F4A333-E20B-4D5B-B1E5-D804BE72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595D-4035-46E2-AABD-D77A0A62473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DE2A43F-3F45-45C3-BA35-6191B780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A9F181F-376F-4EBE-843E-5A4E39DD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F831-435A-42D6-B970-BF3CC3EB4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31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638E4-BFF7-41AD-8784-0E80BA5B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00C87F-8EBD-4CB5-B919-01A5245C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595D-4035-46E2-AABD-D77A0A62473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106FA2-C92B-4421-B172-C5B19F17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6367DD-D6FB-44E5-AE06-262ABC6A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F831-435A-42D6-B970-BF3CC3EB4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23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527305F-5B54-4D78-B44F-FB30EDAF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595D-4035-46E2-AABD-D77A0A62473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4505E2-940F-4E21-92F4-1A49F1569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996EE6-D3D9-415D-9730-A42F48AE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F831-435A-42D6-B970-BF3CC3EB4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57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93EA1-E225-44D5-910A-5065A2E6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FBB314-D108-4415-92AC-E024C225A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35E561-DE67-4FE8-8208-E7D3DF82E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8C1D17-20BC-482C-B30A-63E0D984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595D-4035-46E2-AABD-D77A0A62473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87DA17-7212-4C45-9589-F401268F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1BCC18-07AB-47D7-885E-098A7A40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F831-435A-42D6-B970-BF3CC3EB4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60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1C4C3-7C60-4075-8A7B-25502DB0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C51E3B9-FF62-4881-BAF3-32C4DE08D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7580DB-2267-44E5-9B5A-18B55D532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78F609-A74E-4F6C-8BF7-6B005316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595D-4035-46E2-AABD-D77A0A62473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DA3B99-8AD7-477B-B2F9-67C3DF6C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ADE364-992C-4D47-9F4E-4D936B79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F831-435A-42D6-B970-BF3CC3EB4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92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B686933-E30C-4677-9C4D-6E7082521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2C03B1-B806-418C-9AA4-B82960F2D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1BFAD4-8B7E-4BA8-BA3E-50C6DC9C2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B595D-4035-46E2-AABD-D77A0A62473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8740F2-42FE-472F-9AB2-5B4F3D5CD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F63B73-D5AF-4EB9-89EE-B3EC63262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9F831-435A-42D6-B970-BF3CC3EB4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79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5661F36-2EA6-4C11-9200-12CEA1B9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Abrindo seus arquivos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0E350CC-254E-4347-A1E6-DC302A7DD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209" y="1921337"/>
            <a:ext cx="8821381" cy="2781688"/>
          </a:xfr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E158783-28AC-44C2-9EB1-70802F6D6F62}"/>
              </a:ext>
            </a:extLst>
          </p:cNvPr>
          <p:cNvSpPr txBox="1"/>
          <p:nvPr/>
        </p:nvSpPr>
        <p:spPr>
          <a:xfrm rot="19809392">
            <a:off x="9559214" y="1998572"/>
            <a:ext cx="235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Clique sobre </a:t>
            </a:r>
            <a:r>
              <a:rPr lang="pt-BR" b="1" dirty="0" err="1"/>
              <a:t>Code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18549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0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6542F3E-8C54-4B9D-988D-D620B038B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696" y="932731"/>
            <a:ext cx="5857461" cy="432686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1BC524B-BFE3-48EF-B3B6-B7BD29726016}"/>
              </a:ext>
            </a:extLst>
          </p:cNvPr>
          <p:cNvSpPr txBox="1"/>
          <p:nvPr/>
        </p:nvSpPr>
        <p:spPr>
          <a:xfrm rot="20769017">
            <a:off x="198783" y="4320209"/>
            <a:ext cx="1134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</a:t>
            </a:r>
            <a:r>
              <a:rPr lang="pt-BR" b="1" dirty="0"/>
              <a:t>Clique em Download ZIP</a:t>
            </a:r>
          </a:p>
        </p:txBody>
      </p:sp>
    </p:spTree>
    <p:extLst>
      <p:ext uri="{BB962C8B-B14F-4D97-AF65-F5344CB8AC3E}">
        <p14:creationId xmlns:p14="http://schemas.microsoft.com/office/powerpoint/2010/main" val="201877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08EFE-FB14-4B69-B2D6-BC8BFA15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Depois de baixar o arquivo clique na seta e escolha a opção </a:t>
            </a:r>
            <a:r>
              <a:rPr lang="pt-BR" sz="3600" b="1" dirty="0"/>
              <a:t>ABRIR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4E19B00-2C85-4C3F-820C-24FBFACE2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62" y="1690688"/>
            <a:ext cx="8379230" cy="38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3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6E973-5297-45B8-AEE3-692BA64F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Escolha o arquivo que será descompactado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774356E-129C-4527-B1D2-52EE194D8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512" y="1777535"/>
            <a:ext cx="9548495" cy="351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8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3F60D-3960-4BF9-868A-F24CA3820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9333"/>
          </a:xfrm>
        </p:spPr>
        <p:txBody>
          <a:bodyPr>
            <a:normAutofit fontScale="90000"/>
          </a:bodyPr>
          <a:lstStyle/>
          <a:p>
            <a:r>
              <a:rPr lang="pt-BR" sz="2800" dirty="0"/>
              <a:t>Clique em extrair para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0EBAAD-5E48-4787-8E4E-23DF1170C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50" y="165813"/>
            <a:ext cx="1895740" cy="17909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DF57166-4CB4-4E48-A120-8751C4121F3F}"/>
              </a:ext>
            </a:extLst>
          </p:cNvPr>
          <p:cNvSpPr txBox="1"/>
          <p:nvPr/>
        </p:nvSpPr>
        <p:spPr>
          <a:xfrm>
            <a:off x="838200" y="2044778"/>
            <a:ext cx="704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Escolha a área de trabalho e crie uma pasta com seu nome (Nova Pasta)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7FA2F06-267E-47B2-9138-5732E98DF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03" y="2441183"/>
            <a:ext cx="5525271" cy="143847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4FA3B00-744E-4A3D-AC7A-7CDF84A41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55" y="4757761"/>
            <a:ext cx="5468113" cy="89547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ABE2067-1C10-4B63-911D-244D2783097A}"/>
              </a:ext>
            </a:extLst>
          </p:cNvPr>
          <p:cNvSpPr txBox="1"/>
          <p:nvPr/>
        </p:nvSpPr>
        <p:spPr>
          <a:xfrm>
            <a:off x="838200" y="4187687"/>
            <a:ext cx="675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Deve ficar dessa forma: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B3C297-1A02-41B5-9836-14538169B293}"/>
              </a:ext>
            </a:extLst>
          </p:cNvPr>
          <p:cNvSpPr txBox="1"/>
          <p:nvPr/>
        </p:nvSpPr>
        <p:spPr>
          <a:xfrm>
            <a:off x="769555" y="5870713"/>
            <a:ext cx="590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CLIQUE EM OK</a:t>
            </a:r>
          </a:p>
        </p:txBody>
      </p:sp>
    </p:spTree>
    <p:extLst>
      <p:ext uri="{BB962C8B-B14F-4D97-AF65-F5344CB8AC3E}">
        <p14:creationId xmlns:p14="http://schemas.microsoft.com/office/powerpoint/2010/main" val="399439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E21F8AA-A6D1-4776-93B1-B76841708428}"/>
              </a:ext>
            </a:extLst>
          </p:cNvPr>
          <p:cNvSpPr txBox="1"/>
          <p:nvPr/>
        </p:nvSpPr>
        <p:spPr>
          <a:xfrm>
            <a:off x="516835" y="318052"/>
            <a:ext cx="1033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Abrir o Visual Studio </a:t>
            </a:r>
            <a:r>
              <a:rPr lang="pt-BR" dirty="0" err="1"/>
              <a:t>Code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DA5EA5B-86DC-4087-AE3A-D0C250188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576" y="187251"/>
            <a:ext cx="933580" cy="100026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6BFF09E-2A99-4A7D-B2F0-A55782D94DF9}"/>
              </a:ext>
            </a:extLst>
          </p:cNvPr>
          <p:cNvSpPr txBox="1"/>
          <p:nvPr/>
        </p:nvSpPr>
        <p:spPr>
          <a:xfrm>
            <a:off x="516835" y="1510748"/>
            <a:ext cx="608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entrar no VSC, nenhumas pasta ou arquivo deverá estar aberta, caso esteja, devemos fechar a pasta.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EA4F159-327E-445E-AC81-B411B60ED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35" y="2214906"/>
            <a:ext cx="1518370" cy="242818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79DBB8-6006-4D70-893D-EE82DFBC8452}"/>
              </a:ext>
            </a:extLst>
          </p:cNvPr>
          <p:cNvSpPr txBox="1"/>
          <p:nvPr/>
        </p:nvSpPr>
        <p:spPr>
          <a:xfrm>
            <a:off x="2941982" y="2574378"/>
            <a:ext cx="630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fechar a pasta vá em arquivos e Fechar pastas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0592263-BE85-4C17-A65C-7ED7FB0A5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982" y="3030228"/>
            <a:ext cx="3248478" cy="180047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62E78C2-339F-48FF-AEFD-AC3227F8D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3743" y="3798332"/>
            <a:ext cx="1752547" cy="2234016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574E8AC-7FB1-4339-B2E3-D80A00333E9D}"/>
              </a:ext>
            </a:extLst>
          </p:cNvPr>
          <p:cNvSpPr txBox="1"/>
          <p:nvPr/>
        </p:nvSpPr>
        <p:spPr>
          <a:xfrm>
            <a:off x="7235687" y="3429000"/>
            <a:ext cx="384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Ficando assim:</a:t>
            </a:r>
          </a:p>
        </p:txBody>
      </p:sp>
    </p:spTree>
    <p:extLst>
      <p:ext uri="{BB962C8B-B14F-4D97-AF65-F5344CB8AC3E}">
        <p14:creationId xmlns:p14="http://schemas.microsoft.com/office/powerpoint/2010/main" val="234939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5FC4F-C80F-4DC2-B553-2A57A39A0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284"/>
          </a:xfrm>
        </p:spPr>
        <p:txBody>
          <a:bodyPr>
            <a:normAutofit/>
          </a:bodyPr>
          <a:lstStyle/>
          <a:p>
            <a:r>
              <a:rPr lang="pt-BR" sz="2800" b="1" dirty="0"/>
              <a:t>Abrindo o seu arquivo.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FE29D7-6313-4FCE-8FF1-8A7DA6A52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53" y="1363073"/>
            <a:ext cx="3410426" cy="230537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C257564-2966-4334-A0AD-3025C64F6900}"/>
              </a:ext>
            </a:extLst>
          </p:cNvPr>
          <p:cNvSpPr txBox="1"/>
          <p:nvPr/>
        </p:nvSpPr>
        <p:spPr>
          <a:xfrm>
            <a:off x="838200" y="967410"/>
            <a:ext cx="778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Vá em Arquivo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– Abrir Pasta</a:t>
            </a:r>
            <a:r>
              <a:rPr lang="pt-BR" dirty="0"/>
              <a:t>. Escolha a pasta na área de trabalho com seu nome.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C1E866F-059B-4630-90A3-111993ADC185}"/>
              </a:ext>
            </a:extLst>
          </p:cNvPr>
          <p:cNvSpPr txBox="1"/>
          <p:nvPr/>
        </p:nvSpPr>
        <p:spPr>
          <a:xfrm>
            <a:off x="521153" y="4413262"/>
            <a:ext cx="43015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Clique duas vezes sobre a pasta com seu nome. Uma nova pasta será aberta com o nome do seu projeto no </a:t>
            </a:r>
            <a:r>
              <a:rPr lang="pt-BR" b="1" dirty="0" err="1"/>
              <a:t>Github</a:t>
            </a:r>
            <a:r>
              <a:rPr lang="pt-BR" b="1" dirty="0"/>
              <a:t>.</a:t>
            </a:r>
          </a:p>
          <a:p>
            <a:r>
              <a:rPr lang="pt-BR" b="1" dirty="0"/>
              <a:t>Depois de marcada a pasta, clique em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Selecionar pasta</a:t>
            </a:r>
          </a:p>
        </p:txBody>
      </p:sp>
    </p:spTree>
    <p:extLst>
      <p:ext uri="{BB962C8B-B14F-4D97-AF65-F5344CB8AC3E}">
        <p14:creationId xmlns:p14="http://schemas.microsoft.com/office/powerpoint/2010/main" val="359157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C8F1B36-9BF3-4393-A7EB-7182664C2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27583"/>
            <a:ext cx="5163271" cy="381053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8A22AA6-DE94-44CA-8B5C-9F3E7D40C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37" y="2027583"/>
            <a:ext cx="5420826" cy="360390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536DF62-EB33-41C6-BD38-466771685EB8}"/>
              </a:ext>
            </a:extLst>
          </p:cNvPr>
          <p:cNvSpPr txBox="1"/>
          <p:nvPr/>
        </p:nvSpPr>
        <p:spPr>
          <a:xfrm>
            <a:off x="636104" y="331304"/>
            <a:ext cx="985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Clique duas vezes sobre a pasta com seu nome. Uma nova pasta será aberta com o nome do seu projeto no </a:t>
            </a:r>
            <a:r>
              <a:rPr lang="pt-BR" b="1" dirty="0" err="1"/>
              <a:t>Github</a:t>
            </a:r>
            <a:r>
              <a:rPr lang="pt-BR" b="1" dirty="0"/>
              <a:t>.</a:t>
            </a:r>
          </a:p>
          <a:p>
            <a:r>
              <a:rPr lang="pt-BR" b="1" dirty="0"/>
              <a:t>Depois de marcada a pasta, clique em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Selecionar pasta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163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15EACC1-30FC-42D8-9C1E-CDDBF60C5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90" y="1296372"/>
            <a:ext cx="3566315" cy="430929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28464D5-0ABC-44A1-A2D2-704913FB2FEF}"/>
              </a:ext>
            </a:extLst>
          </p:cNvPr>
          <p:cNvSpPr txBox="1"/>
          <p:nvPr/>
        </p:nvSpPr>
        <p:spPr>
          <a:xfrm>
            <a:off x="477078" y="371061"/>
            <a:ext cx="1102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Seus arquivos deverão aparecer como na figura abaixo.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B1172B-BAE5-4B0B-862E-FF8DEA6336BB}"/>
              </a:ext>
            </a:extLst>
          </p:cNvPr>
          <p:cNvSpPr txBox="1"/>
          <p:nvPr/>
        </p:nvSpPr>
        <p:spPr>
          <a:xfrm>
            <a:off x="5645426" y="1497496"/>
            <a:ext cx="5857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Coloque as fotos que serão utilizadas no site dentro da pasta que você criou com seu nome. Automaticamente elas irão ser carregadas no VSC.</a:t>
            </a:r>
          </a:p>
        </p:txBody>
      </p:sp>
    </p:spTree>
    <p:extLst>
      <p:ext uri="{BB962C8B-B14F-4D97-AF65-F5344CB8AC3E}">
        <p14:creationId xmlns:p14="http://schemas.microsoft.com/office/powerpoint/2010/main" val="17461288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223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Abrindo seus arquivos</vt:lpstr>
      <vt:lpstr>Apresentação do PowerPoint</vt:lpstr>
      <vt:lpstr>Depois de baixar o arquivo clique na seta e escolha a opção ABRIR</vt:lpstr>
      <vt:lpstr>Escolha o arquivo que será descompactado</vt:lpstr>
      <vt:lpstr>Clique em extrair para</vt:lpstr>
      <vt:lpstr>Apresentação do PowerPoint</vt:lpstr>
      <vt:lpstr>Abrindo o seu arquivo.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Abrindo seus arquivos</dc:title>
  <dc:creator>Vagnes Silva</dc:creator>
  <cp:lastModifiedBy>Vagnes Silva</cp:lastModifiedBy>
  <cp:revision>8</cp:revision>
  <dcterms:created xsi:type="dcterms:W3CDTF">2022-10-14T17:57:47Z</dcterms:created>
  <dcterms:modified xsi:type="dcterms:W3CDTF">2022-10-14T21:24:28Z</dcterms:modified>
</cp:coreProperties>
</file>