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8EAB-0E77-41B4-80DA-50A046A98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8591B-9B16-4BEF-8C20-55C71DF23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9669-0F68-433E-AC5B-36BB77A5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16691-A4B2-4F24-B95D-5DB70CA6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F14A-C061-42F2-B055-09DF85E6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3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7234-96DC-4BE5-B6CE-C54A8DFC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1A522-BBDB-4CCC-8613-36711E2D9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A662-F4A2-4409-B837-7A181CA5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FE38-92E8-4441-90C6-B4BF7EB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F977-732E-4BDA-BD56-96109B4B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65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72440-44A4-447A-9F8A-26ACC9E14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2B337-0851-402E-AD7C-F33D9B126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B9F0D-0781-460B-8AA8-AA215D3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1967-C9C2-4AE4-BCAD-FEC170FE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F73E-3DBB-4C3A-9B97-CA015F25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16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B703-46FC-4723-9887-24FFC530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6800-2BF1-4A1B-B8B9-8963B931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A642-973B-435B-90A1-E50A09EA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CA36-0A01-4442-8A99-E669C69B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3A30-E9B0-45B7-BD24-28E40C0A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31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0B0D-8A06-4F1F-91D9-933D3D2D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E3BF-4B1A-4783-8BF6-14800905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7FD6-03D0-4E62-A184-9E07ABB9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3FF2C-E635-42F3-A72A-33D45B77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1F2A-89F2-4B91-94AD-66D4F935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80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3A82-2980-47F2-BC0F-65971408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5D94-6E68-43BB-8F8D-B587B77B0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CB68-D597-4811-BD0B-1BC519274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72798-5A5D-4B1D-8554-0C526799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2B99-3F97-4B47-86A6-76EB149A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72659-5094-42D6-B46A-FD79996D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976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4EFC-D86D-4D5B-8756-A786730F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0E537-EC09-4C31-90B4-C0E83229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1CBC2-3A1D-47CB-86F8-82A8967EA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660BD-DD6B-4E39-97F1-5FD35053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48917-B816-4384-B7CD-8B7685548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FB558-44F9-438E-843A-102A5416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DE925-1021-4726-9EC2-DDB81997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FEF52-21EE-4AC7-8F8C-AD9AE665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04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F343-289E-4F2D-AFD8-EE060B2E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B6D71-015F-43E7-B097-E51B14BD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ADAD3-9BE3-4B12-9C40-01202117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1E85F-0D2D-4DFD-AC41-E29E1733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615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7183-AA7B-4BA6-B444-9D0851D0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F9B4-A20B-485C-A276-7CE1F677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2EEEA-289D-43BC-A849-824378A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600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1C9B-AE83-4CDD-B4BD-C2906602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9A4C-A14E-4AE9-8B63-48868FC5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DF7AF-002B-401C-860F-85E19A62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F1F1-6B64-4A6B-BF41-442FCF9E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E4124-8AAC-4A14-810B-843D8950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E2FAB-FA37-46DF-A0F9-19695E0E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92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6189-5DFF-4776-892D-9F01A240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2070E-A9C1-44E6-A882-CB5CA506B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50270-CD06-4097-AF45-4A9B62E5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3F7C-1698-4453-A517-5E36ED76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20AA0-1A4F-40B5-BD75-289E5EA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16DE-7D2D-4384-B30D-D9D4BBAB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201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CE20F-67A8-4C79-A72B-86C98ADC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596B-CD09-408F-B089-F9C9BC468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24DD-076F-4F7D-897F-A44930461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EAD9-BF38-40BE-9F41-7781F3B62859}" type="datetimeFigureOut">
              <a:rPr lang="el-GR" smtClean="0"/>
              <a:t>9/4/2022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88D6-1A67-49F3-B31A-FFC9200CB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483F-40E4-498D-A266-0EF8AD2E5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5FEE-5647-4660-9E74-FBFC2FB87DD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994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D506-2110-4DA0-BEDA-C2E365265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B4A7-E595-4A6C-8E65-A385F9498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44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EB84-7FE7-428E-BA50-1FBEDC65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website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6E97-A0B3-491F-9031-8815C818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Ενας</a:t>
            </a:r>
            <a:r>
              <a:rPr lang="el-GR" dirty="0"/>
              <a:t> </a:t>
            </a:r>
            <a:r>
              <a:rPr lang="el-GR" dirty="0" err="1"/>
              <a:t>χρηστης</a:t>
            </a:r>
            <a:r>
              <a:rPr lang="el-GR" dirty="0"/>
              <a:t> να </a:t>
            </a:r>
            <a:r>
              <a:rPr lang="el-GR" dirty="0" err="1"/>
              <a:t>επικοινωνει</a:t>
            </a:r>
            <a:r>
              <a:rPr lang="el-GR" dirty="0"/>
              <a:t> με </a:t>
            </a:r>
            <a:r>
              <a:rPr lang="el-GR" dirty="0" err="1"/>
              <a:t>αλλους</a:t>
            </a:r>
            <a:r>
              <a:rPr lang="el-GR" dirty="0"/>
              <a:t> </a:t>
            </a:r>
            <a:r>
              <a:rPr lang="el-GR" dirty="0" err="1"/>
              <a:t>χρηστες</a:t>
            </a:r>
            <a:r>
              <a:rPr lang="el-GR" dirty="0"/>
              <a:t> που </a:t>
            </a:r>
            <a:r>
              <a:rPr lang="el-GR" dirty="0" err="1"/>
              <a:t>εχουν</a:t>
            </a:r>
            <a:r>
              <a:rPr lang="el-GR" dirty="0"/>
              <a:t> </a:t>
            </a:r>
            <a:r>
              <a:rPr lang="el-GR" dirty="0" err="1"/>
              <a:t>παρομοιες</a:t>
            </a:r>
            <a:r>
              <a:rPr lang="el-GR" dirty="0"/>
              <a:t> </a:t>
            </a:r>
            <a:r>
              <a:rPr lang="el-GR" dirty="0" err="1"/>
              <a:t>ασχολιες</a:t>
            </a:r>
            <a:r>
              <a:rPr lang="el-GR" dirty="0"/>
              <a:t>, </a:t>
            </a:r>
            <a:r>
              <a:rPr lang="el-GR" dirty="0" err="1"/>
              <a:t>προκειμενου</a:t>
            </a:r>
            <a:r>
              <a:rPr lang="el-GR" dirty="0"/>
              <a:t> να </a:t>
            </a:r>
            <a:r>
              <a:rPr lang="el-GR" dirty="0" err="1"/>
              <a:t>βοηθαει</a:t>
            </a:r>
            <a:r>
              <a:rPr lang="el-GR" dirty="0"/>
              <a:t> ο </a:t>
            </a:r>
            <a:r>
              <a:rPr lang="el-GR" dirty="0" err="1"/>
              <a:t>ενας</a:t>
            </a:r>
            <a:r>
              <a:rPr lang="el-GR" dirty="0"/>
              <a:t> τον </a:t>
            </a:r>
            <a:r>
              <a:rPr lang="el-GR" dirty="0" err="1"/>
              <a:t>αλλον</a:t>
            </a:r>
            <a:r>
              <a:rPr lang="el-GR" dirty="0"/>
              <a:t> να </a:t>
            </a:r>
            <a:r>
              <a:rPr lang="el-GR" dirty="0" err="1"/>
              <a:t>αχολειται</a:t>
            </a:r>
            <a:r>
              <a:rPr lang="el-GR" dirty="0"/>
              <a:t> </a:t>
            </a:r>
            <a:r>
              <a:rPr lang="el-GR" dirty="0" err="1"/>
              <a:t>περισσοτερο</a:t>
            </a:r>
            <a:r>
              <a:rPr lang="el-GR" dirty="0"/>
              <a:t> με τις </a:t>
            </a:r>
            <a:r>
              <a:rPr lang="el-GR" dirty="0" err="1"/>
              <a:t>ασχολιες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5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BA57-1D7B-440C-8F69-372A2622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Μεταδοση</a:t>
            </a:r>
            <a:r>
              <a:rPr lang="el-GR" dirty="0"/>
              <a:t> </a:t>
            </a:r>
            <a:r>
              <a:rPr lang="el-GR" dirty="0" err="1"/>
              <a:t>γνωσης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18D1-1BAE-44A7-B834-CDB6598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σαιτ</a:t>
            </a:r>
            <a:r>
              <a:rPr lang="el-GR" dirty="0"/>
              <a:t> είναι </a:t>
            </a:r>
            <a:r>
              <a:rPr lang="el-GR" dirty="0" err="1"/>
              <a:t>χωρισμενο</a:t>
            </a:r>
            <a:r>
              <a:rPr lang="el-GR" dirty="0"/>
              <a:t> σε </a:t>
            </a:r>
            <a:r>
              <a:rPr lang="el-GR" dirty="0" err="1"/>
              <a:t>δραστηριοτητες</a:t>
            </a:r>
            <a:r>
              <a:rPr lang="el-GR" dirty="0"/>
              <a:t> , </a:t>
            </a:r>
            <a:r>
              <a:rPr lang="el-GR" dirty="0" err="1"/>
              <a:t>οπου</a:t>
            </a:r>
            <a:r>
              <a:rPr lang="el-GR" dirty="0"/>
              <a:t> κάθε μια </a:t>
            </a:r>
            <a:r>
              <a:rPr lang="el-GR" dirty="0" err="1"/>
              <a:t>περιεχει</a:t>
            </a:r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 </a:t>
            </a:r>
            <a:r>
              <a:rPr lang="el-GR" dirty="0" err="1"/>
              <a:t>Ποστ</a:t>
            </a:r>
            <a:r>
              <a:rPr lang="el-GR" dirty="0"/>
              <a:t> (π.χ. </a:t>
            </a:r>
            <a:r>
              <a:rPr lang="el-GR" dirty="0" err="1"/>
              <a:t>ερωτησεις</a:t>
            </a:r>
            <a:r>
              <a:rPr lang="el-GR" dirty="0"/>
              <a:t>, </a:t>
            </a:r>
            <a:r>
              <a:rPr lang="el-GR" dirty="0" err="1"/>
              <a:t>συζητησεις</a:t>
            </a:r>
            <a:r>
              <a:rPr lang="el-GR" dirty="0"/>
              <a:t> </a:t>
            </a:r>
            <a:r>
              <a:rPr lang="el-GR" dirty="0" err="1"/>
              <a:t>κτλπ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806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0916-6251-4781-87E3-CE9EB225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Υποστηριξη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B3EB-8030-4331-AEBD-7A0B0FDD9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Κάθε </a:t>
            </a:r>
            <a:r>
              <a:rPr lang="el-GR" dirty="0" err="1"/>
              <a:t>χρηστης</a:t>
            </a:r>
            <a:r>
              <a:rPr lang="el-GR" dirty="0"/>
              <a:t> </a:t>
            </a:r>
            <a:r>
              <a:rPr lang="el-GR" dirty="0" err="1"/>
              <a:t>μπορει</a:t>
            </a:r>
            <a:r>
              <a:rPr lang="el-GR" dirty="0"/>
              <a:t> να </a:t>
            </a:r>
            <a:r>
              <a:rPr lang="el-GR" dirty="0" err="1"/>
              <a:t>σχολιαζει</a:t>
            </a:r>
            <a:r>
              <a:rPr lang="el-GR" dirty="0"/>
              <a:t> στα </a:t>
            </a:r>
            <a:r>
              <a:rPr lang="el-GR" dirty="0" err="1"/>
              <a:t>ποστ</a:t>
            </a:r>
            <a:r>
              <a:rPr lang="el-GR" dirty="0"/>
              <a:t> και να </a:t>
            </a:r>
            <a:r>
              <a:rPr lang="el-GR" dirty="0" err="1"/>
              <a:t>βοηθαει</a:t>
            </a:r>
            <a:r>
              <a:rPr lang="el-GR" dirty="0"/>
              <a:t> με την </a:t>
            </a:r>
            <a:r>
              <a:rPr lang="el-GR" dirty="0" err="1"/>
              <a:t>εμπειρια</a:t>
            </a:r>
            <a:r>
              <a:rPr lang="el-GR" dirty="0"/>
              <a:t> ή την </a:t>
            </a:r>
            <a:r>
              <a:rPr lang="el-GR" dirty="0" err="1"/>
              <a:t>αποψη</a:t>
            </a:r>
            <a:r>
              <a:rPr lang="el-GR" dirty="0"/>
              <a:t> του </a:t>
            </a:r>
            <a:r>
              <a:rPr lang="el-GR" dirty="0" err="1"/>
              <a:t>αλλους</a:t>
            </a:r>
            <a:r>
              <a:rPr lang="el-GR" dirty="0"/>
              <a:t> </a:t>
            </a:r>
            <a:r>
              <a:rPr lang="el-GR" dirty="0" err="1"/>
              <a:t>χρηστες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6777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733F-51B8-47F6-AA37-1B8EC2C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Συνεπεια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37B3-448D-4BEF-B8A3-EE1980FF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σαιτ</a:t>
            </a:r>
            <a:r>
              <a:rPr lang="el-GR" dirty="0"/>
              <a:t> θα «</a:t>
            </a:r>
            <a:r>
              <a:rPr lang="el-GR" dirty="0" err="1"/>
              <a:t>επιβραβευει</a:t>
            </a:r>
            <a:r>
              <a:rPr lang="el-GR" dirty="0"/>
              <a:t>» </a:t>
            </a:r>
            <a:r>
              <a:rPr lang="el-GR" dirty="0" err="1"/>
              <a:t>χρηστες</a:t>
            </a:r>
            <a:r>
              <a:rPr lang="el-GR" dirty="0"/>
              <a:t> που </a:t>
            </a:r>
            <a:r>
              <a:rPr lang="el-GR" dirty="0" err="1"/>
              <a:t>παραμενουν</a:t>
            </a:r>
            <a:r>
              <a:rPr lang="el-GR" dirty="0"/>
              <a:t> </a:t>
            </a:r>
            <a:r>
              <a:rPr lang="el-GR" dirty="0" err="1"/>
              <a:t>συνεπης</a:t>
            </a:r>
            <a:r>
              <a:rPr lang="el-GR" dirty="0"/>
              <a:t> με τις </a:t>
            </a:r>
            <a:r>
              <a:rPr lang="el-GR" dirty="0" err="1"/>
              <a:t>ασχολιες</a:t>
            </a:r>
            <a:r>
              <a:rPr lang="el-GR" dirty="0"/>
              <a:t> τους.</a:t>
            </a:r>
          </a:p>
          <a:p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6768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A87-BEFF-4A66-91AD-B1C72C3A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Δομη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6F0A-7DD5-4FE5-B9CA-119ECE03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  <a:p>
            <a:endParaRPr lang="en-US" dirty="0"/>
          </a:p>
          <a:p>
            <a:r>
              <a:rPr lang="en-US" dirty="0"/>
              <a:t>Basic frontend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013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D634-9283-4D31-9AA9-CA8734ED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Συνοψιζωντας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6CA2-F4C3-4C17-91D4-CF438FB0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dirty="0" err="1"/>
              <a:t>σαιτ</a:t>
            </a:r>
            <a:r>
              <a:rPr lang="el-GR" dirty="0"/>
              <a:t> θα </a:t>
            </a:r>
            <a:r>
              <a:rPr lang="el-GR" dirty="0" err="1"/>
              <a:t>δημιουργησει</a:t>
            </a:r>
            <a:r>
              <a:rPr lang="el-GR" dirty="0"/>
              <a:t> μια </a:t>
            </a:r>
            <a:r>
              <a:rPr lang="el-GR" dirty="0" err="1"/>
              <a:t>αισθηση</a:t>
            </a:r>
            <a:r>
              <a:rPr lang="el-GR" dirty="0"/>
              <a:t> κοινότητας </a:t>
            </a:r>
            <a:r>
              <a:rPr lang="el-GR" dirty="0" err="1"/>
              <a:t>αλληλοβοηθειας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Στο </a:t>
            </a:r>
            <a:r>
              <a:rPr lang="el-GR" dirty="0" err="1"/>
              <a:t>τελος</a:t>
            </a:r>
            <a:r>
              <a:rPr lang="el-GR" dirty="0"/>
              <a:t> οι </a:t>
            </a:r>
            <a:r>
              <a:rPr lang="el-GR" dirty="0" err="1"/>
              <a:t>χρηστες</a:t>
            </a:r>
            <a:r>
              <a:rPr lang="el-GR" dirty="0"/>
              <a:t> τις θα </a:t>
            </a:r>
            <a:r>
              <a:rPr lang="el-GR" dirty="0" err="1"/>
              <a:t>μπορουν</a:t>
            </a:r>
            <a:r>
              <a:rPr lang="el-GR" dirty="0"/>
              <a:t> να </a:t>
            </a:r>
            <a:r>
              <a:rPr lang="el-GR" dirty="0" err="1"/>
              <a:t>μενουν</a:t>
            </a:r>
            <a:r>
              <a:rPr lang="el-GR" dirty="0"/>
              <a:t> </a:t>
            </a:r>
            <a:r>
              <a:rPr lang="el-GR" dirty="0" err="1"/>
              <a:t>ικανοποιημενοι</a:t>
            </a:r>
            <a:r>
              <a:rPr lang="el-GR" dirty="0"/>
              <a:t> με τον </a:t>
            </a:r>
            <a:r>
              <a:rPr lang="el-GR" dirty="0" err="1"/>
              <a:t>χρονο</a:t>
            </a:r>
            <a:r>
              <a:rPr lang="el-GR" dirty="0"/>
              <a:t> που </a:t>
            </a:r>
            <a:r>
              <a:rPr lang="el-GR" dirty="0" err="1"/>
              <a:t>αφιερωνουν</a:t>
            </a:r>
            <a:r>
              <a:rPr lang="el-GR" dirty="0"/>
              <a:t> για τις </a:t>
            </a:r>
            <a:r>
              <a:rPr lang="el-GR" dirty="0" err="1"/>
              <a:t>ασχολιες</a:t>
            </a:r>
            <a:r>
              <a:rPr lang="el-GR" dirty="0"/>
              <a:t> τους.</a:t>
            </a:r>
          </a:p>
        </p:txBody>
      </p:sp>
    </p:spTree>
    <p:extLst>
      <p:ext uri="{BB962C8B-B14F-4D97-AF65-F5344CB8AC3E}">
        <p14:creationId xmlns:p14="http://schemas.microsoft.com/office/powerpoint/2010/main" val="357801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Productivity website</vt:lpstr>
      <vt:lpstr>Μεταδοση γνωσης</vt:lpstr>
      <vt:lpstr>Υποστηριξη</vt:lpstr>
      <vt:lpstr>Συνεπεια</vt:lpstr>
      <vt:lpstr>Δομη</vt:lpstr>
      <vt:lpstr>Συνοψιζωντας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ΠΑΠΑΔΗΜΗΤΡΙΟΥ ΑΠΟΣΤΟΛΟΣ</dc:creator>
  <cp:lastModifiedBy>ΠΑΠΑΔΗΜΗΤΡΙΟΥ ΑΠΟΣΤΟΛΟΣ</cp:lastModifiedBy>
  <cp:revision>3</cp:revision>
  <dcterms:created xsi:type="dcterms:W3CDTF">2022-04-09T17:03:25Z</dcterms:created>
  <dcterms:modified xsi:type="dcterms:W3CDTF">2022-04-09T17:23:48Z</dcterms:modified>
</cp:coreProperties>
</file>