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84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384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263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543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26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832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437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837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0930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1832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8913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29BEAD9-BF38-40BE-9F41-7781F3B62859}" type="datetimeFigureOut">
              <a:rPr lang="el-GR" smtClean="0"/>
              <a:t>10/4/2022</a:t>
            </a:fld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1F5FEE-5647-4660-9E74-FBFC2FB87DD1}" type="slidenum">
              <a:rPr lang="el-GR" smtClean="0"/>
              <a:t>‹#›</a:t>
            </a:fld>
            <a:endParaRPr lang="el-G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27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2D506-2110-4DA0-BEDA-C2E365265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l-GR" dirty="0"/>
              <a:t>Εφαρμογή υποστήριξης κοινότητας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5B4A7-E595-4A6C-8E65-A385F9498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endParaRPr lang="el-GR" dirty="0"/>
          </a:p>
          <a:p>
            <a:r>
              <a:rPr lang="el-GR" dirty="0"/>
              <a:t>Ευαγγελος Λαμπρου</a:t>
            </a:r>
            <a:endParaRPr lang="en-US" dirty="0"/>
          </a:p>
          <a:p>
            <a:r>
              <a:rPr lang="el-GR" dirty="0"/>
              <a:t>Αποστολος Παπαδημητριου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45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EB84-7FE7-428E-BA50-1FBEDC65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website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66E97-A0B3-491F-9031-8815C818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l-GR" dirty="0"/>
              <a:t>Ένας χρήστης θα μπορεί να επικοινωνεί με άλλους χρήστες που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έχουν</a:t>
            </a:r>
            <a:r>
              <a:rPr lang="el-GR" dirty="0"/>
              <a:t> παρόμοιες ασχολίες, προκειμένου να βοηθάει ο ένας τον άλλον να ασχολείται περισσότερο με αυτές τις ασχολίες.</a:t>
            </a:r>
          </a:p>
        </p:txBody>
      </p:sp>
    </p:spTree>
    <p:extLst>
      <p:ext uri="{BB962C8B-B14F-4D97-AF65-F5344CB8AC3E}">
        <p14:creationId xmlns:p14="http://schemas.microsoft.com/office/powerpoint/2010/main" val="2465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BA57-1D7B-440C-8F69-372A2622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της εφαρμογής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18D1-1BAE-44A7-B834-CDB6598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5624"/>
            <a:ext cx="10058400" cy="4726177"/>
          </a:xfrm>
        </p:spPr>
        <p:txBody>
          <a:bodyPr>
            <a:normAutofit/>
          </a:bodyPr>
          <a:lstStyle/>
          <a:p>
            <a:endParaRPr lang="el-GR" dirty="0"/>
          </a:p>
          <a:p>
            <a:r>
              <a:rPr lang="el-GR" dirty="0"/>
              <a:t>Μετάδοση γνώσης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l-GR" dirty="0"/>
              <a:t>Η ιστοσελίδα είναι χωρισμένη σε δραστηριότητες , οπού κάθε μια περιέχει δικά της </a:t>
            </a:r>
            <a:r>
              <a:rPr lang="en-US" dirty="0"/>
              <a:t>Post</a:t>
            </a:r>
            <a:r>
              <a:rPr lang="el-GR" dirty="0"/>
              <a:t> (π.χ. ερωτήσεις, συζητήσεις κλπ.).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l-GR" dirty="0"/>
              <a:t>Υποστήριξη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l-GR" dirty="0"/>
              <a:t>Κάθε χρήστης μπορεί να σχολιάζει στα </a:t>
            </a:r>
            <a:r>
              <a:rPr lang="en-US" dirty="0"/>
              <a:t>Post</a:t>
            </a:r>
            <a:r>
              <a:rPr lang="el-GR" dirty="0"/>
              <a:t> και να βοηθάει με την εμπειρία ή την άποψη του άλλους χρήστες.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2806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A87-BEFF-4A66-91AD-B1C72C3AE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Δομή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6F0A-7DD5-4FE5-B9CA-119ECE03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  <a:p>
            <a:r>
              <a:rPr lang="en-US" dirty="0"/>
              <a:t>ERD</a:t>
            </a:r>
          </a:p>
          <a:p>
            <a:endParaRPr lang="en-US" dirty="0"/>
          </a:p>
          <a:p>
            <a:r>
              <a:rPr lang="en-US" dirty="0"/>
              <a:t>Basic frontend</a:t>
            </a:r>
          </a:p>
          <a:p>
            <a:endParaRPr lang="en-US" dirty="0"/>
          </a:p>
          <a:p>
            <a:r>
              <a:rPr lang="en-US" dirty="0"/>
              <a:t>database</a:t>
            </a:r>
          </a:p>
          <a:p>
            <a:pPr marL="0" indent="0">
              <a:buNone/>
            </a:pPr>
            <a:endParaRPr lang="el-GR" dirty="0"/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F0068F9A-1FD7-40D1-AD13-447ED2DD3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484" y="1845734"/>
            <a:ext cx="735619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5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D634-9283-4D31-9AA9-CA8734ED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Συνοψίζοντας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6CA2-F4C3-4C17-91D4-CF438FB0E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εφαρμογή θα δημιουργήσει μια αίσθηση κοινότητας αλληλοβοήθειας.</a:t>
            </a:r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r>
              <a:rPr lang="el-GR" dirty="0"/>
              <a:t>Στο τέλος οι χρήστες τις θα μπορούν να μένουν ικανοποιημένοι με τον χρόνο που αφιερώνουν για τις ασχολίες τους.</a:t>
            </a:r>
          </a:p>
        </p:txBody>
      </p:sp>
    </p:spTree>
    <p:extLst>
      <p:ext uri="{BB962C8B-B14F-4D97-AF65-F5344CB8AC3E}">
        <p14:creationId xmlns:p14="http://schemas.microsoft.com/office/powerpoint/2010/main" val="3578016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125</Words>
  <Application>Microsoft Office PowerPoint</Application>
  <PresentationFormat>Ευρεία οθόνη</PresentationFormat>
  <Paragraphs>28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Calibri</vt:lpstr>
      <vt:lpstr>Times New Roman</vt:lpstr>
      <vt:lpstr>Retrospect</vt:lpstr>
      <vt:lpstr>Εφαρμογή υποστήριξης κοινότητας</vt:lpstr>
      <vt:lpstr>Productivity website</vt:lpstr>
      <vt:lpstr>Στόχοι της εφαρμογής</vt:lpstr>
      <vt:lpstr>Δομή</vt:lpstr>
      <vt:lpstr>Συνοψίζοντας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ΠΑΠΑΔΗΜΗΤΡΙΟΥ ΑΠΟΣΤΟΛΟΣ</dc:creator>
  <cp:lastModifiedBy>ΠΑΠΑΔΗΜΗΤΡΙΟΥ ΑΠΟΣΤΟΛΟΣ</cp:lastModifiedBy>
  <cp:revision>13</cp:revision>
  <dcterms:created xsi:type="dcterms:W3CDTF">2022-04-09T17:03:25Z</dcterms:created>
  <dcterms:modified xsi:type="dcterms:W3CDTF">2022-04-10T17:45:31Z</dcterms:modified>
</cp:coreProperties>
</file>