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3169D-BB89-4260-AA25-1E6BFABCAE6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36A7-97F5-425A-BB35-9554229C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7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技术概览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5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5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5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7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8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36A7-97F5-425A-BB35-9554229C1A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4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9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7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3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1E38-CDA6-486E-935E-426D63DD3B8B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E01-FA1F-42A6-AAC9-A7700C82684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15B67-14DC-FF9C-BB7B-F7DC353580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34575" y="35719"/>
            <a:ext cx="2257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68D978A-B7F3-989B-3836-E4F0D545B1C2}"/>
              </a:ext>
            </a:extLst>
          </p:cNvPr>
          <p:cNvSpPr/>
          <p:nvPr/>
        </p:nvSpPr>
        <p:spPr>
          <a:xfrm>
            <a:off x="11012368" y="592530"/>
            <a:ext cx="1062867" cy="569976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10F6FB-1E7F-4EA9-4FB1-9833497773C9}"/>
              </a:ext>
            </a:extLst>
          </p:cNvPr>
          <p:cNvSpPr/>
          <p:nvPr/>
        </p:nvSpPr>
        <p:spPr>
          <a:xfrm>
            <a:off x="1547505" y="592530"/>
            <a:ext cx="6009810" cy="572134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B8209A-3E38-6364-E9DE-739AC6CA3FF2}"/>
              </a:ext>
            </a:extLst>
          </p:cNvPr>
          <p:cNvSpPr/>
          <p:nvPr/>
        </p:nvSpPr>
        <p:spPr>
          <a:xfrm>
            <a:off x="7953404" y="592530"/>
            <a:ext cx="2698320" cy="573846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E220C8-287B-1484-57C5-E785D558B96C}"/>
              </a:ext>
            </a:extLst>
          </p:cNvPr>
          <p:cNvSpPr/>
          <p:nvPr/>
        </p:nvSpPr>
        <p:spPr>
          <a:xfrm>
            <a:off x="0" y="592530"/>
            <a:ext cx="911325" cy="5713171"/>
          </a:xfrm>
          <a:custGeom>
            <a:avLst/>
            <a:gdLst>
              <a:gd name="connsiteX0" fmla="*/ 0 w 911325"/>
              <a:gd name="connsiteY0" fmla="*/ 0 h 5713171"/>
              <a:gd name="connsiteX1" fmla="*/ 446549 w 911325"/>
              <a:gd name="connsiteY1" fmla="*/ 0 h 5713171"/>
              <a:gd name="connsiteX2" fmla="*/ 911325 w 911325"/>
              <a:gd name="connsiteY2" fmla="*/ 0 h 5713171"/>
              <a:gd name="connsiteX3" fmla="*/ 911325 w 911325"/>
              <a:gd name="connsiteY3" fmla="*/ 457054 h 5713171"/>
              <a:gd name="connsiteX4" fmla="*/ 911325 w 911325"/>
              <a:gd name="connsiteY4" fmla="*/ 1028371 h 5713171"/>
              <a:gd name="connsiteX5" fmla="*/ 911325 w 911325"/>
              <a:gd name="connsiteY5" fmla="*/ 1599688 h 5713171"/>
              <a:gd name="connsiteX6" fmla="*/ 911325 w 911325"/>
              <a:gd name="connsiteY6" fmla="*/ 2056742 h 5713171"/>
              <a:gd name="connsiteX7" fmla="*/ 911325 w 911325"/>
              <a:gd name="connsiteY7" fmla="*/ 2513795 h 5713171"/>
              <a:gd name="connsiteX8" fmla="*/ 911325 w 911325"/>
              <a:gd name="connsiteY8" fmla="*/ 2970849 h 5713171"/>
              <a:gd name="connsiteX9" fmla="*/ 911325 w 911325"/>
              <a:gd name="connsiteY9" fmla="*/ 3370771 h 5713171"/>
              <a:gd name="connsiteX10" fmla="*/ 911325 w 911325"/>
              <a:gd name="connsiteY10" fmla="*/ 3827825 h 5713171"/>
              <a:gd name="connsiteX11" fmla="*/ 911325 w 911325"/>
              <a:gd name="connsiteY11" fmla="*/ 4456273 h 5713171"/>
              <a:gd name="connsiteX12" fmla="*/ 911325 w 911325"/>
              <a:gd name="connsiteY12" fmla="*/ 5084722 h 5713171"/>
              <a:gd name="connsiteX13" fmla="*/ 911325 w 911325"/>
              <a:gd name="connsiteY13" fmla="*/ 5713171 h 5713171"/>
              <a:gd name="connsiteX14" fmla="*/ 437436 w 911325"/>
              <a:gd name="connsiteY14" fmla="*/ 5713171 h 5713171"/>
              <a:gd name="connsiteX15" fmla="*/ 0 w 911325"/>
              <a:gd name="connsiteY15" fmla="*/ 5713171 h 5713171"/>
              <a:gd name="connsiteX16" fmla="*/ 0 w 911325"/>
              <a:gd name="connsiteY16" fmla="*/ 5141854 h 5713171"/>
              <a:gd name="connsiteX17" fmla="*/ 0 w 911325"/>
              <a:gd name="connsiteY17" fmla="*/ 4684800 h 5713171"/>
              <a:gd name="connsiteX18" fmla="*/ 0 w 911325"/>
              <a:gd name="connsiteY18" fmla="*/ 4056351 h 5713171"/>
              <a:gd name="connsiteX19" fmla="*/ 0 w 911325"/>
              <a:gd name="connsiteY19" fmla="*/ 3370771 h 5713171"/>
              <a:gd name="connsiteX20" fmla="*/ 0 w 911325"/>
              <a:gd name="connsiteY20" fmla="*/ 2685190 h 5713171"/>
              <a:gd name="connsiteX21" fmla="*/ 0 w 911325"/>
              <a:gd name="connsiteY21" fmla="*/ 2228137 h 5713171"/>
              <a:gd name="connsiteX22" fmla="*/ 0 w 911325"/>
              <a:gd name="connsiteY22" fmla="*/ 1656820 h 5713171"/>
              <a:gd name="connsiteX23" fmla="*/ 0 w 911325"/>
              <a:gd name="connsiteY23" fmla="*/ 1199766 h 5713171"/>
              <a:gd name="connsiteX24" fmla="*/ 0 w 911325"/>
              <a:gd name="connsiteY24" fmla="*/ 799844 h 5713171"/>
              <a:gd name="connsiteX25" fmla="*/ 0 w 911325"/>
              <a:gd name="connsiteY25" fmla="*/ 0 h 57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11325" h="5713171" fill="none" extrusionOk="0">
                <a:moveTo>
                  <a:pt x="0" y="0"/>
                </a:moveTo>
                <a:cubicBezTo>
                  <a:pt x="101095" y="-27900"/>
                  <a:pt x="237485" y="31605"/>
                  <a:pt x="446549" y="0"/>
                </a:cubicBezTo>
                <a:cubicBezTo>
                  <a:pt x="655613" y="-31605"/>
                  <a:pt x="808031" y="20467"/>
                  <a:pt x="911325" y="0"/>
                </a:cubicBezTo>
                <a:cubicBezTo>
                  <a:pt x="956132" y="154997"/>
                  <a:pt x="896406" y="334692"/>
                  <a:pt x="911325" y="457054"/>
                </a:cubicBezTo>
                <a:cubicBezTo>
                  <a:pt x="926244" y="579416"/>
                  <a:pt x="878140" y="903378"/>
                  <a:pt x="911325" y="1028371"/>
                </a:cubicBezTo>
                <a:cubicBezTo>
                  <a:pt x="944510" y="1153364"/>
                  <a:pt x="882452" y="1399755"/>
                  <a:pt x="911325" y="1599688"/>
                </a:cubicBezTo>
                <a:cubicBezTo>
                  <a:pt x="940198" y="1799621"/>
                  <a:pt x="856919" y="1941235"/>
                  <a:pt x="911325" y="2056742"/>
                </a:cubicBezTo>
                <a:cubicBezTo>
                  <a:pt x="965731" y="2172249"/>
                  <a:pt x="867587" y="2329908"/>
                  <a:pt x="911325" y="2513795"/>
                </a:cubicBezTo>
                <a:cubicBezTo>
                  <a:pt x="955063" y="2697682"/>
                  <a:pt x="883393" y="2746509"/>
                  <a:pt x="911325" y="2970849"/>
                </a:cubicBezTo>
                <a:cubicBezTo>
                  <a:pt x="939257" y="3195189"/>
                  <a:pt x="900543" y="3187345"/>
                  <a:pt x="911325" y="3370771"/>
                </a:cubicBezTo>
                <a:cubicBezTo>
                  <a:pt x="922107" y="3554197"/>
                  <a:pt x="893370" y="3644588"/>
                  <a:pt x="911325" y="3827825"/>
                </a:cubicBezTo>
                <a:cubicBezTo>
                  <a:pt x="929280" y="4011062"/>
                  <a:pt x="880167" y="4289391"/>
                  <a:pt x="911325" y="4456273"/>
                </a:cubicBezTo>
                <a:cubicBezTo>
                  <a:pt x="942483" y="4623155"/>
                  <a:pt x="898004" y="4943029"/>
                  <a:pt x="911325" y="5084722"/>
                </a:cubicBezTo>
                <a:cubicBezTo>
                  <a:pt x="924646" y="5226415"/>
                  <a:pt x="870944" y="5573805"/>
                  <a:pt x="911325" y="5713171"/>
                </a:cubicBezTo>
                <a:cubicBezTo>
                  <a:pt x="683814" y="5761039"/>
                  <a:pt x="620693" y="5705448"/>
                  <a:pt x="437436" y="5713171"/>
                </a:cubicBezTo>
                <a:cubicBezTo>
                  <a:pt x="254179" y="5720894"/>
                  <a:pt x="148229" y="5680174"/>
                  <a:pt x="0" y="5713171"/>
                </a:cubicBezTo>
                <a:cubicBezTo>
                  <a:pt x="-27754" y="5509331"/>
                  <a:pt x="17209" y="5300886"/>
                  <a:pt x="0" y="5141854"/>
                </a:cubicBezTo>
                <a:cubicBezTo>
                  <a:pt x="-17209" y="4982822"/>
                  <a:pt x="18080" y="4812209"/>
                  <a:pt x="0" y="4684800"/>
                </a:cubicBezTo>
                <a:cubicBezTo>
                  <a:pt x="-18080" y="4557391"/>
                  <a:pt x="60584" y="4364812"/>
                  <a:pt x="0" y="4056351"/>
                </a:cubicBezTo>
                <a:cubicBezTo>
                  <a:pt x="-60584" y="3747890"/>
                  <a:pt x="42549" y="3650503"/>
                  <a:pt x="0" y="3370771"/>
                </a:cubicBezTo>
                <a:cubicBezTo>
                  <a:pt x="-42549" y="3091039"/>
                  <a:pt x="70174" y="3017236"/>
                  <a:pt x="0" y="2685190"/>
                </a:cubicBezTo>
                <a:cubicBezTo>
                  <a:pt x="-70174" y="2353144"/>
                  <a:pt x="17600" y="2428507"/>
                  <a:pt x="0" y="2228137"/>
                </a:cubicBezTo>
                <a:cubicBezTo>
                  <a:pt x="-17600" y="2027767"/>
                  <a:pt x="38658" y="1833859"/>
                  <a:pt x="0" y="1656820"/>
                </a:cubicBezTo>
                <a:cubicBezTo>
                  <a:pt x="-38658" y="1479781"/>
                  <a:pt x="7412" y="1395233"/>
                  <a:pt x="0" y="1199766"/>
                </a:cubicBezTo>
                <a:cubicBezTo>
                  <a:pt x="-7412" y="1004299"/>
                  <a:pt x="30811" y="945126"/>
                  <a:pt x="0" y="799844"/>
                </a:cubicBezTo>
                <a:cubicBezTo>
                  <a:pt x="-30811" y="654562"/>
                  <a:pt x="12591" y="262053"/>
                  <a:pt x="0" y="0"/>
                </a:cubicBezTo>
                <a:close/>
              </a:path>
              <a:path w="911325" h="5713171" stroke="0" extrusionOk="0">
                <a:moveTo>
                  <a:pt x="0" y="0"/>
                </a:moveTo>
                <a:cubicBezTo>
                  <a:pt x="154602" y="-34317"/>
                  <a:pt x="243215" y="15837"/>
                  <a:pt x="428323" y="0"/>
                </a:cubicBezTo>
                <a:cubicBezTo>
                  <a:pt x="613431" y="-15837"/>
                  <a:pt x="711642" y="11345"/>
                  <a:pt x="911325" y="0"/>
                </a:cubicBezTo>
                <a:cubicBezTo>
                  <a:pt x="959376" y="175497"/>
                  <a:pt x="844242" y="423576"/>
                  <a:pt x="911325" y="628449"/>
                </a:cubicBezTo>
                <a:cubicBezTo>
                  <a:pt x="978408" y="833322"/>
                  <a:pt x="906959" y="1099935"/>
                  <a:pt x="911325" y="1256898"/>
                </a:cubicBezTo>
                <a:cubicBezTo>
                  <a:pt x="915691" y="1413861"/>
                  <a:pt x="889551" y="1685192"/>
                  <a:pt x="911325" y="1828215"/>
                </a:cubicBezTo>
                <a:cubicBezTo>
                  <a:pt x="933099" y="1971238"/>
                  <a:pt x="909828" y="2061958"/>
                  <a:pt x="911325" y="2285268"/>
                </a:cubicBezTo>
                <a:cubicBezTo>
                  <a:pt x="912822" y="2508578"/>
                  <a:pt x="871805" y="2581550"/>
                  <a:pt x="911325" y="2856586"/>
                </a:cubicBezTo>
                <a:cubicBezTo>
                  <a:pt x="950845" y="3131622"/>
                  <a:pt x="841378" y="3233257"/>
                  <a:pt x="911325" y="3542166"/>
                </a:cubicBezTo>
                <a:cubicBezTo>
                  <a:pt x="981272" y="3851075"/>
                  <a:pt x="892066" y="3955874"/>
                  <a:pt x="911325" y="4113483"/>
                </a:cubicBezTo>
                <a:cubicBezTo>
                  <a:pt x="930584" y="4271092"/>
                  <a:pt x="903099" y="4484311"/>
                  <a:pt x="911325" y="4684800"/>
                </a:cubicBezTo>
                <a:cubicBezTo>
                  <a:pt x="919551" y="4885289"/>
                  <a:pt x="889263" y="5027344"/>
                  <a:pt x="911325" y="5141854"/>
                </a:cubicBezTo>
                <a:cubicBezTo>
                  <a:pt x="933387" y="5256364"/>
                  <a:pt x="893666" y="5533081"/>
                  <a:pt x="911325" y="5713171"/>
                </a:cubicBezTo>
                <a:cubicBezTo>
                  <a:pt x="754581" y="5749896"/>
                  <a:pt x="566987" y="5676858"/>
                  <a:pt x="446549" y="5713171"/>
                </a:cubicBezTo>
                <a:cubicBezTo>
                  <a:pt x="326111" y="5749484"/>
                  <a:pt x="210866" y="5690916"/>
                  <a:pt x="0" y="5713171"/>
                </a:cubicBezTo>
                <a:cubicBezTo>
                  <a:pt x="-24944" y="5543286"/>
                  <a:pt x="24252" y="5379520"/>
                  <a:pt x="0" y="5141854"/>
                </a:cubicBezTo>
                <a:cubicBezTo>
                  <a:pt x="-24252" y="4904188"/>
                  <a:pt x="57338" y="4767702"/>
                  <a:pt x="0" y="4570537"/>
                </a:cubicBezTo>
                <a:cubicBezTo>
                  <a:pt x="-57338" y="4373372"/>
                  <a:pt x="51923" y="4171394"/>
                  <a:pt x="0" y="4056351"/>
                </a:cubicBezTo>
                <a:cubicBezTo>
                  <a:pt x="-51923" y="3941308"/>
                  <a:pt x="1529" y="3780056"/>
                  <a:pt x="0" y="3599298"/>
                </a:cubicBezTo>
                <a:cubicBezTo>
                  <a:pt x="-1529" y="3418540"/>
                  <a:pt x="10706" y="3311586"/>
                  <a:pt x="0" y="3199376"/>
                </a:cubicBezTo>
                <a:cubicBezTo>
                  <a:pt x="-10706" y="3087166"/>
                  <a:pt x="35724" y="2908681"/>
                  <a:pt x="0" y="2742322"/>
                </a:cubicBezTo>
                <a:cubicBezTo>
                  <a:pt x="-35724" y="2575963"/>
                  <a:pt x="52581" y="2331235"/>
                  <a:pt x="0" y="2228137"/>
                </a:cubicBezTo>
                <a:cubicBezTo>
                  <a:pt x="-52581" y="2125039"/>
                  <a:pt x="16013" y="1911661"/>
                  <a:pt x="0" y="1771083"/>
                </a:cubicBezTo>
                <a:cubicBezTo>
                  <a:pt x="-16013" y="1630505"/>
                  <a:pt x="21132" y="1372655"/>
                  <a:pt x="0" y="1199766"/>
                </a:cubicBezTo>
                <a:cubicBezTo>
                  <a:pt x="-21132" y="1026877"/>
                  <a:pt x="5282" y="864369"/>
                  <a:pt x="0" y="628449"/>
                </a:cubicBezTo>
                <a:cubicBezTo>
                  <a:pt x="-5282" y="392529"/>
                  <a:pt x="39055" y="174865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25027348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44416CC7-8291-4B89-E060-36C41F510DB8}"/>
              </a:ext>
            </a:extLst>
          </p:cNvPr>
          <p:cNvSpPr/>
          <p:nvPr/>
        </p:nvSpPr>
        <p:spPr>
          <a:xfrm>
            <a:off x="11087683" y="2305549"/>
            <a:ext cx="987552" cy="1667336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FF8900-E352-1227-D0D6-21A2D66D8094}"/>
              </a:ext>
            </a:extLst>
          </p:cNvPr>
          <p:cNvSpPr txBox="1"/>
          <p:nvPr/>
        </p:nvSpPr>
        <p:spPr>
          <a:xfrm>
            <a:off x="1053613" y="1713834"/>
            <a:ext cx="10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120114B-4353-AFBA-6460-CBED32737A35}"/>
              </a:ext>
            </a:extLst>
          </p:cNvPr>
          <p:cNvGrpSpPr/>
          <p:nvPr/>
        </p:nvGrpSpPr>
        <p:grpSpPr>
          <a:xfrm>
            <a:off x="2556922" y="3857268"/>
            <a:ext cx="4828376" cy="1971573"/>
            <a:chOff x="2138181" y="971094"/>
            <a:chExt cx="2017534" cy="491581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7067669-42D2-2914-A938-2884AB132385}"/>
                </a:ext>
              </a:extLst>
            </p:cNvPr>
            <p:cNvGrpSpPr/>
            <p:nvPr/>
          </p:nvGrpSpPr>
          <p:grpSpPr>
            <a:xfrm>
              <a:off x="2138181" y="971094"/>
              <a:ext cx="2017534" cy="4915812"/>
              <a:chOff x="1817212" y="797743"/>
              <a:chExt cx="2142518" cy="504710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2CE0EF0-B174-DEF6-99C3-0F8970157C34}"/>
                  </a:ext>
                </a:extLst>
              </p:cNvPr>
              <p:cNvSpPr/>
              <p:nvPr/>
            </p:nvSpPr>
            <p:spPr>
              <a:xfrm>
                <a:off x="1817212" y="797743"/>
                <a:ext cx="2142518" cy="5047102"/>
              </a:xfrm>
              <a:custGeom>
                <a:avLst/>
                <a:gdLst>
                  <a:gd name="connsiteX0" fmla="*/ 0 w 4828376"/>
                  <a:gd name="connsiteY0" fmla="*/ 0 h 1971573"/>
                  <a:gd name="connsiteX1" fmla="*/ 641484 w 4828376"/>
                  <a:gd name="connsiteY1" fmla="*/ 0 h 1971573"/>
                  <a:gd name="connsiteX2" fmla="*/ 1379536 w 4828376"/>
                  <a:gd name="connsiteY2" fmla="*/ 0 h 1971573"/>
                  <a:gd name="connsiteX3" fmla="*/ 1972736 w 4828376"/>
                  <a:gd name="connsiteY3" fmla="*/ 0 h 1971573"/>
                  <a:gd name="connsiteX4" fmla="*/ 2710788 w 4828376"/>
                  <a:gd name="connsiteY4" fmla="*/ 0 h 1971573"/>
                  <a:gd name="connsiteX5" fmla="*/ 3448840 w 4828376"/>
                  <a:gd name="connsiteY5" fmla="*/ 0 h 1971573"/>
                  <a:gd name="connsiteX6" fmla="*/ 4042040 w 4828376"/>
                  <a:gd name="connsiteY6" fmla="*/ 0 h 1971573"/>
                  <a:gd name="connsiteX7" fmla="*/ 4828376 w 4828376"/>
                  <a:gd name="connsiteY7" fmla="*/ 0 h 1971573"/>
                  <a:gd name="connsiteX8" fmla="*/ 4828376 w 4828376"/>
                  <a:gd name="connsiteY8" fmla="*/ 676907 h 1971573"/>
                  <a:gd name="connsiteX9" fmla="*/ 4828376 w 4828376"/>
                  <a:gd name="connsiteY9" fmla="*/ 1294666 h 1971573"/>
                  <a:gd name="connsiteX10" fmla="*/ 4828376 w 4828376"/>
                  <a:gd name="connsiteY10" fmla="*/ 1971573 h 1971573"/>
                  <a:gd name="connsiteX11" fmla="*/ 4090324 w 4828376"/>
                  <a:gd name="connsiteY11" fmla="*/ 1971573 h 1971573"/>
                  <a:gd name="connsiteX12" fmla="*/ 3545408 w 4828376"/>
                  <a:gd name="connsiteY12" fmla="*/ 1971573 h 1971573"/>
                  <a:gd name="connsiteX13" fmla="*/ 2759072 w 4828376"/>
                  <a:gd name="connsiteY13" fmla="*/ 1971573 h 1971573"/>
                  <a:gd name="connsiteX14" fmla="*/ 2069304 w 4828376"/>
                  <a:gd name="connsiteY14" fmla="*/ 1971573 h 1971573"/>
                  <a:gd name="connsiteX15" fmla="*/ 1524387 w 4828376"/>
                  <a:gd name="connsiteY15" fmla="*/ 1971573 h 1971573"/>
                  <a:gd name="connsiteX16" fmla="*/ 979471 w 4828376"/>
                  <a:gd name="connsiteY16" fmla="*/ 1971573 h 1971573"/>
                  <a:gd name="connsiteX17" fmla="*/ 0 w 4828376"/>
                  <a:gd name="connsiteY17" fmla="*/ 1971573 h 1971573"/>
                  <a:gd name="connsiteX18" fmla="*/ 0 w 4828376"/>
                  <a:gd name="connsiteY18" fmla="*/ 1314382 h 1971573"/>
                  <a:gd name="connsiteX19" fmla="*/ 0 w 4828376"/>
                  <a:gd name="connsiteY19" fmla="*/ 716338 h 1971573"/>
                  <a:gd name="connsiteX20" fmla="*/ 0 w 4828376"/>
                  <a:gd name="connsiteY20" fmla="*/ 0 h 197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28376" h="1971573" fill="none" extrusionOk="0">
                    <a:moveTo>
                      <a:pt x="0" y="0"/>
                    </a:moveTo>
                    <a:cubicBezTo>
                      <a:pt x="186087" y="17104"/>
                      <a:pt x="367624" y="-8028"/>
                      <a:pt x="641484" y="0"/>
                    </a:cubicBezTo>
                    <a:cubicBezTo>
                      <a:pt x="915344" y="8028"/>
                      <a:pt x="1074468" y="-17017"/>
                      <a:pt x="1379536" y="0"/>
                    </a:cubicBezTo>
                    <a:cubicBezTo>
                      <a:pt x="1684604" y="17017"/>
                      <a:pt x="1710151" y="27583"/>
                      <a:pt x="1972736" y="0"/>
                    </a:cubicBezTo>
                    <a:cubicBezTo>
                      <a:pt x="2235321" y="-27583"/>
                      <a:pt x="2516797" y="-10320"/>
                      <a:pt x="2710788" y="0"/>
                    </a:cubicBezTo>
                    <a:cubicBezTo>
                      <a:pt x="2904779" y="10320"/>
                      <a:pt x="3094240" y="-31300"/>
                      <a:pt x="3448840" y="0"/>
                    </a:cubicBezTo>
                    <a:cubicBezTo>
                      <a:pt x="3803440" y="31300"/>
                      <a:pt x="3885923" y="9303"/>
                      <a:pt x="4042040" y="0"/>
                    </a:cubicBezTo>
                    <a:cubicBezTo>
                      <a:pt x="4198157" y="-9303"/>
                      <a:pt x="4507020" y="38931"/>
                      <a:pt x="4828376" y="0"/>
                    </a:cubicBezTo>
                    <a:cubicBezTo>
                      <a:pt x="4830171" y="297004"/>
                      <a:pt x="4847452" y="392902"/>
                      <a:pt x="4828376" y="676907"/>
                    </a:cubicBezTo>
                    <a:cubicBezTo>
                      <a:pt x="4809300" y="960912"/>
                      <a:pt x="4856269" y="1046524"/>
                      <a:pt x="4828376" y="1294666"/>
                    </a:cubicBezTo>
                    <a:cubicBezTo>
                      <a:pt x="4800483" y="1542808"/>
                      <a:pt x="4858467" y="1723225"/>
                      <a:pt x="4828376" y="1971573"/>
                    </a:cubicBezTo>
                    <a:cubicBezTo>
                      <a:pt x="4523008" y="1957765"/>
                      <a:pt x="4384879" y="1999442"/>
                      <a:pt x="4090324" y="1971573"/>
                    </a:cubicBezTo>
                    <a:cubicBezTo>
                      <a:pt x="3795769" y="1943704"/>
                      <a:pt x="3783279" y="1996424"/>
                      <a:pt x="3545408" y="1971573"/>
                    </a:cubicBezTo>
                    <a:cubicBezTo>
                      <a:pt x="3307537" y="1946722"/>
                      <a:pt x="2939829" y="1972997"/>
                      <a:pt x="2759072" y="1971573"/>
                    </a:cubicBezTo>
                    <a:cubicBezTo>
                      <a:pt x="2578315" y="1970149"/>
                      <a:pt x="2220757" y="1939202"/>
                      <a:pt x="2069304" y="1971573"/>
                    </a:cubicBezTo>
                    <a:cubicBezTo>
                      <a:pt x="1917851" y="2003944"/>
                      <a:pt x="1740921" y="1969101"/>
                      <a:pt x="1524387" y="1971573"/>
                    </a:cubicBezTo>
                    <a:cubicBezTo>
                      <a:pt x="1307853" y="1974045"/>
                      <a:pt x="1211475" y="1965396"/>
                      <a:pt x="979471" y="1971573"/>
                    </a:cubicBezTo>
                    <a:cubicBezTo>
                      <a:pt x="747467" y="1977750"/>
                      <a:pt x="481458" y="1957305"/>
                      <a:pt x="0" y="1971573"/>
                    </a:cubicBezTo>
                    <a:cubicBezTo>
                      <a:pt x="-26122" y="1720701"/>
                      <a:pt x="-1801" y="1492858"/>
                      <a:pt x="0" y="1314382"/>
                    </a:cubicBezTo>
                    <a:cubicBezTo>
                      <a:pt x="1801" y="1135906"/>
                      <a:pt x="-18137" y="902541"/>
                      <a:pt x="0" y="716338"/>
                    </a:cubicBezTo>
                    <a:cubicBezTo>
                      <a:pt x="18137" y="530135"/>
                      <a:pt x="11441" y="325746"/>
                      <a:pt x="0" y="0"/>
                    </a:cubicBezTo>
                    <a:close/>
                  </a:path>
                  <a:path w="4828376" h="1971573" stroke="0" extrusionOk="0">
                    <a:moveTo>
                      <a:pt x="0" y="0"/>
                    </a:moveTo>
                    <a:cubicBezTo>
                      <a:pt x="297339" y="-8606"/>
                      <a:pt x="345044" y="4968"/>
                      <a:pt x="641484" y="0"/>
                    </a:cubicBezTo>
                    <a:cubicBezTo>
                      <a:pt x="937924" y="-4968"/>
                      <a:pt x="1037642" y="-2143"/>
                      <a:pt x="1234685" y="0"/>
                    </a:cubicBezTo>
                    <a:cubicBezTo>
                      <a:pt x="1431728" y="2143"/>
                      <a:pt x="1584270" y="13721"/>
                      <a:pt x="1779601" y="0"/>
                    </a:cubicBezTo>
                    <a:cubicBezTo>
                      <a:pt x="1974932" y="-13721"/>
                      <a:pt x="2236223" y="-16609"/>
                      <a:pt x="2421086" y="0"/>
                    </a:cubicBezTo>
                    <a:cubicBezTo>
                      <a:pt x="2605949" y="16609"/>
                      <a:pt x="2944672" y="10068"/>
                      <a:pt x="3110854" y="0"/>
                    </a:cubicBezTo>
                    <a:cubicBezTo>
                      <a:pt x="3277036" y="-10068"/>
                      <a:pt x="3562216" y="18082"/>
                      <a:pt x="3800622" y="0"/>
                    </a:cubicBezTo>
                    <a:cubicBezTo>
                      <a:pt x="4039028" y="-18082"/>
                      <a:pt x="4562212" y="-14134"/>
                      <a:pt x="4828376" y="0"/>
                    </a:cubicBezTo>
                    <a:cubicBezTo>
                      <a:pt x="4853882" y="153399"/>
                      <a:pt x="4795781" y="417576"/>
                      <a:pt x="4828376" y="657191"/>
                    </a:cubicBezTo>
                    <a:cubicBezTo>
                      <a:pt x="4860971" y="896806"/>
                      <a:pt x="4814110" y="1102173"/>
                      <a:pt x="4828376" y="1353813"/>
                    </a:cubicBezTo>
                    <a:cubicBezTo>
                      <a:pt x="4842642" y="1605453"/>
                      <a:pt x="4808680" y="1821034"/>
                      <a:pt x="4828376" y="1971573"/>
                    </a:cubicBezTo>
                    <a:cubicBezTo>
                      <a:pt x="4613640" y="1981798"/>
                      <a:pt x="4450035" y="1957921"/>
                      <a:pt x="4283459" y="1971573"/>
                    </a:cubicBezTo>
                    <a:cubicBezTo>
                      <a:pt x="4116883" y="1985225"/>
                      <a:pt x="3926094" y="1968227"/>
                      <a:pt x="3593691" y="1971573"/>
                    </a:cubicBezTo>
                    <a:cubicBezTo>
                      <a:pt x="3261288" y="1974919"/>
                      <a:pt x="3214998" y="1972594"/>
                      <a:pt x="2952207" y="1971573"/>
                    </a:cubicBezTo>
                    <a:cubicBezTo>
                      <a:pt x="2689416" y="1970552"/>
                      <a:pt x="2475945" y="1988788"/>
                      <a:pt x="2262439" y="1971573"/>
                    </a:cubicBezTo>
                    <a:cubicBezTo>
                      <a:pt x="2048933" y="1954358"/>
                      <a:pt x="1884478" y="1949638"/>
                      <a:pt x="1572671" y="1971573"/>
                    </a:cubicBezTo>
                    <a:cubicBezTo>
                      <a:pt x="1260864" y="1993508"/>
                      <a:pt x="1208029" y="1962996"/>
                      <a:pt x="882903" y="1971573"/>
                    </a:cubicBezTo>
                    <a:cubicBezTo>
                      <a:pt x="557777" y="1980150"/>
                      <a:pt x="256241" y="1936218"/>
                      <a:pt x="0" y="1971573"/>
                    </a:cubicBezTo>
                    <a:cubicBezTo>
                      <a:pt x="5128" y="1663253"/>
                      <a:pt x="15226" y="1452245"/>
                      <a:pt x="0" y="1294666"/>
                    </a:cubicBezTo>
                    <a:cubicBezTo>
                      <a:pt x="-15226" y="1137087"/>
                      <a:pt x="-25961" y="881229"/>
                      <a:pt x="0" y="657191"/>
                    </a:cubicBezTo>
                    <a:cubicBezTo>
                      <a:pt x="25961" y="433154"/>
                      <a:pt x="-19605" y="275038"/>
                      <a:pt x="0" y="0"/>
                    </a:cubicBezTo>
                    <a:close/>
                  </a:path>
                </a:pathLst>
              </a:custGeom>
              <a:ln w="57150">
                <a:solidFill>
                  <a:schemeClr val="tx1"/>
                </a:solidFill>
                <a:prstDash val="lgDashDotDot"/>
                <a:extLst>
                  <a:ext uri="{C807C97D-BFC1-408E-A445-0C87EB9F89A2}">
                    <ask:lineSketchStyleProps xmlns:ask="http://schemas.microsoft.com/office/drawing/2018/sketchyshapes" sd="223146817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1B70A5-F1CD-C2E0-E0EF-9F668F106386}"/>
                  </a:ext>
                </a:extLst>
              </p:cNvPr>
              <p:cNvSpPr/>
              <p:nvPr/>
            </p:nvSpPr>
            <p:spPr>
              <a:xfrm>
                <a:off x="1962992" y="1790561"/>
                <a:ext cx="901776" cy="3008540"/>
              </a:xfrm>
              <a:custGeom>
                <a:avLst/>
                <a:gdLst>
                  <a:gd name="connsiteX0" fmla="*/ 0 w 2032241"/>
                  <a:gd name="connsiteY0" fmla="*/ 0 h 1175240"/>
                  <a:gd name="connsiteX1" fmla="*/ 548705 w 2032241"/>
                  <a:gd name="connsiteY1" fmla="*/ 0 h 1175240"/>
                  <a:gd name="connsiteX2" fmla="*/ 1016121 w 2032241"/>
                  <a:gd name="connsiteY2" fmla="*/ 0 h 1175240"/>
                  <a:gd name="connsiteX3" fmla="*/ 1503858 w 2032241"/>
                  <a:gd name="connsiteY3" fmla="*/ 0 h 1175240"/>
                  <a:gd name="connsiteX4" fmla="*/ 2032241 w 2032241"/>
                  <a:gd name="connsiteY4" fmla="*/ 0 h 1175240"/>
                  <a:gd name="connsiteX5" fmla="*/ 2032241 w 2032241"/>
                  <a:gd name="connsiteY5" fmla="*/ 599372 h 1175240"/>
                  <a:gd name="connsiteX6" fmla="*/ 2032241 w 2032241"/>
                  <a:gd name="connsiteY6" fmla="*/ 1175240 h 1175240"/>
                  <a:gd name="connsiteX7" fmla="*/ 1524181 w 2032241"/>
                  <a:gd name="connsiteY7" fmla="*/ 1175240 h 1175240"/>
                  <a:gd name="connsiteX8" fmla="*/ 1016121 w 2032241"/>
                  <a:gd name="connsiteY8" fmla="*/ 1175240 h 1175240"/>
                  <a:gd name="connsiteX9" fmla="*/ 508060 w 2032241"/>
                  <a:gd name="connsiteY9" fmla="*/ 1175240 h 1175240"/>
                  <a:gd name="connsiteX10" fmla="*/ 0 w 2032241"/>
                  <a:gd name="connsiteY10" fmla="*/ 1175240 h 1175240"/>
                  <a:gd name="connsiteX11" fmla="*/ 0 w 2032241"/>
                  <a:gd name="connsiteY11" fmla="*/ 564115 h 1175240"/>
                  <a:gd name="connsiteX12" fmla="*/ 0 w 2032241"/>
                  <a:gd name="connsiteY12" fmla="*/ 0 h 117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241" h="1175240" fill="none" extrusionOk="0">
                    <a:moveTo>
                      <a:pt x="0" y="0"/>
                    </a:moveTo>
                    <a:cubicBezTo>
                      <a:pt x="210508" y="-26674"/>
                      <a:pt x="420669" y="28866"/>
                      <a:pt x="548705" y="0"/>
                    </a:cubicBezTo>
                    <a:cubicBezTo>
                      <a:pt x="676742" y="-28866"/>
                      <a:pt x="915378" y="11387"/>
                      <a:pt x="1016121" y="0"/>
                    </a:cubicBezTo>
                    <a:cubicBezTo>
                      <a:pt x="1116864" y="-11387"/>
                      <a:pt x="1329749" y="46179"/>
                      <a:pt x="1503858" y="0"/>
                    </a:cubicBezTo>
                    <a:cubicBezTo>
                      <a:pt x="1677967" y="-46179"/>
                      <a:pt x="1870998" y="27991"/>
                      <a:pt x="2032241" y="0"/>
                    </a:cubicBezTo>
                    <a:cubicBezTo>
                      <a:pt x="2048390" y="205228"/>
                      <a:pt x="2002700" y="375604"/>
                      <a:pt x="2032241" y="599372"/>
                    </a:cubicBezTo>
                    <a:cubicBezTo>
                      <a:pt x="2061782" y="823140"/>
                      <a:pt x="1986681" y="1057770"/>
                      <a:pt x="2032241" y="1175240"/>
                    </a:cubicBezTo>
                    <a:cubicBezTo>
                      <a:pt x="1788786" y="1225962"/>
                      <a:pt x="1666685" y="1162486"/>
                      <a:pt x="1524181" y="1175240"/>
                    </a:cubicBezTo>
                    <a:cubicBezTo>
                      <a:pt x="1381677" y="1187994"/>
                      <a:pt x="1132452" y="1131441"/>
                      <a:pt x="1016121" y="1175240"/>
                    </a:cubicBezTo>
                    <a:cubicBezTo>
                      <a:pt x="899790" y="1219039"/>
                      <a:pt x="667732" y="1167919"/>
                      <a:pt x="508060" y="1175240"/>
                    </a:cubicBezTo>
                    <a:cubicBezTo>
                      <a:pt x="348388" y="1182561"/>
                      <a:pt x="164654" y="1125654"/>
                      <a:pt x="0" y="1175240"/>
                    </a:cubicBezTo>
                    <a:cubicBezTo>
                      <a:pt x="-37928" y="955351"/>
                      <a:pt x="43682" y="851077"/>
                      <a:pt x="0" y="564115"/>
                    </a:cubicBezTo>
                    <a:cubicBezTo>
                      <a:pt x="-43682" y="277153"/>
                      <a:pt x="39077" y="225458"/>
                      <a:pt x="0" y="0"/>
                    </a:cubicBezTo>
                    <a:close/>
                  </a:path>
                  <a:path w="2032241" h="1175240" stroke="0" extrusionOk="0">
                    <a:moveTo>
                      <a:pt x="0" y="0"/>
                    </a:moveTo>
                    <a:cubicBezTo>
                      <a:pt x="124981" y="-16313"/>
                      <a:pt x="300858" y="44844"/>
                      <a:pt x="528383" y="0"/>
                    </a:cubicBezTo>
                    <a:cubicBezTo>
                      <a:pt x="755908" y="-44844"/>
                      <a:pt x="868765" y="40334"/>
                      <a:pt x="1036443" y="0"/>
                    </a:cubicBezTo>
                    <a:cubicBezTo>
                      <a:pt x="1204121" y="-40334"/>
                      <a:pt x="1351840" y="1894"/>
                      <a:pt x="1585148" y="0"/>
                    </a:cubicBezTo>
                    <a:cubicBezTo>
                      <a:pt x="1818456" y="-1894"/>
                      <a:pt x="1852962" y="7352"/>
                      <a:pt x="2032241" y="0"/>
                    </a:cubicBezTo>
                    <a:cubicBezTo>
                      <a:pt x="2097003" y="258349"/>
                      <a:pt x="1988277" y="420984"/>
                      <a:pt x="2032241" y="587620"/>
                    </a:cubicBezTo>
                    <a:cubicBezTo>
                      <a:pt x="2076205" y="754256"/>
                      <a:pt x="1974339" y="895994"/>
                      <a:pt x="2032241" y="1175240"/>
                    </a:cubicBezTo>
                    <a:cubicBezTo>
                      <a:pt x="1884694" y="1196119"/>
                      <a:pt x="1654555" y="1113267"/>
                      <a:pt x="1483536" y="1175240"/>
                    </a:cubicBezTo>
                    <a:cubicBezTo>
                      <a:pt x="1312517" y="1237213"/>
                      <a:pt x="1189390" y="1120315"/>
                      <a:pt x="1016121" y="1175240"/>
                    </a:cubicBezTo>
                    <a:cubicBezTo>
                      <a:pt x="842852" y="1230165"/>
                      <a:pt x="736931" y="1121743"/>
                      <a:pt x="548705" y="1175240"/>
                    </a:cubicBezTo>
                    <a:cubicBezTo>
                      <a:pt x="360479" y="1228737"/>
                      <a:pt x="199100" y="1170727"/>
                      <a:pt x="0" y="1175240"/>
                    </a:cubicBezTo>
                    <a:cubicBezTo>
                      <a:pt x="-16875" y="932395"/>
                      <a:pt x="63033" y="783836"/>
                      <a:pt x="0" y="575868"/>
                    </a:cubicBezTo>
                    <a:cubicBezTo>
                      <a:pt x="-63033" y="367900"/>
                      <a:pt x="430" y="24801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51209122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9F255EB-60E9-1D0A-9C08-E38F33B3544B}"/>
                  </a:ext>
                </a:extLst>
              </p:cNvPr>
              <p:cNvSpPr/>
              <p:nvPr/>
            </p:nvSpPr>
            <p:spPr>
              <a:xfrm>
                <a:off x="2019875" y="3362689"/>
                <a:ext cx="801556" cy="1014856"/>
              </a:xfrm>
              <a:custGeom>
                <a:avLst/>
                <a:gdLst>
                  <a:gd name="connsiteX0" fmla="*/ 0 w 1806386"/>
                  <a:gd name="connsiteY0" fmla="*/ 0 h 396438"/>
                  <a:gd name="connsiteX1" fmla="*/ 397405 w 1806386"/>
                  <a:gd name="connsiteY1" fmla="*/ 0 h 396438"/>
                  <a:gd name="connsiteX2" fmla="*/ 830938 w 1806386"/>
                  <a:gd name="connsiteY2" fmla="*/ 0 h 396438"/>
                  <a:gd name="connsiteX3" fmla="*/ 1318662 w 1806386"/>
                  <a:gd name="connsiteY3" fmla="*/ 0 h 396438"/>
                  <a:gd name="connsiteX4" fmla="*/ 1806386 w 1806386"/>
                  <a:gd name="connsiteY4" fmla="*/ 0 h 396438"/>
                  <a:gd name="connsiteX5" fmla="*/ 1806386 w 1806386"/>
                  <a:gd name="connsiteY5" fmla="*/ 396438 h 396438"/>
                  <a:gd name="connsiteX6" fmla="*/ 1408981 w 1806386"/>
                  <a:gd name="connsiteY6" fmla="*/ 396438 h 396438"/>
                  <a:gd name="connsiteX7" fmla="*/ 993512 w 1806386"/>
                  <a:gd name="connsiteY7" fmla="*/ 396438 h 396438"/>
                  <a:gd name="connsiteX8" fmla="*/ 559980 w 1806386"/>
                  <a:gd name="connsiteY8" fmla="*/ 396438 h 396438"/>
                  <a:gd name="connsiteX9" fmla="*/ 0 w 1806386"/>
                  <a:gd name="connsiteY9" fmla="*/ 396438 h 396438"/>
                  <a:gd name="connsiteX10" fmla="*/ 0 w 1806386"/>
                  <a:gd name="connsiteY10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6386" h="396438" fill="none" extrusionOk="0">
                    <a:moveTo>
                      <a:pt x="0" y="0"/>
                    </a:moveTo>
                    <a:cubicBezTo>
                      <a:pt x="132147" y="-2260"/>
                      <a:pt x="274414" y="10320"/>
                      <a:pt x="397405" y="0"/>
                    </a:cubicBezTo>
                    <a:cubicBezTo>
                      <a:pt x="520396" y="-10320"/>
                      <a:pt x="740203" y="17477"/>
                      <a:pt x="830938" y="0"/>
                    </a:cubicBezTo>
                    <a:cubicBezTo>
                      <a:pt x="921673" y="-17477"/>
                      <a:pt x="1210375" y="2672"/>
                      <a:pt x="1318662" y="0"/>
                    </a:cubicBezTo>
                    <a:cubicBezTo>
                      <a:pt x="1426949" y="-2672"/>
                      <a:pt x="1570338" y="55587"/>
                      <a:pt x="1806386" y="0"/>
                    </a:cubicBezTo>
                    <a:cubicBezTo>
                      <a:pt x="1839911" y="137494"/>
                      <a:pt x="1780605" y="312521"/>
                      <a:pt x="1806386" y="396438"/>
                    </a:cubicBezTo>
                    <a:cubicBezTo>
                      <a:pt x="1617874" y="438242"/>
                      <a:pt x="1505923" y="364454"/>
                      <a:pt x="1408981" y="396438"/>
                    </a:cubicBezTo>
                    <a:cubicBezTo>
                      <a:pt x="1312039" y="428422"/>
                      <a:pt x="1094995" y="394873"/>
                      <a:pt x="993512" y="396438"/>
                    </a:cubicBezTo>
                    <a:cubicBezTo>
                      <a:pt x="892029" y="398003"/>
                      <a:pt x="683298" y="357389"/>
                      <a:pt x="559980" y="396438"/>
                    </a:cubicBezTo>
                    <a:cubicBezTo>
                      <a:pt x="436662" y="435487"/>
                      <a:pt x="272071" y="333178"/>
                      <a:pt x="0" y="396438"/>
                    </a:cubicBezTo>
                    <a:cubicBezTo>
                      <a:pt x="-27745" y="259609"/>
                      <a:pt x="21668" y="166713"/>
                      <a:pt x="0" y="0"/>
                    </a:cubicBezTo>
                    <a:close/>
                  </a:path>
                  <a:path w="1806386" h="396438" stroke="0" extrusionOk="0">
                    <a:moveTo>
                      <a:pt x="0" y="0"/>
                    </a:moveTo>
                    <a:cubicBezTo>
                      <a:pt x="216391" y="-2920"/>
                      <a:pt x="301658" y="40119"/>
                      <a:pt x="451597" y="0"/>
                    </a:cubicBezTo>
                    <a:cubicBezTo>
                      <a:pt x="601536" y="-40119"/>
                      <a:pt x="782041" y="46214"/>
                      <a:pt x="921257" y="0"/>
                    </a:cubicBezTo>
                    <a:cubicBezTo>
                      <a:pt x="1060473" y="-46214"/>
                      <a:pt x="1180671" y="14710"/>
                      <a:pt x="1408981" y="0"/>
                    </a:cubicBezTo>
                    <a:cubicBezTo>
                      <a:pt x="1637291" y="-14710"/>
                      <a:pt x="1702427" y="43685"/>
                      <a:pt x="1806386" y="0"/>
                    </a:cubicBezTo>
                    <a:cubicBezTo>
                      <a:pt x="1850074" y="192376"/>
                      <a:pt x="1774280" y="229899"/>
                      <a:pt x="1806386" y="396438"/>
                    </a:cubicBezTo>
                    <a:cubicBezTo>
                      <a:pt x="1605588" y="431336"/>
                      <a:pt x="1499192" y="361133"/>
                      <a:pt x="1372853" y="396438"/>
                    </a:cubicBezTo>
                    <a:cubicBezTo>
                      <a:pt x="1246514" y="431743"/>
                      <a:pt x="1083019" y="359251"/>
                      <a:pt x="903193" y="396438"/>
                    </a:cubicBezTo>
                    <a:cubicBezTo>
                      <a:pt x="723367" y="433625"/>
                      <a:pt x="589710" y="364530"/>
                      <a:pt x="505788" y="396438"/>
                    </a:cubicBezTo>
                    <a:cubicBezTo>
                      <a:pt x="421867" y="428346"/>
                      <a:pt x="184144" y="345292"/>
                      <a:pt x="0" y="396438"/>
                    </a:cubicBezTo>
                    <a:cubicBezTo>
                      <a:pt x="-15282" y="201446"/>
                      <a:pt x="36873" y="113190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1616247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JSP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0E051AD-81AE-1E8E-BFAC-160F3FB97B8D}"/>
                  </a:ext>
                </a:extLst>
              </p:cNvPr>
              <p:cNvSpPr/>
              <p:nvPr/>
            </p:nvSpPr>
            <p:spPr>
              <a:xfrm>
                <a:off x="2309263" y="2040216"/>
                <a:ext cx="506014" cy="1014856"/>
              </a:xfrm>
              <a:custGeom>
                <a:avLst/>
                <a:gdLst>
                  <a:gd name="connsiteX0" fmla="*/ 0 w 1140353"/>
                  <a:gd name="connsiteY0" fmla="*/ 0 h 396438"/>
                  <a:gd name="connsiteX1" fmla="*/ 547369 w 1140353"/>
                  <a:gd name="connsiteY1" fmla="*/ 0 h 396438"/>
                  <a:gd name="connsiteX2" fmla="*/ 1140353 w 1140353"/>
                  <a:gd name="connsiteY2" fmla="*/ 0 h 396438"/>
                  <a:gd name="connsiteX3" fmla="*/ 1140353 w 1140353"/>
                  <a:gd name="connsiteY3" fmla="*/ 396438 h 396438"/>
                  <a:gd name="connsiteX4" fmla="*/ 547369 w 1140353"/>
                  <a:gd name="connsiteY4" fmla="*/ 396438 h 396438"/>
                  <a:gd name="connsiteX5" fmla="*/ 0 w 1140353"/>
                  <a:gd name="connsiteY5" fmla="*/ 396438 h 396438"/>
                  <a:gd name="connsiteX6" fmla="*/ 0 w 1140353"/>
                  <a:gd name="connsiteY6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0353" h="396438" fill="none" extrusionOk="0">
                    <a:moveTo>
                      <a:pt x="0" y="0"/>
                    </a:moveTo>
                    <a:cubicBezTo>
                      <a:pt x="177100" y="-15177"/>
                      <a:pt x="417159" y="28584"/>
                      <a:pt x="547369" y="0"/>
                    </a:cubicBezTo>
                    <a:cubicBezTo>
                      <a:pt x="677579" y="-28584"/>
                      <a:pt x="885633" y="27730"/>
                      <a:pt x="1140353" y="0"/>
                    </a:cubicBezTo>
                    <a:cubicBezTo>
                      <a:pt x="1171455" y="163967"/>
                      <a:pt x="1133620" y="278983"/>
                      <a:pt x="1140353" y="396438"/>
                    </a:cubicBezTo>
                    <a:cubicBezTo>
                      <a:pt x="936430" y="403752"/>
                      <a:pt x="747245" y="367414"/>
                      <a:pt x="547369" y="396438"/>
                    </a:cubicBezTo>
                    <a:cubicBezTo>
                      <a:pt x="347493" y="425462"/>
                      <a:pt x="265350" y="371619"/>
                      <a:pt x="0" y="396438"/>
                    </a:cubicBezTo>
                    <a:cubicBezTo>
                      <a:pt x="-21399" y="253135"/>
                      <a:pt x="41769" y="79538"/>
                      <a:pt x="0" y="0"/>
                    </a:cubicBezTo>
                    <a:close/>
                  </a:path>
                  <a:path w="1140353" h="396438" stroke="0" extrusionOk="0">
                    <a:moveTo>
                      <a:pt x="0" y="0"/>
                    </a:moveTo>
                    <a:cubicBezTo>
                      <a:pt x="166069" y="-20180"/>
                      <a:pt x="340994" y="16769"/>
                      <a:pt x="581580" y="0"/>
                    </a:cubicBezTo>
                    <a:cubicBezTo>
                      <a:pt x="822166" y="-16769"/>
                      <a:pt x="948234" y="5644"/>
                      <a:pt x="1140353" y="0"/>
                    </a:cubicBezTo>
                    <a:cubicBezTo>
                      <a:pt x="1167666" y="102583"/>
                      <a:pt x="1107232" y="232855"/>
                      <a:pt x="1140353" y="396438"/>
                    </a:cubicBezTo>
                    <a:cubicBezTo>
                      <a:pt x="870579" y="415376"/>
                      <a:pt x="805876" y="376465"/>
                      <a:pt x="547369" y="396438"/>
                    </a:cubicBezTo>
                    <a:cubicBezTo>
                      <a:pt x="288862" y="416411"/>
                      <a:pt x="139244" y="350575"/>
                      <a:pt x="0" y="396438"/>
                    </a:cubicBezTo>
                    <a:cubicBezTo>
                      <a:pt x="-3532" y="311903"/>
                      <a:pt x="38970" y="14864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51209122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JavaScript</a:t>
                </a:r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D71EADE-C9EC-5601-8D4D-14146F7E54D5}"/>
                  </a:ext>
                </a:extLst>
              </p:cNvPr>
              <p:cNvSpPr/>
              <p:nvPr/>
            </p:nvSpPr>
            <p:spPr>
              <a:xfrm>
                <a:off x="1991943" y="2080909"/>
                <a:ext cx="265820" cy="1014856"/>
              </a:xfrm>
              <a:custGeom>
                <a:avLst/>
                <a:gdLst>
                  <a:gd name="connsiteX0" fmla="*/ 0 w 599052"/>
                  <a:gd name="connsiteY0" fmla="*/ 0 h 396438"/>
                  <a:gd name="connsiteX1" fmla="*/ 599052 w 599052"/>
                  <a:gd name="connsiteY1" fmla="*/ 0 h 396438"/>
                  <a:gd name="connsiteX2" fmla="*/ 599052 w 599052"/>
                  <a:gd name="connsiteY2" fmla="*/ 396438 h 396438"/>
                  <a:gd name="connsiteX3" fmla="*/ 0 w 599052"/>
                  <a:gd name="connsiteY3" fmla="*/ 396438 h 396438"/>
                  <a:gd name="connsiteX4" fmla="*/ 0 w 599052"/>
                  <a:gd name="connsiteY4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052" h="396438" fill="none" extrusionOk="0">
                    <a:moveTo>
                      <a:pt x="0" y="0"/>
                    </a:moveTo>
                    <a:cubicBezTo>
                      <a:pt x="245016" y="-37357"/>
                      <a:pt x="326753" y="22103"/>
                      <a:pt x="599052" y="0"/>
                    </a:cubicBezTo>
                    <a:cubicBezTo>
                      <a:pt x="604105" y="128950"/>
                      <a:pt x="559831" y="289220"/>
                      <a:pt x="599052" y="396438"/>
                    </a:cubicBezTo>
                    <a:cubicBezTo>
                      <a:pt x="414459" y="412366"/>
                      <a:pt x="136823" y="335062"/>
                      <a:pt x="0" y="396438"/>
                    </a:cubicBezTo>
                    <a:cubicBezTo>
                      <a:pt x="-10700" y="232121"/>
                      <a:pt x="8975" y="123369"/>
                      <a:pt x="0" y="0"/>
                    </a:cubicBezTo>
                    <a:close/>
                  </a:path>
                  <a:path w="599052" h="396438" stroke="0" extrusionOk="0">
                    <a:moveTo>
                      <a:pt x="0" y="0"/>
                    </a:moveTo>
                    <a:cubicBezTo>
                      <a:pt x="231094" y="-25226"/>
                      <a:pt x="367689" y="53399"/>
                      <a:pt x="599052" y="0"/>
                    </a:cubicBezTo>
                    <a:cubicBezTo>
                      <a:pt x="624280" y="162295"/>
                      <a:pt x="574459" y="314864"/>
                      <a:pt x="599052" y="396438"/>
                    </a:cubicBezTo>
                    <a:cubicBezTo>
                      <a:pt x="465960" y="421442"/>
                      <a:pt x="149558" y="379259"/>
                      <a:pt x="0" y="396438"/>
                    </a:cubicBezTo>
                    <a:cubicBezTo>
                      <a:pt x="-4704" y="227127"/>
                      <a:pt x="33309" y="10000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1616247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CSS</a:t>
                </a:r>
                <a:endParaRPr lang="zh-CN" altLang="en-US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46E164A-75E6-DE42-E768-CFBD5EDBFA36}"/>
                  </a:ext>
                </a:extLst>
              </p:cNvPr>
              <p:cNvSpPr/>
              <p:nvPr/>
            </p:nvSpPr>
            <p:spPr>
              <a:xfrm>
                <a:off x="2979315" y="1788367"/>
                <a:ext cx="901776" cy="3008540"/>
              </a:xfrm>
              <a:custGeom>
                <a:avLst/>
                <a:gdLst>
                  <a:gd name="connsiteX0" fmla="*/ 0 w 2032241"/>
                  <a:gd name="connsiteY0" fmla="*/ 0 h 1175240"/>
                  <a:gd name="connsiteX1" fmla="*/ 548705 w 2032241"/>
                  <a:gd name="connsiteY1" fmla="*/ 0 h 1175240"/>
                  <a:gd name="connsiteX2" fmla="*/ 1016121 w 2032241"/>
                  <a:gd name="connsiteY2" fmla="*/ 0 h 1175240"/>
                  <a:gd name="connsiteX3" fmla="*/ 1503858 w 2032241"/>
                  <a:gd name="connsiteY3" fmla="*/ 0 h 1175240"/>
                  <a:gd name="connsiteX4" fmla="*/ 2032241 w 2032241"/>
                  <a:gd name="connsiteY4" fmla="*/ 0 h 1175240"/>
                  <a:gd name="connsiteX5" fmla="*/ 2032241 w 2032241"/>
                  <a:gd name="connsiteY5" fmla="*/ 599372 h 1175240"/>
                  <a:gd name="connsiteX6" fmla="*/ 2032241 w 2032241"/>
                  <a:gd name="connsiteY6" fmla="*/ 1175240 h 1175240"/>
                  <a:gd name="connsiteX7" fmla="*/ 1524181 w 2032241"/>
                  <a:gd name="connsiteY7" fmla="*/ 1175240 h 1175240"/>
                  <a:gd name="connsiteX8" fmla="*/ 1016121 w 2032241"/>
                  <a:gd name="connsiteY8" fmla="*/ 1175240 h 1175240"/>
                  <a:gd name="connsiteX9" fmla="*/ 508060 w 2032241"/>
                  <a:gd name="connsiteY9" fmla="*/ 1175240 h 1175240"/>
                  <a:gd name="connsiteX10" fmla="*/ 0 w 2032241"/>
                  <a:gd name="connsiteY10" fmla="*/ 1175240 h 1175240"/>
                  <a:gd name="connsiteX11" fmla="*/ 0 w 2032241"/>
                  <a:gd name="connsiteY11" fmla="*/ 564115 h 1175240"/>
                  <a:gd name="connsiteX12" fmla="*/ 0 w 2032241"/>
                  <a:gd name="connsiteY12" fmla="*/ 0 h 117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241" h="1175240" fill="none" extrusionOk="0">
                    <a:moveTo>
                      <a:pt x="0" y="0"/>
                    </a:moveTo>
                    <a:cubicBezTo>
                      <a:pt x="210508" y="-26674"/>
                      <a:pt x="420669" y="28866"/>
                      <a:pt x="548705" y="0"/>
                    </a:cubicBezTo>
                    <a:cubicBezTo>
                      <a:pt x="676742" y="-28866"/>
                      <a:pt x="915378" y="11387"/>
                      <a:pt x="1016121" y="0"/>
                    </a:cubicBezTo>
                    <a:cubicBezTo>
                      <a:pt x="1116864" y="-11387"/>
                      <a:pt x="1329749" y="46179"/>
                      <a:pt x="1503858" y="0"/>
                    </a:cubicBezTo>
                    <a:cubicBezTo>
                      <a:pt x="1677967" y="-46179"/>
                      <a:pt x="1870998" y="27991"/>
                      <a:pt x="2032241" y="0"/>
                    </a:cubicBezTo>
                    <a:cubicBezTo>
                      <a:pt x="2048390" y="205228"/>
                      <a:pt x="2002700" y="375604"/>
                      <a:pt x="2032241" y="599372"/>
                    </a:cubicBezTo>
                    <a:cubicBezTo>
                      <a:pt x="2061782" y="823140"/>
                      <a:pt x="1986681" y="1057770"/>
                      <a:pt x="2032241" y="1175240"/>
                    </a:cubicBezTo>
                    <a:cubicBezTo>
                      <a:pt x="1788786" y="1225962"/>
                      <a:pt x="1666685" y="1162486"/>
                      <a:pt x="1524181" y="1175240"/>
                    </a:cubicBezTo>
                    <a:cubicBezTo>
                      <a:pt x="1381677" y="1187994"/>
                      <a:pt x="1132452" y="1131441"/>
                      <a:pt x="1016121" y="1175240"/>
                    </a:cubicBezTo>
                    <a:cubicBezTo>
                      <a:pt x="899790" y="1219039"/>
                      <a:pt x="667732" y="1167919"/>
                      <a:pt x="508060" y="1175240"/>
                    </a:cubicBezTo>
                    <a:cubicBezTo>
                      <a:pt x="348388" y="1182561"/>
                      <a:pt x="164654" y="1125654"/>
                      <a:pt x="0" y="1175240"/>
                    </a:cubicBezTo>
                    <a:cubicBezTo>
                      <a:pt x="-37928" y="955351"/>
                      <a:pt x="43682" y="851077"/>
                      <a:pt x="0" y="564115"/>
                    </a:cubicBezTo>
                    <a:cubicBezTo>
                      <a:pt x="-43682" y="277153"/>
                      <a:pt x="39077" y="225458"/>
                      <a:pt x="0" y="0"/>
                    </a:cubicBezTo>
                    <a:close/>
                  </a:path>
                  <a:path w="2032241" h="1175240" stroke="0" extrusionOk="0">
                    <a:moveTo>
                      <a:pt x="0" y="0"/>
                    </a:moveTo>
                    <a:cubicBezTo>
                      <a:pt x="124981" y="-16313"/>
                      <a:pt x="300858" y="44844"/>
                      <a:pt x="528383" y="0"/>
                    </a:cubicBezTo>
                    <a:cubicBezTo>
                      <a:pt x="755908" y="-44844"/>
                      <a:pt x="868765" y="40334"/>
                      <a:pt x="1036443" y="0"/>
                    </a:cubicBezTo>
                    <a:cubicBezTo>
                      <a:pt x="1204121" y="-40334"/>
                      <a:pt x="1351840" y="1894"/>
                      <a:pt x="1585148" y="0"/>
                    </a:cubicBezTo>
                    <a:cubicBezTo>
                      <a:pt x="1818456" y="-1894"/>
                      <a:pt x="1852962" y="7352"/>
                      <a:pt x="2032241" y="0"/>
                    </a:cubicBezTo>
                    <a:cubicBezTo>
                      <a:pt x="2097003" y="258349"/>
                      <a:pt x="1988277" y="420984"/>
                      <a:pt x="2032241" y="587620"/>
                    </a:cubicBezTo>
                    <a:cubicBezTo>
                      <a:pt x="2076205" y="754256"/>
                      <a:pt x="1974339" y="895994"/>
                      <a:pt x="2032241" y="1175240"/>
                    </a:cubicBezTo>
                    <a:cubicBezTo>
                      <a:pt x="1884694" y="1196119"/>
                      <a:pt x="1654555" y="1113267"/>
                      <a:pt x="1483536" y="1175240"/>
                    </a:cubicBezTo>
                    <a:cubicBezTo>
                      <a:pt x="1312517" y="1237213"/>
                      <a:pt x="1189390" y="1120315"/>
                      <a:pt x="1016121" y="1175240"/>
                    </a:cubicBezTo>
                    <a:cubicBezTo>
                      <a:pt x="842852" y="1230165"/>
                      <a:pt x="736931" y="1121743"/>
                      <a:pt x="548705" y="1175240"/>
                    </a:cubicBezTo>
                    <a:cubicBezTo>
                      <a:pt x="360479" y="1228737"/>
                      <a:pt x="199100" y="1170727"/>
                      <a:pt x="0" y="1175240"/>
                    </a:cubicBezTo>
                    <a:cubicBezTo>
                      <a:pt x="-16875" y="932395"/>
                      <a:pt x="63033" y="783836"/>
                      <a:pt x="0" y="575868"/>
                    </a:cubicBezTo>
                    <a:cubicBezTo>
                      <a:pt x="-63033" y="367900"/>
                      <a:pt x="430" y="24801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51209122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F332DF20-28B7-F668-544C-87828FB12231}"/>
                  </a:ext>
                </a:extLst>
              </p:cNvPr>
              <p:cNvSpPr/>
              <p:nvPr/>
            </p:nvSpPr>
            <p:spPr>
              <a:xfrm>
                <a:off x="3036198" y="3360496"/>
                <a:ext cx="801556" cy="1014856"/>
              </a:xfrm>
              <a:custGeom>
                <a:avLst/>
                <a:gdLst>
                  <a:gd name="connsiteX0" fmla="*/ 0 w 1806386"/>
                  <a:gd name="connsiteY0" fmla="*/ 0 h 396438"/>
                  <a:gd name="connsiteX1" fmla="*/ 397405 w 1806386"/>
                  <a:gd name="connsiteY1" fmla="*/ 0 h 396438"/>
                  <a:gd name="connsiteX2" fmla="*/ 830938 w 1806386"/>
                  <a:gd name="connsiteY2" fmla="*/ 0 h 396438"/>
                  <a:gd name="connsiteX3" fmla="*/ 1318662 w 1806386"/>
                  <a:gd name="connsiteY3" fmla="*/ 0 h 396438"/>
                  <a:gd name="connsiteX4" fmla="*/ 1806386 w 1806386"/>
                  <a:gd name="connsiteY4" fmla="*/ 0 h 396438"/>
                  <a:gd name="connsiteX5" fmla="*/ 1806386 w 1806386"/>
                  <a:gd name="connsiteY5" fmla="*/ 396438 h 396438"/>
                  <a:gd name="connsiteX6" fmla="*/ 1408981 w 1806386"/>
                  <a:gd name="connsiteY6" fmla="*/ 396438 h 396438"/>
                  <a:gd name="connsiteX7" fmla="*/ 993512 w 1806386"/>
                  <a:gd name="connsiteY7" fmla="*/ 396438 h 396438"/>
                  <a:gd name="connsiteX8" fmla="*/ 559980 w 1806386"/>
                  <a:gd name="connsiteY8" fmla="*/ 396438 h 396438"/>
                  <a:gd name="connsiteX9" fmla="*/ 0 w 1806386"/>
                  <a:gd name="connsiteY9" fmla="*/ 396438 h 396438"/>
                  <a:gd name="connsiteX10" fmla="*/ 0 w 1806386"/>
                  <a:gd name="connsiteY10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6386" h="396438" fill="none" extrusionOk="0">
                    <a:moveTo>
                      <a:pt x="0" y="0"/>
                    </a:moveTo>
                    <a:cubicBezTo>
                      <a:pt x="132147" y="-2260"/>
                      <a:pt x="274414" y="10320"/>
                      <a:pt x="397405" y="0"/>
                    </a:cubicBezTo>
                    <a:cubicBezTo>
                      <a:pt x="520396" y="-10320"/>
                      <a:pt x="740203" y="17477"/>
                      <a:pt x="830938" y="0"/>
                    </a:cubicBezTo>
                    <a:cubicBezTo>
                      <a:pt x="921673" y="-17477"/>
                      <a:pt x="1210375" y="2672"/>
                      <a:pt x="1318662" y="0"/>
                    </a:cubicBezTo>
                    <a:cubicBezTo>
                      <a:pt x="1426949" y="-2672"/>
                      <a:pt x="1570338" y="55587"/>
                      <a:pt x="1806386" y="0"/>
                    </a:cubicBezTo>
                    <a:cubicBezTo>
                      <a:pt x="1839911" y="137494"/>
                      <a:pt x="1780605" y="312521"/>
                      <a:pt x="1806386" y="396438"/>
                    </a:cubicBezTo>
                    <a:cubicBezTo>
                      <a:pt x="1617874" y="438242"/>
                      <a:pt x="1505923" y="364454"/>
                      <a:pt x="1408981" y="396438"/>
                    </a:cubicBezTo>
                    <a:cubicBezTo>
                      <a:pt x="1312039" y="428422"/>
                      <a:pt x="1094995" y="394873"/>
                      <a:pt x="993512" y="396438"/>
                    </a:cubicBezTo>
                    <a:cubicBezTo>
                      <a:pt x="892029" y="398003"/>
                      <a:pt x="683298" y="357389"/>
                      <a:pt x="559980" y="396438"/>
                    </a:cubicBezTo>
                    <a:cubicBezTo>
                      <a:pt x="436662" y="435487"/>
                      <a:pt x="272071" y="333178"/>
                      <a:pt x="0" y="396438"/>
                    </a:cubicBezTo>
                    <a:cubicBezTo>
                      <a:pt x="-27745" y="259609"/>
                      <a:pt x="21668" y="166713"/>
                      <a:pt x="0" y="0"/>
                    </a:cubicBezTo>
                    <a:close/>
                  </a:path>
                  <a:path w="1806386" h="396438" stroke="0" extrusionOk="0">
                    <a:moveTo>
                      <a:pt x="0" y="0"/>
                    </a:moveTo>
                    <a:cubicBezTo>
                      <a:pt x="216391" y="-2920"/>
                      <a:pt x="301658" y="40119"/>
                      <a:pt x="451597" y="0"/>
                    </a:cubicBezTo>
                    <a:cubicBezTo>
                      <a:pt x="601536" y="-40119"/>
                      <a:pt x="782041" y="46214"/>
                      <a:pt x="921257" y="0"/>
                    </a:cubicBezTo>
                    <a:cubicBezTo>
                      <a:pt x="1060473" y="-46214"/>
                      <a:pt x="1180671" y="14710"/>
                      <a:pt x="1408981" y="0"/>
                    </a:cubicBezTo>
                    <a:cubicBezTo>
                      <a:pt x="1637291" y="-14710"/>
                      <a:pt x="1702427" y="43685"/>
                      <a:pt x="1806386" y="0"/>
                    </a:cubicBezTo>
                    <a:cubicBezTo>
                      <a:pt x="1850074" y="192376"/>
                      <a:pt x="1774280" y="229899"/>
                      <a:pt x="1806386" y="396438"/>
                    </a:cubicBezTo>
                    <a:cubicBezTo>
                      <a:pt x="1605588" y="431336"/>
                      <a:pt x="1499192" y="361133"/>
                      <a:pt x="1372853" y="396438"/>
                    </a:cubicBezTo>
                    <a:cubicBezTo>
                      <a:pt x="1246514" y="431743"/>
                      <a:pt x="1083019" y="359251"/>
                      <a:pt x="903193" y="396438"/>
                    </a:cubicBezTo>
                    <a:cubicBezTo>
                      <a:pt x="723367" y="433625"/>
                      <a:pt x="589710" y="364530"/>
                      <a:pt x="505788" y="396438"/>
                    </a:cubicBezTo>
                    <a:cubicBezTo>
                      <a:pt x="421867" y="428346"/>
                      <a:pt x="184144" y="345292"/>
                      <a:pt x="0" y="396438"/>
                    </a:cubicBezTo>
                    <a:cubicBezTo>
                      <a:pt x="-15282" y="201446"/>
                      <a:pt x="36873" y="113190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1616247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JSP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57868B5-481A-6D67-9236-948AE43BDF88}"/>
                  </a:ext>
                </a:extLst>
              </p:cNvPr>
              <p:cNvSpPr/>
              <p:nvPr/>
            </p:nvSpPr>
            <p:spPr>
              <a:xfrm>
                <a:off x="3325585" y="2038022"/>
                <a:ext cx="506014" cy="1014856"/>
              </a:xfrm>
              <a:custGeom>
                <a:avLst/>
                <a:gdLst>
                  <a:gd name="connsiteX0" fmla="*/ 0 w 1140353"/>
                  <a:gd name="connsiteY0" fmla="*/ 0 h 396438"/>
                  <a:gd name="connsiteX1" fmla="*/ 547369 w 1140353"/>
                  <a:gd name="connsiteY1" fmla="*/ 0 h 396438"/>
                  <a:gd name="connsiteX2" fmla="*/ 1140353 w 1140353"/>
                  <a:gd name="connsiteY2" fmla="*/ 0 h 396438"/>
                  <a:gd name="connsiteX3" fmla="*/ 1140353 w 1140353"/>
                  <a:gd name="connsiteY3" fmla="*/ 396438 h 396438"/>
                  <a:gd name="connsiteX4" fmla="*/ 547369 w 1140353"/>
                  <a:gd name="connsiteY4" fmla="*/ 396438 h 396438"/>
                  <a:gd name="connsiteX5" fmla="*/ 0 w 1140353"/>
                  <a:gd name="connsiteY5" fmla="*/ 396438 h 396438"/>
                  <a:gd name="connsiteX6" fmla="*/ 0 w 1140353"/>
                  <a:gd name="connsiteY6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0353" h="396438" fill="none" extrusionOk="0">
                    <a:moveTo>
                      <a:pt x="0" y="0"/>
                    </a:moveTo>
                    <a:cubicBezTo>
                      <a:pt x="177100" y="-15177"/>
                      <a:pt x="417159" y="28584"/>
                      <a:pt x="547369" y="0"/>
                    </a:cubicBezTo>
                    <a:cubicBezTo>
                      <a:pt x="677579" y="-28584"/>
                      <a:pt x="885633" y="27730"/>
                      <a:pt x="1140353" y="0"/>
                    </a:cubicBezTo>
                    <a:cubicBezTo>
                      <a:pt x="1171455" y="163967"/>
                      <a:pt x="1133620" y="278983"/>
                      <a:pt x="1140353" y="396438"/>
                    </a:cubicBezTo>
                    <a:cubicBezTo>
                      <a:pt x="936430" y="403752"/>
                      <a:pt x="747245" y="367414"/>
                      <a:pt x="547369" y="396438"/>
                    </a:cubicBezTo>
                    <a:cubicBezTo>
                      <a:pt x="347493" y="425462"/>
                      <a:pt x="265350" y="371619"/>
                      <a:pt x="0" y="396438"/>
                    </a:cubicBezTo>
                    <a:cubicBezTo>
                      <a:pt x="-21399" y="253135"/>
                      <a:pt x="41769" y="79538"/>
                      <a:pt x="0" y="0"/>
                    </a:cubicBezTo>
                    <a:close/>
                  </a:path>
                  <a:path w="1140353" h="396438" stroke="0" extrusionOk="0">
                    <a:moveTo>
                      <a:pt x="0" y="0"/>
                    </a:moveTo>
                    <a:cubicBezTo>
                      <a:pt x="166069" y="-20180"/>
                      <a:pt x="340994" y="16769"/>
                      <a:pt x="581580" y="0"/>
                    </a:cubicBezTo>
                    <a:cubicBezTo>
                      <a:pt x="822166" y="-16769"/>
                      <a:pt x="948234" y="5644"/>
                      <a:pt x="1140353" y="0"/>
                    </a:cubicBezTo>
                    <a:cubicBezTo>
                      <a:pt x="1167666" y="102583"/>
                      <a:pt x="1107232" y="232855"/>
                      <a:pt x="1140353" y="396438"/>
                    </a:cubicBezTo>
                    <a:cubicBezTo>
                      <a:pt x="870579" y="415376"/>
                      <a:pt x="805876" y="376465"/>
                      <a:pt x="547369" y="396438"/>
                    </a:cubicBezTo>
                    <a:cubicBezTo>
                      <a:pt x="288862" y="416411"/>
                      <a:pt x="139244" y="350575"/>
                      <a:pt x="0" y="396438"/>
                    </a:cubicBezTo>
                    <a:cubicBezTo>
                      <a:pt x="-3532" y="311903"/>
                      <a:pt x="38970" y="148647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51209122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JavaScript</a:t>
                </a:r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4C1D725-B70E-B1DC-0FB8-9C303DA915F7}"/>
                  </a:ext>
                </a:extLst>
              </p:cNvPr>
              <p:cNvSpPr/>
              <p:nvPr/>
            </p:nvSpPr>
            <p:spPr>
              <a:xfrm>
                <a:off x="3008266" y="2078715"/>
                <a:ext cx="265820" cy="1014856"/>
              </a:xfrm>
              <a:custGeom>
                <a:avLst/>
                <a:gdLst>
                  <a:gd name="connsiteX0" fmla="*/ 0 w 599052"/>
                  <a:gd name="connsiteY0" fmla="*/ 0 h 396438"/>
                  <a:gd name="connsiteX1" fmla="*/ 599052 w 599052"/>
                  <a:gd name="connsiteY1" fmla="*/ 0 h 396438"/>
                  <a:gd name="connsiteX2" fmla="*/ 599052 w 599052"/>
                  <a:gd name="connsiteY2" fmla="*/ 396438 h 396438"/>
                  <a:gd name="connsiteX3" fmla="*/ 0 w 599052"/>
                  <a:gd name="connsiteY3" fmla="*/ 396438 h 396438"/>
                  <a:gd name="connsiteX4" fmla="*/ 0 w 599052"/>
                  <a:gd name="connsiteY4" fmla="*/ 0 h 39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9052" h="396438" fill="none" extrusionOk="0">
                    <a:moveTo>
                      <a:pt x="0" y="0"/>
                    </a:moveTo>
                    <a:cubicBezTo>
                      <a:pt x="245016" y="-37357"/>
                      <a:pt x="326753" y="22103"/>
                      <a:pt x="599052" y="0"/>
                    </a:cubicBezTo>
                    <a:cubicBezTo>
                      <a:pt x="604105" y="128950"/>
                      <a:pt x="559831" y="289220"/>
                      <a:pt x="599052" y="396438"/>
                    </a:cubicBezTo>
                    <a:cubicBezTo>
                      <a:pt x="414459" y="412366"/>
                      <a:pt x="136823" y="335062"/>
                      <a:pt x="0" y="396438"/>
                    </a:cubicBezTo>
                    <a:cubicBezTo>
                      <a:pt x="-10700" y="232121"/>
                      <a:pt x="8975" y="123369"/>
                      <a:pt x="0" y="0"/>
                    </a:cubicBezTo>
                    <a:close/>
                  </a:path>
                  <a:path w="599052" h="396438" stroke="0" extrusionOk="0">
                    <a:moveTo>
                      <a:pt x="0" y="0"/>
                    </a:moveTo>
                    <a:cubicBezTo>
                      <a:pt x="231094" y="-25226"/>
                      <a:pt x="367689" y="53399"/>
                      <a:pt x="599052" y="0"/>
                    </a:cubicBezTo>
                    <a:cubicBezTo>
                      <a:pt x="624280" y="162295"/>
                      <a:pt x="574459" y="314864"/>
                      <a:pt x="599052" y="396438"/>
                    </a:cubicBezTo>
                    <a:cubicBezTo>
                      <a:pt x="465960" y="421442"/>
                      <a:pt x="149558" y="379259"/>
                      <a:pt x="0" y="396438"/>
                    </a:cubicBezTo>
                    <a:cubicBezTo>
                      <a:pt x="-4704" y="227127"/>
                      <a:pt x="33309" y="100009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1616247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CSS</a:t>
                </a:r>
                <a:endParaRPr lang="zh-CN" altLang="en-US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B61CC-2892-B6D5-EDF2-6D4B2EC3701D}"/>
                </a:ext>
              </a:extLst>
            </p:cNvPr>
            <p:cNvSpPr txBox="1"/>
            <p:nvPr/>
          </p:nvSpPr>
          <p:spPr>
            <a:xfrm>
              <a:off x="2956712" y="4965238"/>
              <a:ext cx="695929" cy="87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显示层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A94635-A8A7-BC49-3232-15275CA07018}"/>
              </a:ext>
            </a:extLst>
          </p:cNvPr>
          <p:cNvGrpSpPr/>
          <p:nvPr/>
        </p:nvGrpSpPr>
        <p:grpSpPr>
          <a:xfrm>
            <a:off x="8151844" y="860101"/>
            <a:ext cx="2017534" cy="4717868"/>
            <a:chOff x="8562186" y="876580"/>
            <a:chExt cx="2017534" cy="491581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0E59608-6187-1C31-6765-7C4B76DC9AF5}"/>
                </a:ext>
              </a:extLst>
            </p:cNvPr>
            <p:cNvGrpSpPr/>
            <p:nvPr/>
          </p:nvGrpSpPr>
          <p:grpSpPr>
            <a:xfrm>
              <a:off x="8562186" y="876580"/>
              <a:ext cx="2017534" cy="4915814"/>
              <a:chOff x="7857491" y="730353"/>
              <a:chExt cx="2142518" cy="504710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2AA094-42B1-5280-E514-CA4DD307A0B5}"/>
                  </a:ext>
                </a:extLst>
              </p:cNvPr>
              <p:cNvSpPr/>
              <p:nvPr/>
            </p:nvSpPr>
            <p:spPr>
              <a:xfrm>
                <a:off x="7857491" y="730353"/>
                <a:ext cx="2142518" cy="5047102"/>
              </a:xfrm>
              <a:custGeom>
                <a:avLst/>
                <a:gdLst>
                  <a:gd name="connsiteX0" fmla="*/ 0 w 2017534"/>
                  <a:gd name="connsiteY0" fmla="*/ 0 h 4717868"/>
                  <a:gd name="connsiteX1" fmla="*/ 464033 w 2017534"/>
                  <a:gd name="connsiteY1" fmla="*/ 0 h 4717868"/>
                  <a:gd name="connsiteX2" fmla="*/ 1008767 w 2017534"/>
                  <a:gd name="connsiteY2" fmla="*/ 0 h 4717868"/>
                  <a:gd name="connsiteX3" fmla="*/ 1533326 w 2017534"/>
                  <a:gd name="connsiteY3" fmla="*/ 0 h 4717868"/>
                  <a:gd name="connsiteX4" fmla="*/ 2017534 w 2017534"/>
                  <a:gd name="connsiteY4" fmla="*/ 0 h 4717868"/>
                  <a:gd name="connsiteX5" fmla="*/ 2017534 w 2017534"/>
                  <a:gd name="connsiteY5" fmla="*/ 448197 h 4717868"/>
                  <a:gd name="connsiteX6" fmla="*/ 2017534 w 2017534"/>
                  <a:gd name="connsiteY6" fmla="*/ 1132288 h 4717868"/>
                  <a:gd name="connsiteX7" fmla="*/ 2017534 w 2017534"/>
                  <a:gd name="connsiteY7" fmla="*/ 1580486 h 4717868"/>
                  <a:gd name="connsiteX8" fmla="*/ 2017534 w 2017534"/>
                  <a:gd name="connsiteY8" fmla="*/ 2075862 h 4717868"/>
                  <a:gd name="connsiteX9" fmla="*/ 2017534 w 2017534"/>
                  <a:gd name="connsiteY9" fmla="*/ 2759953 h 4717868"/>
                  <a:gd name="connsiteX10" fmla="*/ 2017534 w 2017534"/>
                  <a:gd name="connsiteY10" fmla="*/ 3349686 h 4717868"/>
                  <a:gd name="connsiteX11" fmla="*/ 2017534 w 2017534"/>
                  <a:gd name="connsiteY11" fmla="*/ 3939420 h 4717868"/>
                  <a:gd name="connsiteX12" fmla="*/ 2017534 w 2017534"/>
                  <a:gd name="connsiteY12" fmla="*/ 4717868 h 4717868"/>
                  <a:gd name="connsiteX13" fmla="*/ 1553501 w 2017534"/>
                  <a:gd name="connsiteY13" fmla="*/ 4717868 h 4717868"/>
                  <a:gd name="connsiteX14" fmla="*/ 1049118 w 2017534"/>
                  <a:gd name="connsiteY14" fmla="*/ 4717868 h 4717868"/>
                  <a:gd name="connsiteX15" fmla="*/ 504384 w 2017534"/>
                  <a:gd name="connsiteY15" fmla="*/ 4717868 h 4717868"/>
                  <a:gd name="connsiteX16" fmla="*/ 0 w 2017534"/>
                  <a:gd name="connsiteY16" fmla="*/ 4717868 h 4717868"/>
                  <a:gd name="connsiteX17" fmla="*/ 0 w 2017534"/>
                  <a:gd name="connsiteY17" fmla="*/ 4222492 h 4717868"/>
                  <a:gd name="connsiteX18" fmla="*/ 0 w 2017534"/>
                  <a:gd name="connsiteY18" fmla="*/ 3632758 h 4717868"/>
                  <a:gd name="connsiteX19" fmla="*/ 0 w 2017534"/>
                  <a:gd name="connsiteY19" fmla="*/ 3043025 h 4717868"/>
                  <a:gd name="connsiteX20" fmla="*/ 0 w 2017534"/>
                  <a:gd name="connsiteY20" fmla="*/ 2358934 h 4717868"/>
                  <a:gd name="connsiteX21" fmla="*/ 0 w 2017534"/>
                  <a:gd name="connsiteY21" fmla="*/ 1674843 h 4717868"/>
                  <a:gd name="connsiteX22" fmla="*/ 0 w 2017534"/>
                  <a:gd name="connsiteY22" fmla="*/ 1085110 h 4717868"/>
                  <a:gd name="connsiteX23" fmla="*/ 0 w 2017534"/>
                  <a:gd name="connsiteY23" fmla="*/ 0 h 471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17534" h="4717868" fill="none" extrusionOk="0">
                    <a:moveTo>
                      <a:pt x="0" y="0"/>
                    </a:moveTo>
                    <a:cubicBezTo>
                      <a:pt x="210828" y="-46977"/>
                      <a:pt x="280502" y="41925"/>
                      <a:pt x="464033" y="0"/>
                    </a:cubicBezTo>
                    <a:cubicBezTo>
                      <a:pt x="647564" y="-41925"/>
                      <a:pt x="810324" y="26260"/>
                      <a:pt x="1008767" y="0"/>
                    </a:cubicBezTo>
                    <a:cubicBezTo>
                      <a:pt x="1207210" y="-26260"/>
                      <a:pt x="1303997" y="28239"/>
                      <a:pt x="1533326" y="0"/>
                    </a:cubicBezTo>
                    <a:cubicBezTo>
                      <a:pt x="1762655" y="-28239"/>
                      <a:pt x="1875830" y="56695"/>
                      <a:pt x="2017534" y="0"/>
                    </a:cubicBezTo>
                    <a:cubicBezTo>
                      <a:pt x="2023155" y="182709"/>
                      <a:pt x="1992090" y="308073"/>
                      <a:pt x="2017534" y="448197"/>
                    </a:cubicBezTo>
                    <a:cubicBezTo>
                      <a:pt x="2042978" y="588321"/>
                      <a:pt x="1970331" y="799806"/>
                      <a:pt x="2017534" y="1132288"/>
                    </a:cubicBezTo>
                    <a:cubicBezTo>
                      <a:pt x="2064737" y="1464770"/>
                      <a:pt x="2008580" y="1464862"/>
                      <a:pt x="2017534" y="1580486"/>
                    </a:cubicBezTo>
                    <a:cubicBezTo>
                      <a:pt x="2026488" y="1696110"/>
                      <a:pt x="1986155" y="1836485"/>
                      <a:pt x="2017534" y="2075862"/>
                    </a:cubicBezTo>
                    <a:cubicBezTo>
                      <a:pt x="2048913" y="2315239"/>
                      <a:pt x="1939542" y="2428623"/>
                      <a:pt x="2017534" y="2759953"/>
                    </a:cubicBezTo>
                    <a:cubicBezTo>
                      <a:pt x="2095526" y="3091283"/>
                      <a:pt x="2012563" y="3170906"/>
                      <a:pt x="2017534" y="3349686"/>
                    </a:cubicBezTo>
                    <a:cubicBezTo>
                      <a:pt x="2022505" y="3528466"/>
                      <a:pt x="1991227" y="3647598"/>
                      <a:pt x="2017534" y="3939420"/>
                    </a:cubicBezTo>
                    <a:cubicBezTo>
                      <a:pt x="2043841" y="4231242"/>
                      <a:pt x="2003363" y="4342723"/>
                      <a:pt x="2017534" y="4717868"/>
                    </a:cubicBezTo>
                    <a:cubicBezTo>
                      <a:pt x="1898693" y="4744656"/>
                      <a:pt x="1685882" y="4714234"/>
                      <a:pt x="1553501" y="4717868"/>
                    </a:cubicBezTo>
                    <a:cubicBezTo>
                      <a:pt x="1421120" y="4721502"/>
                      <a:pt x="1265025" y="4693310"/>
                      <a:pt x="1049118" y="4717868"/>
                    </a:cubicBezTo>
                    <a:cubicBezTo>
                      <a:pt x="833211" y="4742426"/>
                      <a:pt x="724979" y="4713132"/>
                      <a:pt x="504384" y="4717868"/>
                    </a:cubicBezTo>
                    <a:cubicBezTo>
                      <a:pt x="283789" y="4722604"/>
                      <a:pt x="214790" y="4700688"/>
                      <a:pt x="0" y="4717868"/>
                    </a:cubicBezTo>
                    <a:cubicBezTo>
                      <a:pt x="-3868" y="4566980"/>
                      <a:pt x="29201" y="4334520"/>
                      <a:pt x="0" y="4222492"/>
                    </a:cubicBezTo>
                    <a:cubicBezTo>
                      <a:pt x="-29201" y="4110464"/>
                      <a:pt x="54450" y="3865916"/>
                      <a:pt x="0" y="3632758"/>
                    </a:cubicBezTo>
                    <a:cubicBezTo>
                      <a:pt x="-54450" y="3399600"/>
                      <a:pt x="42582" y="3216693"/>
                      <a:pt x="0" y="3043025"/>
                    </a:cubicBezTo>
                    <a:cubicBezTo>
                      <a:pt x="-42582" y="2869357"/>
                      <a:pt x="66483" y="2629234"/>
                      <a:pt x="0" y="2358934"/>
                    </a:cubicBezTo>
                    <a:cubicBezTo>
                      <a:pt x="-66483" y="2088634"/>
                      <a:pt x="53162" y="1968625"/>
                      <a:pt x="0" y="1674843"/>
                    </a:cubicBezTo>
                    <a:cubicBezTo>
                      <a:pt x="-53162" y="1381061"/>
                      <a:pt x="55769" y="1362336"/>
                      <a:pt x="0" y="1085110"/>
                    </a:cubicBezTo>
                    <a:cubicBezTo>
                      <a:pt x="-55769" y="807884"/>
                      <a:pt x="115087" y="241305"/>
                      <a:pt x="0" y="0"/>
                    </a:cubicBezTo>
                    <a:close/>
                  </a:path>
                  <a:path w="2017534" h="4717868" stroke="0" extrusionOk="0">
                    <a:moveTo>
                      <a:pt x="0" y="0"/>
                    </a:moveTo>
                    <a:cubicBezTo>
                      <a:pt x="143743" y="-10116"/>
                      <a:pt x="375328" y="51362"/>
                      <a:pt x="504384" y="0"/>
                    </a:cubicBezTo>
                    <a:cubicBezTo>
                      <a:pt x="633440" y="-51362"/>
                      <a:pt x="742441" y="4983"/>
                      <a:pt x="948241" y="0"/>
                    </a:cubicBezTo>
                    <a:cubicBezTo>
                      <a:pt x="1154041" y="-4983"/>
                      <a:pt x="1304130" y="29631"/>
                      <a:pt x="1452624" y="0"/>
                    </a:cubicBezTo>
                    <a:cubicBezTo>
                      <a:pt x="1601118" y="-29631"/>
                      <a:pt x="1778901" y="35492"/>
                      <a:pt x="2017534" y="0"/>
                    </a:cubicBezTo>
                    <a:cubicBezTo>
                      <a:pt x="2067715" y="331700"/>
                      <a:pt x="1965818" y="493419"/>
                      <a:pt x="2017534" y="684091"/>
                    </a:cubicBezTo>
                    <a:cubicBezTo>
                      <a:pt x="2069250" y="874763"/>
                      <a:pt x="2002295" y="946819"/>
                      <a:pt x="2017534" y="1179467"/>
                    </a:cubicBezTo>
                    <a:cubicBezTo>
                      <a:pt x="2032773" y="1412115"/>
                      <a:pt x="2008544" y="1624980"/>
                      <a:pt x="2017534" y="1769201"/>
                    </a:cubicBezTo>
                    <a:cubicBezTo>
                      <a:pt x="2026524" y="1913422"/>
                      <a:pt x="1962277" y="2109294"/>
                      <a:pt x="2017534" y="2264577"/>
                    </a:cubicBezTo>
                    <a:cubicBezTo>
                      <a:pt x="2072791" y="2419860"/>
                      <a:pt x="2009016" y="2704965"/>
                      <a:pt x="2017534" y="2948668"/>
                    </a:cubicBezTo>
                    <a:cubicBezTo>
                      <a:pt x="2026052" y="3192371"/>
                      <a:pt x="1990725" y="3217297"/>
                      <a:pt x="2017534" y="3444044"/>
                    </a:cubicBezTo>
                    <a:cubicBezTo>
                      <a:pt x="2044343" y="3670791"/>
                      <a:pt x="1950916" y="3855417"/>
                      <a:pt x="2017534" y="4033777"/>
                    </a:cubicBezTo>
                    <a:cubicBezTo>
                      <a:pt x="2084152" y="4212137"/>
                      <a:pt x="1980591" y="4559714"/>
                      <a:pt x="2017534" y="4717868"/>
                    </a:cubicBezTo>
                    <a:cubicBezTo>
                      <a:pt x="1923430" y="4772717"/>
                      <a:pt x="1726989" y="4714118"/>
                      <a:pt x="1553501" y="4717868"/>
                    </a:cubicBezTo>
                    <a:cubicBezTo>
                      <a:pt x="1380013" y="4721618"/>
                      <a:pt x="1194580" y="4690735"/>
                      <a:pt x="1049118" y="4717868"/>
                    </a:cubicBezTo>
                    <a:cubicBezTo>
                      <a:pt x="903656" y="4745001"/>
                      <a:pt x="685856" y="4670712"/>
                      <a:pt x="544734" y="4717868"/>
                    </a:cubicBezTo>
                    <a:cubicBezTo>
                      <a:pt x="403612" y="4765024"/>
                      <a:pt x="145146" y="4681119"/>
                      <a:pt x="0" y="4717868"/>
                    </a:cubicBezTo>
                    <a:cubicBezTo>
                      <a:pt x="-44709" y="4517080"/>
                      <a:pt x="39731" y="4456652"/>
                      <a:pt x="0" y="4269671"/>
                    </a:cubicBezTo>
                    <a:cubicBezTo>
                      <a:pt x="-39731" y="4082690"/>
                      <a:pt x="49149" y="3929449"/>
                      <a:pt x="0" y="3774294"/>
                    </a:cubicBezTo>
                    <a:cubicBezTo>
                      <a:pt x="-49149" y="3619139"/>
                      <a:pt x="70368" y="3322959"/>
                      <a:pt x="0" y="3090204"/>
                    </a:cubicBezTo>
                    <a:cubicBezTo>
                      <a:pt x="-70368" y="2857449"/>
                      <a:pt x="22957" y="2699030"/>
                      <a:pt x="0" y="2547649"/>
                    </a:cubicBezTo>
                    <a:cubicBezTo>
                      <a:pt x="-22957" y="2396268"/>
                      <a:pt x="25260" y="2259424"/>
                      <a:pt x="0" y="2099451"/>
                    </a:cubicBezTo>
                    <a:cubicBezTo>
                      <a:pt x="-25260" y="1939478"/>
                      <a:pt x="16133" y="1716680"/>
                      <a:pt x="0" y="1604075"/>
                    </a:cubicBezTo>
                    <a:cubicBezTo>
                      <a:pt x="-16133" y="1491470"/>
                      <a:pt x="45222" y="1302398"/>
                      <a:pt x="0" y="1061520"/>
                    </a:cubicBezTo>
                    <a:cubicBezTo>
                      <a:pt x="-45222" y="820643"/>
                      <a:pt x="28102" y="250140"/>
                      <a:pt x="0" y="0"/>
                    </a:cubicBezTo>
                    <a:close/>
                  </a:path>
                </a:pathLst>
              </a:custGeom>
              <a:ln w="57150">
                <a:prstDash val="dashDot"/>
                <a:extLst>
                  <a:ext uri="{C807C97D-BFC1-408E-A445-0C87EB9F89A2}">
                    <ask:lineSketchStyleProps xmlns:ask="http://schemas.microsoft.com/office/drawing/2018/sketchyshapes" sd="316097159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A583705-3290-79D8-A3C3-145EBD157E8A}"/>
                  </a:ext>
                </a:extLst>
              </p:cNvPr>
              <p:cNvSpPr/>
              <p:nvPr/>
            </p:nvSpPr>
            <p:spPr>
              <a:xfrm>
                <a:off x="7984060" y="946349"/>
                <a:ext cx="1876714" cy="1447850"/>
              </a:xfrm>
              <a:custGeom>
                <a:avLst/>
                <a:gdLst>
                  <a:gd name="connsiteX0" fmla="*/ 0 w 1767236"/>
                  <a:gd name="connsiteY0" fmla="*/ 0 h 1353403"/>
                  <a:gd name="connsiteX1" fmla="*/ 571406 w 1767236"/>
                  <a:gd name="connsiteY1" fmla="*/ 0 h 1353403"/>
                  <a:gd name="connsiteX2" fmla="*/ 1107468 w 1767236"/>
                  <a:gd name="connsiteY2" fmla="*/ 0 h 1353403"/>
                  <a:gd name="connsiteX3" fmla="*/ 1767236 w 1767236"/>
                  <a:gd name="connsiteY3" fmla="*/ 0 h 1353403"/>
                  <a:gd name="connsiteX4" fmla="*/ 1767236 w 1767236"/>
                  <a:gd name="connsiteY4" fmla="*/ 437600 h 1353403"/>
                  <a:gd name="connsiteX5" fmla="*/ 1767236 w 1767236"/>
                  <a:gd name="connsiteY5" fmla="*/ 848133 h 1353403"/>
                  <a:gd name="connsiteX6" fmla="*/ 1767236 w 1767236"/>
                  <a:gd name="connsiteY6" fmla="*/ 1353403 h 1353403"/>
                  <a:gd name="connsiteX7" fmla="*/ 1160485 w 1767236"/>
                  <a:gd name="connsiteY7" fmla="*/ 1353403 h 1353403"/>
                  <a:gd name="connsiteX8" fmla="*/ 624423 w 1767236"/>
                  <a:gd name="connsiteY8" fmla="*/ 1353403 h 1353403"/>
                  <a:gd name="connsiteX9" fmla="*/ 0 w 1767236"/>
                  <a:gd name="connsiteY9" fmla="*/ 1353403 h 1353403"/>
                  <a:gd name="connsiteX10" fmla="*/ 0 w 1767236"/>
                  <a:gd name="connsiteY10" fmla="*/ 915803 h 1353403"/>
                  <a:gd name="connsiteX11" fmla="*/ 0 w 1767236"/>
                  <a:gd name="connsiteY11" fmla="*/ 478202 h 1353403"/>
                  <a:gd name="connsiteX12" fmla="*/ 0 w 1767236"/>
                  <a:gd name="connsiteY12" fmla="*/ 0 h 135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7236" h="1353403" fill="none" extrusionOk="0">
                    <a:moveTo>
                      <a:pt x="0" y="0"/>
                    </a:moveTo>
                    <a:cubicBezTo>
                      <a:pt x="137114" y="-4893"/>
                      <a:pt x="415437" y="19190"/>
                      <a:pt x="571406" y="0"/>
                    </a:cubicBezTo>
                    <a:cubicBezTo>
                      <a:pt x="727375" y="-19190"/>
                      <a:pt x="964237" y="41646"/>
                      <a:pt x="1107468" y="0"/>
                    </a:cubicBezTo>
                    <a:cubicBezTo>
                      <a:pt x="1250699" y="-41646"/>
                      <a:pt x="1621262" y="34021"/>
                      <a:pt x="1767236" y="0"/>
                    </a:cubicBezTo>
                    <a:cubicBezTo>
                      <a:pt x="1781802" y="178105"/>
                      <a:pt x="1737383" y="332031"/>
                      <a:pt x="1767236" y="437600"/>
                    </a:cubicBezTo>
                    <a:cubicBezTo>
                      <a:pt x="1797089" y="543169"/>
                      <a:pt x="1743176" y="709790"/>
                      <a:pt x="1767236" y="848133"/>
                    </a:cubicBezTo>
                    <a:cubicBezTo>
                      <a:pt x="1791296" y="986476"/>
                      <a:pt x="1745009" y="1185479"/>
                      <a:pt x="1767236" y="1353403"/>
                    </a:cubicBezTo>
                    <a:cubicBezTo>
                      <a:pt x="1593225" y="1414307"/>
                      <a:pt x="1383105" y="1310133"/>
                      <a:pt x="1160485" y="1353403"/>
                    </a:cubicBezTo>
                    <a:cubicBezTo>
                      <a:pt x="937865" y="1396673"/>
                      <a:pt x="887909" y="1294260"/>
                      <a:pt x="624423" y="1353403"/>
                    </a:cubicBezTo>
                    <a:cubicBezTo>
                      <a:pt x="360937" y="1412546"/>
                      <a:pt x="139175" y="1346089"/>
                      <a:pt x="0" y="1353403"/>
                    </a:cubicBezTo>
                    <a:cubicBezTo>
                      <a:pt x="-51227" y="1148006"/>
                      <a:pt x="48685" y="1044123"/>
                      <a:pt x="0" y="915803"/>
                    </a:cubicBezTo>
                    <a:cubicBezTo>
                      <a:pt x="-48685" y="787483"/>
                      <a:pt x="27750" y="637165"/>
                      <a:pt x="0" y="478202"/>
                    </a:cubicBezTo>
                    <a:cubicBezTo>
                      <a:pt x="-27750" y="319239"/>
                      <a:pt x="21091" y="178703"/>
                      <a:pt x="0" y="0"/>
                    </a:cubicBezTo>
                    <a:close/>
                  </a:path>
                  <a:path w="1767236" h="1353403" stroke="0" extrusionOk="0">
                    <a:moveTo>
                      <a:pt x="0" y="0"/>
                    </a:moveTo>
                    <a:cubicBezTo>
                      <a:pt x="249396" y="-3060"/>
                      <a:pt x="379337" y="6847"/>
                      <a:pt x="553734" y="0"/>
                    </a:cubicBezTo>
                    <a:cubicBezTo>
                      <a:pt x="728131" y="-6847"/>
                      <a:pt x="916172" y="28894"/>
                      <a:pt x="1125140" y="0"/>
                    </a:cubicBezTo>
                    <a:cubicBezTo>
                      <a:pt x="1334108" y="-28894"/>
                      <a:pt x="1587260" y="893"/>
                      <a:pt x="1767236" y="0"/>
                    </a:cubicBezTo>
                    <a:cubicBezTo>
                      <a:pt x="1779009" y="195556"/>
                      <a:pt x="1748170" y="312304"/>
                      <a:pt x="1767236" y="478202"/>
                    </a:cubicBezTo>
                    <a:cubicBezTo>
                      <a:pt x="1786302" y="644100"/>
                      <a:pt x="1732248" y="715203"/>
                      <a:pt x="1767236" y="888735"/>
                    </a:cubicBezTo>
                    <a:cubicBezTo>
                      <a:pt x="1802224" y="1062267"/>
                      <a:pt x="1760492" y="1214931"/>
                      <a:pt x="1767236" y="1353403"/>
                    </a:cubicBezTo>
                    <a:cubicBezTo>
                      <a:pt x="1620367" y="1387789"/>
                      <a:pt x="1428666" y="1335581"/>
                      <a:pt x="1231174" y="1353403"/>
                    </a:cubicBezTo>
                    <a:cubicBezTo>
                      <a:pt x="1033682" y="1371225"/>
                      <a:pt x="796536" y="1283603"/>
                      <a:pt x="642096" y="1353403"/>
                    </a:cubicBezTo>
                    <a:cubicBezTo>
                      <a:pt x="487656" y="1423203"/>
                      <a:pt x="156566" y="1280843"/>
                      <a:pt x="0" y="1353403"/>
                    </a:cubicBezTo>
                    <a:cubicBezTo>
                      <a:pt x="-45613" y="1184495"/>
                      <a:pt x="8957" y="1113202"/>
                      <a:pt x="0" y="929337"/>
                    </a:cubicBezTo>
                    <a:cubicBezTo>
                      <a:pt x="-8957" y="745472"/>
                      <a:pt x="14321" y="654695"/>
                      <a:pt x="0" y="518804"/>
                    </a:cubicBezTo>
                    <a:cubicBezTo>
                      <a:pt x="-14321" y="382913"/>
                      <a:pt x="23083" y="215631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386089-88E9-9CD3-861A-B7F4B71D30E2}"/>
                  </a:ext>
                </a:extLst>
              </p:cNvPr>
              <p:cNvSpPr/>
              <p:nvPr/>
            </p:nvSpPr>
            <p:spPr>
              <a:xfrm>
                <a:off x="8101547" y="1039447"/>
                <a:ext cx="744661" cy="427956"/>
              </a:xfrm>
              <a:custGeom>
                <a:avLst/>
                <a:gdLst>
                  <a:gd name="connsiteX0" fmla="*/ 0 w 701221"/>
                  <a:gd name="connsiteY0" fmla="*/ 0 h 400039"/>
                  <a:gd name="connsiteX1" fmla="*/ 329574 w 701221"/>
                  <a:gd name="connsiteY1" fmla="*/ 0 h 400039"/>
                  <a:gd name="connsiteX2" fmla="*/ 701221 w 701221"/>
                  <a:gd name="connsiteY2" fmla="*/ 0 h 400039"/>
                  <a:gd name="connsiteX3" fmla="*/ 701221 w 701221"/>
                  <a:gd name="connsiteY3" fmla="*/ 400039 h 400039"/>
                  <a:gd name="connsiteX4" fmla="*/ 364635 w 701221"/>
                  <a:gd name="connsiteY4" fmla="*/ 400039 h 400039"/>
                  <a:gd name="connsiteX5" fmla="*/ 0 w 701221"/>
                  <a:gd name="connsiteY5" fmla="*/ 400039 h 400039"/>
                  <a:gd name="connsiteX6" fmla="*/ 0 w 701221"/>
                  <a:gd name="connsiteY6" fmla="*/ 0 h 40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221" h="400039" fill="none" extrusionOk="0">
                    <a:moveTo>
                      <a:pt x="0" y="0"/>
                    </a:moveTo>
                    <a:cubicBezTo>
                      <a:pt x="125771" y="-16767"/>
                      <a:pt x="245928" y="9539"/>
                      <a:pt x="329574" y="0"/>
                    </a:cubicBezTo>
                    <a:cubicBezTo>
                      <a:pt x="413220" y="-9539"/>
                      <a:pt x="607080" y="40499"/>
                      <a:pt x="701221" y="0"/>
                    </a:cubicBezTo>
                    <a:cubicBezTo>
                      <a:pt x="704097" y="85966"/>
                      <a:pt x="656477" y="313044"/>
                      <a:pt x="701221" y="400039"/>
                    </a:cubicBezTo>
                    <a:cubicBezTo>
                      <a:pt x="600801" y="418675"/>
                      <a:pt x="498844" y="374816"/>
                      <a:pt x="364635" y="400039"/>
                    </a:cubicBezTo>
                    <a:cubicBezTo>
                      <a:pt x="230426" y="425262"/>
                      <a:pt x="153736" y="374443"/>
                      <a:pt x="0" y="400039"/>
                    </a:cubicBezTo>
                    <a:cubicBezTo>
                      <a:pt x="-4397" y="230638"/>
                      <a:pt x="24507" y="161340"/>
                      <a:pt x="0" y="0"/>
                    </a:cubicBezTo>
                    <a:close/>
                  </a:path>
                  <a:path w="701221" h="400039" stroke="0" extrusionOk="0">
                    <a:moveTo>
                      <a:pt x="0" y="0"/>
                    </a:moveTo>
                    <a:cubicBezTo>
                      <a:pt x="158297" y="-25078"/>
                      <a:pt x="200232" y="22207"/>
                      <a:pt x="336586" y="0"/>
                    </a:cubicBezTo>
                    <a:cubicBezTo>
                      <a:pt x="472940" y="-22207"/>
                      <a:pt x="549910" y="39888"/>
                      <a:pt x="701221" y="0"/>
                    </a:cubicBezTo>
                    <a:cubicBezTo>
                      <a:pt x="724977" y="105307"/>
                      <a:pt x="659128" y="277207"/>
                      <a:pt x="701221" y="400039"/>
                    </a:cubicBezTo>
                    <a:cubicBezTo>
                      <a:pt x="605732" y="439480"/>
                      <a:pt x="497510" y="388522"/>
                      <a:pt x="336586" y="400039"/>
                    </a:cubicBezTo>
                    <a:cubicBezTo>
                      <a:pt x="175662" y="411556"/>
                      <a:pt x="94239" y="361648"/>
                      <a:pt x="0" y="400039"/>
                    </a:cubicBezTo>
                    <a:cubicBezTo>
                      <a:pt x="-26585" y="215202"/>
                      <a:pt x="19201" y="114813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增加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1654F74-6111-AA44-70D5-D5B091E09CDB}"/>
                  </a:ext>
                </a:extLst>
              </p:cNvPr>
              <p:cNvSpPr/>
              <p:nvPr/>
            </p:nvSpPr>
            <p:spPr>
              <a:xfrm>
                <a:off x="8389245" y="3478522"/>
                <a:ext cx="1226517" cy="1816231"/>
              </a:xfrm>
              <a:custGeom>
                <a:avLst/>
                <a:gdLst>
                  <a:gd name="connsiteX0" fmla="*/ 0 w 1154968"/>
                  <a:gd name="connsiteY0" fmla="*/ 0 h 1697754"/>
                  <a:gd name="connsiteX1" fmla="*/ 542835 w 1154968"/>
                  <a:gd name="connsiteY1" fmla="*/ 0 h 1697754"/>
                  <a:gd name="connsiteX2" fmla="*/ 1154968 w 1154968"/>
                  <a:gd name="connsiteY2" fmla="*/ 0 h 1697754"/>
                  <a:gd name="connsiteX3" fmla="*/ 1154968 w 1154968"/>
                  <a:gd name="connsiteY3" fmla="*/ 548940 h 1697754"/>
                  <a:gd name="connsiteX4" fmla="*/ 1154968 w 1154968"/>
                  <a:gd name="connsiteY4" fmla="*/ 1063926 h 1697754"/>
                  <a:gd name="connsiteX5" fmla="*/ 1154968 w 1154968"/>
                  <a:gd name="connsiteY5" fmla="*/ 1697754 h 1697754"/>
                  <a:gd name="connsiteX6" fmla="*/ 589034 w 1154968"/>
                  <a:gd name="connsiteY6" fmla="*/ 1697754 h 1697754"/>
                  <a:gd name="connsiteX7" fmla="*/ 0 w 1154968"/>
                  <a:gd name="connsiteY7" fmla="*/ 1697754 h 1697754"/>
                  <a:gd name="connsiteX8" fmla="*/ 0 w 1154968"/>
                  <a:gd name="connsiteY8" fmla="*/ 1165791 h 1697754"/>
                  <a:gd name="connsiteX9" fmla="*/ 0 w 1154968"/>
                  <a:gd name="connsiteY9" fmla="*/ 599873 h 1697754"/>
                  <a:gd name="connsiteX10" fmla="*/ 0 w 1154968"/>
                  <a:gd name="connsiteY10" fmla="*/ 0 h 169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4968" h="1697754" fill="none" extrusionOk="0">
                    <a:moveTo>
                      <a:pt x="0" y="0"/>
                    </a:moveTo>
                    <a:cubicBezTo>
                      <a:pt x="147066" y="-1524"/>
                      <a:pt x="423867" y="16099"/>
                      <a:pt x="542835" y="0"/>
                    </a:cubicBezTo>
                    <a:cubicBezTo>
                      <a:pt x="661803" y="-16099"/>
                      <a:pt x="941698" y="44307"/>
                      <a:pt x="1154968" y="0"/>
                    </a:cubicBezTo>
                    <a:cubicBezTo>
                      <a:pt x="1164202" y="193762"/>
                      <a:pt x="1143945" y="283875"/>
                      <a:pt x="1154968" y="548940"/>
                    </a:cubicBezTo>
                    <a:cubicBezTo>
                      <a:pt x="1165991" y="814005"/>
                      <a:pt x="1103927" y="905045"/>
                      <a:pt x="1154968" y="1063926"/>
                    </a:cubicBezTo>
                    <a:cubicBezTo>
                      <a:pt x="1206009" y="1222807"/>
                      <a:pt x="1151332" y="1475821"/>
                      <a:pt x="1154968" y="1697754"/>
                    </a:cubicBezTo>
                    <a:cubicBezTo>
                      <a:pt x="955141" y="1757663"/>
                      <a:pt x="743310" y="1644211"/>
                      <a:pt x="589034" y="1697754"/>
                    </a:cubicBezTo>
                    <a:cubicBezTo>
                      <a:pt x="434758" y="1751297"/>
                      <a:pt x="155227" y="1678632"/>
                      <a:pt x="0" y="1697754"/>
                    </a:cubicBezTo>
                    <a:cubicBezTo>
                      <a:pt x="-15069" y="1548797"/>
                      <a:pt x="22617" y="1377959"/>
                      <a:pt x="0" y="1165791"/>
                    </a:cubicBezTo>
                    <a:cubicBezTo>
                      <a:pt x="-22617" y="953623"/>
                      <a:pt x="7977" y="784016"/>
                      <a:pt x="0" y="599873"/>
                    </a:cubicBezTo>
                    <a:cubicBezTo>
                      <a:pt x="-7977" y="415730"/>
                      <a:pt x="43139" y="183721"/>
                      <a:pt x="0" y="0"/>
                    </a:cubicBezTo>
                    <a:close/>
                  </a:path>
                  <a:path w="1154968" h="1697754" stroke="0" extrusionOk="0">
                    <a:moveTo>
                      <a:pt x="0" y="0"/>
                    </a:moveTo>
                    <a:cubicBezTo>
                      <a:pt x="214674" y="-46823"/>
                      <a:pt x="354323" y="40894"/>
                      <a:pt x="554385" y="0"/>
                    </a:cubicBezTo>
                    <a:cubicBezTo>
                      <a:pt x="754447" y="-40894"/>
                      <a:pt x="868567" y="55821"/>
                      <a:pt x="1154968" y="0"/>
                    </a:cubicBezTo>
                    <a:cubicBezTo>
                      <a:pt x="1172404" y="239916"/>
                      <a:pt x="1153459" y="301111"/>
                      <a:pt x="1154968" y="514985"/>
                    </a:cubicBezTo>
                    <a:cubicBezTo>
                      <a:pt x="1156477" y="728860"/>
                      <a:pt x="1132585" y="825941"/>
                      <a:pt x="1154968" y="1114858"/>
                    </a:cubicBezTo>
                    <a:cubicBezTo>
                      <a:pt x="1177351" y="1403775"/>
                      <a:pt x="1154799" y="1520451"/>
                      <a:pt x="1154968" y="1697754"/>
                    </a:cubicBezTo>
                    <a:cubicBezTo>
                      <a:pt x="1009841" y="1732777"/>
                      <a:pt x="799026" y="1674405"/>
                      <a:pt x="577484" y="1697754"/>
                    </a:cubicBezTo>
                    <a:cubicBezTo>
                      <a:pt x="355942" y="1721103"/>
                      <a:pt x="117090" y="1681129"/>
                      <a:pt x="0" y="1697754"/>
                    </a:cubicBezTo>
                    <a:cubicBezTo>
                      <a:pt x="-41614" y="1441023"/>
                      <a:pt x="47962" y="1276294"/>
                      <a:pt x="0" y="1131836"/>
                    </a:cubicBezTo>
                    <a:cubicBezTo>
                      <a:pt x="-47962" y="987378"/>
                      <a:pt x="54276" y="801752"/>
                      <a:pt x="0" y="565918"/>
                    </a:cubicBezTo>
                    <a:cubicBezTo>
                      <a:pt x="-54276" y="330084"/>
                      <a:pt x="56551" y="214466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JavaBean</a:t>
                </a:r>
                <a:r>
                  <a:rPr lang="zh-CN" altLang="en-US" dirty="0"/>
                  <a:t>或反馈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CA051BF-DC3D-C2DC-39D7-D26A3F6A96A9}"/>
                  </a:ext>
                </a:extLst>
              </p:cNvPr>
              <p:cNvSpPr/>
              <p:nvPr/>
            </p:nvSpPr>
            <p:spPr>
              <a:xfrm>
                <a:off x="8963694" y="1039447"/>
                <a:ext cx="744661" cy="427956"/>
              </a:xfrm>
              <a:custGeom>
                <a:avLst/>
                <a:gdLst>
                  <a:gd name="connsiteX0" fmla="*/ 0 w 701221"/>
                  <a:gd name="connsiteY0" fmla="*/ 0 h 400039"/>
                  <a:gd name="connsiteX1" fmla="*/ 329574 w 701221"/>
                  <a:gd name="connsiteY1" fmla="*/ 0 h 400039"/>
                  <a:gd name="connsiteX2" fmla="*/ 701221 w 701221"/>
                  <a:gd name="connsiteY2" fmla="*/ 0 h 400039"/>
                  <a:gd name="connsiteX3" fmla="*/ 701221 w 701221"/>
                  <a:gd name="connsiteY3" fmla="*/ 400039 h 400039"/>
                  <a:gd name="connsiteX4" fmla="*/ 364635 w 701221"/>
                  <a:gd name="connsiteY4" fmla="*/ 400039 h 400039"/>
                  <a:gd name="connsiteX5" fmla="*/ 0 w 701221"/>
                  <a:gd name="connsiteY5" fmla="*/ 400039 h 400039"/>
                  <a:gd name="connsiteX6" fmla="*/ 0 w 701221"/>
                  <a:gd name="connsiteY6" fmla="*/ 0 h 40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221" h="400039" fill="none" extrusionOk="0">
                    <a:moveTo>
                      <a:pt x="0" y="0"/>
                    </a:moveTo>
                    <a:cubicBezTo>
                      <a:pt x="125771" y="-16767"/>
                      <a:pt x="245928" y="9539"/>
                      <a:pt x="329574" y="0"/>
                    </a:cubicBezTo>
                    <a:cubicBezTo>
                      <a:pt x="413220" y="-9539"/>
                      <a:pt x="607080" y="40499"/>
                      <a:pt x="701221" y="0"/>
                    </a:cubicBezTo>
                    <a:cubicBezTo>
                      <a:pt x="704097" y="85966"/>
                      <a:pt x="656477" y="313044"/>
                      <a:pt x="701221" y="400039"/>
                    </a:cubicBezTo>
                    <a:cubicBezTo>
                      <a:pt x="600801" y="418675"/>
                      <a:pt x="498844" y="374816"/>
                      <a:pt x="364635" y="400039"/>
                    </a:cubicBezTo>
                    <a:cubicBezTo>
                      <a:pt x="230426" y="425262"/>
                      <a:pt x="153736" y="374443"/>
                      <a:pt x="0" y="400039"/>
                    </a:cubicBezTo>
                    <a:cubicBezTo>
                      <a:pt x="-4397" y="230638"/>
                      <a:pt x="24507" y="161340"/>
                      <a:pt x="0" y="0"/>
                    </a:cubicBezTo>
                    <a:close/>
                  </a:path>
                  <a:path w="701221" h="400039" stroke="0" extrusionOk="0">
                    <a:moveTo>
                      <a:pt x="0" y="0"/>
                    </a:moveTo>
                    <a:cubicBezTo>
                      <a:pt x="158297" y="-25078"/>
                      <a:pt x="200232" y="22207"/>
                      <a:pt x="336586" y="0"/>
                    </a:cubicBezTo>
                    <a:cubicBezTo>
                      <a:pt x="472940" y="-22207"/>
                      <a:pt x="549910" y="39888"/>
                      <a:pt x="701221" y="0"/>
                    </a:cubicBezTo>
                    <a:cubicBezTo>
                      <a:pt x="724977" y="105307"/>
                      <a:pt x="659128" y="277207"/>
                      <a:pt x="701221" y="400039"/>
                    </a:cubicBezTo>
                    <a:cubicBezTo>
                      <a:pt x="605732" y="439480"/>
                      <a:pt x="497510" y="388522"/>
                      <a:pt x="336586" y="400039"/>
                    </a:cubicBezTo>
                    <a:cubicBezTo>
                      <a:pt x="175662" y="411556"/>
                      <a:pt x="94239" y="361648"/>
                      <a:pt x="0" y="400039"/>
                    </a:cubicBezTo>
                    <a:cubicBezTo>
                      <a:pt x="-26585" y="215202"/>
                      <a:pt x="19201" y="114813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修改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AAAC344-1EF1-F421-4F2A-6BBFE0CCC5FD}"/>
                  </a:ext>
                </a:extLst>
              </p:cNvPr>
              <p:cNvSpPr/>
              <p:nvPr/>
            </p:nvSpPr>
            <p:spPr>
              <a:xfrm>
                <a:off x="8101547" y="1757723"/>
                <a:ext cx="744661" cy="427956"/>
              </a:xfrm>
              <a:custGeom>
                <a:avLst/>
                <a:gdLst>
                  <a:gd name="connsiteX0" fmla="*/ 0 w 701221"/>
                  <a:gd name="connsiteY0" fmla="*/ 0 h 400039"/>
                  <a:gd name="connsiteX1" fmla="*/ 329574 w 701221"/>
                  <a:gd name="connsiteY1" fmla="*/ 0 h 400039"/>
                  <a:gd name="connsiteX2" fmla="*/ 701221 w 701221"/>
                  <a:gd name="connsiteY2" fmla="*/ 0 h 400039"/>
                  <a:gd name="connsiteX3" fmla="*/ 701221 w 701221"/>
                  <a:gd name="connsiteY3" fmla="*/ 400039 h 400039"/>
                  <a:gd name="connsiteX4" fmla="*/ 364635 w 701221"/>
                  <a:gd name="connsiteY4" fmla="*/ 400039 h 400039"/>
                  <a:gd name="connsiteX5" fmla="*/ 0 w 701221"/>
                  <a:gd name="connsiteY5" fmla="*/ 400039 h 400039"/>
                  <a:gd name="connsiteX6" fmla="*/ 0 w 701221"/>
                  <a:gd name="connsiteY6" fmla="*/ 0 h 40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221" h="400039" fill="none" extrusionOk="0">
                    <a:moveTo>
                      <a:pt x="0" y="0"/>
                    </a:moveTo>
                    <a:cubicBezTo>
                      <a:pt x="125771" y="-16767"/>
                      <a:pt x="245928" y="9539"/>
                      <a:pt x="329574" y="0"/>
                    </a:cubicBezTo>
                    <a:cubicBezTo>
                      <a:pt x="413220" y="-9539"/>
                      <a:pt x="607080" y="40499"/>
                      <a:pt x="701221" y="0"/>
                    </a:cubicBezTo>
                    <a:cubicBezTo>
                      <a:pt x="704097" y="85966"/>
                      <a:pt x="656477" y="313044"/>
                      <a:pt x="701221" y="400039"/>
                    </a:cubicBezTo>
                    <a:cubicBezTo>
                      <a:pt x="600801" y="418675"/>
                      <a:pt x="498844" y="374816"/>
                      <a:pt x="364635" y="400039"/>
                    </a:cubicBezTo>
                    <a:cubicBezTo>
                      <a:pt x="230426" y="425262"/>
                      <a:pt x="153736" y="374443"/>
                      <a:pt x="0" y="400039"/>
                    </a:cubicBezTo>
                    <a:cubicBezTo>
                      <a:pt x="-4397" y="230638"/>
                      <a:pt x="24507" y="161340"/>
                      <a:pt x="0" y="0"/>
                    </a:cubicBezTo>
                    <a:close/>
                  </a:path>
                  <a:path w="701221" h="400039" stroke="0" extrusionOk="0">
                    <a:moveTo>
                      <a:pt x="0" y="0"/>
                    </a:moveTo>
                    <a:cubicBezTo>
                      <a:pt x="158297" y="-25078"/>
                      <a:pt x="200232" y="22207"/>
                      <a:pt x="336586" y="0"/>
                    </a:cubicBezTo>
                    <a:cubicBezTo>
                      <a:pt x="472940" y="-22207"/>
                      <a:pt x="549910" y="39888"/>
                      <a:pt x="701221" y="0"/>
                    </a:cubicBezTo>
                    <a:cubicBezTo>
                      <a:pt x="724977" y="105307"/>
                      <a:pt x="659128" y="277207"/>
                      <a:pt x="701221" y="400039"/>
                    </a:cubicBezTo>
                    <a:cubicBezTo>
                      <a:pt x="605732" y="439480"/>
                      <a:pt x="497510" y="388522"/>
                      <a:pt x="336586" y="400039"/>
                    </a:cubicBezTo>
                    <a:cubicBezTo>
                      <a:pt x="175662" y="411556"/>
                      <a:pt x="94239" y="361648"/>
                      <a:pt x="0" y="400039"/>
                    </a:cubicBezTo>
                    <a:cubicBezTo>
                      <a:pt x="-26585" y="215202"/>
                      <a:pt x="19201" y="114813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删除</a:t>
                </a: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8CC30BC-9683-7EDB-1578-AC8DEFF5463D}"/>
                  </a:ext>
                </a:extLst>
              </p:cNvPr>
              <p:cNvSpPr/>
              <p:nvPr/>
            </p:nvSpPr>
            <p:spPr>
              <a:xfrm>
                <a:off x="8999896" y="1746059"/>
                <a:ext cx="744661" cy="427956"/>
              </a:xfrm>
              <a:custGeom>
                <a:avLst/>
                <a:gdLst>
                  <a:gd name="connsiteX0" fmla="*/ 0 w 701221"/>
                  <a:gd name="connsiteY0" fmla="*/ 0 h 400039"/>
                  <a:gd name="connsiteX1" fmla="*/ 329574 w 701221"/>
                  <a:gd name="connsiteY1" fmla="*/ 0 h 400039"/>
                  <a:gd name="connsiteX2" fmla="*/ 701221 w 701221"/>
                  <a:gd name="connsiteY2" fmla="*/ 0 h 400039"/>
                  <a:gd name="connsiteX3" fmla="*/ 701221 w 701221"/>
                  <a:gd name="connsiteY3" fmla="*/ 400039 h 400039"/>
                  <a:gd name="connsiteX4" fmla="*/ 364635 w 701221"/>
                  <a:gd name="connsiteY4" fmla="*/ 400039 h 400039"/>
                  <a:gd name="connsiteX5" fmla="*/ 0 w 701221"/>
                  <a:gd name="connsiteY5" fmla="*/ 400039 h 400039"/>
                  <a:gd name="connsiteX6" fmla="*/ 0 w 701221"/>
                  <a:gd name="connsiteY6" fmla="*/ 0 h 40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221" h="400039" fill="none" extrusionOk="0">
                    <a:moveTo>
                      <a:pt x="0" y="0"/>
                    </a:moveTo>
                    <a:cubicBezTo>
                      <a:pt x="125771" y="-16767"/>
                      <a:pt x="245928" y="9539"/>
                      <a:pt x="329574" y="0"/>
                    </a:cubicBezTo>
                    <a:cubicBezTo>
                      <a:pt x="413220" y="-9539"/>
                      <a:pt x="607080" y="40499"/>
                      <a:pt x="701221" y="0"/>
                    </a:cubicBezTo>
                    <a:cubicBezTo>
                      <a:pt x="704097" y="85966"/>
                      <a:pt x="656477" y="313044"/>
                      <a:pt x="701221" y="400039"/>
                    </a:cubicBezTo>
                    <a:cubicBezTo>
                      <a:pt x="600801" y="418675"/>
                      <a:pt x="498844" y="374816"/>
                      <a:pt x="364635" y="400039"/>
                    </a:cubicBezTo>
                    <a:cubicBezTo>
                      <a:pt x="230426" y="425262"/>
                      <a:pt x="153736" y="374443"/>
                      <a:pt x="0" y="400039"/>
                    </a:cubicBezTo>
                    <a:cubicBezTo>
                      <a:pt x="-4397" y="230638"/>
                      <a:pt x="24507" y="161340"/>
                      <a:pt x="0" y="0"/>
                    </a:cubicBezTo>
                    <a:close/>
                  </a:path>
                  <a:path w="701221" h="400039" stroke="0" extrusionOk="0">
                    <a:moveTo>
                      <a:pt x="0" y="0"/>
                    </a:moveTo>
                    <a:cubicBezTo>
                      <a:pt x="158297" y="-25078"/>
                      <a:pt x="200232" y="22207"/>
                      <a:pt x="336586" y="0"/>
                    </a:cubicBezTo>
                    <a:cubicBezTo>
                      <a:pt x="472940" y="-22207"/>
                      <a:pt x="549910" y="39888"/>
                      <a:pt x="701221" y="0"/>
                    </a:cubicBezTo>
                    <a:cubicBezTo>
                      <a:pt x="724977" y="105307"/>
                      <a:pt x="659128" y="277207"/>
                      <a:pt x="701221" y="400039"/>
                    </a:cubicBezTo>
                    <a:cubicBezTo>
                      <a:pt x="605732" y="439480"/>
                      <a:pt x="497510" y="388522"/>
                      <a:pt x="336586" y="400039"/>
                    </a:cubicBezTo>
                    <a:cubicBezTo>
                      <a:pt x="175662" y="411556"/>
                      <a:pt x="94239" y="361648"/>
                      <a:pt x="0" y="400039"/>
                    </a:cubicBezTo>
                    <a:cubicBezTo>
                      <a:pt x="-26585" y="215202"/>
                      <a:pt x="19201" y="114813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5579991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查询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0A7268A-159C-CE89-8B21-B65D014E7CA2}"/>
                </a:ext>
              </a:extLst>
            </p:cNvPr>
            <p:cNvSpPr txBox="1"/>
            <p:nvPr/>
          </p:nvSpPr>
          <p:spPr>
            <a:xfrm>
              <a:off x="9067450" y="2965155"/>
              <a:ext cx="1192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Service</a:t>
              </a:r>
              <a:r>
                <a:rPr lang="zh-CN" altLang="en-US" dirty="0"/>
                <a:t>层</a:t>
              </a:r>
            </a:p>
          </p:txBody>
        </p:sp>
      </p:grpSp>
      <p:sp>
        <p:nvSpPr>
          <p:cNvPr id="65" name="箭头: 右弧形 64">
            <a:extLst>
              <a:ext uri="{FF2B5EF4-FFF2-40B4-BE49-F238E27FC236}">
                <a16:creationId xmlns:a16="http://schemas.microsoft.com/office/drawing/2014/main" id="{883669C6-74DE-AAB0-09FA-0A81DA7ACE34}"/>
              </a:ext>
            </a:extLst>
          </p:cNvPr>
          <p:cNvSpPr/>
          <p:nvPr/>
        </p:nvSpPr>
        <p:spPr>
          <a:xfrm>
            <a:off x="10157451" y="1744779"/>
            <a:ext cx="944689" cy="2948512"/>
          </a:xfrm>
          <a:prstGeom prst="curvedLeftArrow">
            <a:avLst>
              <a:gd name="adj1" fmla="val 19457"/>
              <a:gd name="adj2" fmla="val 50000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6126BB0-BB5B-D6F4-FB33-A0A2FF88736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53098" y="4843055"/>
            <a:ext cx="150382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28A008-4F4B-8277-9FC6-41866991CBAE}"/>
              </a:ext>
            </a:extLst>
          </p:cNvPr>
          <p:cNvSpPr txBox="1"/>
          <p:nvPr/>
        </p:nvSpPr>
        <p:spPr>
          <a:xfrm>
            <a:off x="955434" y="4502817"/>
            <a:ext cx="79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6A22DC6-2372-27B7-D81F-0A851EEC10F6}"/>
              </a:ext>
            </a:extLst>
          </p:cNvPr>
          <p:cNvSpPr txBox="1"/>
          <p:nvPr/>
        </p:nvSpPr>
        <p:spPr>
          <a:xfrm>
            <a:off x="4183341" y="3622258"/>
            <a:ext cx="118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选择视图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31CD87-787E-6BF3-70E0-8F75E2FB6988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911325" y="3449116"/>
            <a:ext cx="3363715" cy="171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箭头: 右弧形 101">
            <a:extLst>
              <a:ext uri="{FF2B5EF4-FFF2-40B4-BE49-F238E27FC236}">
                <a16:creationId xmlns:a16="http://schemas.microsoft.com/office/drawing/2014/main" id="{5D62BA98-19EB-F32C-0D91-CF7A0F02D08B}"/>
              </a:ext>
            </a:extLst>
          </p:cNvPr>
          <p:cNvSpPr/>
          <p:nvPr/>
        </p:nvSpPr>
        <p:spPr>
          <a:xfrm rot="5400000">
            <a:off x="6059612" y="2861166"/>
            <a:ext cx="1045861" cy="5641680"/>
          </a:xfrm>
          <a:prstGeom prst="curvedLeftArrow">
            <a:avLst>
              <a:gd name="adj1" fmla="val 19457"/>
              <a:gd name="adj2" fmla="val 50000"/>
              <a:gd name="adj3" fmla="val 4180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81A3CAD-99CB-A833-937C-B995BF1562D6}"/>
              </a:ext>
            </a:extLst>
          </p:cNvPr>
          <p:cNvSpPr txBox="1"/>
          <p:nvPr/>
        </p:nvSpPr>
        <p:spPr>
          <a:xfrm>
            <a:off x="6439991" y="5961662"/>
            <a:ext cx="153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数据注入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49FDB5C3-FAD1-98AE-D6C2-06A0EF3BB97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1573" y="3464747"/>
            <a:ext cx="433372" cy="7803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439E93F-C978-6097-03BB-D45870683BA6}"/>
              </a:ext>
            </a:extLst>
          </p:cNvPr>
          <p:cNvSpPr txBox="1"/>
          <p:nvPr/>
        </p:nvSpPr>
        <p:spPr>
          <a:xfrm>
            <a:off x="935777" y="3072411"/>
            <a:ext cx="153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直接响应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3E44FEE-F2FC-5963-0CD6-DF687CD3DBD1}"/>
              </a:ext>
            </a:extLst>
          </p:cNvPr>
          <p:cNvSpPr txBox="1"/>
          <p:nvPr/>
        </p:nvSpPr>
        <p:spPr>
          <a:xfrm>
            <a:off x="10651723" y="141583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数据库服务器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157C10A-6D9E-1334-5195-2AD623A64419}"/>
              </a:ext>
            </a:extLst>
          </p:cNvPr>
          <p:cNvSpPr txBox="1"/>
          <p:nvPr/>
        </p:nvSpPr>
        <p:spPr>
          <a:xfrm>
            <a:off x="8590665" y="136482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应用服务器</a:t>
            </a:r>
          </a:p>
        </p:txBody>
      </p:sp>
      <p:sp>
        <p:nvSpPr>
          <p:cNvPr id="161" name="流程图: 数据 160">
            <a:extLst>
              <a:ext uri="{FF2B5EF4-FFF2-40B4-BE49-F238E27FC236}">
                <a16:creationId xmlns:a16="http://schemas.microsoft.com/office/drawing/2014/main" id="{579C3F0B-3778-D61C-7EA9-31A92895BD99}"/>
              </a:ext>
            </a:extLst>
          </p:cNvPr>
          <p:cNvSpPr/>
          <p:nvPr/>
        </p:nvSpPr>
        <p:spPr>
          <a:xfrm>
            <a:off x="1680387" y="1020050"/>
            <a:ext cx="1085422" cy="5029619"/>
          </a:xfrm>
          <a:prstGeom prst="flowChartInputOutpu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DC728A27-B7B0-BE2A-99A4-392988097747}"/>
              </a:ext>
            </a:extLst>
          </p:cNvPr>
          <p:cNvGrpSpPr/>
          <p:nvPr/>
        </p:nvGrpSpPr>
        <p:grpSpPr>
          <a:xfrm>
            <a:off x="3033886" y="1221224"/>
            <a:ext cx="5237144" cy="1971572"/>
            <a:chOff x="3033886" y="1221224"/>
            <a:chExt cx="5237144" cy="197157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C8E0F568-CE9E-96EB-5BB7-3C6D0DEB3B11}"/>
                </a:ext>
              </a:extLst>
            </p:cNvPr>
            <p:cNvGrpSpPr/>
            <p:nvPr/>
          </p:nvGrpSpPr>
          <p:grpSpPr>
            <a:xfrm>
              <a:off x="3033886" y="1221224"/>
              <a:ext cx="5137310" cy="1971572"/>
              <a:chOff x="3033886" y="1221224"/>
              <a:chExt cx="5137310" cy="1971572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E02F87B7-F5F9-46AC-EBF2-E911118C557B}"/>
                  </a:ext>
                </a:extLst>
              </p:cNvPr>
              <p:cNvGrpSpPr/>
              <p:nvPr/>
            </p:nvGrpSpPr>
            <p:grpSpPr>
              <a:xfrm>
                <a:off x="3033886" y="1221224"/>
                <a:ext cx="3896371" cy="1971572"/>
                <a:chOff x="2981896" y="1272290"/>
                <a:chExt cx="3896371" cy="1971572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E4A52DFD-3FA7-FE81-3271-3B127C92EBCF}"/>
                    </a:ext>
                  </a:extLst>
                </p:cNvPr>
                <p:cNvGrpSpPr/>
                <p:nvPr/>
              </p:nvGrpSpPr>
              <p:grpSpPr>
                <a:xfrm>
                  <a:off x="2981896" y="1272290"/>
                  <a:ext cx="3896371" cy="1971572"/>
                  <a:chOff x="5355651" y="1328886"/>
                  <a:chExt cx="2017534" cy="4915813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9A61E70D-0946-D610-C036-8D86DB6A836C}"/>
                      </a:ext>
                    </a:extLst>
                  </p:cNvPr>
                  <p:cNvGrpSpPr/>
                  <p:nvPr/>
                </p:nvGrpSpPr>
                <p:grpSpPr>
                  <a:xfrm>
                    <a:off x="5355651" y="1328886"/>
                    <a:ext cx="2017534" cy="4915813"/>
                    <a:chOff x="4845223" y="1165092"/>
                    <a:chExt cx="2142518" cy="5047101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4EB22E47-5FA0-FF64-5226-6B743031F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5223" y="1165092"/>
                      <a:ext cx="2142518" cy="5047101"/>
                    </a:xfrm>
                    <a:custGeom>
                      <a:avLst/>
                      <a:gdLst>
                        <a:gd name="connsiteX0" fmla="*/ 0 w 3896371"/>
                        <a:gd name="connsiteY0" fmla="*/ 0 h 1971573"/>
                        <a:gd name="connsiteX1" fmla="*/ 517661 w 3896371"/>
                        <a:gd name="connsiteY1" fmla="*/ 0 h 1971573"/>
                        <a:gd name="connsiteX2" fmla="*/ 1152213 w 3896371"/>
                        <a:gd name="connsiteY2" fmla="*/ 0 h 1971573"/>
                        <a:gd name="connsiteX3" fmla="*/ 1591946 w 3896371"/>
                        <a:gd name="connsiteY3" fmla="*/ 0 h 1971573"/>
                        <a:gd name="connsiteX4" fmla="*/ 2226498 w 3896371"/>
                        <a:gd name="connsiteY4" fmla="*/ 0 h 1971573"/>
                        <a:gd name="connsiteX5" fmla="*/ 2822086 w 3896371"/>
                        <a:gd name="connsiteY5" fmla="*/ 0 h 1971573"/>
                        <a:gd name="connsiteX6" fmla="*/ 3261819 w 3896371"/>
                        <a:gd name="connsiteY6" fmla="*/ 0 h 1971573"/>
                        <a:gd name="connsiteX7" fmla="*/ 3896371 w 3896371"/>
                        <a:gd name="connsiteY7" fmla="*/ 0 h 1971573"/>
                        <a:gd name="connsiteX8" fmla="*/ 3896371 w 3896371"/>
                        <a:gd name="connsiteY8" fmla="*/ 532325 h 1971573"/>
                        <a:gd name="connsiteX9" fmla="*/ 3896371 w 3896371"/>
                        <a:gd name="connsiteY9" fmla="*/ 966071 h 1971573"/>
                        <a:gd name="connsiteX10" fmla="*/ 3896371 w 3896371"/>
                        <a:gd name="connsiteY10" fmla="*/ 1419533 h 1971573"/>
                        <a:gd name="connsiteX11" fmla="*/ 3896371 w 3896371"/>
                        <a:gd name="connsiteY11" fmla="*/ 1971573 h 1971573"/>
                        <a:gd name="connsiteX12" fmla="*/ 3339747 w 3896371"/>
                        <a:gd name="connsiteY12" fmla="*/ 1971573 h 1971573"/>
                        <a:gd name="connsiteX13" fmla="*/ 2822086 w 3896371"/>
                        <a:gd name="connsiteY13" fmla="*/ 1971573 h 1971573"/>
                        <a:gd name="connsiteX14" fmla="*/ 2265461 w 3896371"/>
                        <a:gd name="connsiteY14" fmla="*/ 1971573 h 1971573"/>
                        <a:gd name="connsiteX15" fmla="*/ 1786764 w 3896371"/>
                        <a:gd name="connsiteY15" fmla="*/ 1971573 h 1971573"/>
                        <a:gd name="connsiteX16" fmla="*/ 1230140 w 3896371"/>
                        <a:gd name="connsiteY16" fmla="*/ 1971573 h 1971573"/>
                        <a:gd name="connsiteX17" fmla="*/ 595588 w 3896371"/>
                        <a:gd name="connsiteY17" fmla="*/ 1971573 h 1971573"/>
                        <a:gd name="connsiteX18" fmla="*/ 0 w 3896371"/>
                        <a:gd name="connsiteY18" fmla="*/ 1971573 h 1971573"/>
                        <a:gd name="connsiteX19" fmla="*/ 0 w 3896371"/>
                        <a:gd name="connsiteY19" fmla="*/ 1518111 h 1971573"/>
                        <a:gd name="connsiteX20" fmla="*/ 0 w 3896371"/>
                        <a:gd name="connsiteY20" fmla="*/ 1025218 h 1971573"/>
                        <a:gd name="connsiteX21" fmla="*/ 0 w 3896371"/>
                        <a:gd name="connsiteY21" fmla="*/ 532325 h 1971573"/>
                        <a:gd name="connsiteX22" fmla="*/ 0 w 3896371"/>
                        <a:gd name="connsiteY22" fmla="*/ 0 h 19715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896371" h="1971573" fill="none" extrusionOk="0">
                          <a:moveTo>
                            <a:pt x="0" y="0"/>
                          </a:moveTo>
                          <a:cubicBezTo>
                            <a:pt x="176015" y="-25097"/>
                            <a:pt x="373739" y="19989"/>
                            <a:pt x="517661" y="0"/>
                          </a:cubicBezTo>
                          <a:cubicBezTo>
                            <a:pt x="661583" y="-19989"/>
                            <a:pt x="906465" y="14317"/>
                            <a:pt x="1152213" y="0"/>
                          </a:cubicBezTo>
                          <a:cubicBezTo>
                            <a:pt x="1397961" y="-14317"/>
                            <a:pt x="1473445" y="14771"/>
                            <a:pt x="1591946" y="0"/>
                          </a:cubicBezTo>
                          <a:cubicBezTo>
                            <a:pt x="1710447" y="-14771"/>
                            <a:pt x="2017467" y="10616"/>
                            <a:pt x="2226498" y="0"/>
                          </a:cubicBezTo>
                          <a:cubicBezTo>
                            <a:pt x="2435529" y="-10616"/>
                            <a:pt x="2677683" y="14345"/>
                            <a:pt x="2822086" y="0"/>
                          </a:cubicBezTo>
                          <a:cubicBezTo>
                            <a:pt x="2966489" y="-14345"/>
                            <a:pt x="3051646" y="15042"/>
                            <a:pt x="3261819" y="0"/>
                          </a:cubicBezTo>
                          <a:cubicBezTo>
                            <a:pt x="3471992" y="-15042"/>
                            <a:pt x="3749386" y="74444"/>
                            <a:pt x="3896371" y="0"/>
                          </a:cubicBezTo>
                          <a:cubicBezTo>
                            <a:pt x="3948152" y="151457"/>
                            <a:pt x="3834857" y="267223"/>
                            <a:pt x="3896371" y="532325"/>
                          </a:cubicBezTo>
                          <a:cubicBezTo>
                            <a:pt x="3957885" y="797427"/>
                            <a:pt x="3865203" y="786731"/>
                            <a:pt x="3896371" y="966071"/>
                          </a:cubicBezTo>
                          <a:cubicBezTo>
                            <a:pt x="3927539" y="1145411"/>
                            <a:pt x="3885803" y="1198879"/>
                            <a:pt x="3896371" y="1419533"/>
                          </a:cubicBezTo>
                          <a:cubicBezTo>
                            <a:pt x="3906939" y="1640187"/>
                            <a:pt x="3862332" y="1789304"/>
                            <a:pt x="3896371" y="1971573"/>
                          </a:cubicBezTo>
                          <a:cubicBezTo>
                            <a:pt x="3774214" y="1995096"/>
                            <a:pt x="3616642" y="1949492"/>
                            <a:pt x="3339747" y="1971573"/>
                          </a:cubicBezTo>
                          <a:cubicBezTo>
                            <a:pt x="3062852" y="1993654"/>
                            <a:pt x="3012593" y="1958360"/>
                            <a:pt x="2822086" y="1971573"/>
                          </a:cubicBezTo>
                          <a:cubicBezTo>
                            <a:pt x="2631579" y="1984786"/>
                            <a:pt x="2538759" y="1919762"/>
                            <a:pt x="2265461" y="1971573"/>
                          </a:cubicBezTo>
                          <a:cubicBezTo>
                            <a:pt x="1992164" y="2023384"/>
                            <a:pt x="1946095" y="1962883"/>
                            <a:pt x="1786764" y="1971573"/>
                          </a:cubicBezTo>
                          <a:cubicBezTo>
                            <a:pt x="1627433" y="1980263"/>
                            <a:pt x="1382144" y="1919830"/>
                            <a:pt x="1230140" y="1971573"/>
                          </a:cubicBezTo>
                          <a:cubicBezTo>
                            <a:pt x="1078136" y="2023316"/>
                            <a:pt x="766788" y="1968775"/>
                            <a:pt x="595588" y="1971573"/>
                          </a:cubicBezTo>
                          <a:cubicBezTo>
                            <a:pt x="424388" y="1974371"/>
                            <a:pt x="278379" y="1943922"/>
                            <a:pt x="0" y="1971573"/>
                          </a:cubicBezTo>
                          <a:cubicBezTo>
                            <a:pt x="-16067" y="1816251"/>
                            <a:pt x="31938" y="1739787"/>
                            <a:pt x="0" y="1518111"/>
                          </a:cubicBezTo>
                          <a:cubicBezTo>
                            <a:pt x="-31938" y="1296435"/>
                            <a:pt x="9007" y="1182182"/>
                            <a:pt x="0" y="1025218"/>
                          </a:cubicBezTo>
                          <a:cubicBezTo>
                            <a:pt x="-9007" y="868254"/>
                            <a:pt x="29290" y="729920"/>
                            <a:pt x="0" y="532325"/>
                          </a:cubicBezTo>
                          <a:cubicBezTo>
                            <a:pt x="-29290" y="334730"/>
                            <a:pt x="33484" y="219718"/>
                            <a:pt x="0" y="0"/>
                          </a:cubicBezTo>
                          <a:close/>
                        </a:path>
                        <a:path w="3896371" h="1971573" stroke="0" extrusionOk="0">
                          <a:moveTo>
                            <a:pt x="0" y="0"/>
                          </a:moveTo>
                          <a:cubicBezTo>
                            <a:pt x="166930" y="-14094"/>
                            <a:pt x="321450" y="45287"/>
                            <a:pt x="556624" y="0"/>
                          </a:cubicBezTo>
                          <a:cubicBezTo>
                            <a:pt x="791798" y="-45287"/>
                            <a:pt x="810291" y="9066"/>
                            <a:pt x="996358" y="0"/>
                          </a:cubicBezTo>
                          <a:cubicBezTo>
                            <a:pt x="1182425" y="-9066"/>
                            <a:pt x="1312497" y="63231"/>
                            <a:pt x="1552982" y="0"/>
                          </a:cubicBezTo>
                          <a:cubicBezTo>
                            <a:pt x="1793467" y="-63231"/>
                            <a:pt x="1794116" y="26336"/>
                            <a:pt x="1992715" y="0"/>
                          </a:cubicBezTo>
                          <a:cubicBezTo>
                            <a:pt x="2191314" y="-26336"/>
                            <a:pt x="2400367" y="41953"/>
                            <a:pt x="2627267" y="0"/>
                          </a:cubicBezTo>
                          <a:cubicBezTo>
                            <a:pt x="2854167" y="-41953"/>
                            <a:pt x="3056713" y="41427"/>
                            <a:pt x="3261819" y="0"/>
                          </a:cubicBezTo>
                          <a:cubicBezTo>
                            <a:pt x="3466925" y="-41427"/>
                            <a:pt x="3655840" y="30486"/>
                            <a:pt x="3896371" y="0"/>
                          </a:cubicBezTo>
                          <a:cubicBezTo>
                            <a:pt x="3955188" y="138457"/>
                            <a:pt x="3884583" y="403045"/>
                            <a:pt x="3896371" y="512609"/>
                          </a:cubicBezTo>
                          <a:cubicBezTo>
                            <a:pt x="3908159" y="622173"/>
                            <a:pt x="3877009" y="937410"/>
                            <a:pt x="3896371" y="1044934"/>
                          </a:cubicBezTo>
                          <a:cubicBezTo>
                            <a:pt x="3915733" y="1152458"/>
                            <a:pt x="3878313" y="1333362"/>
                            <a:pt x="3896371" y="1498395"/>
                          </a:cubicBezTo>
                          <a:cubicBezTo>
                            <a:pt x="3914429" y="1663428"/>
                            <a:pt x="3882828" y="1826953"/>
                            <a:pt x="3896371" y="1971573"/>
                          </a:cubicBezTo>
                          <a:cubicBezTo>
                            <a:pt x="3756857" y="2014883"/>
                            <a:pt x="3636331" y="1940169"/>
                            <a:pt x="3417674" y="1971573"/>
                          </a:cubicBezTo>
                          <a:cubicBezTo>
                            <a:pt x="3199017" y="2002977"/>
                            <a:pt x="2929683" y="1927457"/>
                            <a:pt x="2783122" y="1971573"/>
                          </a:cubicBezTo>
                          <a:cubicBezTo>
                            <a:pt x="2636561" y="2015689"/>
                            <a:pt x="2382336" y="1947985"/>
                            <a:pt x="2226498" y="1971573"/>
                          </a:cubicBezTo>
                          <a:cubicBezTo>
                            <a:pt x="2070660" y="1995161"/>
                            <a:pt x="1940295" y="1957807"/>
                            <a:pt x="1669873" y="1971573"/>
                          </a:cubicBezTo>
                          <a:cubicBezTo>
                            <a:pt x="1399451" y="1985339"/>
                            <a:pt x="1242459" y="1958279"/>
                            <a:pt x="1035321" y="1971573"/>
                          </a:cubicBezTo>
                          <a:cubicBezTo>
                            <a:pt x="828183" y="1984867"/>
                            <a:pt x="723809" y="1962957"/>
                            <a:pt x="595588" y="1971573"/>
                          </a:cubicBezTo>
                          <a:cubicBezTo>
                            <a:pt x="467367" y="1980189"/>
                            <a:pt x="151268" y="1909044"/>
                            <a:pt x="0" y="1971573"/>
                          </a:cubicBezTo>
                          <a:cubicBezTo>
                            <a:pt x="-18152" y="1825896"/>
                            <a:pt x="21816" y="1684466"/>
                            <a:pt x="0" y="1498395"/>
                          </a:cubicBezTo>
                          <a:cubicBezTo>
                            <a:pt x="-21816" y="1312324"/>
                            <a:pt x="27978" y="1200903"/>
                            <a:pt x="0" y="1025218"/>
                          </a:cubicBezTo>
                          <a:cubicBezTo>
                            <a:pt x="-27978" y="849533"/>
                            <a:pt x="11118" y="782766"/>
                            <a:pt x="0" y="591472"/>
                          </a:cubicBezTo>
                          <a:cubicBezTo>
                            <a:pt x="-11118" y="400178"/>
                            <a:pt x="51588" y="181988"/>
                            <a:pt x="0" y="0"/>
                          </a:cubicBezTo>
                          <a:close/>
                        </a:path>
                      </a:pathLst>
                    </a:custGeom>
                    <a:ln w="57150">
                      <a:prstDash val="sysDash"/>
                      <a:extLst>
                        <a:ext uri="{C807C97D-BFC1-408E-A445-0C87EB9F89A2}">
                          <ask:lineSketchStyleProps xmlns:ask="http://schemas.microsoft.com/office/drawing/2018/sketchyshapes" sd="3160971593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E92BD646-1382-F27B-287D-CD5565F50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0813" y="1954642"/>
                      <a:ext cx="485715" cy="2487810"/>
                    </a:xfrm>
                    <a:custGeom>
                      <a:avLst/>
                      <a:gdLst>
                        <a:gd name="connsiteX0" fmla="*/ 0 w 883319"/>
                        <a:gd name="connsiteY0" fmla="*/ 0 h 971825"/>
                        <a:gd name="connsiteX1" fmla="*/ 432826 w 883319"/>
                        <a:gd name="connsiteY1" fmla="*/ 0 h 971825"/>
                        <a:gd name="connsiteX2" fmla="*/ 883319 w 883319"/>
                        <a:gd name="connsiteY2" fmla="*/ 0 h 971825"/>
                        <a:gd name="connsiteX3" fmla="*/ 883319 w 883319"/>
                        <a:gd name="connsiteY3" fmla="*/ 485913 h 971825"/>
                        <a:gd name="connsiteX4" fmla="*/ 883319 w 883319"/>
                        <a:gd name="connsiteY4" fmla="*/ 971825 h 971825"/>
                        <a:gd name="connsiteX5" fmla="*/ 459326 w 883319"/>
                        <a:gd name="connsiteY5" fmla="*/ 971825 h 971825"/>
                        <a:gd name="connsiteX6" fmla="*/ 0 w 883319"/>
                        <a:gd name="connsiteY6" fmla="*/ 971825 h 971825"/>
                        <a:gd name="connsiteX7" fmla="*/ 0 w 883319"/>
                        <a:gd name="connsiteY7" fmla="*/ 495631 h 971825"/>
                        <a:gd name="connsiteX8" fmla="*/ 0 w 883319"/>
                        <a:gd name="connsiteY8" fmla="*/ 0 h 971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83319" h="971825" fill="none" extrusionOk="0">
                          <a:moveTo>
                            <a:pt x="0" y="0"/>
                          </a:moveTo>
                          <a:cubicBezTo>
                            <a:pt x="127981" y="-6501"/>
                            <a:pt x="224567" y="23865"/>
                            <a:pt x="432826" y="0"/>
                          </a:cubicBezTo>
                          <a:cubicBezTo>
                            <a:pt x="641085" y="-23865"/>
                            <a:pt x="717487" y="4478"/>
                            <a:pt x="883319" y="0"/>
                          </a:cubicBezTo>
                          <a:cubicBezTo>
                            <a:pt x="904676" y="195538"/>
                            <a:pt x="842112" y="261900"/>
                            <a:pt x="883319" y="485913"/>
                          </a:cubicBezTo>
                          <a:cubicBezTo>
                            <a:pt x="924526" y="709926"/>
                            <a:pt x="831209" y="797669"/>
                            <a:pt x="883319" y="971825"/>
                          </a:cubicBezTo>
                          <a:cubicBezTo>
                            <a:pt x="782742" y="1007260"/>
                            <a:pt x="590962" y="940341"/>
                            <a:pt x="459326" y="971825"/>
                          </a:cubicBezTo>
                          <a:cubicBezTo>
                            <a:pt x="327690" y="1003309"/>
                            <a:pt x="142194" y="950828"/>
                            <a:pt x="0" y="971825"/>
                          </a:cubicBezTo>
                          <a:cubicBezTo>
                            <a:pt x="-31527" y="822723"/>
                            <a:pt x="6673" y="713334"/>
                            <a:pt x="0" y="495631"/>
                          </a:cubicBezTo>
                          <a:cubicBezTo>
                            <a:pt x="-6673" y="277928"/>
                            <a:pt x="44636" y="140485"/>
                            <a:pt x="0" y="0"/>
                          </a:cubicBezTo>
                          <a:close/>
                        </a:path>
                        <a:path w="883319" h="971825" stroke="0" extrusionOk="0">
                          <a:moveTo>
                            <a:pt x="0" y="0"/>
                          </a:moveTo>
                          <a:cubicBezTo>
                            <a:pt x="186778" y="-27206"/>
                            <a:pt x="295278" y="12951"/>
                            <a:pt x="450493" y="0"/>
                          </a:cubicBezTo>
                          <a:cubicBezTo>
                            <a:pt x="605708" y="-12951"/>
                            <a:pt x="790080" y="47598"/>
                            <a:pt x="883319" y="0"/>
                          </a:cubicBezTo>
                          <a:cubicBezTo>
                            <a:pt x="895695" y="117734"/>
                            <a:pt x="873916" y="350297"/>
                            <a:pt x="883319" y="505349"/>
                          </a:cubicBezTo>
                          <a:cubicBezTo>
                            <a:pt x="892722" y="660401"/>
                            <a:pt x="879379" y="783704"/>
                            <a:pt x="883319" y="971825"/>
                          </a:cubicBezTo>
                          <a:cubicBezTo>
                            <a:pt x="756372" y="988033"/>
                            <a:pt x="640144" y="960705"/>
                            <a:pt x="450493" y="971825"/>
                          </a:cubicBezTo>
                          <a:cubicBezTo>
                            <a:pt x="260842" y="982945"/>
                            <a:pt x="212152" y="951074"/>
                            <a:pt x="0" y="971825"/>
                          </a:cubicBezTo>
                          <a:cubicBezTo>
                            <a:pt x="-7536" y="793646"/>
                            <a:pt x="13181" y="592840"/>
                            <a:pt x="0" y="476194"/>
                          </a:cubicBezTo>
                          <a:cubicBezTo>
                            <a:pt x="-13181" y="359548"/>
                            <a:pt x="30002" y="129475"/>
                            <a:pt x="0" y="0"/>
                          </a:cubicBezTo>
                          <a:close/>
                        </a:path>
                      </a:pathLst>
                    </a:custGeom>
                    <a:ln>
                      <a:extLst>
                        <a:ext uri="{C807C97D-BFC1-408E-A445-0C87EB9F89A2}">
                          <ask:lineSketchStyleProps xmlns:ask="http://schemas.microsoft.com/office/drawing/2018/sketchyshapes" sd="512091226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调用</a:t>
                      </a:r>
                      <a:r>
                        <a:rPr lang="en-US" altLang="zh-CN" dirty="0"/>
                        <a:t>Servlet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ED0300FA-25D1-04A1-EC45-32C694E71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076" y="1698045"/>
                      <a:ext cx="827201" cy="1078778"/>
                    </a:xfrm>
                    <a:custGeom>
                      <a:avLst/>
                      <a:gdLst>
                        <a:gd name="connsiteX0" fmla="*/ 0 w 1504343"/>
                        <a:gd name="connsiteY0" fmla="*/ 0 h 421408"/>
                        <a:gd name="connsiteX1" fmla="*/ 486404 w 1504343"/>
                        <a:gd name="connsiteY1" fmla="*/ 0 h 421408"/>
                        <a:gd name="connsiteX2" fmla="*/ 1002895 w 1504343"/>
                        <a:gd name="connsiteY2" fmla="*/ 0 h 421408"/>
                        <a:gd name="connsiteX3" fmla="*/ 1504343 w 1504343"/>
                        <a:gd name="connsiteY3" fmla="*/ 0 h 421408"/>
                        <a:gd name="connsiteX4" fmla="*/ 1504343 w 1504343"/>
                        <a:gd name="connsiteY4" fmla="*/ 421408 h 421408"/>
                        <a:gd name="connsiteX5" fmla="*/ 1032982 w 1504343"/>
                        <a:gd name="connsiteY5" fmla="*/ 421408 h 421408"/>
                        <a:gd name="connsiteX6" fmla="*/ 516491 w 1504343"/>
                        <a:gd name="connsiteY6" fmla="*/ 421408 h 421408"/>
                        <a:gd name="connsiteX7" fmla="*/ 0 w 1504343"/>
                        <a:gd name="connsiteY7" fmla="*/ 421408 h 421408"/>
                        <a:gd name="connsiteX8" fmla="*/ 0 w 1504343"/>
                        <a:gd name="connsiteY8" fmla="*/ 0 h 421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4343" h="421408" fill="none" extrusionOk="0">
                          <a:moveTo>
                            <a:pt x="0" y="0"/>
                          </a:moveTo>
                          <a:cubicBezTo>
                            <a:pt x="234009" y="-35228"/>
                            <a:pt x="298406" y="17487"/>
                            <a:pt x="486404" y="0"/>
                          </a:cubicBezTo>
                          <a:cubicBezTo>
                            <a:pt x="674402" y="-17487"/>
                            <a:pt x="854967" y="27873"/>
                            <a:pt x="1002895" y="0"/>
                          </a:cubicBezTo>
                          <a:cubicBezTo>
                            <a:pt x="1150823" y="-27873"/>
                            <a:pt x="1266197" y="1927"/>
                            <a:pt x="1504343" y="0"/>
                          </a:cubicBezTo>
                          <a:cubicBezTo>
                            <a:pt x="1509982" y="110773"/>
                            <a:pt x="1461272" y="281826"/>
                            <a:pt x="1504343" y="421408"/>
                          </a:cubicBezTo>
                          <a:cubicBezTo>
                            <a:pt x="1287797" y="450606"/>
                            <a:pt x="1155995" y="413857"/>
                            <a:pt x="1032982" y="421408"/>
                          </a:cubicBezTo>
                          <a:cubicBezTo>
                            <a:pt x="909969" y="428959"/>
                            <a:pt x="673604" y="417134"/>
                            <a:pt x="516491" y="421408"/>
                          </a:cubicBezTo>
                          <a:cubicBezTo>
                            <a:pt x="359378" y="425682"/>
                            <a:pt x="225728" y="398110"/>
                            <a:pt x="0" y="421408"/>
                          </a:cubicBezTo>
                          <a:cubicBezTo>
                            <a:pt x="-49323" y="321182"/>
                            <a:pt x="45627" y="142479"/>
                            <a:pt x="0" y="0"/>
                          </a:cubicBezTo>
                          <a:close/>
                        </a:path>
                        <a:path w="1504343" h="421408" stroke="0" extrusionOk="0">
                          <a:moveTo>
                            <a:pt x="0" y="0"/>
                          </a:moveTo>
                          <a:cubicBezTo>
                            <a:pt x="133452" y="-54542"/>
                            <a:pt x="385699" y="42831"/>
                            <a:pt x="516491" y="0"/>
                          </a:cubicBezTo>
                          <a:cubicBezTo>
                            <a:pt x="647283" y="-42831"/>
                            <a:pt x="866629" y="58748"/>
                            <a:pt x="1017939" y="0"/>
                          </a:cubicBezTo>
                          <a:cubicBezTo>
                            <a:pt x="1169249" y="-58748"/>
                            <a:pt x="1349585" y="56376"/>
                            <a:pt x="1504343" y="0"/>
                          </a:cubicBezTo>
                          <a:cubicBezTo>
                            <a:pt x="1531904" y="161955"/>
                            <a:pt x="1481791" y="305814"/>
                            <a:pt x="1504343" y="421408"/>
                          </a:cubicBezTo>
                          <a:cubicBezTo>
                            <a:pt x="1375059" y="423751"/>
                            <a:pt x="1213857" y="417822"/>
                            <a:pt x="1017939" y="421408"/>
                          </a:cubicBezTo>
                          <a:cubicBezTo>
                            <a:pt x="822021" y="424994"/>
                            <a:pt x="666571" y="394224"/>
                            <a:pt x="516491" y="421408"/>
                          </a:cubicBezTo>
                          <a:cubicBezTo>
                            <a:pt x="366411" y="448592"/>
                            <a:pt x="172104" y="382770"/>
                            <a:pt x="0" y="421408"/>
                          </a:cubicBezTo>
                          <a:cubicBezTo>
                            <a:pt x="-29019" y="324516"/>
                            <a:pt x="29890" y="167598"/>
                            <a:pt x="0" y="0"/>
                          </a:cubicBezTo>
                          <a:close/>
                        </a:path>
                      </a:pathLst>
                    </a:custGeom>
                    <a:ln>
                      <a:extLst>
                        <a:ext uri="{C807C97D-BFC1-408E-A445-0C87EB9F89A2}">
                          <ask:lineSketchStyleProps xmlns:ask="http://schemas.microsoft.com/office/drawing/2018/sketchyshapes" sd="512091226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request</a:t>
                      </a:r>
                      <a:endParaRPr lang="zh-CN" altLang="en-US" dirty="0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AFD008E5-3B17-E16B-5583-96365CC56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4760" y="3786139"/>
                      <a:ext cx="858793" cy="1078778"/>
                    </a:xfrm>
                    <a:custGeom>
                      <a:avLst/>
                      <a:gdLst>
                        <a:gd name="connsiteX0" fmla="*/ 0 w 1561796"/>
                        <a:gd name="connsiteY0" fmla="*/ 0 h 421408"/>
                        <a:gd name="connsiteX1" fmla="*/ 504981 w 1561796"/>
                        <a:gd name="connsiteY1" fmla="*/ 0 h 421408"/>
                        <a:gd name="connsiteX2" fmla="*/ 1041197 w 1561796"/>
                        <a:gd name="connsiteY2" fmla="*/ 0 h 421408"/>
                        <a:gd name="connsiteX3" fmla="*/ 1561796 w 1561796"/>
                        <a:gd name="connsiteY3" fmla="*/ 0 h 421408"/>
                        <a:gd name="connsiteX4" fmla="*/ 1561796 w 1561796"/>
                        <a:gd name="connsiteY4" fmla="*/ 421408 h 421408"/>
                        <a:gd name="connsiteX5" fmla="*/ 1072433 w 1561796"/>
                        <a:gd name="connsiteY5" fmla="*/ 421408 h 421408"/>
                        <a:gd name="connsiteX6" fmla="*/ 536217 w 1561796"/>
                        <a:gd name="connsiteY6" fmla="*/ 421408 h 421408"/>
                        <a:gd name="connsiteX7" fmla="*/ 0 w 1561796"/>
                        <a:gd name="connsiteY7" fmla="*/ 421408 h 421408"/>
                        <a:gd name="connsiteX8" fmla="*/ 0 w 1561796"/>
                        <a:gd name="connsiteY8" fmla="*/ 0 h 421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61796" h="421408" fill="none" extrusionOk="0">
                          <a:moveTo>
                            <a:pt x="0" y="0"/>
                          </a:moveTo>
                          <a:cubicBezTo>
                            <a:pt x="243808" y="-13310"/>
                            <a:pt x="321185" y="24099"/>
                            <a:pt x="504981" y="0"/>
                          </a:cubicBezTo>
                          <a:cubicBezTo>
                            <a:pt x="688777" y="-24099"/>
                            <a:pt x="780347" y="8056"/>
                            <a:pt x="1041197" y="0"/>
                          </a:cubicBezTo>
                          <a:cubicBezTo>
                            <a:pt x="1302047" y="-8056"/>
                            <a:pt x="1407629" y="58004"/>
                            <a:pt x="1561796" y="0"/>
                          </a:cubicBezTo>
                          <a:cubicBezTo>
                            <a:pt x="1567435" y="110773"/>
                            <a:pt x="1518725" y="281826"/>
                            <a:pt x="1561796" y="421408"/>
                          </a:cubicBezTo>
                          <a:cubicBezTo>
                            <a:pt x="1357291" y="426058"/>
                            <a:pt x="1174164" y="391362"/>
                            <a:pt x="1072433" y="421408"/>
                          </a:cubicBezTo>
                          <a:cubicBezTo>
                            <a:pt x="970702" y="451454"/>
                            <a:pt x="774027" y="417447"/>
                            <a:pt x="536217" y="421408"/>
                          </a:cubicBezTo>
                          <a:cubicBezTo>
                            <a:pt x="298407" y="425369"/>
                            <a:pt x="180516" y="420522"/>
                            <a:pt x="0" y="421408"/>
                          </a:cubicBezTo>
                          <a:cubicBezTo>
                            <a:pt x="-49323" y="321182"/>
                            <a:pt x="45627" y="142479"/>
                            <a:pt x="0" y="0"/>
                          </a:cubicBezTo>
                          <a:close/>
                        </a:path>
                        <a:path w="1561796" h="421408" stroke="0" extrusionOk="0">
                          <a:moveTo>
                            <a:pt x="0" y="0"/>
                          </a:moveTo>
                          <a:cubicBezTo>
                            <a:pt x="243877" y="-64247"/>
                            <a:pt x="303429" y="42948"/>
                            <a:pt x="536217" y="0"/>
                          </a:cubicBezTo>
                          <a:cubicBezTo>
                            <a:pt x="769005" y="-42948"/>
                            <a:pt x="841901" y="49272"/>
                            <a:pt x="1056815" y="0"/>
                          </a:cubicBezTo>
                          <a:cubicBezTo>
                            <a:pt x="1271729" y="-49272"/>
                            <a:pt x="1399655" y="26742"/>
                            <a:pt x="1561796" y="0"/>
                          </a:cubicBezTo>
                          <a:cubicBezTo>
                            <a:pt x="1589357" y="161955"/>
                            <a:pt x="1539244" y="305814"/>
                            <a:pt x="1561796" y="421408"/>
                          </a:cubicBezTo>
                          <a:cubicBezTo>
                            <a:pt x="1435703" y="473923"/>
                            <a:pt x="1232221" y="415697"/>
                            <a:pt x="1056815" y="421408"/>
                          </a:cubicBezTo>
                          <a:cubicBezTo>
                            <a:pt x="881409" y="427119"/>
                            <a:pt x="770037" y="414725"/>
                            <a:pt x="536217" y="421408"/>
                          </a:cubicBezTo>
                          <a:cubicBezTo>
                            <a:pt x="302397" y="428091"/>
                            <a:pt x="241360" y="369187"/>
                            <a:pt x="0" y="421408"/>
                          </a:cubicBezTo>
                          <a:cubicBezTo>
                            <a:pt x="-29019" y="324516"/>
                            <a:pt x="29890" y="167598"/>
                            <a:pt x="0" y="0"/>
                          </a:cubicBezTo>
                          <a:close/>
                        </a:path>
                      </a:pathLst>
                    </a:custGeom>
                    <a:ln>
                      <a:extLst>
                        <a:ext uri="{C807C97D-BFC1-408E-A445-0C87EB9F89A2}">
                          <ask:lineSketchStyleProps xmlns:ask="http://schemas.microsoft.com/office/drawing/2018/sketchyshapes" sd="512091226">
                            <a:prstGeom prst="rect">
                              <a:avLst/>
                            </a:prstGeom>
                            <ask:type>
                              <ask:lineSketchScribbl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response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DD81C80F-1AA6-6467-F6EE-B11E3D8E7CBD}"/>
                      </a:ext>
                    </a:extLst>
                  </p:cNvPr>
                  <p:cNvSpPr txBox="1"/>
                  <p:nvPr/>
                </p:nvSpPr>
                <p:spPr>
                  <a:xfrm>
                    <a:off x="6113715" y="5062908"/>
                    <a:ext cx="872482" cy="92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Servlet</a:t>
                    </a:r>
                    <a:r>
                      <a:rPr lang="zh-CN" altLang="en-US" dirty="0"/>
                      <a:t>层</a:t>
                    </a:r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677AF94-D8F2-73B1-ED56-1AEAF611D0CF}"/>
                    </a:ext>
                  </a:extLst>
                </p:cNvPr>
                <p:cNvSpPr txBox="1"/>
                <p:nvPr/>
              </p:nvSpPr>
              <p:spPr>
                <a:xfrm>
                  <a:off x="3990563" y="1669984"/>
                  <a:ext cx="780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创建对象</a:t>
                  </a:r>
                </a:p>
              </p:txBody>
            </p: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E4F2875-1747-1F4D-D4D8-E56065E55D75}"/>
                  </a:ext>
                </a:extLst>
              </p:cNvPr>
              <p:cNvSpPr txBox="1"/>
              <p:nvPr/>
            </p:nvSpPr>
            <p:spPr>
              <a:xfrm>
                <a:off x="6637255" y="1364405"/>
                <a:ext cx="1533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参数传递</a:t>
                </a:r>
              </a:p>
            </p:txBody>
          </p:sp>
        </p:grp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C1C304DA-0148-31EB-03E9-0A52E5ABE5E7}"/>
                </a:ext>
              </a:extLst>
            </p:cNvPr>
            <p:cNvCxnSpPr>
              <a:cxnSpLocks/>
              <a:stCxn id="73" idx="3"/>
              <a:endCxn id="115" idx="1"/>
            </p:cNvCxnSpPr>
            <p:nvPr/>
          </p:nvCxnSpPr>
          <p:spPr>
            <a:xfrm>
              <a:off x="6527502" y="1640118"/>
              <a:ext cx="1743528" cy="9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9851919-90C2-FF51-A39A-418352A2506E}"/>
              </a:ext>
            </a:extLst>
          </p:cNvPr>
          <p:cNvCxnSpPr>
            <a:cxnSpLocks/>
            <a:stCxn id="18" idx="3"/>
            <a:endCxn id="73" idx="1"/>
          </p:cNvCxnSpPr>
          <p:nvPr/>
        </p:nvCxnSpPr>
        <p:spPr>
          <a:xfrm flipV="1">
            <a:off x="4127415" y="1640118"/>
            <a:ext cx="895744" cy="3754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732CD25-78D6-F850-4B5C-B31D0846609D}"/>
              </a:ext>
            </a:extLst>
          </p:cNvPr>
          <p:cNvCxnSpPr>
            <a:cxnSpLocks/>
            <a:stCxn id="18" idx="3"/>
            <a:endCxn id="74" idx="1"/>
          </p:cNvCxnSpPr>
          <p:nvPr/>
        </p:nvCxnSpPr>
        <p:spPr>
          <a:xfrm>
            <a:off x="4127415" y="2015562"/>
            <a:ext cx="415061" cy="440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FECB475-F3D8-897B-F6B1-FFA6AC2F4895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4293480" y="2666504"/>
            <a:ext cx="1029895" cy="8079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467D299-3596-3702-4FD2-9E849B306C9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63315" y="2011032"/>
            <a:ext cx="2280781" cy="45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2" name="箭头: 上弧形 171">
            <a:extLst>
              <a:ext uri="{FF2B5EF4-FFF2-40B4-BE49-F238E27FC236}">
                <a16:creationId xmlns:a16="http://schemas.microsoft.com/office/drawing/2014/main" id="{AF5C756F-6BA5-FBC7-4CFE-4845B9508429}"/>
              </a:ext>
            </a:extLst>
          </p:cNvPr>
          <p:cNvSpPr/>
          <p:nvPr/>
        </p:nvSpPr>
        <p:spPr>
          <a:xfrm>
            <a:off x="2406828" y="392818"/>
            <a:ext cx="3689172" cy="1121243"/>
          </a:xfrm>
          <a:prstGeom prst="curved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1A7372F-1A1D-1D17-E14C-98CE2DC8FAB7}"/>
              </a:ext>
            </a:extLst>
          </p:cNvPr>
          <p:cNvSpPr txBox="1"/>
          <p:nvPr/>
        </p:nvSpPr>
        <p:spPr>
          <a:xfrm>
            <a:off x="5942705" y="145562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8C0B175-98FF-E599-1589-3D395E340FE2}"/>
              </a:ext>
            </a:extLst>
          </p:cNvPr>
          <p:cNvSpPr txBox="1"/>
          <p:nvPr/>
        </p:nvSpPr>
        <p:spPr>
          <a:xfrm>
            <a:off x="-531890" y="136482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67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A93D4CE-6725-D0A2-14E6-6EAC1B555BFD}"/>
              </a:ext>
            </a:extLst>
          </p:cNvPr>
          <p:cNvSpPr/>
          <p:nvPr/>
        </p:nvSpPr>
        <p:spPr>
          <a:xfrm>
            <a:off x="198120" y="1470660"/>
            <a:ext cx="6400800" cy="4038600"/>
          </a:xfrm>
          <a:custGeom>
            <a:avLst/>
            <a:gdLst>
              <a:gd name="connsiteX0" fmla="*/ 0 w 6400800"/>
              <a:gd name="connsiteY0" fmla="*/ 0 h 4038600"/>
              <a:gd name="connsiteX1" fmla="*/ 709907 w 6400800"/>
              <a:gd name="connsiteY1" fmla="*/ 0 h 4038600"/>
              <a:gd name="connsiteX2" fmla="*/ 1291798 w 6400800"/>
              <a:gd name="connsiteY2" fmla="*/ 0 h 4038600"/>
              <a:gd name="connsiteX3" fmla="*/ 1937697 w 6400800"/>
              <a:gd name="connsiteY3" fmla="*/ 0 h 4038600"/>
              <a:gd name="connsiteX4" fmla="*/ 2647604 w 6400800"/>
              <a:gd name="connsiteY4" fmla="*/ 0 h 4038600"/>
              <a:gd name="connsiteX5" fmla="*/ 3229495 w 6400800"/>
              <a:gd name="connsiteY5" fmla="*/ 0 h 4038600"/>
              <a:gd name="connsiteX6" fmla="*/ 3939401 w 6400800"/>
              <a:gd name="connsiteY6" fmla="*/ 0 h 4038600"/>
              <a:gd name="connsiteX7" fmla="*/ 4457284 w 6400800"/>
              <a:gd name="connsiteY7" fmla="*/ 0 h 4038600"/>
              <a:gd name="connsiteX8" fmla="*/ 5103183 w 6400800"/>
              <a:gd name="connsiteY8" fmla="*/ 0 h 4038600"/>
              <a:gd name="connsiteX9" fmla="*/ 5685074 w 6400800"/>
              <a:gd name="connsiteY9" fmla="*/ 0 h 4038600"/>
              <a:gd name="connsiteX10" fmla="*/ 6400800 w 6400800"/>
              <a:gd name="connsiteY10" fmla="*/ 0 h 4038600"/>
              <a:gd name="connsiteX11" fmla="*/ 6400800 w 6400800"/>
              <a:gd name="connsiteY11" fmla="*/ 657715 h 4038600"/>
              <a:gd name="connsiteX12" fmla="*/ 6400800 w 6400800"/>
              <a:gd name="connsiteY12" fmla="*/ 1315430 h 4038600"/>
              <a:gd name="connsiteX13" fmla="*/ 6400800 w 6400800"/>
              <a:gd name="connsiteY13" fmla="*/ 1932759 h 4038600"/>
              <a:gd name="connsiteX14" fmla="*/ 6400800 w 6400800"/>
              <a:gd name="connsiteY14" fmla="*/ 2590473 h 4038600"/>
              <a:gd name="connsiteX15" fmla="*/ 6400800 w 6400800"/>
              <a:gd name="connsiteY15" fmla="*/ 3248188 h 4038600"/>
              <a:gd name="connsiteX16" fmla="*/ 6400800 w 6400800"/>
              <a:gd name="connsiteY16" fmla="*/ 4038600 h 4038600"/>
              <a:gd name="connsiteX17" fmla="*/ 6010933 w 6400800"/>
              <a:gd name="connsiteY17" fmla="*/ 4038600 h 4038600"/>
              <a:gd name="connsiteX18" fmla="*/ 5301026 w 6400800"/>
              <a:gd name="connsiteY18" fmla="*/ 4038600 h 4038600"/>
              <a:gd name="connsiteX19" fmla="*/ 4847151 w 6400800"/>
              <a:gd name="connsiteY19" fmla="*/ 4038600 h 4038600"/>
              <a:gd name="connsiteX20" fmla="*/ 4457284 w 6400800"/>
              <a:gd name="connsiteY20" fmla="*/ 4038600 h 4038600"/>
              <a:gd name="connsiteX21" fmla="*/ 3811385 w 6400800"/>
              <a:gd name="connsiteY21" fmla="*/ 4038600 h 4038600"/>
              <a:gd name="connsiteX22" fmla="*/ 3229495 w 6400800"/>
              <a:gd name="connsiteY22" fmla="*/ 4038600 h 4038600"/>
              <a:gd name="connsiteX23" fmla="*/ 2519588 w 6400800"/>
              <a:gd name="connsiteY23" fmla="*/ 4038600 h 4038600"/>
              <a:gd name="connsiteX24" fmla="*/ 1809681 w 6400800"/>
              <a:gd name="connsiteY24" fmla="*/ 4038600 h 4038600"/>
              <a:gd name="connsiteX25" fmla="*/ 1227790 w 6400800"/>
              <a:gd name="connsiteY25" fmla="*/ 4038600 h 4038600"/>
              <a:gd name="connsiteX26" fmla="*/ 773915 w 6400800"/>
              <a:gd name="connsiteY26" fmla="*/ 4038600 h 4038600"/>
              <a:gd name="connsiteX27" fmla="*/ 0 w 6400800"/>
              <a:gd name="connsiteY27" fmla="*/ 4038600 h 4038600"/>
              <a:gd name="connsiteX28" fmla="*/ 0 w 6400800"/>
              <a:gd name="connsiteY28" fmla="*/ 3502043 h 4038600"/>
              <a:gd name="connsiteX29" fmla="*/ 0 w 6400800"/>
              <a:gd name="connsiteY29" fmla="*/ 2844328 h 4038600"/>
              <a:gd name="connsiteX30" fmla="*/ 0 w 6400800"/>
              <a:gd name="connsiteY30" fmla="*/ 2226999 h 4038600"/>
              <a:gd name="connsiteX31" fmla="*/ 0 w 6400800"/>
              <a:gd name="connsiteY31" fmla="*/ 1650057 h 4038600"/>
              <a:gd name="connsiteX32" fmla="*/ 0 w 6400800"/>
              <a:gd name="connsiteY32" fmla="*/ 1194272 h 4038600"/>
              <a:gd name="connsiteX33" fmla="*/ 0 w 6400800"/>
              <a:gd name="connsiteY33" fmla="*/ 576943 h 4038600"/>
              <a:gd name="connsiteX34" fmla="*/ 0 w 6400800"/>
              <a:gd name="connsiteY3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0800" h="4038600" fill="none" extrusionOk="0">
                <a:moveTo>
                  <a:pt x="0" y="0"/>
                </a:moveTo>
                <a:cubicBezTo>
                  <a:pt x="270777" y="-71128"/>
                  <a:pt x="423019" y="75942"/>
                  <a:pt x="709907" y="0"/>
                </a:cubicBezTo>
                <a:cubicBezTo>
                  <a:pt x="996795" y="-75942"/>
                  <a:pt x="1116325" y="19976"/>
                  <a:pt x="1291798" y="0"/>
                </a:cubicBezTo>
                <a:cubicBezTo>
                  <a:pt x="1467271" y="-19976"/>
                  <a:pt x="1626685" y="9045"/>
                  <a:pt x="1937697" y="0"/>
                </a:cubicBezTo>
                <a:cubicBezTo>
                  <a:pt x="2248709" y="-9045"/>
                  <a:pt x="2316798" y="12140"/>
                  <a:pt x="2647604" y="0"/>
                </a:cubicBezTo>
                <a:cubicBezTo>
                  <a:pt x="2978410" y="-12140"/>
                  <a:pt x="2970014" y="10025"/>
                  <a:pt x="3229495" y="0"/>
                </a:cubicBezTo>
                <a:cubicBezTo>
                  <a:pt x="3488976" y="-10025"/>
                  <a:pt x="3643888" y="54986"/>
                  <a:pt x="3939401" y="0"/>
                </a:cubicBezTo>
                <a:cubicBezTo>
                  <a:pt x="4234914" y="-54986"/>
                  <a:pt x="4331875" y="29864"/>
                  <a:pt x="4457284" y="0"/>
                </a:cubicBezTo>
                <a:cubicBezTo>
                  <a:pt x="4582693" y="-29864"/>
                  <a:pt x="4924682" y="10517"/>
                  <a:pt x="5103183" y="0"/>
                </a:cubicBezTo>
                <a:cubicBezTo>
                  <a:pt x="5281684" y="-10517"/>
                  <a:pt x="5458096" y="8018"/>
                  <a:pt x="5685074" y="0"/>
                </a:cubicBezTo>
                <a:cubicBezTo>
                  <a:pt x="5912052" y="-8018"/>
                  <a:pt x="6120977" y="16611"/>
                  <a:pt x="6400800" y="0"/>
                </a:cubicBezTo>
                <a:cubicBezTo>
                  <a:pt x="6479475" y="158572"/>
                  <a:pt x="6393291" y="473257"/>
                  <a:pt x="6400800" y="657715"/>
                </a:cubicBezTo>
                <a:cubicBezTo>
                  <a:pt x="6408309" y="842173"/>
                  <a:pt x="6359347" y="1128086"/>
                  <a:pt x="6400800" y="1315430"/>
                </a:cubicBezTo>
                <a:cubicBezTo>
                  <a:pt x="6442253" y="1502774"/>
                  <a:pt x="6353814" y="1776103"/>
                  <a:pt x="6400800" y="1932759"/>
                </a:cubicBezTo>
                <a:cubicBezTo>
                  <a:pt x="6447786" y="2089415"/>
                  <a:pt x="6349691" y="2346383"/>
                  <a:pt x="6400800" y="2590473"/>
                </a:cubicBezTo>
                <a:cubicBezTo>
                  <a:pt x="6451909" y="2834563"/>
                  <a:pt x="6359728" y="3065953"/>
                  <a:pt x="6400800" y="3248188"/>
                </a:cubicBezTo>
                <a:cubicBezTo>
                  <a:pt x="6441872" y="3430423"/>
                  <a:pt x="6312256" y="3834259"/>
                  <a:pt x="6400800" y="4038600"/>
                </a:cubicBezTo>
                <a:cubicBezTo>
                  <a:pt x="6282449" y="4070885"/>
                  <a:pt x="6142031" y="4035571"/>
                  <a:pt x="6010933" y="4038600"/>
                </a:cubicBezTo>
                <a:cubicBezTo>
                  <a:pt x="5879835" y="4041629"/>
                  <a:pt x="5578036" y="3968915"/>
                  <a:pt x="5301026" y="4038600"/>
                </a:cubicBezTo>
                <a:cubicBezTo>
                  <a:pt x="5024016" y="4108285"/>
                  <a:pt x="4956317" y="4013787"/>
                  <a:pt x="4847151" y="4038600"/>
                </a:cubicBezTo>
                <a:cubicBezTo>
                  <a:pt x="4737985" y="4063413"/>
                  <a:pt x="4560063" y="4021555"/>
                  <a:pt x="4457284" y="4038600"/>
                </a:cubicBezTo>
                <a:cubicBezTo>
                  <a:pt x="4354505" y="4055645"/>
                  <a:pt x="3988698" y="3981860"/>
                  <a:pt x="3811385" y="4038600"/>
                </a:cubicBezTo>
                <a:cubicBezTo>
                  <a:pt x="3634072" y="4095340"/>
                  <a:pt x="3518076" y="4026902"/>
                  <a:pt x="3229495" y="4038600"/>
                </a:cubicBezTo>
                <a:cubicBezTo>
                  <a:pt x="2940914" y="4050298"/>
                  <a:pt x="2793853" y="3996872"/>
                  <a:pt x="2519588" y="4038600"/>
                </a:cubicBezTo>
                <a:cubicBezTo>
                  <a:pt x="2245323" y="4080328"/>
                  <a:pt x="2028870" y="3978412"/>
                  <a:pt x="1809681" y="4038600"/>
                </a:cubicBezTo>
                <a:cubicBezTo>
                  <a:pt x="1590492" y="4098788"/>
                  <a:pt x="1372943" y="3977972"/>
                  <a:pt x="1227790" y="4038600"/>
                </a:cubicBezTo>
                <a:cubicBezTo>
                  <a:pt x="1082637" y="4099228"/>
                  <a:pt x="890112" y="4016644"/>
                  <a:pt x="773915" y="4038600"/>
                </a:cubicBezTo>
                <a:cubicBezTo>
                  <a:pt x="657719" y="4060556"/>
                  <a:pt x="218775" y="4031114"/>
                  <a:pt x="0" y="4038600"/>
                </a:cubicBezTo>
                <a:cubicBezTo>
                  <a:pt x="-44983" y="3868408"/>
                  <a:pt x="36859" y="3642722"/>
                  <a:pt x="0" y="3502043"/>
                </a:cubicBezTo>
                <a:cubicBezTo>
                  <a:pt x="-36859" y="3361364"/>
                  <a:pt x="32566" y="3017825"/>
                  <a:pt x="0" y="2844328"/>
                </a:cubicBezTo>
                <a:cubicBezTo>
                  <a:pt x="-32566" y="2670831"/>
                  <a:pt x="2863" y="2485542"/>
                  <a:pt x="0" y="2226999"/>
                </a:cubicBezTo>
                <a:cubicBezTo>
                  <a:pt x="-2863" y="1968456"/>
                  <a:pt x="55229" y="1809333"/>
                  <a:pt x="0" y="1650057"/>
                </a:cubicBezTo>
                <a:cubicBezTo>
                  <a:pt x="-55229" y="1490781"/>
                  <a:pt x="26489" y="1327740"/>
                  <a:pt x="0" y="1194272"/>
                </a:cubicBezTo>
                <a:cubicBezTo>
                  <a:pt x="-26489" y="1060805"/>
                  <a:pt x="59424" y="721743"/>
                  <a:pt x="0" y="576943"/>
                </a:cubicBezTo>
                <a:cubicBezTo>
                  <a:pt x="-59424" y="432143"/>
                  <a:pt x="54953" y="249867"/>
                  <a:pt x="0" y="0"/>
                </a:cubicBezTo>
                <a:close/>
              </a:path>
              <a:path w="6400800" h="4038600" stroke="0" extrusionOk="0">
                <a:moveTo>
                  <a:pt x="0" y="0"/>
                </a:moveTo>
                <a:cubicBezTo>
                  <a:pt x="281552" y="-44307"/>
                  <a:pt x="397602" y="38238"/>
                  <a:pt x="581891" y="0"/>
                </a:cubicBezTo>
                <a:cubicBezTo>
                  <a:pt x="766180" y="-38238"/>
                  <a:pt x="845880" y="27822"/>
                  <a:pt x="971758" y="0"/>
                </a:cubicBezTo>
                <a:cubicBezTo>
                  <a:pt x="1097636" y="-27822"/>
                  <a:pt x="1295065" y="53463"/>
                  <a:pt x="1553649" y="0"/>
                </a:cubicBezTo>
                <a:cubicBezTo>
                  <a:pt x="1812233" y="-53463"/>
                  <a:pt x="1816707" y="14350"/>
                  <a:pt x="1943516" y="0"/>
                </a:cubicBezTo>
                <a:cubicBezTo>
                  <a:pt x="2070325" y="-14350"/>
                  <a:pt x="2441559" y="81836"/>
                  <a:pt x="2653423" y="0"/>
                </a:cubicBezTo>
                <a:cubicBezTo>
                  <a:pt x="2865287" y="-81836"/>
                  <a:pt x="3139236" y="1762"/>
                  <a:pt x="3363329" y="0"/>
                </a:cubicBezTo>
                <a:cubicBezTo>
                  <a:pt x="3587422" y="-1762"/>
                  <a:pt x="3734372" y="20641"/>
                  <a:pt x="3945220" y="0"/>
                </a:cubicBezTo>
                <a:cubicBezTo>
                  <a:pt x="4156068" y="-20641"/>
                  <a:pt x="4333518" y="8153"/>
                  <a:pt x="4591119" y="0"/>
                </a:cubicBezTo>
                <a:cubicBezTo>
                  <a:pt x="4848720" y="-8153"/>
                  <a:pt x="4858664" y="18685"/>
                  <a:pt x="5109002" y="0"/>
                </a:cubicBezTo>
                <a:cubicBezTo>
                  <a:pt x="5359340" y="-18685"/>
                  <a:pt x="5403785" y="36436"/>
                  <a:pt x="5562877" y="0"/>
                </a:cubicBezTo>
                <a:cubicBezTo>
                  <a:pt x="5721970" y="-36436"/>
                  <a:pt x="6101882" y="16235"/>
                  <a:pt x="6400800" y="0"/>
                </a:cubicBezTo>
                <a:cubicBezTo>
                  <a:pt x="6440232" y="229387"/>
                  <a:pt x="6351394" y="384037"/>
                  <a:pt x="6400800" y="536557"/>
                </a:cubicBezTo>
                <a:cubicBezTo>
                  <a:pt x="6450206" y="689077"/>
                  <a:pt x="6378262" y="811317"/>
                  <a:pt x="6400800" y="1032728"/>
                </a:cubicBezTo>
                <a:cubicBezTo>
                  <a:pt x="6423338" y="1254139"/>
                  <a:pt x="6371883" y="1372518"/>
                  <a:pt x="6400800" y="1690443"/>
                </a:cubicBezTo>
                <a:cubicBezTo>
                  <a:pt x="6429717" y="2008369"/>
                  <a:pt x="6370929" y="2065928"/>
                  <a:pt x="6400800" y="2307771"/>
                </a:cubicBezTo>
                <a:cubicBezTo>
                  <a:pt x="6430671" y="2549614"/>
                  <a:pt x="6342148" y="2663105"/>
                  <a:pt x="6400800" y="2884714"/>
                </a:cubicBezTo>
                <a:cubicBezTo>
                  <a:pt x="6459452" y="3106323"/>
                  <a:pt x="6388918" y="3338053"/>
                  <a:pt x="6400800" y="3542429"/>
                </a:cubicBezTo>
                <a:cubicBezTo>
                  <a:pt x="6412682" y="3746805"/>
                  <a:pt x="6384920" y="3882192"/>
                  <a:pt x="6400800" y="4038600"/>
                </a:cubicBezTo>
                <a:cubicBezTo>
                  <a:pt x="6282587" y="4051168"/>
                  <a:pt x="6024457" y="3979277"/>
                  <a:pt x="5882917" y="4038600"/>
                </a:cubicBezTo>
                <a:cubicBezTo>
                  <a:pt x="5741377" y="4097923"/>
                  <a:pt x="5532615" y="3961602"/>
                  <a:pt x="5237018" y="4038600"/>
                </a:cubicBezTo>
                <a:cubicBezTo>
                  <a:pt x="4941421" y="4115598"/>
                  <a:pt x="4877049" y="3986337"/>
                  <a:pt x="4783143" y="4038600"/>
                </a:cubicBezTo>
                <a:cubicBezTo>
                  <a:pt x="4689238" y="4090863"/>
                  <a:pt x="4455219" y="4009301"/>
                  <a:pt x="4329268" y="4038600"/>
                </a:cubicBezTo>
                <a:cubicBezTo>
                  <a:pt x="4203317" y="4067899"/>
                  <a:pt x="3929928" y="3992140"/>
                  <a:pt x="3619361" y="4038600"/>
                </a:cubicBezTo>
                <a:cubicBezTo>
                  <a:pt x="3308794" y="4085060"/>
                  <a:pt x="3176347" y="4033216"/>
                  <a:pt x="2909455" y="4038600"/>
                </a:cubicBezTo>
                <a:cubicBezTo>
                  <a:pt x="2642563" y="4043984"/>
                  <a:pt x="2435047" y="3969551"/>
                  <a:pt x="2263556" y="4038600"/>
                </a:cubicBezTo>
                <a:cubicBezTo>
                  <a:pt x="2092065" y="4107649"/>
                  <a:pt x="1978456" y="4029656"/>
                  <a:pt x="1745673" y="4038600"/>
                </a:cubicBezTo>
                <a:cubicBezTo>
                  <a:pt x="1512890" y="4047544"/>
                  <a:pt x="1330265" y="4033161"/>
                  <a:pt x="1035766" y="4038600"/>
                </a:cubicBezTo>
                <a:cubicBezTo>
                  <a:pt x="741267" y="4044039"/>
                  <a:pt x="802322" y="3993628"/>
                  <a:pt x="645899" y="4038600"/>
                </a:cubicBezTo>
                <a:cubicBezTo>
                  <a:pt x="489476" y="4083572"/>
                  <a:pt x="228411" y="4000133"/>
                  <a:pt x="0" y="4038600"/>
                </a:cubicBezTo>
                <a:cubicBezTo>
                  <a:pt x="-10527" y="3792316"/>
                  <a:pt x="62286" y="3636852"/>
                  <a:pt x="0" y="3380885"/>
                </a:cubicBezTo>
                <a:cubicBezTo>
                  <a:pt x="-62286" y="3124919"/>
                  <a:pt x="24937" y="2989138"/>
                  <a:pt x="0" y="2803942"/>
                </a:cubicBezTo>
                <a:cubicBezTo>
                  <a:pt x="-24937" y="2618746"/>
                  <a:pt x="24021" y="2330040"/>
                  <a:pt x="0" y="2146227"/>
                </a:cubicBezTo>
                <a:cubicBezTo>
                  <a:pt x="-24021" y="1962415"/>
                  <a:pt x="29044" y="1776409"/>
                  <a:pt x="0" y="1569285"/>
                </a:cubicBezTo>
                <a:cubicBezTo>
                  <a:pt x="-29044" y="1362161"/>
                  <a:pt x="60077" y="1200056"/>
                  <a:pt x="0" y="992342"/>
                </a:cubicBezTo>
                <a:cubicBezTo>
                  <a:pt x="-60077" y="784628"/>
                  <a:pt x="24220" y="269302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2A343F-08AB-AF09-654E-E38B8BC61AD0}"/>
              </a:ext>
            </a:extLst>
          </p:cNvPr>
          <p:cNvSpPr/>
          <p:nvPr/>
        </p:nvSpPr>
        <p:spPr>
          <a:xfrm>
            <a:off x="556260" y="2415539"/>
            <a:ext cx="484358" cy="2468880"/>
          </a:xfrm>
          <a:custGeom>
            <a:avLst/>
            <a:gdLst>
              <a:gd name="connsiteX0" fmla="*/ 0 w 484358"/>
              <a:gd name="connsiteY0" fmla="*/ 0 h 2468880"/>
              <a:gd name="connsiteX1" fmla="*/ 484358 w 484358"/>
              <a:gd name="connsiteY1" fmla="*/ 0 h 2468880"/>
              <a:gd name="connsiteX2" fmla="*/ 484358 w 484358"/>
              <a:gd name="connsiteY2" fmla="*/ 518465 h 2468880"/>
              <a:gd name="connsiteX3" fmla="*/ 484358 w 484358"/>
              <a:gd name="connsiteY3" fmla="*/ 1061618 h 2468880"/>
              <a:gd name="connsiteX4" fmla="*/ 484358 w 484358"/>
              <a:gd name="connsiteY4" fmla="*/ 1481328 h 2468880"/>
              <a:gd name="connsiteX5" fmla="*/ 484358 w 484358"/>
              <a:gd name="connsiteY5" fmla="*/ 1925726 h 2468880"/>
              <a:gd name="connsiteX6" fmla="*/ 484358 w 484358"/>
              <a:gd name="connsiteY6" fmla="*/ 2468880 h 2468880"/>
              <a:gd name="connsiteX7" fmla="*/ 0 w 484358"/>
              <a:gd name="connsiteY7" fmla="*/ 2468880 h 2468880"/>
              <a:gd name="connsiteX8" fmla="*/ 0 w 484358"/>
              <a:gd name="connsiteY8" fmla="*/ 2049170 h 2468880"/>
              <a:gd name="connsiteX9" fmla="*/ 0 w 484358"/>
              <a:gd name="connsiteY9" fmla="*/ 1530706 h 2468880"/>
              <a:gd name="connsiteX10" fmla="*/ 0 w 484358"/>
              <a:gd name="connsiteY10" fmla="*/ 1012241 h 2468880"/>
              <a:gd name="connsiteX11" fmla="*/ 0 w 484358"/>
              <a:gd name="connsiteY11" fmla="*/ 469087 h 2468880"/>
              <a:gd name="connsiteX12" fmla="*/ 0 w 484358"/>
              <a:gd name="connsiteY12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358" h="2468880" fill="none" extrusionOk="0">
                <a:moveTo>
                  <a:pt x="0" y="0"/>
                </a:moveTo>
                <a:cubicBezTo>
                  <a:pt x="109367" y="-44063"/>
                  <a:pt x="352469" y="19781"/>
                  <a:pt x="484358" y="0"/>
                </a:cubicBezTo>
                <a:cubicBezTo>
                  <a:pt x="514546" y="172790"/>
                  <a:pt x="447703" y="340699"/>
                  <a:pt x="484358" y="518465"/>
                </a:cubicBezTo>
                <a:cubicBezTo>
                  <a:pt x="521013" y="696232"/>
                  <a:pt x="445911" y="828785"/>
                  <a:pt x="484358" y="1061618"/>
                </a:cubicBezTo>
                <a:cubicBezTo>
                  <a:pt x="522805" y="1294451"/>
                  <a:pt x="456382" y="1360963"/>
                  <a:pt x="484358" y="1481328"/>
                </a:cubicBezTo>
                <a:cubicBezTo>
                  <a:pt x="512334" y="1601693"/>
                  <a:pt x="450088" y="1819005"/>
                  <a:pt x="484358" y="1925726"/>
                </a:cubicBezTo>
                <a:cubicBezTo>
                  <a:pt x="518628" y="2032447"/>
                  <a:pt x="432073" y="2293015"/>
                  <a:pt x="484358" y="2468880"/>
                </a:cubicBezTo>
                <a:cubicBezTo>
                  <a:pt x="319038" y="2501405"/>
                  <a:pt x="223911" y="2413971"/>
                  <a:pt x="0" y="2468880"/>
                </a:cubicBezTo>
                <a:cubicBezTo>
                  <a:pt x="-45122" y="2330659"/>
                  <a:pt x="35961" y="2164276"/>
                  <a:pt x="0" y="2049170"/>
                </a:cubicBezTo>
                <a:cubicBezTo>
                  <a:pt x="-35961" y="1934064"/>
                  <a:pt x="41451" y="1729397"/>
                  <a:pt x="0" y="1530706"/>
                </a:cubicBezTo>
                <a:cubicBezTo>
                  <a:pt x="-41451" y="1332015"/>
                  <a:pt x="13234" y="1260522"/>
                  <a:pt x="0" y="1012241"/>
                </a:cubicBezTo>
                <a:cubicBezTo>
                  <a:pt x="-13234" y="763960"/>
                  <a:pt x="26170" y="666052"/>
                  <a:pt x="0" y="469087"/>
                </a:cubicBezTo>
                <a:cubicBezTo>
                  <a:pt x="-26170" y="272122"/>
                  <a:pt x="25974" y="156351"/>
                  <a:pt x="0" y="0"/>
                </a:cubicBezTo>
                <a:close/>
              </a:path>
              <a:path w="484358" h="2468880" stroke="0" extrusionOk="0">
                <a:moveTo>
                  <a:pt x="0" y="0"/>
                </a:moveTo>
                <a:cubicBezTo>
                  <a:pt x="129048" y="-25524"/>
                  <a:pt x="308456" y="17210"/>
                  <a:pt x="484358" y="0"/>
                </a:cubicBezTo>
                <a:cubicBezTo>
                  <a:pt x="513357" y="111112"/>
                  <a:pt x="446200" y="318868"/>
                  <a:pt x="484358" y="419710"/>
                </a:cubicBezTo>
                <a:cubicBezTo>
                  <a:pt x="522516" y="520552"/>
                  <a:pt x="445380" y="685303"/>
                  <a:pt x="484358" y="839419"/>
                </a:cubicBezTo>
                <a:cubicBezTo>
                  <a:pt x="523336" y="993535"/>
                  <a:pt x="450972" y="1172817"/>
                  <a:pt x="484358" y="1259129"/>
                </a:cubicBezTo>
                <a:cubicBezTo>
                  <a:pt x="517744" y="1345441"/>
                  <a:pt x="474622" y="1495681"/>
                  <a:pt x="484358" y="1728216"/>
                </a:cubicBezTo>
                <a:cubicBezTo>
                  <a:pt x="494094" y="1960751"/>
                  <a:pt x="472658" y="2143949"/>
                  <a:pt x="484358" y="2468880"/>
                </a:cubicBezTo>
                <a:cubicBezTo>
                  <a:pt x="277594" y="2512510"/>
                  <a:pt x="154733" y="2416092"/>
                  <a:pt x="0" y="2468880"/>
                </a:cubicBezTo>
                <a:cubicBezTo>
                  <a:pt x="-14528" y="2296275"/>
                  <a:pt x="17856" y="2121472"/>
                  <a:pt x="0" y="1925726"/>
                </a:cubicBezTo>
                <a:cubicBezTo>
                  <a:pt x="-17856" y="1729980"/>
                  <a:pt x="4341" y="1504097"/>
                  <a:pt x="0" y="1382573"/>
                </a:cubicBezTo>
                <a:cubicBezTo>
                  <a:pt x="-4341" y="1261049"/>
                  <a:pt x="10442" y="1038823"/>
                  <a:pt x="0" y="913486"/>
                </a:cubicBezTo>
                <a:cubicBezTo>
                  <a:pt x="-10442" y="788149"/>
                  <a:pt x="22201" y="418451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填写表单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AC864239-E19E-BA76-8A1A-D093C4D9B3DE}"/>
              </a:ext>
            </a:extLst>
          </p:cNvPr>
          <p:cNvSpPr/>
          <p:nvPr/>
        </p:nvSpPr>
        <p:spPr>
          <a:xfrm>
            <a:off x="1935480" y="2415539"/>
            <a:ext cx="3253740" cy="2468880"/>
          </a:xfrm>
          <a:custGeom>
            <a:avLst/>
            <a:gdLst>
              <a:gd name="connsiteX0" fmla="*/ 0 w 3253740"/>
              <a:gd name="connsiteY0" fmla="*/ 1234440 h 2468880"/>
              <a:gd name="connsiteX1" fmla="*/ 374180 w 3253740"/>
              <a:gd name="connsiteY1" fmla="*/ 950519 h 2468880"/>
              <a:gd name="connsiteX2" fmla="*/ 764629 w 3253740"/>
              <a:gd name="connsiteY2" fmla="*/ 654253 h 2468880"/>
              <a:gd name="connsiteX3" fmla="*/ 1155078 w 3253740"/>
              <a:gd name="connsiteY3" fmla="*/ 357988 h 2468880"/>
              <a:gd name="connsiteX4" fmla="*/ 1626870 w 3253740"/>
              <a:gd name="connsiteY4" fmla="*/ 0 h 2468880"/>
              <a:gd name="connsiteX5" fmla="*/ 2049856 w 3253740"/>
              <a:gd name="connsiteY5" fmla="*/ 320954 h 2468880"/>
              <a:gd name="connsiteX6" fmla="*/ 2424036 w 3253740"/>
              <a:gd name="connsiteY6" fmla="*/ 604876 h 2468880"/>
              <a:gd name="connsiteX7" fmla="*/ 2830754 w 3253740"/>
              <a:gd name="connsiteY7" fmla="*/ 913486 h 2468880"/>
              <a:gd name="connsiteX8" fmla="*/ 3253740 w 3253740"/>
              <a:gd name="connsiteY8" fmla="*/ 1234440 h 2468880"/>
              <a:gd name="connsiteX9" fmla="*/ 2879560 w 3253740"/>
              <a:gd name="connsiteY9" fmla="*/ 1518361 h 2468880"/>
              <a:gd name="connsiteX10" fmla="*/ 2472842 w 3253740"/>
              <a:gd name="connsiteY10" fmla="*/ 1826971 h 2468880"/>
              <a:gd name="connsiteX11" fmla="*/ 2033588 w 3253740"/>
              <a:gd name="connsiteY11" fmla="*/ 2160270 h 2468880"/>
              <a:gd name="connsiteX12" fmla="*/ 1626870 w 3253740"/>
              <a:gd name="connsiteY12" fmla="*/ 2468880 h 2468880"/>
              <a:gd name="connsiteX13" fmla="*/ 1187615 w 3253740"/>
              <a:gd name="connsiteY13" fmla="*/ 2135581 h 2468880"/>
              <a:gd name="connsiteX14" fmla="*/ 748360 w 3253740"/>
              <a:gd name="connsiteY14" fmla="*/ 1802282 h 2468880"/>
              <a:gd name="connsiteX15" fmla="*/ 357911 w 3253740"/>
              <a:gd name="connsiteY15" fmla="*/ 1506017 h 2468880"/>
              <a:gd name="connsiteX16" fmla="*/ 0 w 3253740"/>
              <a:gd name="connsiteY16" fmla="*/ 123444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53740" h="2468880" extrusionOk="0">
                <a:moveTo>
                  <a:pt x="0" y="1234440"/>
                </a:moveTo>
                <a:cubicBezTo>
                  <a:pt x="55077" y="1132727"/>
                  <a:pt x="278187" y="1039197"/>
                  <a:pt x="374180" y="950519"/>
                </a:cubicBezTo>
                <a:cubicBezTo>
                  <a:pt x="470173" y="861841"/>
                  <a:pt x="604466" y="818004"/>
                  <a:pt x="764629" y="654253"/>
                </a:cubicBezTo>
                <a:cubicBezTo>
                  <a:pt x="924792" y="490503"/>
                  <a:pt x="1066599" y="462596"/>
                  <a:pt x="1155078" y="357988"/>
                </a:cubicBezTo>
                <a:cubicBezTo>
                  <a:pt x="1243557" y="253380"/>
                  <a:pt x="1476607" y="133524"/>
                  <a:pt x="1626870" y="0"/>
                </a:cubicBezTo>
                <a:cubicBezTo>
                  <a:pt x="1753330" y="53883"/>
                  <a:pt x="1813579" y="197868"/>
                  <a:pt x="2049856" y="320954"/>
                </a:cubicBezTo>
                <a:cubicBezTo>
                  <a:pt x="2286133" y="444040"/>
                  <a:pt x="2311063" y="540884"/>
                  <a:pt x="2424036" y="604876"/>
                </a:cubicBezTo>
                <a:cubicBezTo>
                  <a:pt x="2537009" y="668868"/>
                  <a:pt x="2699971" y="837402"/>
                  <a:pt x="2830754" y="913486"/>
                </a:cubicBezTo>
                <a:cubicBezTo>
                  <a:pt x="2961537" y="989570"/>
                  <a:pt x="3037059" y="1138644"/>
                  <a:pt x="3253740" y="1234440"/>
                </a:cubicBezTo>
                <a:cubicBezTo>
                  <a:pt x="3176237" y="1301898"/>
                  <a:pt x="2995332" y="1374676"/>
                  <a:pt x="2879560" y="1518361"/>
                </a:cubicBezTo>
                <a:cubicBezTo>
                  <a:pt x="2763788" y="1662046"/>
                  <a:pt x="2635458" y="1656232"/>
                  <a:pt x="2472842" y="1826971"/>
                </a:cubicBezTo>
                <a:cubicBezTo>
                  <a:pt x="2310227" y="1997710"/>
                  <a:pt x="2157315" y="1996241"/>
                  <a:pt x="2033588" y="2160270"/>
                </a:cubicBezTo>
                <a:cubicBezTo>
                  <a:pt x="1909860" y="2324299"/>
                  <a:pt x="1694212" y="2359362"/>
                  <a:pt x="1626870" y="2468880"/>
                </a:cubicBezTo>
                <a:cubicBezTo>
                  <a:pt x="1473752" y="2411605"/>
                  <a:pt x="1328581" y="2204177"/>
                  <a:pt x="1187615" y="2135581"/>
                </a:cubicBezTo>
                <a:cubicBezTo>
                  <a:pt x="1046649" y="2066985"/>
                  <a:pt x="949344" y="1892155"/>
                  <a:pt x="748360" y="1802282"/>
                </a:cubicBezTo>
                <a:cubicBezTo>
                  <a:pt x="547376" y="1712409"/>
                  <a:pt x="520417" y="1572446"/>
                  <a:pt x="357911" y="1506017"/>
                </a:cubicBezTo>
                <a:cubicBezTo>
                  <a:pt x="195405" y="1439588"/>
                  <a:pt x="117874" y="1315958"/>
                  <a:pt x="0" y="1234440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79820">
                  <a:prstGeom prst="flowChartDecisi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所有数据合法？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44137-D2AA-6966-FB47-8FFE402F294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40618" y="3649979"/>
            <a:ext cx="89486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073E91B-DA6E-72DB-F534-178DDAE182B2}"/>
              </a:ext>
            </a:extLst>
          </p:cNvPr>
          <p:cNvSpPr/>
          <p:nvPr/>
        </p:nvSpPr>
        <p:spPr>
          <a:xfrm>
            <a:off x="5878342" y="2415540"/>
            <a:ext cx="411480" cy="2468879"/>
          </a:xfrm>
          <a:custGeom>
            <a:avLst/>
            <a:gdLst>
              <a:gd name="connsiteX0" fmla="*/ 0 w 411480"/>
              <a:gd name="connsiteY0" fmla="*/ 0 h 2468879"/>
              <a:gd name="connsiteX1" fmla="*/ 411480 w 411480"/>
              <a:gd name="connsiteY1" fmla="*/ 0 h 2468879"/>
              <a:gd name="connsiteX2" fmla="*/ 411480 w 411480"/>
              <a:gd name="connsiteY2" fmla="*/ 518465 h 2468879"/>
              <a:gd name="connsiteX3" fmla="*/ 411480 w 411480"/>
              <a:gd name="connsiteY3" fmla="*/ 1061618 h 2468879"/>
              <a:gd name="connsiteX4" fmla="*/ 411480 w 411480"/>
              <a:gd name="connsiteY4" fmla="*/ 1481327 h 2468879"/>
              <a:gd name="connsiteX5" fmla="*/ 411480 w 411480"/>
              <a:gd name="connsiteY5" fmla="*/ 1925726 h 2468879"/>
              <a:gd name="connsiteX6" fmla="*/ 411480 w 411480"/>
              <a:gd name="connsiteY6" fmla="*/ 2468879 h 2468879"/>
              <a:gd name="connsiteX7" fmla="*/ 0 w 411480"/>
              <a:gd name="connsiteY7" fmla="*/ 2468879 h 2468879"/>
              <a:gd name="connsiteX8" fmla="*/ 0 w 411480"/>
              <a:gd name="connsiteY8" fmla="*/ 2049170 h 2468879"/>
              <a:gd name="connsiteX9" fmla="*/ 0 w 411480"/>
              <a:gd name="connsiteY9" fmla="*/ 1530705 h 2468879"/>
              <a:gd name="connsiteX10" fmla="*/ 0 w 411480"/>
              <a:gd name="connsiteY10" fmla="*/ 1012240 h 2468879"/>
              <a:gd name="connsiteX11" fmla="*/ 0 w 411480"/>
              <a:gd name="connsiteY11" fmla="*/ 469087 h 2468879"/>
              <a:gd name="connsiteX12" fmla="*/ 0 w 411480"/>
              <a:gd name="connsiteY12" fmla="*/ 0 h 246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480" h="2468879" fill="none" extrusionOk="0">
                <a:moveTo>
                  <a:pt x="0" y="0"/>
                </a:moveTo>
                <a:cubicBezTo>
                  <a:pt x="204639" y="-44172"/>
                  <a:pt x="223960" y="15201"/>
                  <a:pt x="411480" y="0"/>
                </a:cubicBezTo>
                <a:cubicBezTo>
                  <a:pt x="441668" y="172790"/>
                  <a:pt x="374825" y="340699"/>
                  <a:pt x="411480" y="518465"/>
                </a:cubicBezTo>
                <a:cubicBezTo>
                  <a:pt x="448135" y="696232"/>
                  <a:pt x="373033" y="828785"/>
                  <a:pt x="411480" y="1061618"/>
                </a:cubicBezTo>
                <a:cubicBezTo>
                  <a:pt x="449927" y="1294451"/>
                  <a:pt x="374010" y="1364672"/>
                  <a:pt x="411480" y="1481327"/>
                </a:cubicBezTo>
                <a:cubicBezTo>
                  <a:pt x="448950" y="1597982"/>
                  <a:pt x="380010" y="1811885"/>
                  <a:pt x="411480" y="1925726"/>
                </a:cubicBezTo>
                <a:cubicBezTo>
                  <a:pt x="442950" y="2039567"/>
                  <a:pt x="358358" y="2300694"/>
                  <a:pt x="411480" y="2468879"/>
                </a:cubicBezTo>
                <a:cubicBezTo>
                  <a:pt x="240882" y="2479497"/>
                  <a:pt x="179731" y="2456462"/>
                  <a:pt x="0" y="2468879"/>
                </a:cubicBezTo>
                <a:cubicBezTo>
                  <a:pt x="-39100" y="2330007"/>
                  <a:pt x="41601" y="2164128"/>
                  <a:pt x="0" y="2049170"/>
                </a:cubicBezTo>
                <a:cubicBezTo>
                  <a:pt x="-41601" y="1934212"/>
                  <a:pt x="33955" y="1737205"/>
                  <a:pt x="0" y="1530705"/>
                </a:cubicBezTo>
                <a:cubicBezTo>
                  <a:pt x="-33955" y="1324205"/>
                  <a:pt x="13234" y="1260521"/>
                  <a:pt x="0" y="1012240"/>
                </a:cubicBezTo>
                <a:cubicBezTo>
                  <a:pt x="-13234" y="763959"/>
                  <a:pt x="33868" y="662663"/>
                  <a:pt x="0" y="469087"/>
                </a:cubicBezTo>
                <a:cubicBezTo>
                  <a:pt x="-33868" y="275511"/>
                  <a:pt x="25974" y="156351"/>
                  <a:pt x="0" y="0"/>
                </a:cubicBezTo>
                <a:close/>
              </a:path>
              <a:path w="411480" h="2468879" stroke="0" extrusionOk="0">
                <a:moveTo>
                  <a:pt x="0" y="0"/>
                </a:moveTo>
                <a:cubicBezTo>
                  <a:pt x="147459" y="-18842"/>
                  <a:pt x="279428" y="170"/>
                  <a:pt x="411480" y="0"/>
                </a:cubicBezTo>
                <a:cubicBezTo>
                  <a:pt x="435619" y="111928"/>
                  <a:pt x="368318" y="319746"/>
                  <a:pt x="411480" y="419709"/>
                </a:cubicBezTo>
                <a:cubicBezTo>
                  <a:pt x="454642" y="519672"/>
                  <a:pt x="375698" y="676728"/>
                  <a:pt x="411480" y="839419"/>
                </a:cubicBezTo>
                <a:cubicBezTo>
                  <a:pt x="447262" y="1002110"/>
                  <a:pt x="375899" y="1174682"/>
                  <a:pt x="411480" y="1259128"/>
                </a:cubicBezTo>
                <a:cubicBezTo>
                  <a:pt x="447061" y="1343574"/>
                  <a:pt x="401744" y="1495680"/>
                  <a:pt x="411480" y="1728215"/>
                </a:cubicBezTo>
                <a:cubicBezTo>
                  <a:pt x="421216" y="1960750"/>
                  <a:pt x="399780" y="2143948"/>
                  <a:pt x="411480" y="2468879"/>
                </a:cubicBezTo>
                <a:cubicBezTo>
                  <a:pt x="286418" y="2500039"/>
                  <a:pt x="179172" y="2423845"/>
                  <a:pt x="0" y="2468879"/>
                </a:cubicBezTo>
                <a:cubicBezTo>
                  <a:pt x="-9587" y="2296000"/>
                  <a:pt x="20822" y="2115571"/>
                  <a:pt x="0" y="1925726"/>
                </a:cubicBezTo>
                <a:cubicBezTo>
                  <a:pt x="-20822" y="1735881"/>
                  <a:pt x="63045" y="1509469"/>
                  <a:pt x="0" y="1382572"/>
                </a:cubicBezTo>
                <a:cubicBezTo>
                  <a:pt x="-63045" y="1255675"/>
                  <a:pt x="10442" y="1038822"/>
                  <a:pt x="0" y="913485"/>
                </a:cubicBezTo>
                <a:cubicBezTo>
                  <a:pt x="-10442" y="788148"/>
                  <a:pt x="25432" y="417052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允许提交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0ABE08E-83D9-1795-6F73-C6A36740B6A7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V="1">
            <a:off x="2180395" y="1033583"/>
            <a:ext cx="12700" cy="2763911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2B1014-1021-17EE-F5AE-0DF5FF784FF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189220" y="3649979"/>
            <a:ext cx="689122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3509938-4B11-FF6F-AEF0-EB6D41471BD6}"/>
              </a:ext>
            </a:extLst>
          </p:cNvPr>
          <p:cNvSpPr txBox="1"/>
          <p:nvPr/>
        </p:nvSpPr>
        <p:spPr>
          <a:xfrm>
            <a:off x="5189220" y="3288268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C0EB3B-8010-3EC8-5EB2-1E3248DAF8C7}"/>
              </a:ext>
            </a:extLst>
          </p:cNvPr>
          <p:cNvSpPr txBox="1"/>
          <p:nvPr/>
        </p:nvSpPr>
        <p:spPr>
          <a:xfrm>
            <a:off x="1604010" y="1863724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46AD944-00AB-EEE8-AC6D-B935CA84B5A1}"/>
              </a:ext>
            </a:extLst>
          </p:cNvPr>
          <p:cNvSpPr/>
          <p:nvPr/>
        </p:nvSpPr>
        <p:spPr>
          <a:xfrm>
            <a:off x="7112782" y="1470660"/>
            <a:ext cx="4797278" cy="4038600"/>
          </a:xfrm>
          <a:custGeom>
            <a:avLst/>
            <a:gdLst>
              <a:gd name="connsiteX0" fmla="*/ 0 w 4797278"/>
              <a:gd name="connsiteY0" fmla="*/ 0 h 4038600"/>
              <a:gd name="connsiteX1" fmla="*/ 599660 w 4797278"/>
              <a:gd name="connsiteY1" fmla="*/ 0 h 4038600"/>
              <a:gd name="connsiteX2" fmla="*/ 1295265 w 4797278"/>
              <a:gd name="connsiteY2" fmla="*/ 0 h 4038600"/>
              <a:gd name="connsiteX3" fmla="*/ 1894925 w 4797278"/>
              <a:gd name="connsiteY3" fmla="*/ 0 h 4038600"/>
              <a:gd name="connsiteX4" fmla="*/ 2494585 w 4797278"/>
              <a:gd name="connsiteY4" fmla="*/ 0 h 4038600"/>
              <a:gd name="connsiteX5" fmla="*/ 3046272 w 4797278"/>
              <a:gd name="connsiteY5" fmla="*/ 0 h 4038600"/>
              <a:gd name="connsiteX6" fmla="*/ 3741877 w 4797278"/>
              <a:gd name="connsiteY6" fmla="*/ 0 h 4038600"/>
              <a:gd name="connsiteX7" fmla="*/ 4797278 w 4797278"/>
              <a:gd name="connsiteY7" fmla="*/ 0 h 4038600"/>
              <a:gd name="connsiteX8" fmla="*/ 4797278 w 4797278"/>
              <a:gd name="connsiteY8" fmla="*/ 617329 h 4038600"/>
              <a:gd name="connsiteX9" fmla="*/ 4797278 w 4797278"/>
              <a:gd name="connsiteY9" fmla="*/ 1113500 h 4038600"/>
              <a:gd name="connsiteX10" fmla="*/ 4797278 w 4797278"/>
              <a:gd name="connsiteY10" fmla="*/ 1771215 h 4038600"/>
              <a:gd name="connsiteX11" fmla="*/ 4797278 w 4797278"/>
              <a:gd name="connsiteY11" fmla="*/ 2307771 h 4038600"/>
              <a:gd name="connsiteX12" fmla="*/ 4797278 w 4797278"/>
              <a:gd name="connsiteY12" fmla="*/ 2803942 h 4038600"/>
              <a:gd name="connsiteX13" fmla="*/ 4797278 w 4797278"/>
              <a:gd name="connsiteY13" fmla="*/ 3340499 h 4038600"/>
              <a:gd name="connsiteX14" fmla="*/ 4797278 w 4797278"/>
              <a:gd name="connsiteY14" fmla="*/ 4038600 h 4038600"/>
              <a:gd name="connsiteX15" fmla="*/ 4341537 w 4797278"/>
              <a:gd name="connsiteY15" fmla="*/ 4038600 h 4038600"/>
              <a:gd name="connsiteX16" fmla="*/ 3645931 w 4797278"/>
              <a:gd name="connsiteY16" fmla="*/ 4038600 h 4038600"/>
              <a:gd name="connsiteX17" fmla="*/ 3142217 w 4797278"/>
              <a:gd name="connsiteY17" fmla="*/ 4038600 h 4038600"/>
              <a:gd name="connsiteX18" fmla="*/ 2494585 w 4797278"/>
              <a:gd name="connsiteY18" fmla="*/ 4038600 h 4038600"/>
              <a:gd name="connsiteX19" fmla="*/ 2038843 w 4797278"/>
              <a:gd name="connsiteY19" fmla="*/ 4038600 h 4038600"/>
              <a:gd name="connsiteX20" fmla="*/ 1343238 w 4797278"/>
              <a:gd name="connsiteY20" fmla="*/ 4038600 h 4038600"/>
              <a:gd name="connsiteX21" fmla="*/ 695605 w 4797278"/>
              <a:gd name="connsiteY21" fmla="*/ 4038600 h 4038600"/>
              <a:gd name="connsiteX22" fmla="*/ 0 w 4797278"/>
              <a:gd name="connsiteY22" fmla="*/ 4038600 h 4038600"/>
              <a:gd name="connsiteX23" fmla="*/ 0 w 4797278"/>
              <a:gd name="connsiteY23" fmla="*/ 3380885 h 4038600"/>
              <a:gd name="connsiteX24" fmla="*/ 0 w 4797278"/>
              <a:gd name="connsiteY24" fmla="*/ 2925100 h 4038600"/>
              <a:gd name="connsiteX25" fmla="*/ 0 w 4797278"/>
              <a:gd name="connsiteY25" fmla="*/ 2348157 h 4038600"/>
              <a:gd name="connsiteX26" fmla="*/ 0 w 4797278"/>
              <a:gd name="connsiteY26" fmla="*/ 1892373 h 4038600"/>
              <a:gd name="connsiteX27" fmla="*/ 0 w 4797278"/>
              <a:gd name="connsiteY27" fmla="*/ 1355816 h 4038600"/>
              <a:gd name="connsiteX28" fmla="*/ 0 w 4797278"/>
              <a:gd name="connsiteY28" fmla="*/ 738487 h 4038600"/>
              <a:gd name="connsiteX29" fmla="*/ 0 w 4797278"/>
              <a:gd name="connsiteY29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97278" h="4038600" fill="none" extrusionOk="0">
                <a:moveTo>
                  <a:pt x="0" y="0"/>
                </a:moveTo>
                <a:cubicBezTo>
                  <a:pt x="245361" y="-67943"/>
                  <a:pt x="309565" y="10962"/>
                  <a:pt x="599660" y="0"/>
                </a:cubicBezTo>
                <a:cubicBezTo>
                  <a:pt x="889755" y="-10962"/>
                  <a:pt x="999793" y="4071"/>
                  <a:pt x="1295265" y="0"/>
                </a:cubicBezTo>
                <a:cubicBezTo>
                  <a:pt x="1590738" y="-4071"/>
                  <a:pt x="1636462" y="63911"/>
                  <a:pt x="1894925" y="0"/>
                </a:cubicBezTo>
                <a:cubicBezTo>
                  <a:pt x="2153388" y="-63911"/>
                  <a:pt x="2289511" y="67899"/>
                  <a:pt x="2494585" y="0"/>
                </a:cubicBezTo>
                <a:cubicBezTo>
                  <a:pt x="2699659" y="-67899"/>
                  <a:pt x="2848181" y="21580"/>
                  <a:pt x="3046272" y="0"/>
                </a:cubicBezTo>
                <a:cubicBezTo>
                  <a:pt x="3244363" y="-21580"/>
                  <a:pt x="3487051" y="49710"/>
                  <a:pt x="3741877" y="0"/>
                </a:cubicBezTo>
                <a:cubicBezTo>
                  <a:pt x="3996704" y="-49710"/>
                  <a:pt x="4310250" y="97607"/>
                  <a:pt x="4797278" y="0"/>
                </a:cubicBezTo>
                <a:cubicBezTo>
                  <a:pt x="4856804" y="260254"/>
                  <a:pt x="4788224" y="344010"/>
                  <a:pt x="4797278" y="617329"/>
                </a:cubicBezTo>
                <a:cubicBezTo>
                  <a:pt x="4806332" y="890648"/>
                  <a:pt x="4739246" y="997673"/>
                  <a:pt x="4797278" y="1113500"/>
                </a:cubicBezTo>
                <a:cubicBezTo>
                  <a:pt x="4855310" y="1229327"/>
                  <a:pt x="4795312" y="1487340"/>
                  <a:pt x="4797278" y="1771215"/>
                </a:cubicBezTo>
                <a:cubicBezTo>
                  <a:pt x="4799244" y="2055090"/>
                  <a:pt x="4770707" y="2173713"/>
                  <a:pt x="4797278" y="2307771"/>
                </a:cubicBezTo>
                <a:cubicBezTo>
                  <a:pt x="4823849" y="2441829"/>
                  <a:pt x="4768440" y="2650405"/>
                  <a:pt x="4797278" y="2803942"/>
                </a:cubicBezTo>
                <a:cubicBezTo>
                  <a:pt x="4826116" y="2957479"/>
                  <a:pt x="4788353" y="3161058"/>
                  <a:pt x="4797278" y="3340499"/>
                </a:cubicBezTo>
                <a:cubicBezTo>
                  <a:pt x="4806203" y="3519940"/>
                  <a:pt x="4724867" y="3884938"/>
                  <a:pt x="4797278" y="4038600"/>
                </a:cubicBezTo>
                <a:cubicBezTo>
                  <a:pt x="4634554" y="4049363"/>
                  <a:pt x="4506668" y="3984040"/>
                  <a:pt x="4341537" y="4038600"/>
                </a:cubicBezTo>
                <a:cubicBezTo>
                  <a:pt x="4176406" y="4093160"/>
                  <a:pt x="3870472" y="4025755"/>
                  <a:pt x="3645931" y="4038600"/>
                </a:cubicBezTo>
                <a:cubicBezTo>
                  <a:pt x="3421390" y="4051445"/>
                  <a:pt x="3257811" y="4031481"/>
                  <a:pt x="3142217" y="4038600"/>
                </a:cubicBezTo>
                <a:cubicBezTo>
                  <a:pt x="3026623" y="4045719"/>
                  <a:pt x="2729911" y="4026975"/>
                  <a:pt x="2494585" y="4038600"/>
                </a:cubicBezTo>
                <a:cubicBezTo>
                  <a:pt x="2259259" y="4050225"/>
                  <a:pt x="2149397" y="4005875"/>
                  <a:pt x="2038843" y="4038600"/>
                </a:cubicBezTo>
                <a:cubicBezTo>
                  <a:pt x="1928289" y="4071325"/>
                  <a:pt x="1618834" y="3995362"/>
                  <a:pt x="1343238" y="4038600"/>
                </a:cubicBezTo>
                <a:cubicBezTo>
                  <a:pt x="1067642" y="4081838"/>
                  <a:pt x="916117" y="4009882"/>
                  <a:pt x="695605" y="4038600"/>
                </a:cubicBezTo>
                <a:cubicBezTo>
                  <a:pt x="475093" y="4067318"/>
                  <a:pt x="295722" y="3955996"/>
                  <a:pt x="0" y="4038600"/>
                </a:cubicBezTo>
                <a:cubicBezTo>
                  <a:pt x="-3027" y="3817632"/>
                  <a:pt x="48111" y="3553687"/>
                  <a:pt x="0" y="3380885"/>
                </a:cubicBezTo>
                <a:cubicBezTo>
                  <a:pt x="-48111" y="3208084"/>
                  <a:pt x="23892" y="3097320"/>
                  <a:pt x="0" y="2925100"/>
                </a:cubicBezTo>
                <a:cubicBezTo>
                  <a:pt x="-23892" y="2752881"/>
                  <a:pt x="28877" y="2521036"/>
                  <a:pt x="0" y="2348157"/>
                </a:cubicBezTo>
                <a:cubicBezTo>
                  <a:pt x="-28877" y="2175278"/>
                  <a:pt x="19542" y="2010026"/>
                  <a:pt x="0" y="1892373"/>
                </a:cubicBezTo>
                <a:cubicBezTo>
                  <a:pt x="-19542" y="1774720"/>
                  <a:pt x="12376" y="1494064"/>
                  <a:pt x="0" y="1355816"/>
                </a:cubicBezTo>
                <a:cubicBezTo>
                  <a:pt x="-12376" y="1217568"/>
                  <a:pt x="57178" y="911866"/>
                  <a:pt x="0" y="738487"/>
                </a:cubicBezTo>
                <a:cubicBezTo>
                  <a:pt x="-57178" y="565108"/>
                  <a:pt x="19913" y="235862"/>
                  <a:pt x="0" y="0"/>
                </a:cubicBezTo>
                <a:close/>
              </a:path>
              <a:path w="4797278" h="4038600" stroke="0" extrusionOk="0">
                <a:moveTo>
                  <a:pt x="0" y="0"/>
                </a:moveTo>
                <a:cubicBezTo>
                  <a:pt x="239449" y="-10773"/>
                  <a:pt x="396015" y="69139"/>
                  <a:pt x="599660" y="0"/>
                </a:cubicBezTo>
                <a:cubicBezTo>
                  <a:pt x="803305" y="-69139"/>
                  <a:pt x="964019" y="24628"/>
                  <a:pt x="1055401" y="0"/>
                </a:cubicBezTo>
                <a:cubicBezTo>
                  <a:pt x="1146783" y="-24628"/>
                  <a:pt x="1488545" y="67438"/>
                  <a:pt x="1655061" y="0"/>
                </a:cubicBezTo>
                <a:cubicBezTo>
                  <a:pt x="1821577" y="-67438"/>
                  <a:pt x="1888417" y="7371"/>
                  <a:pt x="2110802" y="0"/>
                </a:cubicBezTo>
                <a:cubicBezTo>
                  <a:pt x="2333187" y="-7371"/>
                  <a:pt x="2588763" y="55715"/>
                  <a:pt x="2806408" y="0"/>
                </a:cubicBezTo>
                <a:cubicBezTo>
                  <a:pt x="3024053" y="-55715"/>
                  <a:pt x="3264897" y="75641"/>
                  <a:pt x="3502013" y="0"/>
                </a:cubicBezTo>
                <a:cubicBezTo>
                  <a:pt x="3739129" y="-75641"/>
                  <a:pt x="3813157" y="44241"/>
                  <a:pt x="4101673" y="0"/>
                </a:cubicBezTo>
                <a:cubicBezTo>
                  <a:pt x="4390189" y="-44241"/>
                  <a:pt x="4586731" y="21743"/>
                  <a:pt x="4797278" y="0"/>
                </a:cubicBezTo>
                <a:cubicBezTo>
                  <a:pt x="4859057" y="236660"/>
                  <a:pt x="4761092" y="344157"/>
                  <a:pt x="4797278" y="536557"/>
                </a:cubicBezTo>
                <a:cubicBezTo>
                  <a:pt x="4833464" y="728957"/>
                  <a:pt x="4750240" y="816627"/>
                  <a:pt x="4797278" y="1032728"/>
                </a:cubicBezTo>
                <a:cubicBezTo>
                  <a:pt x="4844316" y="1248829"/>
                  <a:pt x="4776919" y="1359640"/>
                  <a:pt x="4797278" y="1609671"/>
                </a:cubicBezTo>
                <a:cubicBezTo>
                  <a:pt x="4817637" y="1859702"/>
                  <a:pt x="4758478" y="1948462"/>
                  <a:pt x="4797278" y="2105841"/>
                </a:cubicBezTo>
                <a:cubicBezTo>
                  <a:pt x="4836078" y="2263220"/>
                  <a:pt x="4774740" y="2380601"/>
                  <a:pt x="4797278" y="2602012"/>
                </a:cubicBezTo>
                <a:cubicBezTo>
                  <a:pt x="4819816" y="2823423"/>
                  <a:pt x="4768361" y="2941802"/>
                  <a:pt x="4797278" y="3259727"/>
                </a:cubicBezTo>
                <a:cubicBezTo>
                  <a:pt x="4826195" y="3577653"/>
                  <a:pt x="4749053" y="3741768"/>
                  <a:pt x="4797278" y="4038600"/>
                </a:cubicBezTo>
                <a:cubicBezTo>
                  <a:pt x="4591221" y="4046604"/>
                  <a:pt x="4397131" y="4000573"/>
                  <a:pt x="4197618" y="4038600"/>
                </a:cubicBezTo>
                <a:cubicBezTo>
                  <a:pt x="3998105" y="4076627"/>
                  <a:pt x="3947779" y="3993889"/>
                  <a:pt x="3741877" y="4038600"/>
                </a:cubicBezTo>
                <a:cubicBezTo>
                  <a:pt x="3535975" y="4083311"/>
                  <a:pt x="3429277" y="4024736"/>
                  <a:pt x="3238163" y="4038600"/>
                </a:cubicBezTo>
                <a:cubicBezTo>
                  <a:pt x="3047049" y="4052464"/>
                  <a:pt x="2856676" y="3973452"/>
                  <a:pt x="2686476" y="4038600"/>
                </a:cubicBezTo>
                <a:cubicBezTo>
                  <a:pt x="2516276" y="4103748"/>
                  <a:pt x="2315428" y="4022636"/>
                  <a:pt x="2038843" y="4038600"/>
                </a:cubicBezTo>
                <a:cubicBezTo>
                  <a:pt x="1762258" y="4054564"/>
                  <a:pt x="1733900" y="4013998"/>
                  <a:pt x="1535129" y="4038600"/>
                </a:cubicBezTo>
                <a:cubicBezTo>
                  <a:pt x="1336358" y="4063202"/>
                  <a:pt x="1253282" y="4021476"/>
                  <a:pt x="1031415" y="4038600"/>
                </a:cubicBezTo>
                <a:cubicBezTo>
                  <a:pt x="809548" y="4055724"/>
                  <a:pt x="508537" y="3995892"/>
                  <a:pt x="0" y="4038600"/>
                </a:cubicBezTo>
                <a:cubicBezTo>
                  <a:pt x="-38023" y="3833592"/>
                  <a:pt x="69724" y="3666808"/>
                  <a:pt x="0" y="3380885"/>
                </a:cubicBezTo>
                <a:cubicBezTo>
                  <a:pt x="-69724" y="3094962"/>
                  <a:pt x="33357" y="3047580"/>
                  <a:pt x="0" y="2884714"/>
                </a:cubicBezTo>
                <a:cubicBezTo>
                  <a:pt x="-33357" y="2721848"/>
                  <a:pt x="53781" y="2644296"/>
                  <a:pt x="0" y="2428929"/>
                </a:cubicBezTo>
                <a:cubicBezTo>
                  <a:pt x="-53781" y="2213563"/>
                  <a:pt x="64380" y="2017869"/>
                  <a:pt x="0" y="1892373"/>
                </a:cubicBezTo>
                <a:cubicBezTo>
                  <a:pt x="-64380" y="1766877"/>
                  <a:pt x="41950" y="1443948"/>
                  <a:pt x="0" y="1315430"/>
                </a:cubicBezTo>
                <a:cubicBezTo>
                  <a:pt x="-41950" y="1186912"/>
                  <a:pt x="54767" y="920206"/>
                  <a:pt x="0" y="819259"/>
                </a:cubicBezTo>
                <a:cubicBezTo>
                  <a:pt x="-54767" y="718312"/>
                  <a:pt x="26411" y="408538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A2E0BD-FDCC-B4B2-C61A-448E9C09E14C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6289822" y="2156460"/>
            <a:ext cx="1714988" cy="149352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207B571-B992-3289-E3BF-B78D3B32E658}"/>
              </a:ext>
            </a:extLst>
          </p:cNvPr>
          <p:cNvSpPr/>
          <p:nvPr/>
        </p:nvSpPr>
        <p:spPr>
          <a:xfrm>
            <a:off x="8004810" y="1573531"/>
            <a:ext cx="1828800" cy="1165858"/>
          </a:xfrm>
          <a:custGeom>
            <a:avLst/>
            <a:gdLst>
              <a:gd name="connsiteX0" fmla="*/ 0 w 1828800"/>
              <a:gd name="connsiteY0" fmla="*/ 0 h 1165858"/>
              <a:gd name="connsiteX1" fmla="*/ 402336 w 1828800"/>
              <a:gd name="connsiteY1" fmla="*/ 0 h 1165858"/>
              <a:gd name="connsiteX2" fmla="*/ 859536 w 1828800"/>
              <a:gd name="connsiteY2" fmla="*/ 0 h 1165858"/>
              <a:gd name="connsiteX3" fmla="*/ 1353312 w 1828800"/>
              <a:gd name="connsiteY3" fmla="*/ 0 h 1165858"/>
              <a:gd name="connsiteX4" fmla="*/ 1828800 w 1828800"/>
              <a:gd name="connsiteY4" fmla="*/ 0 h 1165858"/>
              <a:gd name="connsiteX5" fmla="*/ 1828800 w 1828800"/>
              <a:gd name="connsiteY5" fmla="*/ 571270 h 1165858"/>
              <a:gd name="connsiteX6" fmla="*/ 1828800 w 1828800"/>
              <a:gd name="connsiteY6" fmla="*/ 1165858 h 1165858"/>
              <a:gd name="connsiteX7" fmla="*/ 1408176 w 1828800"/>
              <a:gd name="connsiteY7" fmla="*/ 1165858 h 1165858"/>
              <a:gd name="connsiteX8" fmla="*/ 987552 w 1828800"/>
              <a:gd name="connsiteY8" fmla="*/ 1165858 h 1165858"/>
              <a:gd name="connsiteX9" fmla="*/ 548640 w 1828800"/>
              <a:gd name="connsiteY9" fmla="*/ 1165858 h 1165858"/>
              <a:gd name="connsiteX10" fmla="*/ 0 w 1828800"/>
              <a:gd name="connsiteY10" fmla="*/ 1165858 h 1165858"/>
              <a:gd name="connsiteX11" fmla="*/ 0 w 1828800"/>
              <a:gd name="connsiteY11" fmla="*/ 606246 h 1165858"/>
              <a:gd name="connsiteX12" fmla="*/ 0 w 1828800"/>
              <a:gd name="connsiteY12" fmla="*/ 0 h 11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65858" fill="none" extrusionOk="0">
                <a:moveTo>
                  <a:pt x="0" y="0"/>
                </a:moveTo>
                <a:cubicBezTo>
                  <a:pt x="102666" y="-20776"/>
                  <a:pt x="291078" y="39133"/>
                  <a:pt x="402336" y="0"/>
                </a:cubicBezTo>
                <a:cubicBezTo>
                  <a:pt x="513594" y="-39133"/>
                  <a:pt x="701173" y="42485"/>
                  <a:pt x="859536" y="0"/>
                </a:cubicBezTo>
                <a:cubicBezTo>
                  <a:pt x="1017899" y="-42485"/>
                  <a:pt x="1160515" y="38263"/>
                  <a:pt x="1353312" y="0"/>
                </a:cubicBezTo>
                <a:cubicBezTo>
                  <a:pt x="1546109" y="-38263"/>
                  <a:pt x="1591276" y="36783"/>
                  <a:pt x="1828800" y="0"/>
                </a:cubicBezTo>
                <a:cubicBezTo>
                  <a:pt x="1844757" y="189031"/>
                  <a:pt x="1779264" y="400222"/>
                  <a:pt x="1828800" y="571270"/>
                </a:cubicBezTo>
                <a:cubicBezTo>
                  <a:pt x="1878336" y="742318"/>
                  <a:pt x="1760754" y="1022897"/>
                  <a:pt x="1828800" y="1165858"/>
                </a:cubicBezTo>
                <a:cubicBezTo>
                  <a:pt x="1647521" y="1170690"/>
                  <a:pt x="1528282" y="1162814"/>
                  <a:pt x="1408176" y="1165858"/>
                </a:cubicBezTo>
                <a:cubicBezTo>
                  <a:pt x="1288070" y="1168902"/>
                  <a:pt x="1187955" y="1149752"/>
                  <a:pt x="987552" y="1165858"/>
                </a:cubicBezTo>
                <a:cubicBezTo>
                  <a:pt x="787149" y="1181964"/>
                  <a:pt x="682825" y="1142994"/>
                  <a:pt x="548640" y="1165858"/>
                </a:cubicBezTo>
                <a:cubicBezTo>
                  <a:pt x="414455" y="1188722"/>
                  <a:pt x="125640" y="1125055"/>
                  <a:pt x="0" y="1165858"/>
                </a:cubicBezTo>
                <a:cubicBezTo>
                  <a:pt x="-8971" y="984359"/>
                  <a:pt x="16095" y="756012"/>
                  <a:pt x="0" y="606246"/>
                </a:cubicBezTo>
                <a:cubicBezTo>
                  <a:pt x="-16095" y="456480"/>
                  <a:pt x="49160" y="151746"/>
                  <a:pt x="0" y="0"/>
                </a:cubicBezTo>
                <a:close/>
              </a:path>
              <a:path w="1828800" h="1165858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99888" y="208232"/>
                  <a:pt x="1760706" y="400198"/>
                  <a:pt x="1828800" y="606246"/>
                </a:cubicBezTo>
                <a:cubicBezTo>
                  <a:pt x="1896894" y="812294"/>
                  <a:pt x="1816777" y="1030117"/>
                  <a:pt x="1828800" y="1165858"/>
                </a:cubicBezTo>
                <a:cubicBezTo>
                  <a:pt x="1666764" y="1202504"/>
                  <a:pt x="1530962" y="1153742"/>
                  <a:pt x="1371600" y="1165858"/>
                </a:cubicBezTo>
                <a:cubicBezTo>
                  <a:pt x="1212238" y="1177974"/>
                  <a:pt x="1031092" y="1131007"/>
                  <a:pt x="877824" y="1165858"/>
                </a:cubicBezTo>
                <a:cubicBezTo>
                  <a:pt x="724556" y="1200709"/>
                  <a:pt x="603366" y="1151332"/>
                  <a:pt x="475488" y="1165858"/>
                </a:cubicBezTo>
                <a:cubicBezTo>
                  <a:pt x="347610" y="1180384"/>
                  <a:pt x="119291" y="1116350"/>
                  <a:pt x="0" y="1165858"/>
                </a:cubicBezTo>
                <a:cubicBezTo>
                  <a:pt x="-1031" y="1049475"/>
                  <a:pt x="34626" y="798945"/>
                  <a:pt x="0" y="606246"/>
                </a:cubicBezTo>
                <a:cubicBezTo>
                  <a:pt x="-34626" y="413547"/>
                  <a:pt x="6392" y="198526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封装</a:t>
            </a:r>
            <a:r>
              <a:rPr lang="en-US" altLang="zh-CN" dirty="0">
                <a:solidFill>
                  <a:schemeClr val="accent6"/>
                </a:solidFill>
              </a:rPr>
              <a:t>JavaBean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423CD1-E31B-738A-B9E6-FBEE34BB6F65}"/>
              </a:ext>
            </a:extLst>
          </p:cNvPr>
          <p:cNvSpPr/>
          <p:nvPr/>
        </p:nvSpPr>
        <p:spPr>
          <a:xfrm>
            <a:off x="9745980" y="3718563"/>
            <a:ext cx="1828800" cy="1165858"/>
          </a:xfrm>
          <a:custGeom>
            <a:avLst/>
            <a:gdLst>
              <a:gd name="connsiteX0" fmla="*/ 0 w 1828800"/>
              <a:gd name="connsiteY0" fmla="*/ 0 h 1165858"/>
              <a:gd name="connsiteX1" fmla="*/ 402336 w 1828800"/>
              <a:gd name="connsiteY1" fmla="*/ 0 h 1165858"/>
              <a:gd name="connsiteX2" fmla="*/ 859536 w 1828800"/>
              <a:gd name="connsiteY2" fmla="*/ 0 h 1165858"/>
              <a:gd name="connsiteX3" fmla="*/ 1353312 w 1828800"/>
              <a:gd name="connsiteY3" fmla="*/ 0 h 1165858"/>
              <a:gd name="connsiteX4" fmla="*/ 1828800 w 1828800"/>
              <a:gd name="connsiteY4" fmla="*/ 0 h 1165858"/>
              <a:gd name="connsiteX5" fmla="*/ 1828800 w 1828800"/>
              <a:gd name="connsiteY5" fmla="*/ 571270 h 1165858"/>
              <a:gd name="connsiteX6" fmla="*/ 1828800 w 1828800"/>
              <a:gd name="connsiteY6" fmla="*/ 1165858 h 1165858"/>
              <a:gd name="connsiteX7" fmla="*/ 1408176 w 1828800"/>
              <a:gd name="connsiteY7" fmla="*/ 1165858 h 1165858"/>
              <a:gd name="connsiteX8" fmla="*/ 987552 w 1828800"/>
              <a:gd name="connsiteY8" fmla="*/ 1165858 h 1165858"/>
              <a:gd name="connsiteX9" fmla="*/ 548640 w 1828800"/>
              <a:gd name="connsiteY9" fmla="*/ 1165858 h 1165858"/>
              <a:gd name="connsiteX10" fmla="*/ 0 w 1828800"/>
              <a:gd name="connsiteY10" fmla="*/ 1165858 h 1165858"/>
              <a:gd name="connsiteX11" fmla="*/ 0 w 1828800"/>
              <a:gd name="connsiteY11" fmla="*/ 606246 h 1165858"/>
              <a:gd name="connsiteX12" fmla="*/ 0 w 1828800"/>
              <a:gd name="connsiteY12" fmla="*/ 0 h 11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65858" fill="none" extrusionOk="0">
                <a:moveTo>
                  <a:pt x="0" y="0"/>
                </a:moveTo>
                <a:cubicBezTo>
                  <a:pt x="102666" y="-20776"/>
                  <a:pt x="291078" y="39133"/>
                  <a:pt x="402336" y="0"/>
                </a:cubicBezTo>
                <a:cubicBezTo>
                  <a:pt x="513594" y="-39133"/>
                  <a:pt x="701173" y="42485"/>
                  <a:pt x="859536" y="0"/>
                </a:cubicBezTo>
                <a:cubicBezTo>
                  <a:pt x="1017899" y="-42485"/>
                  <a:pt x="1160515" y="38263"/>
                  <a:pt x="1353312" y="0"/>
                </a:cubicBezTo>
                <a:cubicBezTo>
                  <a:pt x="1546109" y="-38263"/>
                  <a:pt x="1591276" y="36783"/>
                  <a:pt x="1828800" y="0"/>
                </a:cubicBezTo>
                <a:cubicBezTo>
                  <a:pt x="1844757" y="189031"/>
                  <a:pt x="1779264" y="400222"/>
                  <a:pt x="1828800" y="571270"/>
                </a:cubicBezTo>
                <a:cubicBezTo>
                  <a:pt x="1878336" y="742318"/>
                  <a:pt x="1760754" y="1022897"/>
                  <a:pt x="1828800" y="1165858"/>
                </a:cubicBezTo>
                <a:cubicBezTo>
                  <a:pt x="1647521" y="1170690"/>
                  <a:pt x="1528282" y="1162814"/>
                  <a:pt x="1408176" y="1165858"/>
                </a:cubicBezTo>
                <a:cubicBezTo>
                  <a:pt x="1288070" y="1168902"/>
                  <a:pt x="1187955" y="1149752"/>
                  <a:pt x="987552" y="1165858"/>
                </a:cubicBezTo>
                <a:cubicBezTo>
                  <a:pt x="787149" y="1181964"/>
                  <a:pt x="682825" y="1142994"/>
                  <a:pt x="548640" y="1165858"/>
                </a:cubicBezTo>
                <a:cubicBezTo>
                  <a:pt x="414455" y="1188722"/>
                  <a:pt x="125640" y="1125055"/>
                  <a:pt x="0" y="1165858"/>
                </a:cubicBezTo>
                <a:cubicBezTo>
                  <a:pt x="-8971" y="984359"/>
                  <a:pt x="16095" y="756012"/>
                  <a:pt x="0" y="606246"/>
                </a:cubicBezTo>
                <a:cubicBezTo>
                  <a:pt x="-16095" y="456480"/>
                  <a:pt x="49160" y="151746"/>
                  <a:pt x="0" y="0"/>
                </a:cubicBezTo>
                <a:close/>
              </a:path>
              <a:path w="1828800" h="1165858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99888" y="208232"/>
                  <a:pt x="1760706" y="400198"/>
                  <a:pt x="1828800" y="606246"/>
                </a:cubicBezTo>
                <a:cubicBezTo>
                  <a:pt x="1896894" y="812294"/>
                  <a:pt x="1816777" y="1030117"/>
                  <a:pt x="1828800" y="1165858"/>
                </a:cubicBezTo>
                <a:cubicBezTo>
                  <a:pt x="1666764" y="1202504"/>
                  <a:pt x="1530962" y="1153742"/>
                  <a:pt x="1371600" y="1165858"/>
                </a:cubicBezTo>
                <a:cubicBezTo>
                  <a:pt x="1212238" y="1177974"/>
                  <a:pt x="1031092" y="1131007"/>
                  <a:pt x="877824" y="1165858"/>
                </a:cubicBezTo>
                <a:cubicBezTo>
                  <a:pt x="724556" y="1200709"/>
                  <a:pt x="603366" y="1151332"/>
                  <a:pt x="475488" y="1165858"/>
                </a:cubicBezTo>
                <a:cubicBezTo>
                  <a:pt x="347610" y="1180384"/>
                  <a:pt x="119291" y="1116350"/>
                  <a:pt x="0" y="1165858"/>
                </a:cubicBezTo>
                <a:cubicBezTo>
                  <a:pt x="-1031" y="1049475"/>
                  <a:pt x="34626" y="798945"/>
                  <a:pt x="0" y="606246"/>
                </a:cubicBezTo>
                <a:cubicBezTo>
                  <a:pt x="-34626" y="413547"/>
                  <a:pt x="6392" y="198526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加入数据库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5C4F35-C123-3A7B-FC9A-E5E9FE8221FB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833610" y="2156460"/>
            <a:ext cx="826770" cy="156210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3BA07A1-EAE3-DEA5-5E7A-5700D0857887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>
            <a:off x="6289822" y="3649980"/>
            <a:ext cx="3456158" cy="6515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B94F959-63B3-3F63-10D5-983D4CCA507E}"/>
              </a:ext>
            </a:extLst>
          </p:cNvPr>
          <p:cNvSpPr txBox="1"/>
          <p:nvPr/>
        </p:nvSpPr>
        <p:spPr>
          <a:xfrm>
            <a:off x="7528316" y="3375571"/>
            <a:ext cx="104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添加操作也可以直接走这个</a:t>
            </a:r>
          </a:p>
        </p:txBody>
      </p:sp>
    </p:spTree>
    <p:extLst>
      <p:ext uri="{BB962C8B-B14F-4D97-AF65-F5344CB8AC3E}">
        <p14:creationId xmlns:p14="http://schemas.microsoft.com/office/powerpoint/2010/main" val="330165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46AD944-00AB-EEE8-AC6D-B935CA84B5A1}"/>
              </a:ext>
            </a:extLst>
          </p:cNvPr>
          <p:cNvSpPr/>
          <p:nvPr/>
        </p:nvSpPr>
        <p:spPr>
          <a:xfrm>
            <a:off x="7173742" y="396240"/>
            <a:ext cx="4797278" cy="4038600"/>
          </a:xfrm>
          <a:custGeom>
            <a:avLst/>
            <a:gdLst>
              <a:gd name="connsiteX0" fmla="*/ 0 w 4797278"/>
              <a:gd name="connsiteY0" fmla="*/ 0 h 4038600"/>
              <a:gd name="connsiteX1" fmla="*/ 599660 w 4797278"/>
              <a:gd name="connsiteY1" fmla="*/ 0 h 4038600"/>
              <a:gd name="connsiteX2" fmla="*/ 1295265 w 4797278"/>
              <a:gd name="connsiteY2" fmla="*/ 0 h 4038600"/>
              <a:gd name="connsiteX3" fmla="*/ 1894925 w 4797278"/>
              <a:gd name="connsiteY3" fmla="*/ 0 h 4038600"/>
              <a:gd name="connsiteX4" fmla="*/ 2494585 w 4797278"/>
              <a:gd name="connsiteY4" fmla="*/ 0 h 4038600"/>
              <a:gd name="connsiteX5" fmla="*/ 3046272 w 4797278"/>
              <a:gd name="connsiteY5" fmla="*/ 0 h 4038600"/>
              <a:gd name="connsiteX6" fmla="*/ 3741877 w 4797278"/>
              <a:gd name="connsiteY6" fmla="*/ 0 h 4038600"/>
              <a:gd name="connsiteX7" fmla="*/ 4797278 w 4797278"/>
              <a:gd name="connsiteY7" fmla="*/ 0 h 4038600"/>
              <a:gd name="connsiteX8" fmla="*/ 4797278 w 4797278"/>
              <a:gd name="connsiteY8" fmla="*/ 617329 h 4038600"/>
              <a:gd name="connsiteX9" fmla="*/ 4797278 w 4797278"/>
              <a:gd name="connsiteY9" fmla="*/ 1113500 h 4038600"/>
              <a:gd name="connsiteX10" fmla="*/ 4797278 w 4797278"/>
              <a:gd name="connsiteY10" fmla="*/ 1771215 h 4038600"/>
              <a:gd name="connsiteX11" fmla="*/ 4797278 w 4797278"/>
              <a:gd name="connsiteY11" fmla="*/ 2307771 h 4038600"/>
              <a:gd name="connsiteX12" fmla="*/ 4797278 w 4797278"/>
              <a:gd name="connsiteY12" fmla="*/ 2803942 h 4038600"/>
              <a:gd name="connsiteX13" fmla="*/ 4797278 w 4797278"/>
              <a:gd name="connsiteY13" fmla="*/ 3340499 h 4038600"/>
              <a:gd name="connsiteX14" fmla="*/ 4797278 w 4797278"/>
              <a:gd name="connsiteY14" fmla="*/ 4038600 h 4038600"/>
              <a:gd name="connsiteX15" fmla="*/ 4341537 w 4797278"/>
              <a:gd name="connsiteY15" fmla="*/ 4038600 h 4038600"/>
              <a:gd name="connsiteX16" fmla="*/ 3645931 w 4797278"/>
              <a:gd name="connsiteY16" fmla="*/ 4038600 h 4038600"/>
              <a:gd name="connsiteX17" fmla="*/ 3142217 w 4797278"/>
              <a:gd name="connsiteY17" fmla="*/ 4038600 h 4038600"/>
              <a:gd name="connsiteX18" fmla="*/ 2494585 w 4797278"/>
              <a:gd name="connsiteY18" fmla="*/ 4038600 h 4038600"/>
              <a:gd name="connsiteX19" fmla="*/ 2038843 w 4797278"/>
              <a:gd name="connsiteY19" fmla="*/ 4038600 h 4038600"/>
              <a:gd name="connsiteX20" fmla="*/ 1343238 w 4797278"/>
              <a:gd name="connsiteY20" fmla="*/ 4038600 h 4038600"/>
              <a:gd name="connsiteX21" fmla="*/ 695605 w 4797278"/>
              <a:gd name="connsiteY21" fmla="*/ 4038600 h 4038600"/>
              <a:gd name="connsiteX22" fmla="*/ 0 w 4797278"/>
              <a:gd name="connsiteY22" fmla="*/ 4038600 h 4038600"/>
              <a:gd name="connsiteX23" fmla="*/ 0 w 4797278"/>
              <a:gd name="connsiteY23" fmla="*/ 3380885 h 4038600"/>
              <a:gd name="connsiteX24" fmla="*/ 0 w 4797278"/>
              <a:gd name="connsiteY24" fmla="*/ 2925100 h 4038600"/>
              <a:gd name="connsiteX25" fmla="*/ 0 w 4797278"/>
              <a:gd name="connsiteY25" fmla="*/ 2348157 h 4038600"/>
              <a:gd name="connsiteX26" fmla="*/ 0 w 4797278"/>
              <a:gd name="connsiteY26" fmla="*/ 1892373 h 4038600"/>
              <a:gd name="connsiteX27" fmla="*/ 0 w 4797278"/>
              <a:gd name="connsiteY27" fmla="*/ 1355816 h 4038600"/>
              <a:gd name="connsiteX28" fmla="*/ 0 w 4797278"/>
              <a:gd name="connsiteY28" fmla="*/ 738487 h 4038600"/>
              <a:gd name="connsiteX29" fmla="*/ 0 w 4797278"/>
              <a:gd name="connsiteY29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97278" h="4038600" fill="none" extrusionOk="0">
                <a:moveTo>
                  <a:pt x="0" y="0"/>
                </a:moveTo>
                <a:cubicBezTo>
                  <a:pt x="245361" y="-67943"/>
                  <a:pt x="309565" y="10962"/>
                  <a:pt x="599660" y="0"/>
                </a:cubicBezTo>
                <a:cubicBezTo>
                  <a:pt x="889755" y="-10962"/>
                  <a:pt x="999793" y="4071"/>
                  <a:pt x="1295265" y="0"/>
                </a:cubicBezTo>
                <a:cubicBezTo>
                  <a:pt x="1590738" y="-4071"/>
                  <a:pt x="1636462" y="63911"/>
                  <a:pt x="1894925" y="0"/>
                </a:cubicBezTo>
                <a:cubicBezTo>
                  <a:pt x="2153388" y="-63911"/>
                  <a:pt x="2289511" y="67899"/>
                  <a:pt x="2494585" y="0"/>
                </a:cubicBezTo>
                <a:cubicBezTo>
                  <a:pt x="2699659" y="-67899"/>
                  <a:pt x="2848181" y="21580"/>
                  <a:pt x="3046272" y="0"/>
                </a:cubicBezTo>
                <a:cubicBezTo>
                  <a:pt x="3244363" y="-21580"/>
                  <a:pt x="3487051" y="49710"/>
                  <a:pt x="3741877" y="0"/>
                </a:cubicBezTo>
                <a:cubicBezTo>
                  <a:pt x="3996704" y="-49710"/>
                  <a:pt x="4310250" y="97607"/>
                  <a:pt x="4797278" y="0"/>
                </a:cubicBezTo>
                <a:cubicBezTo>
                  <a:pt x="4856804" y="260254"/>
                  <a:pt x="4788224" y="344010"/>
                  <a:pt x="4797278" y="617329"/>
                </a:cubicBezTo>
                <a:cubicBezTo>
                  <a:pt x="4806332" y="890648"/>
                  <a:pt x="4739246" y="997673"/>
                  <a:pt x="4797278" y="1113500"/>
                </a:cubicBezTo>
                <a:cubicBezTo>
                  <a:pt x="4855310" y="1229327"/>
                  <a:pt x="4795312" y="1487340"/>
                  <a:pt x="4797278" y="1771215"/>
                </a:cubicBezTo>
                <a:cubicBezTo>
                  <a:pt x="4799244" y="2055090"/>
                  <a:pt x="4770707" y="2173713"/>
                  <a:pt x="4797278" y="2307771"/>
                </a:cubicBezTo>
                <a:cubicBezTo>
                  <a:pt x="4823849" y="2441829"/>
                  <a:pt x="4768440" y="2650405"/>
                  <a:pt x="4797278" y="2803942"/>
                </a:cubicBezTo>
                <a:cubicBezTo>
                  <a:pt x="4826116" y="2957479"/>
                  <a:pt x="4788353" y="3161058"/>
                  <a:pt x="4797278" y="3340499"/>
                </a:cubicBezTo>
                <a:cubicBezTo>
                  <a:pt x="4806203" y="3519940"/>
                  <a:pt x="4724867" y="3884938"/>
                  <a:pt x="4797278" y="4038600"/>
                </a:cubicBezTo>
                <a:cubicBezTo>
                  <a:pt x="4634554" y="4049363"/>
                  <a:pt x="4506668" y="3984040"/>
                  <a:pt x="4341537" y="4038600"/>
                </a:cubicBezTo>
                <a:cubicBezTo>
                  <a:pt x="4176406" y="4093160"/>
                  <a:pt x="3870472" y="4025755"/>
                  <a:pt x="3645931" y="4038600"/>
                </a:cubicBezTo>
                <a:cubicBezTo>
                  <a:pt x="3421390" y="4051445"/>
                  <a:pt x="3257811" y="4031481"/>
                  <a:pt x="3142217" y="4038600"/>
                </a:cubicBezTo>
                <a:cubicBezTo>
                  <a:pt x="3026623" y="4045719"/>
                  <a:pt x="2729911" y="4026975"/>
                  <a:pt x="2494585" y="4038600"/>
                </a:cubicBezTo>
                <a:cubicBezTo>
                  <a:pt x="2259259" y="4050225"/>
                  <a:pt x="2149397" y="4005875"/>
                  <a:pt x="2038843" y="4038600"/>
                </a:cubicBezTo>
                <a:cubicBezTo>
                  <a:pt x="1928289" y="4071325"/>
                  <a:pt x="1618834" y="3995362"/>
                  <a:pt x="1343238" y="4038600"/>
                </a:cubicBezTo>
                <a:cubicBezTo>
                  <a:pt x="1067642" y="4081838"/>
                  <a:pt x="916117" y="4009882"/>
                  <a:pt x="695605" y="4038600"/>
                </a:cubicBezTo>
                <a:cubicBezTo>
                  <a:pt x="475093" y="4067318"/>
                  <a:pt x="295722" y="3955996"/>
                  <a:pt x="0" y="4038600"/>
                </a:cubicBezTo>
                <a:cubicBezTo>
                  <a:pt x="-3027" y="3817632"/>
                  <a:pt x="48111" y="3553687"/>
                  <a:pt x="0" y="3380885"/>
                </a:cubicBezTo>
                <a:cubicBezTo>
                  <a:pt x="-48111" y="3208084"/>
                  <a:pt x="23892" y="3097320"/>
                  <a:pt x="0" y="2925100"/>
                </a:cubicBezTo>
                <a:cubicBezTo>
                  <a:pt x="-23892" y="2752881"/>
                  <a:pt x="28877" y="2521036"/>
                  <a:pt x="0" y="2348157"/>
                </a:cubicBezTo>
                <a:cubicBezTo>
                  <a:pt x="-28877" y="2175278"/>
                  <a:pt x="19542" y="2010026"/>
                  <a:pt x="0" y="1892373"/>
                </a:cubicBezTo>
                <a:cubicBezTo>
                  <a:pt x="-19542" y="1774720"/>
                  <a:pt x="12376" y="1494064"/>
                  <a:pt x="0" y="1355816"/>
                </a:cubicBezTo>
                <a:cubicBezTo>
                  <a:pt x="-12376" y="1217568"/>
                  <a:pt x="57178" y="911866"/>
                  <a:pt x="0" y="738487"/>
                </a:cubicBezTo>
                <a:cubicBezTo>
                  <a:pt x="-57178" y="565108"/>
                  <a:pt x="19913" y="235862"/>
                  <a:pt x="0" y="0"/>
                </a:cubicBezTo>
                <a:close/>
              </a:path>
              <a:path w="4797278" h="4038600" stroke="0" extrusionOk="0">
                <a:moveTo>
                  <a:pt x="0" y="0"/>
                </a:moveTo>
                <a:cubicBezTo>
                  <a:pt x="239449" y="-10773"/>
                  <a:pt x="396015" y="69139"/>
                  <a:pt x="599660" y="0"/>
                </a:cubicBezTo>
                <a:cubicBezTo>
                  <a:pt x="803305" y="-69139"/>
                  <a:pt x="964019" y="24628"/>
                  <a:pt x="1055401" y="0"/>
                </a:cubicBezTo>
                <a:cubicBezTo>
                  <a:pt x="1146783" y="-24628"/>
                  <a:pt x="1488545" y="67438"/>
                  <a:pt x="1655061" y="0"/>
                </a:cubicBezTo>
                <a:cubicBezTo>
                  <a:pt x="1821577" y="-67438"/>
                  <a:pt x="1888417" y="7371"/>
                  <a:pt x="2110802" y="0"/>
                </a:cubicBezTo>
                <a:cubicBezTo>
                  <a:pt x="2333187" y="-7371"/>
                  <a:pt x="2588763" y="55715"/>
                  <a:pt x="2806408" y="0"/>
                </a:cubicBezTo>
                <a:cubicBezTo>
                  <a:pt x="3024053" y="-55715"/>
                  <a:pt x="3264897" y="75641"/>
                  <a:pt x="3502013" y="0"/>
                </a:cubicBezTo>
                <a:cubicBezTo>
                  <a:pt x="3739129" y="-75641"/>
                  <a:pt x="3813157" y="44241"/>
                  <a:pt x="4101673" y="0"/>
                </a:cubicBezTo>
                <a:cubicBezTo>
                  <a:pt x="4390189" y="-44241"/>
                  <a:pt x="4586731" y="21743"/>
                  <a:pt x="4797278" y="0"/>
                </a:cubicBezTo>
                <a:cubicBezTo>
                  <a:pt x="4859057" y="236660"/>
                  <a:pt x="4761092" y="344157"/>
                  <a:pt x="4797278" y="536557"/>
                </a:cubicBezTo>
                <a:cubicBezTo>
                  <a:pt x="4833464" y="728957"/>
                  <a:pt x="4750240" y="816627"/>
                  <a:pt x="4797278" y="1032728"/>
                </a:cubicBezTo>
                <a:cubicBezTo>
                  <a:pt x="4844316" y="1248829"/>
                  <a:pt x="4776919" y="1359640"/>
                  <a:pt x="4797278" y="1609671"/>
                </a:cubicBezTo>
                <a:cubicBezTo>
                  <a:pt x="4817637" y="1859702"/>
                  <a:pt x="4758478" y="1948462"/>
                  <a:pt x="4797278" y="2105841"/>
                </a:cubicBezTo>
                <a:cubicBezTo>
                  <a:pt x="4836078" y="2263220"/>
                  <a:pt x="4774740" y="2380601"/>
                  <a:pt x="4797278" y="2602012"/>
                </a:cubicBezTo>
                <a:cubicBezTo>
                  <a:pt x="4819816" y="2823423"/>
                  <a:pt x="4768361" y="2941802"/>
                  <a:pt x="4797278" y="3259727"/>
                </a:cubicBezTo>
                <a:cubicBezTo>
                  <a:pt x="4826195" y="3577653"/>
                  <a:pt x="4749053" y="3741768"/>
                  <a:pt x="4797278" y="4038600"/>
                </a:cubicBezTo>
                <a:cubicBezTo>
                  <a:pt x="4591221" y="4046604"/>
                  <a:pt x="4397131" y="4000573"/>
                  <a:pt x="4197618" y="4038600"/>
                </a:cubicBezTo>
                <a:cubicBezTo>
                  <a:pt x="3998105" y="4076627"/>
                  <a:pt x="3947779" y="3993889"/>
                  <a:pt x="3741877" y="4038600"/>
                </a:cubicBezTo>
                <a:cubicBezTo>
                  <a:pt x="3535975" y="4083311"/>
                  <a:pt x="3429277" y="4024736"/>
                  <a:pt x="3238163" y="4038600"/>
                </a:cubicBezTo>
                <a:cubicBezTo>
                  <a:pt x="3047049" y="4052464"/>
                  <a:pt x="2856676" y="3973452"/>
                  <a:pt x="2686476" y="4038600"/>
                </a:cubicBezTo>
                <a:cubicBezTo>
                  <a:pt x="2516276" y="4103748"/>
                  <a:pt x="2315428" y="4022636"/>
                  <a:pt x="2038843" y="4038600"/>
                </a:cubicBezTo>
                <a:cubicBezTo>
                  <a:pt x="1762258" y="4054564"/>
                  <a:pt x="1733900" y="4013998"/>
                  <a:pt x="1535129" y="4038600"/>
                </a:cubicBezTo>
                <a:cubicBezTo>
                  <a:pt x="1336358" y="4063202"/>
                  <a:pt x="1253282" y="4021476"/>
                  <a:pt x="1031415" y="4038600"/>
                </a:cubicBezTo>
                <a:cubicBezTo>
                  <a:pt x="809548" y="4055724"/>
                  <a:pt x="508537" y="3995892"/>
                  <a:pt x="0" y="4038600"/>
                </a:cubicBezTo>
                <a:cubicBezTo>
                  <a:pt x="-38023" y="3833592"/>
                  <a:pt x="69724" y="3666808"/>
                  <a:pt x="0" y="3380885"/>
                </a:cubicBezTo>
                <a:cubicBezTo>
                  <a:pt x="-69724" y="3094962"/>
                  <a:pt x="33357" y="3047580"/>
                  <a:pt x="0" y="2884714"/>
                </a:cubicBezTo>
                <a:cubicBezTo>
                  <a:pt x="-33357" y="2721848"/>
                  <a:pt x="53781" y="2644296"/>
                  <a:pt x="0" y="2428929"/>
                </a:cubicBezTo>
                <a:cubicBezTo>
                  <a:pt x="-53781" y="2213563"/>
                  <a:pt x="64380" y="2017869"/>
                  <a:pt x="0" y="1892373"/>
                </a:cubicBezTo>
                <a:cubicBezTo>
                  <a:pt x="-64380" y="1766877"/>
                  <a:pt x="41950" y="1443948"/>
                  <a:pt x="0" y="1315430"/>
                </a:cubicBezTo>
                <a:cubicBezTo>
                  <a:pt x="-41950" y="1186912"/>
                  <a:pt x="54767" y="920206"/>
                  <a:pt x="0" y="819259"/>
                </a:cubicBezTo>
                <a:cubicBezTo>
                  <a:pt x="-54767" y="718312"/>
                  <a:pt x="26411" y="408538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93D4CE-6725-D0A2-14E6-6EAC1B555BFD}"/>
              </a:ext>
            </a:extLst>
          </p:cNvPr>
          <p:cNvSpPr/>
          <p:nvPr/>
        </p:nvSpPr>
        <p:spPr>
          <a:xfrm>
            <a:off x="259080" y="396240"/>
            <a:ext cx="6400800" cy="4038600"/>
          </a:xfrm>
          <a:custGeom>
            <a:avLst/>
            <a:gdLst>
              <a:gd name="connsiteX0" fmla="*/ 0 w 6400800"/>
              <a:gd name="connsiteY0" fmla="*/ 0 h 4038600"/>
              <a:gd name="connsiteX1" fmla="*/ 709907 w 6400800"/>
              <a:gd name="connsiteY1" fmla="*/ 0 h 4038600"/>
              <a:gd name="connsiteX2" fmla="*/ 1291798 w 6400800"/>
              <a:gd name="connsiteY2" fmla="*/ 0 h 4038600"/>
              <a:gd name="connsiteX3" fmla="*/ 1937697 w 6400800"/>
              <a:gd name="connsiteY3" fmla="*/ 0 h 4038600"/>
              <a:gd name="connsiteX4" fmla="*/ 2647604 w 6400800"/>
              <a:gd name="connsiteY4" fmla="*/ 0 h 4038600"/>
              <a:gd name="connsiteX5" fmla="*/ 3229495 w 6400800"/>
              <a:gd name="connsiteY5" fmla="*/ 0 h 4038600"/>
              <a:gd name="connsiteX6" fmla="*/ 3939401 w 6400800"/>
              <a:gd name="connsiteY6" fmla="*/ 0 h 4038600"/>
              <a:gd name="connsiteX7" fmla="*/ 4457284 w 6400800"/>
              <a:gd name="connsiteY7" fmla="*/ 0 h 4038600"/>
              <a:gd name="connsiteX8" fmla="*/ 5103183 w 6400800"/>
              <a:gd name="connsiteY8" fmla="*/ 0 h 4038600"/>
              <a:gd name="connsiteX9" fmla="*/ 5685074 w 6400800"/>
              <a:gd name="connsiteY9" fmla="*/ 0 h 4038600"/>
              <a:gd name="connsiteX10" fmla="*/ 6400800 w 6400800"/>
              <a:gd name="connsiteY10" fmla="*/ 0 h 4038600"/>
              <a:gd name="connsiteX11" fmla="*/ 6400800 w 6400800"/>
              <a:gd name="connsiteY11" fmla="*/ 657715 h 4038600"/>
              <a:gd name="connsiteX12" fmla="*/ 6400800 w 6400800"/>
              <a:gd name="connsiteY12" fmla="*/ 1315430 h 4038600"/>
              <a:gd name="connsiteX13" fmla="*/ 6400800 w 6400800"/>
              <a:gd name="connsiteY13" fmla="*/ 1932759 h 4038600"/>
              <a:gd name="connsiteX14" fmla="*/ 6400800 w 6400800"/>
              <a:gd name="connsiteY14" fmla="*/ 2590473 h 4038600"/>
              <a:gd name="connsiteX15" fmla="*/ 6400800 w 6400800"/>
              <a:gd name="connsiteY15" fmla="*/ 3248188 h 4038600"/>
              <a:gd name="connsiteX16" fmla="*/ 6400800 w 6400800"/>
              <a:gd name="connsiteY16" fmla="*/ 4038600 h 4038600"/>
              <a:gd name="connsiteX17" fmla="*/ 6010933 w 6400800"/>
              <a:gd name="connsiteY17" fmla="*/ 4038600 h 4038600"/>
              <a:gd name="connsiteX18" fmla="*/ 5301026 w 6400800"/>
              <a:gd name="connsiteY18" fmla="*/ 4038600 h 4038600"/>
              <a:gd name="connsiteX19" fmla="*/ 4847151 w 6400800"/>
              <a:gd name="connsiteY19" fmla="*/ 4038600 h 4038600"/>
              <a:gd name="connsiteX20" fmla="*/ 4457284 w 6400800"/>
              <a:gd name="connsiteY20" fmla="*/ 4038600 h 4038600"/>
              <a:gd name="connsiteX21" fmla="*/ 3811385 w 6400800"/>
              <a:gd name="connsiteY21" fmla="*/ 4038600 h 4038600"/>
              <a:gd name="connsiteX22" fmla="*/ 3229495 w 6400800"/>
              <a:gd name="connsiteY22" fmla="*/ 4038600 h 4038600"/>
              <a:gd name="connsiteX23" fmla="*/ 2519588 w 6400800"/>
              <a:gd name="connsiteY23" fmla="*/ 4038600 h 4038600"/>
              <a:gd name="connsiteX24" fmla="*/ 1809681 w 6400800"/>
              <a:gd name="connsiteY24" fmla="*/ 4038600 h 4038600"/>
              <a:gd name="connsiteX25" fmla="*/ 1227790 w 6400800"/>
              <a:gd name="connsiteY25" fmla="*/ 4038600 h 4038600"/>
              <a:gd name="connsiteX26" fmla="*/ 773915 w 6400800"/>
              <a:gd name="connsiteY26" fmla="*/ 4038600 h 4038600"/>
              <a:gd name="connsiteX27" fmla="*/ 0 w 6400800"/>
              <a:gd name="connsiteY27" fmla="*/ 4038600 h 4038600"/>
              <a:gd name="connsiteX28" fmla="*/ 0 w 6400800"/>
              <a:gd name="connsiteY28" fmla="*/ 3502043 h 4038600"/>
              <a:gd name="connsiteX29" fmla="*/ 0 w 6400800"/>
              <a:gd name="connsiteY29" fmla="*/ 2844328 h 4038600"/>
              <a:gd name="connsiteX30" fmla="*/ 0 w 6400800"/>
              <a:gd name="connsiteY30" fmla="*/ 2226999 h 4038600"/>
              <a:gd name="connsiteX31" fmla="*/ 0 w 6400800"/>
              <a:gd name="connsiteY31" fmla="*/ 1650057 h 4038600"/>
              <a:gd name="connsiteX32" fmla="*/ 0 w 6400800"/>
              <a:gd name="connsiteY32" fmla="*/ 1194272 h 4038600"/>
              <a:gd name="connsiteX33" fmla="*/ 0 w 6400800"/>
              <a:gd name="connsiteY33" fmla="*/ 576943 h 4038600"/>
              <a:gd name="connsiteX34" fmla="*/ 0 w 6400800"/>
              <a:gd name="connsiteY3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0800" h="4038600" fill="none" extrusionOk="0">
                <a:moveTo>
                  <a:pt x="0" y="0"/>
                </a:moveTo>
                <a:cubicBezTo>
                  <a:pt x="270777" y="-71128"/>
                  <a:pt x="423019" y="75942"/>
                  <a:pt x="709907" y="0"/>
                </a:cubicBezTo>
                <a:cubicBezTo>
                  <a:pt x="996795" y="-75942"/>
                  <a:pt x="1116325" y="19976"/>
                  <a:pt x="1291798" y="0"/>
                </a:cubicBezTo>
                <a:cubicBezTo>
                  <a:pt x="1467271" y="-19976"/>
                  <a:pt x="1626685" y="9045"/>
                  <a:pt x="1937697" y="0"/>
                </a:cubicBezTo>
                <a:cubicBezTo>
                  <a:pt x="2248709" y="-9045"/>
                  <a:pt x="2316798" y="12140"/>
                  <a:pt x="2647604" y="0"/>
                </a:cubicBezTo>
                <a:cubicBezTo>
                  <a:pt x="2978410" y="-12140"/>
                  <a:pt x="2970014" y="10025"/>
                  <a:pt x="3229495" y="0"/>
                </a:cubicBezTo>
                <a:cubicBezTo>
                  <a:pt x="3488976" y="-10025"/>
                  <a:pt x="3643888" y="54986"/>
                  <a:pt x="3939401" y="0"/>
                </a:cubicBezTo>
                <a:cubicBezTo>
                  <a:pt x="4234914" y="-54986"/>
                  <a:pt x="4331875" y="29864"/>
                  <a:pt x="4457284" y="0"/>
                </a:cubicBezTo>
                <a:cubicBezTo>
                  <a:pt x="4582693" y="-29864"/>
                  <a:pt x="4924682" y="10517"/>
                  <a:pt x="5103183" y="0"/>
                </a:cubicBezTo>
                <a:cubicBezTo>
                  <a:pt x="5281684" y="-10517"/>
                  <a:pt x="5458096" y="8018"/>
                  <a:pt x="5685074" y="0"/>
                </a:cubicBezTo>
                <a:cubicBezTo>
                  <a:pt x="5912052" y="-8018"/>
                  <a:pt x="6120977" y="16611"/>
                  <a:pt x="6400800" y="0"/>
                </a:cubicBezTo>
                <a:cubicBezTo>
                  <a:pt x="6479475" y="158572"/>
                  <a:pt x="6393291" y="473257"/>
                  <a:pt x="6400800" y="657715"/>
                </a:cubicBezTo>
                <a:cubicBezTo>
                  <a:pt x="6408309" y="842173"/>
                  <a:pt x="6359347" y="1128086"/>
                  <a:pt x="6400800" y="1315430"/>
                </a:cubicBezTo>
                <a:cubicBezTo>
                  <a:pt x="6442253" y="1502774"/>
                  <a:pt x="6353814" y="1776103"/>
                  <a:pt x="6400800" y="1932759"/>
                </a:cubicBezTo>
                <a:cubicBezTo>
                  <a:pt x="6447786" y="2089415"/>
                  <a:pt x="6349691" y="2346383"/>
                  <a:pt x="6400800" y="2590473"/>
                </a:cubicBezTo>
                <a:cubicBezTo>
                  <a:pt x="6451909" y="2834563"/>
                  <a:pt x="6359728" y="3065953"/>
                  <a:pt x="6400800" y="3248188"/>
                </a:cubicBezTo>
                <a:cubicBezTo>
                  <a:pt x="6441872" y="3430423"/>
                  <a:pt x="6312256" y="3834259"/>
                  <a:pt x="6400800" y="4038600"/>
                </a:cubicBezTo>
                <a:cubicBezTo>
                  <a:pt x="6282449" y="4070885"/>
                  <a:pt x="6142031" y="4035571"/>
                  <a:pt x="6010933" y="4038600"/>
                </a:cubicBezTo>
                <a:cubicBezTo>
                  <a:pt x="5879835" y="4041629"/>
                  <a:pt x="5578036" y="3968915"/>
                  <a:pt x="5301026" y="4038600"/>
                </a:cubicBezTo>
                <a:cubicBezTo>
                  <a:pt x="5024016" y="4108285"/>
                  <a:pt x="4956317" y="4013787"/>
                  <a:pt x="4847151" y="4038600"/>
                </a:cubicBezTo>
                <a:cubicBezTo>
                  <a:pt x="4737985" y="4063413"/>
                  <a:pt x="4560063" y="4021555"/>
                  <a:pt x="4457284" y="4038600"/>
                </a:cubicBezTo>
                <a:cubicBezTo>
                  <a:pt x="4354505" y="4055645"/>
                  <a:pt x="3988698" y="3981860"/>
                  <a:pt x="3811385" y="4038600"/>
                </a:cubicBezTo>
                <a:cubicBezTo>
                  <a:pt x="3634072" y="4095340"/>
                  <a:pt x="3518076" y="4026902"/>
                  <a:pt x="3229495" y="4038600"/>
                </a:cubicBezTo>
                <a:cubicBezTo>
                  <a:pt x="2940914" y="4050298"/>
                  <a:pt x="2793853" y="3996872"/>
                  <a:pt x="2519588" y="4038600"/>
                </a:cubicBezTo>
                <a:cubicBezTo>
                  <a:pt x="2245323" y="4080328"/>
                  <a:pt x="2028870" y="3978412"/>
                  <a:pt x="1809681" y="4038600"/>
                </a:cubicBezTo>
                <a:cubicBezTo>
                  <a:pt x="1590492" y="4098788"/>
                  <a:pt x="1372943" y="3977972"/>
                  <a:pt x="1227790" y="4038600"/>
                </a:cubicBezTo>
                <a:cubicBezTo>
                  <a:pt x="1082637" y="4099228"/>
                  <a:pt x="890112" y="4016644"/>
                  <a:pt x="773915" y="4038600"/>
                </a:cubicBezTo>
                <a:cubicBezTo>
                  <a:pt x="657719" y="4060556"/>
                  <a:pt x="218775" y="4031114"/>
                  <a:pt x="0" y="4038600"/>
                </a:cubicBezTo>
                <a:cubicBezTo>
                  <a:pt x="-44983" y="3868408"/>
                  <a:pt x="36859" y="3642722"/>
                  <a:pt x="0" y="3502043"/>
                </a:cubicBezTo>
                <a:cubicBezTo>
                  <a:pt x="-36859" y="3361364"/>
                  <a:pt x="32566" y="3017825"/>
                  <a:pt x="0" y="2844328"/>
                </a:cubicBezTo>
                <a:cubicBezTo>
                  <a:pt x="-32566" y="2670831"/>
                  <a:pt x="2863" y="2485542"/>
                  <a:pt x="0" y="2226999"/>
                </a:cubicBezTo>
                <a:cubicBezTo>
                  <a:pt x="-2863" y="1968456"/>
                  <a:pt x="55229" y="1809333"/>
                  <a:pt x="0" y="1650057"/>
                </a:cubicBezTo>
                <a:cubicBezTo>
                  <a:pt x="-55229" y="1490781"/>
                  <a:pt x="26489" y="1327740"/>
                  <a:pt x="0" y="1194272"/>
                </a:cubicBezTo>
                <a:cubicBezTo>
                  <a:pt x="-26489" y="1060805"/>
                  <a:pt x="59424" y="721743"/>
                  <a:pt x="0" y="576943"/>
                </a:cubicBezTo>
                <a:cubicBezTo>
                  <a:pt x="-59424" y="432143"/>
                  <a:pt x="54953" y="249867"/>
                  <a:pt x="0" y="0"/>
                </a:cubicBezTo>
                <a:close/>
              </a:path>
              <a:path w="6400800" h="4038600" stroke="0" extrusionOk="0">
                <a:moveTo>
                  <a:pt x="0" y="0"/>
                </a:moveTo>
                <a:cubicBezTo>
                  <a:pt x="281552" y="-44307"/>
                  <a:pt x="397602" y="38238"/>
                  <a:pt x="581891" y="0"/>
                </a:cubicBezTo>
                <a:cubicBezTo>
                  <a:pt x="766180" y="-38238"/>
                  <a:pt x="845880" y="27822"/>
                  <a:pt x="971758" y="0"/>
                </a:cubicBezTo>
                <a:cubicBezTo>
                  <a:pt x="1097636" y="-27822"/>
                  <a:pt x="1295065" y="53463"/>
                  <a:pt x="1553649" y="0"/>
                </a:cubicBezTo>
                <a:cubicBezTo>
                  <a:pt x="1812233" y="-53463"/>
                  <a:pt x="1816707" y="14350"/>
                  <a:pt x="1943516" y="0"/>
                </a:cubicBezTo>
                <a:cubicBezTo>
                  <a:pt x="2070325" y="-14350"/>
                  <a:pt x="2441559" y="81836"/>
                  <a:pt x="2653423" y="0"/>
                </a:cubicBezTo>
                <a:cubicBezTo>
                  <a:pt x="2865287" y="-81836"/>
                  <a:pt x="3139236" y="1762"/>
                  <a:pt x="3363329" y="0"/>
                </a:cubicBezTo>
                <a:cubicBezTo>
                  <a:pt x="3587422" y="-1762"/>
                  <a:pt x="3734372" y="20641"/>
                  <a:pt x="3945220" y="0"/>
                </a:cubicBezTo>
                <a:cubicBezTo>
                  <a:pt x="4156068" y="-20641"/>
                  <a:pt x="4333518" y="8153"/>
                  <a:pt x="4591119" y="0"/>
                </a:cubicBezTo>
                <a:cubicBezTo>
                  <a:pt x="4848720" y="-8153"/>
                  <a:pt x="4858664" y="18685"/>
                  <a:pt x="5109002" y="0"/>
                </a:cubicBezTo>
                <a:cubicBezTo>
                  <a:pt x="5359340" y="-18685"/>
                  <a:pt x="5403785" y="36436"/>
                  <a:pt x="5562877" y="0"/>
                </a:cubicBezTo>
                <a:cubicBezTo>
                  <a:pt x="5721970" y="-36436"/>
                  <a:pt x="6101882" y="16235"/>
                  <a:pt x="6400800" y="0"/>
                </a:cubicBezTo>
                <a:cubicBezTo>
                  <a:pt x="6440232" y="229387"/>
                  <a:pt x="6351394" y="384037"/>
                  <a:pt x="6400800" y="536557"/>
                </a:cubicBezTo>
                <a:cubicBezTo>
                  <a:pt x="6450206" y="689077"/>
                  <a:pt x="6378262" y="811317"/>
                  <a:pt x="6400800" y="1032728"/>
                </a:cubicBezTo>
                <a:cubicBezTo>
                  <a:pt x="6423338" y="1254139"/>
                  <a:pt x="6371883" y="1372518"/>
                  <a:pt x="6400800" y="1690443"/>
                </a:cubicBezTo>
                <a:cubicBezTo>
                  <a:pt x="6429717" y="2008369"/>
                  <a:pt x="6370929" y="2065928"/>
                  <a:pt x="6400800" y="2307771"/>
                </a:cubicBezTo>
                <a:cubicBezTo>
                  <a:pt x="6430671" y="2549614"/>
                  <a:pt x="6342148" y="2663105"/>
                  <a:pt x="6400800" y="2884714"/>
                </a:cubicBezTo>
                <a:cubicBezTo>
                  <a:pt x="6459452" y="3106323"/>
                  <a:pt x="6388918" y="3338053"/>
                  <a:pt x="6400800" y="3542429"/>
                </a:cubicBezTo>
                <a:cubicBezTo>
                  <a:pt x="6412682" y="3746805"/>
                  <a:pt x="6384920" y="3882192"/>
                  <a:pt x="6400800" y="4038600"/>
                </a:cubicBezTo>
                <a:cubicBezTo>
                  <a:pt x="6282587" y="4051168"/>
                  <a:pt x="6024457" y="3979277"/>
                  <a:pt x="5882917" y="4038600"/>
                </a:cubicBezTo>
                <a:cubicBezTo>
                  <a:pt x="5741377" y="4097923"/>
                  <a:pt x="5532615" y="3961602"/>
                  <a:pt x="5237018" y="4038600"/>
                </a:cubicBezTo>
                <a:cubicBezTo>
                  <a:pt x="4941421" y="4115598"/>
                  <a:pt x="4877049" y="3986337"/>
                  <a:pt x="4783143" y="4038600"/>
                </a:cubicBezTo>
                <a:cubicBezTo>
                  <a:pt x="4689238" y="4090863"/>
                  <a:pt x="4455219" y="4009301"/>
                  <a:pt x="4329268" y="4038600"/>
                </a:cubicBezTo>
                <a:cubicBezTo>
                  <a:pt x="4203317" y="4067899"/>
                  <a:pt x="3929928" y="3992140"/>
                  <a:pt x="3619361" y="4038600"/>
                </a:cubicBezTo>
                <a:cubicBezTo>
                  <a:pt x="3308794" y="4085060"/>
                  <a:pt x="3176347" y="4033216"/>
                  <a:pt x="2909455" y="4038600"/>
                </a:cubicBezTo>
                <a:cubicBezTo>
                  <a:pt x="2642563" y="4043984"/>
                  <a:pt x="2435047" y="3969551"/>
                  <a:pt x="2263556" y="4038600"/>
                </a:cubicBezTo>
                <a:cubicBezTo>
                  <a:pt x="2092065" y="4107649"/>
                  <a:pt x="1978456" y="4029656"/>
                  <a:pt x="1745673" y="4038600"/>
                </a:cubicBezTo>
                <a:cubicBezTo>
                  <a:pt x="1512890" y="4047544"/>
                  <a:pt x="1330265" y="4033161"/>
                  <a:pt x="1035766" y="4038600"/>
                </a:cubicBezTo>
                <a:cubicBezTo>
                  <a:pt x="741267" y="4044039"/>
                  <a:pt x="802322" y="3993628"/>
                  <a:pt x="645899" y="4038600"/>
                </a:cubicBezTo>
                <a:cubicBezTo>
                  <a:pt x="489476" y="4083572"/>
                  <a:pt x="228411" y="4000133"/>
                  <a:pt x="0" y="4038600"/>
                </a:cubicBezTo>
                <a:cubicBezTo>
                  <a:pt x="-10527" y="3792316"/>
                  <a:pt x="62286" y="3636852"/>
                  <a:pt x="0" y="3380885"/>
                </a:cubicBezTo>
                <a:cubicBezTo>
                  <a:pt x="-62286" y="3124919"/>
                  <a:pt x="24937" y="2989138"/>
                  <a:pt x="0" y="2803942"/>
                </a:cubicBezTo>
                <a:cubicBezTo>
                  <a:pt x="-24937" y="2618746"/>
                  <a:pt x="24021" y="2330040"/>
                  <a:pt x="0" y="2146227"/>
                </a:cubicBezTo>
                <a:cubicBezTo>
                  <a:pt x="-24021" y="1962415"/>
                  <a:pt x="29044" y="1776409"/>
                  <a:pt x="0" y="1569285"/>
                </a:cubicBezTo>
                <a:cubicBezTo>
                  <a:pt x="-29044" y="1362161"/>
                  <a:pt x="60077" y="1200056"/>
                  <a:pt x="0" y="992342"/>
                </a:cubicBezTo>
                <a:cubicBezTo>
                  <a:pt x="-60077" y="784628"/>
                  <a:pt x="24220" y="269302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2A343F-08AB-AF09-654E-E38B8BC61AD0}"/>
              </a:ext>
            </a:extLst>
          </p:cNvPr>
          <p:cNvSpPr/>
          <p:nvPr/>
        </p:nvSpPr>
        <p:spPr>
          <a:xfrm>
            <a:off x="617220" y="1341119"/>
            <a:ext cx="484358" cy="2468880"/>
          </a:xfrm>
          <a:custGeom>
            <a:avLst/>
            <a:gdLst>
              <a:gd name="connsiteX0" fmla="*/ 0 w 484358"/>
              <a:gd name="connsiteY0" fmla="*/ 0 h 2468880"/>
              <a:gd name="connsiteX1" fmla="*/ 484358 w 484358"/>
              <a:gd name="connsiteY1" fmla="*/ 0 h 2468880"/>
              <a:gd name="connsiteX2" fmla="*/ 484358 w 484358"/>
              <a:gd name="connsiteY2" fmla="*/ 518465 h 2468880"/>
              <a:gd name="connsiteX3" fmla="*/ 484358 w 484358"/>
              <a:gd name="connsiteY3" fmla="*/ 1061618 h 2468880"/>
              <a:gd name="connsiteX4" fmla="*/ 484358 w 484358"/>
              <a:gd name="connsiteY4" fmla="*/ 1481328 h 2468880"/>
              <a:gd name="connsiteX5" fmla="*/ 484358 w 484358"/>
              <a:gd name="connsiteY5" fmla="*/ 1925726 h 2468880"/>
              <a:gd name="connsiteX6" fmla="*/ 484358 w 484358"/>
              <a:gd name="connsiteY6" fmla="*/ 2468880 h 2468880"/>
              <a:gd name="connsiteX7" fmla="*/ 0 w 484358"/>
              <a:gd name="connsiteY7" fmla="*/ 2468880 h 2468880"/>
              <a:gd name="connsiteX8" fmla="*/ 0 w 484358"/>
              <a:gd name="connsiteY8" fmla="*/ 2049170 h 2468880"/>
              <a:gd name="connsiteX9" fmla="*/ 0 w 484358"/>
              <a:gd name="connsiteY9" fmla="*/ 1530706 h 2468880"/>
              <a:gd name="connsiteX10" fmla="*/ 0 w 484358"/>
              <a:gd name="connsiteY10" fmla="*/ 1012241 h 2468880"/>
              <a:gd name="connsiteX11" fmla="*/ 0 w 484358"/>
              <a:gd name="connsiteY11" fmla="*/ 469087 h 2468880"/>
              <a:gd name="connsiteX12" fmla="*/ 0 w 484358"/>
              <a:gd name="connsiteY12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358" h="2468880" fill="none" extrusionOk="0">
                <a:moveTo>
                  <a:pt x="0" y="0"/>
                </a:moveTo>
                <a:cubicBezTo>
                  <a:pt x="109367" y="-44063"/>
                  <a:pt x="352469" y="19781"/>
                  <a:pt x="484358" y="0"/>
                </a:cubicBezTo>
                <a:cubicBezTo>
                  <a:pt x="514546" y="172790"/>
                  <a:pt x="447703" y="340699"/>
                  <a:pt x="484358" y="518465"/>
                </a:cubicBezTo>
                <a:cubicBezTo>
                  <a:pt x="521013" y="696232"/>
                  <a:pt x="445911" y="828785"/>
                  <a:pt x="484358" y="1061618"/>
                </a:cubicBezTo>
                <a:cubicBezTo>
                  <a:pt x="522805" y="1294451"/>
                  <a:pt x="456382" y="1360963"/>
                  <a:pt x="484358" y="1481328"/>
                </a:cubicBezTo>
                <a:cubicBezTo>
                  <a:pt x="512334" y="1601693"/>
                  <a:pt x="450088" y="1819005"/>
                  <a:pt x="484358" y="1925726"/>
                </a:cubicBezTo>
                <a:cubicBezTo>
                  <a:pt x="518628" y="2032447"/>
                  <a:pt x="432073" y="2293015"/>
                  <a:pt x="484358" y="2468880"/>
                </a:cubicBezTo>
                <a:cubicBezTo>
                  <a:pt x="319038" y="2501405"/>
                  <a:pt x="223911" y="2413971"/>
                  <a:pt x="0" y="2468880"/>
                </a:cubicBezTo>
                <a:cubicBezTo>
                  <a:pt x="-45122" y="2330659"/>
                  <a:pt x="35961" y="2164276"/>
                  <a:pt x="0" y="2049170"/>
                </a:cubicBezTo>
                <a:cubicBezTo>
                  <a:pt x="-35961" y="1934064"/>
                  <a:pt x="41451" y="1729397"/>
                  <a:pt x="0" y="1530706"/>
                </a:cubicBezTo>
                <a:cubicBezTo>
                  <a:pt x="-41451" y="1332015"/>
                  <a:pt x="13234" y="1260522"/>
                  <a:pt x="0" y="1012241"/>
                </a:cubicBezTo>
                <a:cubicBezTo>
                  <a:pt x="-13234" y="763960"/>
                  <a:pt x="26170" y="666052"/>
                  <a:pt x="0" y="469087"/>
                </a:cubicBezTo>
                <a:cubicBezTo>
                  <a:pt x="-26170" y="272122"/>
                  <a:pt x="25974" y="156351"/>
                  <a:pt x="0" y="0"/>
                </a:cubicBezTo>
                <a:close/>
              </a:path>
              <a:path w="484358" h="2468880" stroke="0" extrusionOk="0">
                <a:moveTo>
                  <a:pt x="0" y="0"/>
                </a:moveTo>
                <a:cubicBezTo>
                  <a:pt x="129048" y="-25524"/>
                  <a:pt x="308456" y="17210"/>
                  <a:pt x="484358" y="0"/>
                </a:cubicBezTo>
                <a:cubicBezTo>
                  <a:pt x="513357" y="111112"/>
                  <a:pt x="446200" y="318868"/>
                  <a:pt x="484358" y="419710"/>
                </a:cubicBezTo>
                <a:cubicBezTo>
                  <a:pt x="522516" y="520552"/>
                  <a:pt x="445380" y="685303"/>
                  <a:pt x="484358" y="839419"/>
                </a:cubicBezTo>
                <a:cubicBezTo>
                  <a:pt x="523336" y="993535"/>
                  <a:pt x="450972" y="1172817"/>
                  <a:pt x="484358" y="1259129"/>
                </a:cubicBezTo>
                <a:cubicBezTo>
                  <a:pt x="517744" y="1345441"/>
                  <a:pt x="474622" y="1495681"/>
                  <a:pt x="484358" y="1728216"/>
                </a:cubicBezTo>
                <a:cubicBezTo>
                  <a:pt x="494094" y="1960751"/>
                  <a:pt x="472658" y="2143949"/>
                  <a:pt x="484358" y="2468880"/>
                </a:cubicBezTo>
                <a:cubicBezTo>
                  <a:pt x="277594" y="2512510"/>
                  <a:pt x="154733" y="2416092"/>
                  <a:pt x="0" y="2468880"/>
                </a:cubicBezTo>
                <a:cubicBezTo>
                  <a:pt x="-14528" y="2296275"/>
                  <a:pt x="17856" y="2121472"/>
                  <a:pt x="0" y="1925726"/>
                </a:cubicBezTo>
                <a:cubicBezTo>
                  <a:pt x="-17856" y="1729980"/>
                  <a:pt x="4341" y="1504097"/>
                  <a:pt x="0" y="1382573"/>
                </a:cubicBezTo>
                <a:cubicBezTo>
                  <a:pt x="-4341" y="1261049"/>
                  <a:pt x="10442" y="1038823"/>
                  <a:pt x="0" y="913486"/>
                </a:cubicBezTo>
                <a:cubicBezTo>
                  <a:pt x="-10442" y="788149"/>
                  <a:pt x="22201" y="418451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点击删除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AC864239-E19E-BA76-8A1A-D093C4D9B3DE}"/>
              </a:ext>
            </a:extLst>
          </p:cNvPr>
          <p:cNvSpPr/>
          <p:nvPr/>
        </p:nvSpPr>
        <p:spPr>
          <a:xfrm>
            <a:off x="1996440" y="1341119"/>
            <a:ext cx="3253740" cy="2468880"/>
          </a:xfrm>
          <a:custGeom>
            <a:avLst/>
            <a:gdLst>
              <a:gd name="connsiteX0" fmla="*/ 0 w 3253740"/>
              <a:gd name="connsiteY0" fmla="*/ 1234440 h 2468880"/>
              <a:gd name="connsiteX1" fmla="*/ 374180 w 3253740"/>
              <a:gd name="connsiteY1" fmla="*/ 950519 h 2468880"/>
              <a:gd name="connsiteX2" fmla="*/ 764629 w 3253740"/>
              <a:gd name="connsiteY2" fmla="*/ 654253 h 2468880"/>
              <a:gd name="connsiteX3" fmla="*/ 1155078 w 3253740"/>
              <a:gd name="connsiteY3" fmla="*/ 357988 h 2468880"/>
              <a:gd name="connsiteX4" fmla="*/ 1626870 w 3253740"/>
              <a:gd name="connsiteY4" fmla="*/ 0 h 2468880"/>
              <a:gd name="connsiteX5" fmla="*/ 2049856 w 3253740"/>
              <a:gd name="connsiteY5" fmla="*/ 320954 h 2468880"/>
              <a:gd name="connsiteX6" fmla="*/ 2424036 w 3253740"/>
              <a:gd name="connsiteY6" fmla="*/ 604876 h 2468880"/>
              <a:gd name="connsiteX7" fmla="*/ 2830754 w 3253740"/>
              <a:gd name="connsiteY7" fmla="*/ 913486 h 2468880"/>
              <a:gd name="connsiteX8" fmla="*/ 3253740 w 3253740"/>
              <a:gd name="connsiteY8" fmla="*/ 1234440 h 2468880"/>
              <a:gd name="connsiteX9" fmla="*/ 2879560 w 3253740"/>
              <a:gd name="connsiteY9" fmla="*/ 1518361 h 2468880"/>
              <a:gd name="connsiteX10" fmla="*/ 2472842 w 3253740"/>
              <a:gd name="connsiteY10" fmla="*/ 1826971 h 2468880"/>
              <a:gd name="connsiteX11" fmla="*/ 2033588 w 3253740"/>
              <a:gd name="connsiteY11" fmla="*/ 2160270 h 2468880"/>
              <a:gd name="connsiteX12" fmla="*/ 1626870 w 3253740"/>
              <a:gd name="connsiteY12" fmla="*/ 2468880 h 2468880"/>
              <a:gd name="connsiteX13" fmla="*/ 1187615 w 3253740"/>
              <a:gd name="connsiteY13" fmla="*/ 2135581 h 2468880"/>
              <a:gd name="connsiteX14" fmla="*/ 748360 w 3253740"/>
              <a:gd name="connsiteY14" fmla="*/ 1802282 h 2468880"/>
              <a:gd name="connsiteX15" fmla="*/ 357911 w 3253740"/>
              <a:gd name="connsiteY15" fmla="*/ 1506017 h 2468880"/>
              <a:gd name="connsiteX16" fmla="*/ 0 w 3253740"/>
              <a:gd name="connsiteY16" fmla="*/ 123444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53740" h="2468880" extrusionOk="0">
                <a:moveTo>
                  <a:pt x="0" y="1234440"/>
                </a:moveTo>
                <a:cubicBezTo>
                  <a:pt x="55077" y="1132727"/>
                  <a:pt x="278187" y="1039197"/>
                  <a:pt x="374180" y="950519"/>
                </a:cubicBezTo>
                <a:cubicBezTo>
                  <a:pt x="470173" y="861841"/>
                  <a:pt x="604466" y="818004"/>
                  <a:pt x="764629" y="654253"/>
                </a:cubicBezTo>
                <a:cubicBezTo>
                  <a:pt x="924792" y="490503"/>
                  <a:pt x="1066599" y="462596"/>
                  <a:pt x="1155078" y="357988"/>
                </a:cubicBezTo>
                <a:cubicBezTo>
                  <a:pt x="1243557" y="253380"/>
                  <a:pt x="1476607" y="133524"/>
                  <a:pt x="1626870" y="0"/>
                </a:cubicBezTo>
                <a:cubicBezTo>
                  <a:pt x="1753330" y="53883"/>
                  <a:pt x="1813579" y="197868"/>
                  <a:pt x="2049856" y="320954"/>
                </a:cubicBezTo>
                <a:cubicBezTo>
                  <a:pt x="2286133" y="444040"/>
                  <a:pt x="2311063" y="540884"/>
                  <a:pt x="2424036" y="604876"/>
                </a:cubicBezTo>
                <a:cubicBezTo>
                  <a:pt x="2537009" y="668868"/>
                  <a:pt x="2699971" y="837402"/>
                  <a:pt x="2830754" y="913486"/>
                </a:cubicBezTo>
                <a:cubicBezTo>
                  <a:pt x="2961537" y="989570"/>
                  <a:pt x="3037059" y="1138644"/>
                  <a:pt x="3253740" y="1234440"/>
                </a:cubicBezTo>
                <a:cubicBezTo>
                  <a:pt x="3176237" y="1301898"/>
                  <a:pt x="2995332" y="1374676"/>
                  <a:pt x="2879560" y="1518361"/>
                </a:cubicBezTo>
                <a:cubicBezTo>
                  <a:pt x="2763788" y="1662046"/>
                  <a:pt x="2635458" y="1656232"/>
                  <a:pt x="2472842" y="1826971"/>
                </a:cubicBezTo>
                <a:cubicBezTo>
                  <a:pt x="2310227" y="1997710"/>
                  <a:pt x="2157315" y="1996241"/>
                  <a:pt x="2033588" y="2160270"/>
                </a:cubicBezTo>
                <a:cubicBezTo>
                  <a:pt x="1909860" y="2324299"/>
                  <a:pt x="1694212" y="2359362"/>
                  <a:pt x="1626870" y="2468880"/>
                </a:cubicBezTo>
                <a:cubicBezTo>
                  <a:pt x="1473752" y="2411605"/>
                  <a:pt x="1328581" y="2204177"/>
                  <a:pt x="1187615" y="2135581"/>
                </a:cubicBezTo>
                <a:cubicBezTo>
                  <a:pt x="1046649" y="2066985"/>
                  <a:pt x="949344" y="1892155"/>
                  <a:pt x="748360" y="1802282"/>
                </a:cubicBezTo>
                <a:cubicBezTo>
                  <a:pt x="547376" y="1712409"/>
                  <a:pt x="520417" y="1572446"/>
                  <a:pt x="357911" y="1506017"/>
                </a:cubicBezTo>
                <a:cubicBezTo>
                  <a:pt x="195405" y="1439588"/>
                  <a:pt x="117874" y="1315958"/>
                  <a:pt x="0" y="1234440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79820">
                  <a:prstGeom prst="flowChartDecisi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44137-D2AA-6966-FB47-8FFE402F294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101578" y="2575559"/>
            <a:ext cx="89486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073E91B-DA6E-72DB-F534-178DDAE182B2}"/>
              </a:ext>
            </a:extLst>
          </p:cNvPr>
          <p:cNvSpPr/>
          <p:nvPr/>
        </p:nvSpPr>
        <p:spPr>
          <a:xfrm>
            <a:off x="5939302" y="1341120"/>
            <a:ext cx="411480" cy="2468879"/>
          </a:xfrm>
          <a:custGeom>
            <a:avLst/>
            <a:gdLst>
              <a:gd name="connsiteX0" fmla="*/ 0 w 411480"/>
              <a:gd name="connsiteY0" fmla="*/ 0 h 2468879"/>
              <a:gd name="connsiteX1" fmla="*/ 411480 w 411480"/>
              <a:gd name="connsiteY1" fmla="*/ 0 h 2468879"/>
              <a:gd name="connsiteX2" fmla="*/ 411480 w 411480"/>
              <a:gd name="connsiteY2" fmla="*/ 518465 h 2468879"/>
              <a:gd name="connsiteX3" fmla="*/ 411480 w 411480"/>
              <a:gd name="connsiteY3" fmla="*/ 1061618 h 2468879"/>
              <a:gd name="connsiteX4" fmla="*/ 411480 w 411480"/>
              <a:gd name="connsiteY4" fmla="*/ 1481327 h 2468879"/>
              <a:gd name="connsiteX5" fmla="*/ 411480 w 411480"/>
              <a:gd name="connsiteY5" fmla="*/ 1925726 h 2468879"/>
              <a:gd name="connsiteX6" fmla="*/ 411480 w 411480"/>
              <a:gd name="connsiteY6" fmla="*/ 2468879 h 2468879"/>
              <a:gd name="connsiteX7" fmla="*/ 0 w 411480"/>
              <a:gd name="connsiteY7" fmla="*/ 2468879 h 2468879"/>
              <a:gd name="connsiteX8" fmla="*/ 0 w 411480"/>
              <a:gd name="connsiteY8" fmla="*/ 2049170 h 2468879"/>
              <a:gd name="connsiteX9" fmla="*/ 0 w 411480"/>
              <a:gd name="connsiteY9" fmla="*/ 1530705 h 2468879"/>
              <a:gd name="connsiteX10" fmla="*/ 0 w 411480"/>
              <a:gd name="connsiteY10" fmla="*/ 1012240 h 2468879"/>
              <a:gd name="connsiteX11" fmla="*/ 0 w 411480"/>
              <a:gd name="connsiteY11" fmla="*/ 469087 h 2468879"/>
              <a:gd name="connsiteX12" fmla="*/ 0 w 411480"/>
              <a:gd name="connsiteY12" fmla="*/ 0 h 246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480" h="2468879" fill="none" extrusionOk="0">
                <a:moveTo>
                  <a:pt x="0" y="0"/>
                </a:moveTo>
                <a:cubicBezTo>
                  <a:pt x="204639" y="-44172"/>
                  <a:pt x="223960" y="15201"/>
                  <a:pt x="411480" y="0"/>
                </a:cubicBezTo>
                <a:cubicBezTo>
                  <a:pt x="441668" y="172790"/>
                  <a:pt x="374825" y="340699"/>
                  <a:pt x="411480" y="518465"/>
                </a:cubicBezTo>
                <a:cubicBezTo>
                  <a:pt x="448135" y="696232"/>
                  <a:pt x="373033" y="828785"/>
                  <a:pt x="411480" y="1061618"/>
                </a:cubicBezTo>
                <a:cubicBezTo>
                  <a:pt x="449927" y="1294451"/>
                  <a:pt x="374010" y="1364672"/>
                  <a:pt x="411480" y="1481327"/>
                </a:cubicBezTo>
                <a:cubicBezTo>
                  <a:pt x="448950" y="1597982"/>
                  <a:pt x="380010" y="1811885"/>
                  <a:pt x="411480" y="1925726"/>
                </a:cubicBezTo>
                <a:cubicBezTo>
                  <a:pt x="442950" y="2039567"/>
                  <a:pt x="358358" y="2300694"/>
                  <a:pt x="411480" y="2468879"/>
                </a:cubicBezTo>
                <a:cubicBezTo>
                  <a:pt x="240882" y="2479497"/>
                  <a:pt x="179731" y="2456462"/>
                  <a:pt x="0" y="2468879"/>
                </a:cubicBezTo>
                <a:cubicBezTo>
                  <a:pt x="-39100" y="2330007"/>
                  <a:pt x="41601" y="2164128"/>
                  <a:pt x="0" y="2049170"/>
                </a:cubicBezTo>
                <a:cubicBezTo>
                  <a:pt x="-41601" y="1934212"/>
                  <a:pt x="33955" y="1737205"/>
                  <a:pt x="0" y="1530705"/>
                </a:cubicBezTo>
                <a:cubicBezTo>
                  <a:pt x="-33955" y="1324205"/>
                  <a:pt x="13234" y="1260521"/>
                  <a:pt x="0" y="1012240"/>
                </a:cubicBezTo>
                <a:cubicBezTo>
                  <a:pt x="-13234" y="763959"/>
                  <a:pt x="33868" y="662663"/>
                  <a:pt x="0" y="469087"/>
                </a:cubicBezTo>
                <a:cubicBezTo>
                  <a:pt x="-33868" y="275511"/>
                  <a:pt x="25974" y="156351"/>
                  <a:pt x="0" y="0"/>
                </a:cubicBezTo>
                <a:close/>
              </a:path>
              <a:path w="411480" h="2468879" stroke="0" extrusionOk="0">
                <a:moveTo>
                  <a:pt x="0" y="0"/>
                </a:moveTo>
                <a:cubicBezTo>
                  <a:pt x="147459" y="-18842"/>
                  <a:pt x="279428" y="170"/>
                  <a:pt x="411480" y="0"/>
                </a:cubicBezTo>
                <a:cubicBezTo>
                  <a:pt x="435619" y="111928"/>
                  <a:pt x="368318" y="319746"/>
                  <a:pt x="411480" y="419709"/>
                </a:cubicBezTo>
                <a:cubicBezTo>
                  <a:pt x="454642" y="519672"/>
                  <a:pt x="375698" y="676728"/>
                  <a:pt x="411480" y="839419"/>
                </a:cubicBezTo>
                <a:cubicBezTo>
                  <a:pt x="447262" y="1002110"/>
                  <a:pt x="375899" y="1174682"/>
                  <a:pt x="411480" y="1259128"/>
                </a:cubicBezTo>
                <a:cubicBezTo>
                  <a:pt x="447061" y="1343574"/>
                  <a:pt x="401744" y="1495680"/>
                  <a:pt x="411480" y="1728215"/>
                </a:cubicBezTo>
                <a:cubicBezTo>
                  <a:pt x="421216" y="1960750"/>
                  <a:pt x="399780" y="2143948"/>
                  <a:pt x="411480" y="2468879"/>
                </a:cubicBezTo>
                <a:cubicBezTo>
                  <a:pt x="286418" y="2500039"/>
                  <a:pt x="179172" y="2423845"/>
                  <a:pt x="0" y="2468879"/>
                </a:cubicBezTo>
                <a:cubicBezTo>
                  <a:pt x="-9587" y="2296000"/>
                  <a:pt x="20822" y="2115571"/>
                  <a:pt x="0" y="1925726"/>
                </a:cubicBezTo>
                <a:cubicBezTo>
                  <a:pt x="-20822" y="1735881"/>
                  <a:pt x="63045" y="1509469"/>
                  <a:pt x="0" y="1382572"/>
                </a:cubicBezTo>
                <a:cubicBezTo>
                  <a:pt x="-63045" y="1255675"/>
                  <a:pt x="10442" y="1038822"/>
                  <a:pt x="0" y="913485"/>
                </a:cubicBezTo>
                <a:cubicBezTo>
                  <a:pt x="-10442" y="788148"/>
                  <a:pt x="25432" y="417052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请求后端删除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0ABE08E-83D9-1795-6F73-C6A36740B6A7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V="1">
            <a:off x="2241355" y="-40837"/>
            <a:ext cx="12700" cy="2763911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2B1014-1021-17EE-F5AE-0DF5FF784FF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250180" y="2575559"/>
            <a:ext cx="689122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3509938-4B11-FF6F-AEF0-EB6D41471BD6}"/>
              </a:ext>
            </a:extLst>
          </p:cNvPr>
          <p:cNvSpPr txBox="1"/>
          <p:nvPr/>
        </p:nvSpPr>
        <p:spPr>
          <a:xfrm>
            <a:off x="5250180" y="2213848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C0EB3B-8010-3EC8-5EB2-1E3248DAF8C7}"/>
              </a:ext>
            </a:extLst>
          </p:cNvPr>
          <p:cNvSpPr txBox="1"/>
          <p:nvPr/>
        </p:nvSpPr>
        <p:spPr>
          <a:xfrm>
            <a:off x="1664970" y="789304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A2E0BD-FDCC-B4B2-C61A-448E9C09E14C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6350782" y="1396682"/>
            <a:ext cx="1871198" cy="1178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B423CD1-E31B-738A-B9E6-FBEE34BB6F65}"/>
              </a:ext>
            </a:extLst>
          </p:cNvPr>
          <p:cNvSpPr/>
          <p:nvPr/>
        </p:nvSpPr>
        <p:spPr>
          <a:xfrm>
            <a:off x="10325100" y="2644143"/>
            <a:ext cx="1310640" cy="868677"/>
          </a:xfrm>
          <a:custGeom>
            <a:avLst/>
            <a:gdLst>
              <a:gd name="connsiteX0" fmla="*/ 0 w 1310640"/>
              <a:gd name="connsiteY0" fmla="*/ 0 h 868677"/>
              <a:gd name="connsiteX1" fmla="*/ 449986 w 1310640"/>
              <a:gd name="connsiteY1" fmla="*/ 0 h 868677"/>
              <a:gd name="connsiteX2" fmla="*/ 913079 w 1310640"/>
              <a:gd name="connsiteY2" fmla="*/ 0 h 868677"/>
              <a:gd name="connsiteX3" fmla="*/ 1310640 w 1310640"/>
              <a:gd name="connsiteY3" fmla="*/ 0 h 868677"/>
              <a:gd name="connsiteX4" fmla="*/ 1310640 w 1310640"/>
              <a:gd name="connsiteY4" fmla="*/ 434339 h 868677"/>
              <a:gd name="connsiteX5" fmla="*/ 1310640 w 1310640"/>
              <a:gd name="connsiteY5" fmla="*/ 868677 h 868677"/>
              <a:gd name="connsiteX6" fmla="*/ 899973 w 1310640"/>
              <a:gd name="connsiteY6" fmla="*/ 868677 h 868677"/>
              <a:gd name="connsiteX7" fmla="*/ 436880 w 1310640"/>
              <a:gd name="connsiteY7" fmla="*/ 868677 h 868677"/>
              <a:gd name="connsiteX8" fmla="*/ 0 w 1310640"/>
              <a:gd name="connsiteY8" fmla="*/ 868677 h 868677"/>
              <a:gd name="connsiteX9" fmla="*/ 0 w 1310640"/>
              <a:gd name="connsiteY9" fmla="*/ 460399 h 868677"/>
              <a:gd name="connsiteX10" fmla="*/ 0 w 1310640"/>
              <a:gd name="connsiteY10" fmla="*/ 0 h 8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0640" h="868677" fill="none" extrusionOk="0">
                <a:moveTo>
                  <a:pt x="0" y="0"/>
                </a:moveTo>
                <a:cubicBezTo>
                  <a:pt x="132862" y="-52704"/>
                  <a:pt x="300501" y="49811"/>
                  <a:pt x="449986" y="0"/>
                </a:cubicBezTo>
                <a:cubicBezTo>
                  <a:pt x="599471" y="-49811"/>
                  <a:pt x="712171" y="43853"/>
                  <a:pt x="913079" y="0"/>
                </a:cubicBezTo>
                <a:cubicBezTo>
                  <a:pt x="1113987" y="-43853"/>
                  <a:pt x="1145355" y="26540"/>
                  <a:pt x="1310640" y="0"/>
                </a:cubicBezTo>
                <a:cubicBezTo>
                  <a:pt x="1345616" y="168748"/>
                  <a:pt x="1285785" y="219243"/>
                  <a:pt x="1310640" y="434339"/>
                </a:cubicBezTo>
                <a:cubicBezTo>
                  <a:pt x="1335495" y="649435"/>
                  <a:pt x="1305287" y="688619"/>
                  <a:pt x="1310640" y="868677"/>
                </a:cubicBezTo>
                <a:cubicBezTo>
                  <a:pt x="1224185" y="883786"/>
                  <a:pt x="1031446" y="845858"/>
                  <a:pt x="899973" y="868677"/>
                </a:cubicBezTo>
                <a:cubicBezTo>
                  <a:pt x="768500" y="891496"/>
                  <a:pt x="580380" y="864418"/>
                  <a:pt x="436880" y="868677"/>
                </a:cubicBezTo>
                <a:cubicBezTo>
                  <a:pt x="293380" y="872936"/>
                  <a:pt x="127686" y="823341"/>
                  <a:pt x="0" y="868677"/>
                </a:cubicBezTo>
                <a:cubicBezTo>
                  <a:pt x="-37746" y="762059"/>
                  <a:pt x="46782" y="604067"/>
                  <a:pt x="0" y="460399"/>
                </a:cubicBezTo>
                <a:cubicBezTo>
                  <a:pt x="-46782" y="316731"/>
                  <a:pt x="14903" y="104470"/>
                  <a:pt x="0" y="0"/>
                </a:cubicBezTo>
                <a:close/>
              </a:path>
              <a:path w="1310640" h="868677" stroke="0" extrusionOk="0">
                <a:moveTo>
                  <a:pt x="0" y="0"/>
                </a:moveTo>
                <a:cubicBezTo>
                  <a:pt x="192549" y="-28596"/>
                  <a:pt x="342073" y="42233"/>
                  <a:pt x="436880" y="0"/>
                </a:cubicBezTo>
                <a:cubicBezTo>
                  <a:pt x="531687" y="-42233"/>
                  <a:pt x="740040" y="37792"/>
                  <a:pt x="834441" y="0"/>
                </a:cubicBezTo>
                <a:cubicBezTo>
                  <a:pt x="928842" y="-37792"/>
                  <a:pt x="1077553" y="16782"/>
                  <a:pt x="1310640" y="0"/>
                </a:cubicBezTo>
                <a:cubicBezTo>
                  <a:pt x="1336048" y="138534"/>
                  <a:pt x="1264042" y="218165"/>
                  <a:pt x="1310640" y="408278"/>
                </a:cubicBezTo>
                <a:cubicBezTo>
                  <a:pt x="1357238" y="598391"/>
                  <a:pt x="1271785" y="727442"/>
                  <a:pt x="1310640" y="868677"/>
                </a:cubicBezTo>
                <a:cubicBezTo>
                  <a:pt x="1210778" y="884245"/>
                  <a:pt x="1090935" y="837300"/>
                  <a:pt x="899973" y="868677"/>
                </a:cubicBezTo>
                <a:cubicBezTo>
                  <a:pt x="709011" y="900054"/>
                  <a:pt x="591983" y="831725"/>
                  <a:pt x="476199" y="868677"/>
                </a:cubicBezTo>
                <a:cubicBezTo>
                  <a:pt x="360415" y="905629"/>
                  <a:pt x="141407" y="863569"/>
                  <a:pt x="0" y="868677"/>
                </a:cubicBezTo>
                <a:cubicBezTo>
                  <a:pt x="-9209" y="740555"/>
                  <a:pt x="25429" y="611767"/>
                  <a:pt x="0" y="460399"/>
                </a:cubicBezTo>
                <a:cubicBezTo>
                  <a:pt x="-25429" y="309031"/>
                  <a:pt x="45393" y="10106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删除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5C4F35-C123-3A7B-FC9A-E5E9FE8221FB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9721363" y="1396682"/>
            <a:ext cx="1259057" cy="124746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3BA07A1-EAE3-DEA5-5E7A-5700D0857887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2312182" y="3512820"/>
            <a:ext cx="5790027" cy="8349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1FFB403-2FCE-FEA0-91D0-5FB65BABF92F}"/>
              </a:ext>
            </a:extLst>
          </p:cNvPr>
          <p:cNvSpPr/>
          <p:nvPr/>
        </p:nvSpPr>
        <p:spPr>
          <a:xfrm>
            <a:off x="617220" y="4078280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接受删除反馈</a:t>
            </a: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4ABF7EE4-0806-F798-6A12-2162F443AE13}"/>
              </a:ext>
            </a:extLst>
          </p:cNvPr>
          <p:cNvSpPr/>
          <p:nvPr/>
        </p:nvSpPr>
        <p:spPr>
          <a:xfrm>
            <a:off x="8221980" y="789304"/>
            <a:ext cx="1499383" cy="1214756"/>
          </a:xfrm>
          <a:custGeom>
            <a:avLst/>
            <a:gdLst>
              <a:gd name="connsiteX0" fmla="*/ 0 w 1499383"/>
              <a:gd name="connsiteY0" fmla="*/ 607378 h 1214756"/>
              <a:gd name="connsiteX1" fmla="*/ 367349 w 1499383"/>
              <a:gd name="connsiteY1" fmla="*/ 309763 h 1214756"/>
              <a:gd name="connsiteX2" fmla="*/ 749692 w 1499383"/>
              <a:gd name="connsiteY2" fmla="*/ 0 h 1214756"/>
              <a:gd name="connsiteX3" fmla="*/ 1117041 w 1499383"/>
              <a:gd name="connsiteY3" fmla="*/ 297615 h 1214756"/>
              <a:gd name="connsiteX4" fmla="*/ 1499383 w 1499383"/>
              <a:gd name="connsiteY4" fmla="*/ 607378 h 1214756"/>
              <a:gd name="connsiteX5" fmla="*/ 1139531 w 1499383"/>
              <a:gd name="connsiteY5" fmla="*/ 898919 h 1214756"/>
              <a:gd name="connsiteX6" fmla="*/ 749692 w 1499383"/>
              <a:gd name="connsiteY6" fmla="*/ 1214756 h 1214756"/>
              <a:gd name="connsiteX7" fmla="*/ 359852 w 1499383"/>
              <a:gd name="connsiteY7" fmla="*/ 898919 h 1214756"/>
              <a:gd name="connsiteX8" fmla="*/ 0 w 1499383"/>
              <a:gd name="connsiteY8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383" h="1214756" extrusionOk="0">
                <a:moveTo>
                  <a:pt x="0" y="607378"/>
                </a:moveTo>
                <a:cubicBezTo>
                  <a:pt x="98782" y="499761"/>
                  <a:pt x="280254" y="393363"/>
                  <a:pt x="367349" y="309763"/>
                </a:cubicBezTo>
                <a:cubicBezTo>
                  <a:pt x="454444" y="226163"/>
                  <a:pt x="674655" y="135606"/>
                  <a:pt x="749692" y="0"/>
                </a:cubicBezTo>
                <a:cubicBezTo>
                  <a:pt x="890638" y="64761"/>
                  <a:pt x="1014290" y="223697"/>
                  <a:pt x="1117041" y="297615"/>
                </a:cubicBezTo>
                <a:cubicBezTo>
                  <a:pt x="1219792" y="371533"/>
                  <a:pt x="1323310" y="475469"/>
                  <a:pt x="1499383" y="607378"/>
                </a:cubicBezTo>
                <a:cubicBezTo>
                  <a:pt x="1419987" y="694758"/>
                  <a:pt x="1305938" y="753007"/>
                  <a:pt x="1139531" y="898919"/>
                </a:cubicBezTo>
                <a:cubicBezTo>
                  <a:pt x="973125" y="1044832"/>
                  <a:pt x="837593" y="1111955"/>
                  <a:pt x="749692" y="1214756"/>
                </a:cubicBezTo>
                <a:cubicBezTo>
                  <a:pt x="563955" y="1121772"/>
                  <a:pt x="502589" y="974617"/>
                  <a:pt x="359852" y="898919"/>
                </a:cubicBezTo>
                <a:cubicBezTo>
                  <a:pt x="217115" y="823221"/>
                  <a:pt x="95035" y="637448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AB523-D425-34DC-5308-E655B4E203A7}"/>
              </a:ext>
            </a:extLst>
          </p:cNvPr>
          <p:cNvSpPr/>
          <p:nvPr/>
        </p:nvSpPr>
        <p:spPr>
          <a:xfrm>
            <a:off x="8102209" y="3078481"/>
            <a:ext cx="1310640" cy="868677"/>
          </a:xfrm>
          <a:custGeom>
            <a:avLst/>
            <a:gdLst>
              <a:gd name="connsiteX0" fmla="*/ 0 w 1310640"/>
              <a:gd name="connsiteY0" fmla="*/ 0 h 868677"/>
              <a:gd name="connsiteX1" fmla="*/ 449986 w 1310640"/>
              <a:gd name="connsiteY1" fmla="*/ 0 h 868677"/>
              <a:gd name="connsiteX2" fmla="*/ 913079 w 1310640"/>
              <a:gd name="connsiteY2" fmla="*/ 0 h 868677"/>
              <a:gd name="connsiteX3" fmla="*/ 1310640 w 1310640"/>
              <a:gd name="connsiteY3" fmla="*/ 0 h 868677"/>
              <a:gd name="connsiteX4" fmla="*/ 1310640 w 1310640"/>
              <a:gd name="connsiteY4" fmla="*/ 434339 h 868677"/>
              <a:gd name="connsiteX5" fmla="*/ 1310640 w 1310640"/>
              <a:gd name="connsiteY5" fmla="*/ 868677 h 868677"/>
              <a:gd name="connsiteX6" fmla="*/ 899973 w 1310640"/>
              <a:gd name="connsiteY6" fmla="*/ 868677 h 868677"/>
              <a:gd name="connsiteX7" fmla="*/ 436880 w 1310640"/>
              <a:gd name="connsiteY7" fmla="*/ 868677 h 868677"/>
              <a:gd name="connsiteX8" fmla="*/ 0 w 1310640"/>
              <a:gd name="connsiteY8" fmla="*/ 868677 h 868677"/>
              <a:gd name="connsiteX9" fmla="*/ 0 w 1310640"/>
              <a:gd name="connsiteY9" fmla="*/ 460399 h 868677"/>
              <a:gd name="connsiteX10" fmla="*/ 0 w 1310640"/>
              <a:gd name="connsiteY10" fmla="*/ 0 h 8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0640" h="868677" fill="none" extrusionOk="0">
                <a:moveTo>
                  <a:pt x="0" y="0"/>
                </a:moveTo>
                <a:cubicBezTo>
                  <a:pt x="132862" y="-52704"/>
                  <a:pt x="300501" y="49811"/>
                  <a:pt x="449986" y="0"/>
                </a:cubicBezTo>
                <a:cubicBezTo>
                  <a:pt x="599471" y="-49811"/>
                  <a:pt x="712171" y="43853"/>
                  <a:pt x="913079" y="0"/>
                </a:cubicBezTo>
                <a:cubicBezTo>
                  <a:pt x="1113987" y="-43853"/>
                  <a:pt x="1145355" y="26540"/>
                  <a:pt x="1310640" y="0"/>
                </a:cubicBezTo>
                <a:cubicBezTo>
                  <a:pt x="1345616" y="168748"/>
                  <a:pt x="1285785" y="219243"/>
                  <a:pt x="1310640" y="434339"/>
                </a:cubicBezTo>
                <a:cubicBezTo>
                  <a:pt x="1335495" y="649435"/>
                  <a:pt x="1305287" y="688619"/>
                  <a:pt x="1310640" y="868677"/>
                </a:cubicBezTo>
                <a:cubicBezTo>
                  <a:pt x="1224185" y="883786"/>
                  <a:pt x="1031446" y="845858"/>
                  <a:pt x="899973" y="868677"/>
                </a:cubicBezTo>
                <a:cubicBezTo>
                  <a:pt x="768500" y="891496"/>
                  <a:pt x="580380" y="864418"/>
                  <a:pt x="436880" y="868677"/>
                </a:cubicBezTo>
                <a:cubicBezTo>
                  <a:pt x="293380" y="872936"/>
                  <a:pt x="127686" y="823341"/>
                  <a:pt x="0" y="868677"/>
                </a:cubicBezTo>
                <a:cubicBezTo>
                  <a:pt x="-37746" y="762059"/>
                  <a:pt x="46782" y="604067"/>
                  <a:pt x="0" y="460399"/>
                </a:cubicBezTo>
                <a:cubicBezTo>
                  <a:pt x="-46782" y="316731"/>
                  <a:pt x="14903" y="104470"/>
                  <a:pt x="0" y="0"/>
                </a:cubicBezTo>
                <a:close/>
              </a:path>
              <a:path w="1310640" h="868677" stroke="0" extrusionOk="0">
                <a:moveTo>
                  <a:pt x="0" y="0"/>
                </a:moveTo>
                <a:cubicBezTo>
                  <a:pt x="192549" y="-28596"/>
                  <a:pt x="342073" y="42233"/>
                  <a:pt x="436880" y="0"/>
                </a:cubicBezTo>
                <a:cubicBezTo>
                  <a:pt x="531687" y="-42233"/>
                  <a:pt x="740040" y="37792"/>
                  <a:pt x="834441" y="0"/>
                </a:cubicBezTo>
                <a:cubicBezTo>
                  <a:pt x="928842" y="-37792"/>
                  <a:pt x="1077553" y="16782"/>
                  <a:pt x="1310640" y="0"/>
                </a:cubicBezTo>
                <a:cubicBezTo>
                  <a:pt x="1336048" y="138534"/>
                  <a:pt x="1264042" y="218165"/>
                  <a:pt x="1310640" y="408278"/>
                </a:cubicBezTo>
                <a:cubicBezTo>
                  <a:pt x="1357238" y="598391"/>
                  <a:pt x="1271785" y="727442"/>
                  <a:pt x="1310640" y="868677"/>
                </a:cubicBezTo>
                <a:cubicBezTo>
                  <a:pt x="1210778" y="884245"/>
                  <a:pt x="1090935" y="837300"/>
                  <a:pt x="899973" y="868677"/>
                </a:cubicBezTo>
                <a:cubicBezTo>
                  <a:pt x="709011" y="900054"/>
                  <a:pt x="591983" y="831725"/>
                  <a:pt x="476199" y="868677"/>
                </a:cubicBezTo>
                <a:cubicBezTo>
                  <a:pt x="360415" y="905629"/>
                  <a:pt x="141407" y="863569"/>
                  <a:pt x="0" y="868677"/>
                </a:cubicBezTo>
                <a:cubicBezTo>
                  <a:pt x="-9209" y="740555"/>
                  <a:pt x="25429" y="611767"/>
                  <a:pt x="0" y="460399"/>
                </a:cubicBezTo>
                <a:cubicBezTo>
                  <a:pt x="-25429" y="309031"/>
                  <a:pt x="45393" y="10106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反馈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C2760E-F9FE-0B84-4CB8-13B567053A3E}"/>
              </a:ext>
            </a:extLst>
          </p:cNvPr>
          <p:cNvSpPr txBox="1"/>
          <p:nvPr/>
        </p:nvSpPr>
        <p:spPr>
          <a:xfrm>
            <a:off x="10485120" y="1722123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A78AE9-8BDF-548C-0B66-83AE0A911C96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flipH="1">
            <a:off x="8757529" y="2004060"/>
            <a:ext cx="214143" cy="10744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6BC7008-97F5-A26F-BBBB-F0CDC74D3D26}"/>
              </a:ext>
            </a:extLst>
          </p:cNvPr>
          <p:cNvSpPr txBox="1"/>
          <p:nvPr/>
        </p:nvSpPr>
        <p:spPr>
          <a:xfrm>
            <a:off x="8524435" y="2390893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3E66C5D-C934-FD12-D756-FF81B47B3A81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9412849" y="3078482"/>
            <a:ext cx="912251" cy="4343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46AD944-00AB-EEE8-AC6D-B935CA84B5A1}"/>
              </a:ext>
            </a:extLst>
          </p:cNvPr>
          <p:cNvSpPr/>
          <p:nvPr/>
        </p:nvSpPr>
        <p:spPr>
          <a:xfrm>
            <a:off x="7173742" y="396240"/>
            <a:ext cx="4797278" cy="4472940"/>
          </a:xfrm>
          <a:custGeom>
            <a:avLst/>
            <a:gdLst>
              <a:gd name="connsiteX0" fmla="*/ 0 w 4797278"/>
              <a:gd name="connsiteY0" fmla="*/ 0 h 4472940"/>
              <a:gd name="connsiteX1" fmla="*/ 599660 w 4797278"/>
              <a:gd name="connsiteY1" fmla="*/ 0 h 4472940"/>
              <a:gd name="connsiteX2" fmla="*/ 1199320 w 4797278"/>
              <a:gd name="connsiteY2" fmla="*/ 0 h 4472940"/>
              <a:gd name="connsiteX3" fmla="*/ 1751006 w 4797278"/>
              <a:gd name="connsiteY3" fmla="*/ 0 h 4472940"/>
              <a:gd name="connsiteX4" fmla="*/ 2446612 w 4797278"/>
              <a:gd name="connsiteY4" fmla="*/ 0 h 4472940"/>
              <a:gd name="connsiteX5" fmla="*/ 3046272 w 4797278"/>
              <a:gd name="connsiteY5" fmla="*/ 0 h 4472940"/>
              <a:gd name="connsiteX6" fmla="*/ 3693904 w 4797278"/>
              <a:gd name="connsiteY6" fmla="*/ 0 h 4472940"/>
              <a:gd name="connsiteX7" fmla="*/ 4797278 w 4797278"/>
              <a:gd name="connsiteY7" fmla="*/ 0 h 4472940"/>
              <a:gd name="connsiteX8" fmla="*/ 4797278 w 4797278"/>
              <a:gd name="connsiteY8" fmla="*/ 559118 h 4472940"/>
              <a:gd name="connsiteX9" fmla="*/ 4797278 w 4797278"/>
              <a:gd name="connsiteY9" fmla="*/ 1073506 h 4472940"/>
              <a:gd name="connsiteX10" fmla="*/ 4797278 w 4797278"/>
              <a:gd name="connsiteY10" fmla="*/ 1543164 h 4472940"/>
              <a:gd name="connsiteX11" fmla="*/ 4797278 w 4797278"/>
              <a:gd name="connsiteY11" fmla="*/ 2057552 h 4472940"/>
              <a:gd name="connsiteX12" fmla="*/ 4797278 w 4797278"/>
              <a:gd name="connsiteY12" fmla="*/ 2706129 h 4472940"/>
              <a:gd name="connsiteX13" fmla="*/ 4797278 w 4797278"/>
              <a:gd name="connsiteY13" fmla="*/ 3131058 h 4472940"/>
              <a:gd name="connsiteX14" fmla="*/ 4797278 w 4797278"/>
              <a:gd name="connsiteY14" fmla="*/ 3734905 h 4472940"/>
              <a:gd name="connsiteX15" fmla="*/ 4797278 w 4797278"/>
              <a:gd name="connsiteY15" fmla="*/ 4472940 h 4472940"/>
              <a:gd name="connsiteX16" fmla="*/ 4149645 w 4797278"/>
              <a:gd name="connsiteY16" fmla="*/ 4472940 h 4472940"/>
              <a:gd name="connsiteX17" fmla="*/ 3693904 w 4797278"/>
              <a:gd name="connsiteY17" fmla="*/ 4472940 h 4472940"/>
              <a:gd name="connsiteX18" fmla="*/ 2998299 w 4797278"/>
              <a:gd name="connsiteY18" fmla="*/ 4472940 h 4472940"/>
              <a:gd name="connsiteX19" fmla="*/ 2350666 w 4797278"/>
              <a:gd name="connsiteY19" fmla="*/ 4472940 h 4472940"/>
              <a:gd name="connsiteX20" fmla="*/ 1846952 w 4797278"/>
              <a:gd name="connsiteY20" fmla="*/ 4472940 h 4472940"/>
              <a:gd name="connsiteX21" fmla="*/ 1151347 w 4797278"/>
              <a:gd name="connsiteY21" fmla="*/ 4472940 h 4472940"/>
              <a:gd name="connsiteX22" fmla="*/ 647633 w 4797278"/>
              <a:gd name="connsiteY22" fmla="*/ 4472940 h 4472940"/>
              <a:gd name="connsiteX23" fmla="*/ 0 w 4797278"/>
              <a:gd name="connsiteY23" fmla="*/ 4472940 h 4472940"/>
              <a:gd name="connsiteX24" fmla="*/ 0 w 4797278"/>
              <a:gd name="connsiteY24" fmla="*/ 3869093 h 4472940"/>
              <a:gd name="connsiteX25" fmla="*/ 0 w 4797278"/>
              <a:gd name="connsiteY25" fmla="*/ 3354705 h 4472940"/>
              <a:gd name="connsiteX26" fmla="*/ 0 w 4797278"/>
              <a:gd name="connsiteY26" fmla="*/ 2750858 h 4472940"/>
              <a:gd name="connsiteX27" fmla="*/ 0 w 4797278"/>
              <a:gd name="connsiteY27" fmla="*/ 2236470 h 4472940"/>
              <a:gd name="connsiteX28" fmla="*/ 0 w 4797278"/>
              <a:gd name="connsiteY28" fmla="*/ 1766811 h 4472940"/>
              <a:gd name="connsiteX29" fmla="*/ 0 w 4797278"/>
              <a:gd name="connsiteY29" fmla="*/ 1118235 h 4472940"/>
              <a:gd name="connsiteX30" fmla="*/ 0 w 4797278"/>
              <a:gd name="connsiteY30" fmla="*/ 0 h 447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97278" h="4472940" fill="none" extrusionOk="0">
                <a:moveTo>
                  <a:pt x="0" y="0"/>
                </a:moveTo>
                <a:cubicBezTo>
                  <a:pt x="222190" y="-29911"/>
                  <a:pt x="341197" y="63911"/>
                  <a:pt x="599660" y="0"/>
                </a:cubicBezTo>
                <a:cubicBezTo>
                  <a:pt x="858123" y="-63911"/>
                  <a:pt x="994246" y="67899"/>
                  <a:pt x="1199320" y="0"/>
                </a:cubicBezTo>
                <a:cubicBezTo>
                  <a:pt x="1404394" y="-67899"/>
                  <a:pt x="1557417" y="25600"/>
                  <a:pt x="1751006" y="0"/>
                </a:cubicBezTo>
                <a:cubicBezTo>
                  <a:pt x="1944595" y="-25600"/>
                  <a:pt x="2191545" y="43565"/>
                  <a:pt x="2446612" y="0"/>
                </a:cubicBezTo>
                <a:cubicBezTo>
                  <a:pt x="2701679" y="-43565"/>
                  <a:pt x="2804062" y="2519"/>
                  <a:pt x="3046272" y="0"/>
                </a:cubicBezTo>
                <a:cubicBezTo>
                  <a:pt x="3288482" y="-2519"/>
                  <a:pt x="3423442" y="52774"/>
                  <a:pt x="3693904" y="0"/>
                </a:cubicBezTo>
                <a:cubicBezTo>
                  <a:pt x="3964366" y="-52774"/>
                  <a:pt x="4479464" y="25831"/>
                  <a:pt x="4797278" y="0"/>
                </a:cubicBezTo>
                <a:cubicBezTo>
                  <a:pt x="4823579" y="204458"/>
                  <a:pt x="4742968" y="418764"/>
                  <a:pt x="4797278" y="559118"/>
                </a:cubicBezTo>
                <a:cubicBezTo>
                  <a:pt x="4851588" y="699472"/>
                  <a:pt x="4774161" y="860044"/>
                  <a:pt x="4797278" y="1073506"/>
                </a:cubicBezTo>
                <a:cubicBezTo>
                  <a:pt x="4820395" y="1286968"/>
                  <a:pt x="4762378" y="1414013"/>
                  <a:pt x="4797278" y="1543164"/>
                </a:cubicBezTo>
                <a:cubicBezTo>
                  <a:pt x="4832178" y="1672315"/>
                  <a:pt x="4759293" y="1876533"/>
                  <a:pt x="4797278" y="2057552"/>
                </a:cubicBezTo>
                <a:cubicBezTo>
                  <a:pt x="4835263" y="2238571"/>
                  <a:pt x="4781073" y="2527692"/>
                  <a:pt x="4797278" y="2706129"/>
                </a:cubicBezTo>
                <a:cubicBezTo>
                  <a:pt x="4813483" y="2884566"/>
                  <a:pt x="4789457" y="2941889"/>
                  <a:pt x="4797278" y="3131058"/>
                </a:cubicBezTo>
                <a:cubicBezTo>
                  <a:pt x="4805099" y="3320227"/>
                  <a:pt x="4744884" y="3575396"/>
                  <a:pt x="4797278" y="3734905"/>
                </a:cubicBezTo>
                <a:cubicBezTo>
                  <a:pt x="4849672" y="3894414"/>
                  <a:pt x="4753815" y="4231516"/>
                  <a:pt x="4797278" y="4472940"/>
                </a:cubicBezTo>
                <a:cubicBezTo>
                  <a:pt x="4593404" y="4477757"/>
                  <a:pt x="4388171" y="4467286"/>
                  <a:pt x="4149645" y="4472940"/>
                </a:cubicBezTo>
                <a:cubicBezTo>
                  <a:pt x="3911119" y="4478594"/>
                  <a:pt x="3800318" y="4433447"/>
                  <a:pt x="3693904" y="4472940"/>
                </a:cubicBezTo>
                <a:cubicBezTo>
                  <a:pt x="3587490" y="4512433"/>
                  <a:pt x="3273895" y="4429702"/>
                  <a:pt x="2998299" y="4472940"/>
                </a:cubicBezTo>
                <a:cubicBezTo>
                  <a:pt x="2722703" y="4516178"/>
                  <a:pt x="2571178" y="4444222"/>
                  <a:pt x="2350666" y="4472940"/>
                </a:cubicBezTo>
                <a:cubicBezTo>
                  <a:pt x="2130154" y="4501658"/>
                  <a:pt x="1992481" y="4436440"/>
                  <a:pt x="1846952" y="4472940"/>
                </a:cubicBezTo>
                <a:cubicBezTo>
                  <a:pt x="1701423" y="4509440"/>
                  <a:pt x="1429699" y="4444291"/>
                  <a:pt x="1151347" y="4472940"/>
                </a:cubicBezTo>
                <a:cubicBezTo>
                  <a:pt x="872995" y="4501589"/>
                  <a:pt x="820782" y="4460644"/>
                  <a:pt x="647633" y="4472940"/>
                </a:cubicBezTo>
                <a:cubicBezTo>
                  <a:pt x="474484" y="4485236"/>
                  <a:pt x="176081" y="4436141"/>
                  <a:pt x="0" y="4472940"/>
                </a:cubicBezTo>
                <a:cubicBezTo>
                  <a:pt x="-51668" y="4171057"/>
                  <a:pt x="55127" y="4025667"/>
                  <a:pt x="0" y="3869093"/>
                </a:cubicBezTo>
                <a:cubicBezTo>
                  <a:pt x="-55127" y="3712519"/>
                  <a:pt x="27819" y="3527295"/>
                  <a:pt x="0" y="3354705"/>
                </a:cubicBezTo>
                <a:cubicBezTo>
                  <a:pt x="-27819" y="3182115"/>
                  <a:pt x="1117" y="2876872"/>
                  <a:pt x="0" y="2750858"/>
                </a:cubicBezTo>
                <a:cubicBezTo>
                  <a:pt x="-1117" y="2624844"/>
                  <a:pt x="57940" y="2461010"/>
                  <a:pt x="0" y="2236470"/>
                </a:cubicBezTo>
                <a:cubicBezTo>
                  <a:pt x="-57940" y="2011930"/>
                  <a:pt x="6714" y="1904624"/>
                  <a:pt x="0" y="1766811"/>
                </a:cubicBezTo>
                <a:cubicBezTo>
                  <a:pt x="-6714" y="1628998"/>
                  <a:pt x="64119" y="1390246"/>
                  <a:pt x="0" y="1118235"/>
                </a:cubicBezTo>
                <a:cubicBezTo>
                  <a:pt x="-64119" y="846224"/>
                  <a:pt x="45274" y="248307"/>
                  <a:pt x="0" y="0"/>
                </a:cubicBezTo>
                <a:close/>
              </a:path>
              <a:path w="4797278" h="4472940" stroke="0" extrusionOk="0">
                <a:moveTo>
                  <a:pt x="0" y="0"/>
                </a:moveTo>
                <a:cubicBezTo>
                  <a:pt x="239449" y="-10773"/>
                  <a:pt x="396015" y="69139"/>
                  <a:pt x="599660" y="0"/>
                </a:cubicBezTo>
                <a:cubicBezTo>
                  <a:pt x="803305" y="-69139"/>
                  <a:pt x="964019" y="24628"/>
                  <a:pt x="1055401" y="0"/>
                </a:cubicBezTo>
                <a:cubicBezTo>
                  <a:pt x="1146783" y="-24628"/>
                  <a:pt x="1488545" y="67438"/>
                  <a:pt x="1655061" y="0"/>
                </a:cubicBezTo>
                <a:cubicBezTo>
                  <a:pt x="1821577" y="-67438"/>
                  <a:pt x="1888417" y="7371"/>
                  <a:pt x="2110802" y="0"/>
                </a:cubicBezTo>
                <a:cubicBezTo>
                  <a:pt x="2333187" y="-7371"/>
                  <a:pt x="2588763" y="55715"/>
                  <a:pt x="2806408" y="0"/>
                </a:cubicBezTo>
                <a:cubicBezTo>
                  <a:pt x="3024053" y="-55715"/>
                  <a:pt x="3264897" y="75641"/>
                  <a:pt x="3502013" y="0"/>
                </a:cubicBezTo>
                <a:cubicBezTo>
                  <a:pt x="3739129" y="-75641"/>
                  <a:pt x="3813157" y="44241"/>
                  <a:pt x="4101673" y="0"/>
                </a:cubicBezTo>
                <a:cubicBezTo>
                  <a:pt x="4390189" y="-44241"/>
                  <a:pt x="4586731" y="21743"/>
                  <a:pt x="4797278" y="0"/>
                </a:cubicBezTo>
                <a:cubicBezTo>
                  <a:pt x="4824740" y="195298"/>
                  <a:pt x="4741145" y="393697"/>
                  <a:pt x="4797278" y="514388"/>
                </a:cubicBezTo>
                <a:cubicBezTo>
                  <a:pt x="4853411" y="635079"/>
                  <a:pt x="4760714" y="824210"/>
                  <a:pt x="4797278" y="984047"/>
                </a:cubicBezTo>
                <a:cubicBezTo>
                  <a:pt x="4833842" y="1143884"/>
                  <a:pt x="4757895" y="1331465"/>
                  <a:pt x="4797278" y="1543164"/>
                </a:cubicBezTo>
                <a:cubicBezTo>
                  <a:pt x="4836661" y="1754863"/>
                  <a:pt x="4772286" y="1900543"/>
                  <a:pt x="4797278" y="2012823"/>
                </a:cubicBezTo>
                <a:cubicBezTo>
                  <a:pt x="4822270" y="2125103"/>
                  <a:pt x="4772838" y="2379454"/>
                  <a:pt x="4797278" y="2482482"/>
                </a:cubicBezTo>
                <a:cubicBezTo>
                  <a:pt x="4821718" y="2585510"/>
                  <a:pt x="4759233" y="2813544"/>
                  <a:pt x="4797278" y="3131058"/>
                </a:cubicBezTo>
                <a:cubicBezTo>
                  <a:pt x="4835323" y="3448572"/>
                  <a:pt x="4760142" y="3479381"/>
                  <a:pt x="4797278" y="3734905"/>
                </a:cubicBezTo>
                <a:cubicBezTo>
                  <a:pt x="4834414" y="3990429"/>
                  <a:pt x="4774798" y="4109236"/>
                  <a:pt x="4797278" y="4472940"/>
                </a:cubicBezTo>
                <a:cubicBezTo>
                  <a:pt x="4542469" y="4550730"/>
                  <a:pt x="4330740" y="4467457"/>
                  <a:pt x="4101673" y="4472940"/>
                </a:cubicBezTo>
                <a:cubicBezTo>
                  <a:pt x="3872607" y="4478423"/>
                  <a:pt x="3789073" y="4459076"/>
                  <a:pt x="3597959" y="4472940"/>
                </a:cubicBezTo>
                <a:cubicBezTo>
                  <a:pt x="3406845" y="4486804"/>
                  <a:pt x="3216472" y="4407792"/>
                  <a:pt x="3046272" y="4472940"/>
                </a:cubicBezTo>
                <a:cubicBezTo>
                  <a:pt x="2876072" y="4538088"/>
                  <a:pt x="2675224" y="4456976"/>
                  <a:pt x="2398639" y="4472940"/>
                </a:cubicBezTo>
                <a:cubicBezTo>
                  <a:pt x="2122054" y="4488904"/>
                  <a:pt x="2093696" y="4448338"/>
                  <a:pt x="1894925" y="4472940"/>
                </a:cubicBezTo>
                <a:cubicBezTo>
                  <a:pt x="1696154" y="4497542"/>
                  <a:pt x="1613078" y="4455816"/>
                  <a:pt x="1391211" y="4472940"/>
                </a:cubicBezTo>
                <a:cubicBezTo>
                  <a:pt x="1169344" y="4490064"/>
                  <a:pt x="1038766" y="4427589"/>
                  <a:pt x="695605" y="4472940"/>
                </a:cubicBezTo>
                <a:cubicBezTo>
                  <a:pt x="352444" y="4518291"/>
                  <a:pt x="345582" y="4452531"/>
                  <a:pt x="0" y="4472940"/>
                </a:cubicBezTo>
                <a:cubicBezTo>
                  <a:pt x="-16858" y="4328622"/>
                  <a:pt x="42758" y="4149799"/>
                  <a:pt x="0" y="3869093"/>
                </a:cubicBezTo>
                <a:cubicBezTo>
                  <a:pt x="-42758" y="3588387"/>
                  <a:pt x="18980" y="3548186"/>
                  <a:pt x="0" y="3444164"/>
                </a:cubicBezTo>
                <a:cubicBezTo>
                  <a:pt x="-18980" y="3340142"/>
                  <a:pt x="41271" y="3152065"/>
                  <a:pt x="0" y="2929776"/>
                </a:cubicBezTo>
                <a:cubicBezTo>
                  <a:pt x="-41271" y="2707487"/>
                  <a:pt x="56910" y="2539121"/>
                  <a:pt x="0" y="2370658"/>
                </a:cubicBezTo>
                <a:cubicBezTo>
                  <a:pt x="-56910" y="2202195"/>
                  <a:pt x="15897" y="2055479"/>
                  <a:pt x="0" y="1900999"/>
                </a:cubicBezTo>
                <a:cubicBezTo>
                  <a:pt x="-15897" y="1746519"/>
                  <a:pt x="44775" y="1531105"/>
                  <a:pt x="0" y="1386611"/>
                </a:cubicBezTo>
                <a:cubicBezTo>
                  <a:pt x="-44775" y="1242117"/>
                  <a:pt x="13613" y="1052075"/>
                  <a:pt x="0" y="827494"/>
                </a:cubicBezTo>
                <a:cubicBezTo>
                  <a:pt x="-13613" y="602913"/>
                  <a:pt x="57635" y="214272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93D4CE-6725-D0A2-14E6-6EAC1B555BFD}"/>
              </a:ext>
            </a:extLst>
          </p:cNvPr>
          <p:cNvSpPr/>
          <p:nvPr/>
        </p:nvSpPr>
        <p:spPr>
          <a:xfrm>
            <a:off x="259080" y="396240"/>
            <a:ext cx="6400800" cy="4472940"/>
          </a:xfrm>
          <a:custGeom>
            <a:avLst/>
            <a:gdLst>
              <a:gd name="connsiteX0" fmla="*/ 0 w 6400800"/>
              <a:gd name="connsiteY0" fmla="*/ 0 h 4472940"/>
              <a:gd name="connsiteX1" fmla="*/ 517883 w 6400800"/>
              <a:gd name="connsiteY1" fmla="*/ 0 h 4472940"/>
              <a:gd name="connsiteX2" fmla="*/ 1163782 w 6400800"/>
              <a:gd name="connsiteY2" fmla="*/ 0 h 4472940"/>
              <a:gd name="connsiteX3" fmla="*/ 1873689 w 6400800"/>
              <a:gd name="connsiteY3" fmla="*/ 0 h 4472940"/>
              <a:gd name="connsiteX4" fmla="*/ 2455580 w 6400800"/>
              <a:gd name="connsiteY4" fmla="*/ 0 h 4472940"/>
              <a:gd name="connsiteX5" fmla="*/ 3165487 w 6400800"/>
              <a:gd name="connsiteY5" fmla="*/ 0 h 4472940"/>
              <a:gd name="connsiteX6" fmla="*/ 3683369 w 6400800"/>
              <a:gd name="connsiteY6" fmla="*/ 0 h 4472940"/>
              <a:gd name="connsiteX7" fmla="*/ 4329268 w 6400800"/>
              <a:gd name="connsiteY7" fmla="*/ 0 h 4472940"/>
              <a:gd name="connsiteX8" fmla="*/ 4911159 w 6400800"/>
              <a:gd name="connsiteY8" fmla="*/ 0 h 4472940"/>
              <a:gd name="connsiteX9" fmla="*/ 5493050 w 6400800"/>
              <a:gd name="connsiteY9" fmla="*/ 0 h 4472940"/>
              <a:gd name="connsiteX10" fmla="*/ 6400800 w 6400800"/>
              <a:gd name="connsiteY10" fmla="*/ 0 h 4472940"/>
              <a:gd name="connsiteX11" fmla="*/ 6400800 w 6400800"/>
              <a:gd name="connsiteY11" fmla="*/ 648576 h 4472940"/>
              <a:gd name="connsiteX12" fmla="*/ 6400800 w 6400800"/>
              <a:gd name="connsiteY12" fmla="*/ 1252423 h 4472940"/>
              <a:gd name="connsiteX13" fmla="*/ 6400800 w 6400800"/>
              <a:gd name="connsiteY13" fmla="*/ 1901000 h 4472940"/>
              <a:gd name="connsiteX14" fmla="*/ 6400800 w 6400800"/>
              <a:gd name="connsiteY14" fmla="*/ 2549576 h 4472940"/>
              <a:gd name="connsiteX15" fmla="*/ 6400800 w 6400800"/>
              <a:gd name="connsiteY15" fmla="*/ 3153423 h 4472940"/>
              <a:gd name="connsiteX16" fmla="*/ 6400800 w 6400800"/>
              <a:gd name="connsiteY16" fmla="*/ 3578352 h 4472940"/>
              <a:gd name="connsiteX17" fmla="*/ 6400800 w 6400800"/>
              <a:gd name="connsiteY17" fmla="*/ 4472940 h 4472940"/>
              <a:gd name="connsiteX18" fmla="*/ 5882917 w 6400800"/>
              <a:gd name="connsiteY18" fmla="*/ 4472940 h 4472940"/>
              <a:gd name="connsiteX19" fmla="*/ 5493050 w 6400800"/>
              <a:gd name="connsiteY19" fmla="*/ 4472940 h 4472940"/>
              <a:gd name="connsiteX20" fmla="*/ 4847151 w 6400800"/>
              <a:gd name="connsiteY20" fmla="*/ 4472940 h 4472940"/>
              <a:gd name="connsiteX21" fmla="*/ 4265260 w 6400800"/>
              <a:gd name="connsiteY21" fmla="*/ 4472940 h 4472940"/>
              <a:gd name="connsiteX22" fmla="*/ 3555353 w 6400800"/>
              <a:gd name="connsiteY22" fmla="*/ 4472940 h 4472940"/>
              <a:gd name="connsiteX23" fmla="*/ 2845447 w 6400800"/>
              <a:gd name="connsiteY23" fmla="*/ 4472940 h 4472940"/>
              <a:gd name="connsiteX24" fmla="*/ 2263556 w 6400800"/>
              <a:gd name="connsiteY24" fmla="*/ 4472940 h 4472940"/>
              <a:gd name="connsiteX25" fmla="*/ 1809681 w 6400800"/>
              <a:gd name="connsiteY25" fmla="*/ 4472940 h 4472940"/>
              <a:gd name="connsiteX26" fmla="*/ 1227790 w 6400800"/>
              <a:gd name="connsiteY26" fmla="*/ 4472940 h 4472940"/>
              <a:gd name="connsiteX27" fmla="*/ 709907 w 6400800"/>
              <a:gd name="connsiteY27" fmla="*/ 4472940 h 4472940"/>
              <a:gd name="connsiteX28" fmla="*/ 0 w 6400800"/>
              <a:gd name="connsiteY28" fmla="*/ 4472940 h 4472940"/>
              <a:gd name="connsiteX29" fmla="*/ 0 w 6400800"/>
              <a:gd name="connsiteY29" fmla="*/ 3869093 h 4472940"/>
              <a:gd name="connsiteX30" fmla="*/ 0 w 6400800"/>
              <a:gd name="connsiteY30" fmla="*/ 3309976 h 4472940"/>
              <a:gd name="connsiteX31" fmla="*/ 0 w 6400800"/>
              <a:gd name="connsiteY31" fmla="*/ 2885046 h 4472940"/>
              <a:gd name="connsiteX32" fmla="*/ 0 w 6400800"/>
              <a:gd name="connsiteY32" fmla="*/ 2281199 h 4472940"/>
              <a:gd name="connsiteX33" fmla="*/ 0 w 6400800"/>
              <a:gd name="connsiteY33" fmla="*/ 1811541 h 4472940"/>
              <a:gd name="connsiteX34" fmla="*/ 0 w 6400800"/>
              <a:gd name="connsiteY34" fmla="*/ 1252423 h 4472940"/>
              <a:gd name="connsiteX35" fmla="*/ 0 w 6400800"/>
              <a:gd name="connsiteY35" fmla="*/ 603847 h 4472940"/>
              <a:gd name="connsiteX36" fmla="*/ 0 w 6400800"/>
              <a:gd name="connsiteY36" fmla="*/ 0 h 447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00800" h="4472940" fill="none" extrusionOk="0">
                <a:moveTo>
                  <a:pt x="0" y="0"/>
                </a:moveTo>
                <a:cubicBezTo>
                  <a:pt x="203126" y="-17082"/>
                  <a:pt x="322653" y="20671"/>
                  <a:pt x="517883" y="0"/>
                </a:cubicBezTo>
                <a:cubicBezTo>
                  <a:pt x="713113" y="-20671"/>
                  <a:pt x="852770" y="9045"/>
                  <a:pt x="1163782" y="0"/>
                </a:cubicBezTo>
                <a:cubicBezTo>
                  <a:pt x="1474794" y="-9045"/>
                  <a:pt x="1542883" y="12140"/>
                  <a:pt x="1873689" y="0"/>
                </a:cubicBezTo>
                <a:cubicBezTo>
                  <a:pt x="2204495" y="-12140"/>
                  <a:pt x="2196099" y="10025"/>
                  <a:pt x="2455580" y="0"/>
                </a:cubicBezTo>
                <a:cubicBezTo>
                  <a:pt x="2715061" y="-10025"/>
                  <a:pt x="2867150" y="53020"/>
                  <a:pt x="3165487" y="0"/>
                </a:cubicBezTo>
                <a:cubicBezTo>
                  <a:pt x="3463824" y="-53020"/>
                  <a:pt x="3563973" y="31631"/>
                  <a:pt x="3683369" y="0"/>
                </a:cubicBezTo>
                <a:cubicBezTo>
                  <a:pt x="3802765" y="-31631"/>
                  <a:pt x="4150767" y="10517"/>
                  <a:pt x="4329268" y="0"/>
                </a:cubicBezTo>
                <a:cubicBezTo>
                  <a:pt x="4507769" y="-10517"/>
                  <a:pt x="4684181" y="8018"/>
                  <a:pt x="4911159" y="0"/>
                </a:cubicBezTo>
                <a:cubicBezTo>
                  <a:pt x="5138137" y="-8018"/>
                  <a:pt x="5348151" y="47751"/>
                  <a:pt x="5493050" y="0"/>
                </a:cubicBezTo>
                <a:cubicBezTo>
                  <a:pt x="5637949" y="-47751"/>
                  <a:pt x="5954558" y="102730"/>
                  <a:pt x="6400800" y="0"/>
                </a:cubicBezTo>
                <a:cubicBezTo>
                  <a:pt x="6471533" y="198804"/>
                  <a:pt x="6397526" y="363898"/>
                  <a:pt x="6400800" y="648576"/>
                </a:cubicBezTo>
                <a:cubicBezTo>
                  <a:pt x="6404074" y="933254"/>
                  <a:pt x="6355290" y="1102770"/>
                  <a:pt x="6400800" y="1252423"/>
                </a:cubicBezTo>
                <a:cubicBezTo>
                  <a:pt x="6446310" y="1402076"/>
                  <a:pt x="6337040" y="1684587"/>
                  <a:pt x="6400800" y="1901000"/>
                </a:cubicBezTo>
                <a:cubicBezTo>
                  <a:pt x="6464560" y="2117413"/>
                  <a:pt x="6336212" y="2226613"/>
                  <a:pt x="6400800" y="2549576"/>
                </a:cubicBezTo>
                <a:cubicBezTo>
                  <a:pt x="6465388" y="2872539"/>
                  <a:pt x="6358085" y="2878149"/>
                  <a:pt x="6400800" y="3153423"/>
                </a:cubicBezTo>
                <a:cubicBezTo>
                  <a:pt x="6443515" y="3428697"/>
                  <a:pt x="6351593" y="3432287"/>
                  <a:pt x="6400800" y="3578352"/>
                </a:cubicBezTo>
                <a:cubicBezTo>
                  <a:pt x="6450007" y="3724417"/>
                  <a:pt x="6360322" y="4244920"/>
                  <a:pt x="6400800" y="4472940"/>
                </a:cubicBezTo>
                <a:cubicBezTo>
                  <a:pt x="6205236" y="4513529"/>
                  <a:pt x="6019294" y="4448728"/>
                  <a:pt x="5882917" y="4472940"/>
                </a:cubicBezTo>
                <a:cubicBezTo>
                  <a:pt x="5746540" y="4497152"/>
                  <a:pt x="5595829" y="4455895"/>
                  <a:pt x="5493050" y="4472940"/>
                </a:cubicBezTo>
                <a:cubicBezTo>
                  <a:pt x="5390271" y="4489985"/>
                  <a:pt x="5024464" y="4416200"/>
                  <a:pt x="4847151" y="4472940"/>
                </a:cubicBezTo>
                <a:cubicBezTo>
                  <a:pt x="4669838" y="4529680"/>
                  <a:pt x="4384520" y="4462690"/>
                  <a:pt x="4265260" y="4472940"/>
                </a:cubicBezTo>
                <a:cubicBezTo>
                  <a:pt x="4146000" y="4483190"/>
                  <a:pt x="3829618" y="4431212"/>
                  <a:pt x="3555353" y="4472940"/>
                </a:cubicBezTo>
                <a:cubicBezTo>
                  <a:pt x="3281088" y="4514668"/>
                  <a:pt x="3059246" y="4410017"/>
                  <a:pt x="2845447" y="4472940"/>
                </a:cubicBezTo>
                <a:cubicBezTo>
                  <a:pt x="2631648" y="4535863"/>
                  <a:pt x="2408709" y="4412312"/>
                  <a:pt x="2263556" y="4472940"/>
                </a:cubicBezTo>
                <a:cubicBezTo>
                  <a:pt x="2118403" y="4533568"/>
                  <a:pt x="1925878" y="4450984"/>
                  <a:pt x="1809681" y="4472940"/>
                </a:cubicBezTo>
                <a:cubicBezTo>
                  <a:pt x="1693485" y="4494896"/>
                  <a:pt x="1458153" y="4443139"/>
                  <a:pt x="1227790" y="4472940"/>
                </a:cubicBezTo>
                <a:cubicBezTo>
                  <a:pt x="997427" y="4502741"/>
                  <a:pt x="907818" y="4441034"/>
                  <a:pt x="709907" y="4472940"/>
                </a:cubicBezTo>
                <a:cubicBezTo>
                  <a:pt x="511996" y="4504846"/>
                  <a:pt x="249848" y="4468042"/>
                  <a:pt x="0" y="4472940"/>
                </a:cubicBezTo>
                <a:cubicBezTo>
                  <a:pt x="-27772" y="4247939"/>
                  <a:pt x="51207" y="4091807"/>
                  <a:pt x="0" y="3869093"/>
                </a:cubicBezTo>
                <a:cubicBezTo>
                  <a:pt x="-51207" y="3646379"/>
                  <a:pt x="12685" y="3554655"/>
                  <a:pt x="0" y="3309976"/>
                </a:cubicBezTo>
                <a:cubicBezTo>
                  <a:pt x="-12685" y="3065297"/>
                  <a:pt x="7950" y="3072595"/>
                  <a:pt x="0" y="2885046"/>
                </a:cubicBezTo>
                <a:cubicBezTo>
                  <a:pt x="-7950" y="2697497"/>
                  <a:pt x="20842" y="2417393"/>
                  <a:pt x="0" y="2281199"/>
                </a:cubicBezTo>
                <a:cubicBezTo>
                  <a:pt x="-20842" y="2145005"/>
                  <a:pt x="38520" y="1981971"/>
                  <a:pt x="0" y="1811541"/>
                </a:cubicBezTo>
                <a:cubicBezTo>
                  <a:pt x="-38520" y="1641111"/>
                  <a:pt x="11554" y="1397357"/>
                  <a:pt x="0" y="1252423"/>
                </a:cubicBezTo>
                <a:cubicBezTo>
                  <a:pt x="-11554" y="1107489"/>
                  <a:pt x="52143" y="904473"/>
                  <a:pt x="0" y="603847"/>
                </a:cubicBezTo>
                <a:cubicBezTo>
                  <a:pt x="-52143" y="303221"/>
                  <a:pt x="17700" y="183013"/>
                  <a:pt x="0" y="0"/>
                </a:cubicBezTo>
                <a:close/>
              </a:path>
              <a:path w="6400800" h="4472940" stroke="0" extrusionOk="0">
                <a:moveTo>
                  <a:pt x="0" y="0"/>
                </a:moveTo>
                <a:cubicBezTo>
                  <a:pt x="281552" y="-44307"/>
                  <a:pt x="397602" y="38238"/>
                  <a:pt x="581891" y="0"/>
                </a:cubicBezTo>
                <a:cubicBezTo>
                  <a:pt x="766180" y="-38238"/>
                  <a:pt x="845880" y="27822"/>
                  <a:pt x="971758" y="0"/>
                </a:cubicBezTo>
                <a:cubicBezTo>
                  <a:pt x="1097636" y="-27822"/>
                  <a:pt x="1295065" y="53463"/>
                  <a:pt x="1553649" y="0"/>
                </a:cubicBezTo>
                <a:cubicBezTo>
                  <a:pt x="1812233" y="-53463"/>
                  <a:pt x="1816707" y="14350"/>
                  <a:pt x="1943516" y="0"/>
                </a:cubicBezTo>
                <a:cubicBezTo>
                  <a:pt x="2070325" y="-14350"/>
                  <a:pt x="2441559" y="81836"/>
                  <a:pt x="2653423" y="0"/>
                </a:cubicBezTo>
                <a:cubicBezTo>
                  <a:pt x="2865287" y="-81836"/>
                  <a:pt x="3139236" y="1762"/>
                  <a:pt x="3363329" y="0"/>
                </a:cubicBezTo>
                <a:cubicBezTo>
                  <a:pt x="3587422" y="-1762"/>
                  <a:pt x="3734372" y="20641"/>
                  <a:pt x="3945220" y="0"/>
                </a:cubicBezTo>
                <a:cubicBezTo>
                  <a:pt x="4156068" y="-20641"/>
                  <a:pt x="4333518" y="8153"/>
                  <a:pt x="4591119" y="0"/>
                </a:cubicBezTo>
                <a:cubicBezTo>
                  <a:pt x="4848720" y="-8153"/>
                  <a:pt x="4858664" y="18685"/>
                  <a:pt x="5109002" y="0"/>
                </a:cubicBezTo>
                <a:cubicBezTo>
                  <a:pt x="5359340" y="-18685"/>
                  <a:pt x="5403785" y="36436"/>
                  <a:pt x="5562877" y="0"/>
                </a:cubicBezTo>
                <a:cubicBezTo>
                  <a:pt x="5721970" y="-36436"/>
                  <a:pt x="6101882" y="16235"/>
                  <a:pt x="6400800" y="0"/>
                </a:cubicBezTo>
                <a:cubicBezTo>
                  <a:pt x="6456873" y="149958"/>
                  <a:pt x="6380111" y="378982"/>
                  <a:pt x="6400800" y="514388"/>
                </a:cubicBezTo>
                <a:cubicBezTo>
                  <a:pt x="6421489" y="649794"/>
                  <a:pt x="6376360" y="881019"/>
                  <a:pt x="6400800" y="984047"/>
                </a:cubicBezTo>
                <a:cubicBezTo>
                  <a:pt x="6425240" y="1087075"/>
                  <a:pt x="6362755" y="1315109"/>
                  <a:pt x="6400800" y="1632623"/>
                </a:cubicBezTo>
                <a:cubicBezTo>
                  <a:pt x="6438845" y="1950137"/>
                  <a:pt x="6363664" y="1980946"/>
                  <a:pt x="6400800" y="2236470"/>
                </a:cubicBezTo>
                <a:cubicBezTo>
                  <a:pt x="6437936" y="2491994"/>
                  <a:pt x="6370974" y="2649358"/>
                  <a:pt x="6400800" y="2795588"/>
                </a:cubicBezTo>
                <a:cubicBezTo>
                  <a:pt x="6430626" y="2941818"/>
                  <a:pt x="6393659" y="3187221"/>
                  <a:pt x="6400800" y="3444164"/>
                </a:cubicBezTo>
                <a:cubicBezTo>
                  <a:pt x="6407941" y="3701107"/>
                  <a:pt x="6381612" y="4066238"/>
                  <a:pt x="6400800" y="4472940"/>
                </a:cubicBezTo>
                <a:cubicBezTo>
                  <a:pt x="6282587" y="4485508"/>
                  <a:pt x="6024457" y="4413617"/>
                  <a:pt x="5882917" y="4472940"/>
                </a:cubicBezTo>
                <a:cubicBezTo>
                  <a:pt x="5741377" y="4532263"/>
                  <a:pt x="5532615" y="4395942"/>
                  <a:pt x="5237018" y="4472940"/>
                </a:cubicBezTo>
                <a:cubicBezTo>
                  <a:pt x="4941421" y="4549938"/>
                  <a:pt x="4877049" y="4420677"/>
                  <a:pt x="4783143" y="4472940"/>
                </a:cubicBezTo>
                <a:cubicBezTo>
                  <a:pt x="4689238" y="4525203"/>
                  <a:pt x="4455219" y="4443641"/>
                  <a:pt x="4329268" y="4472940"/>
                </a:cubicBezTo>
                <a:cubicBezTo>
                  <a:pt x="4203317" y="4502239"/>
                  <a:pt x="3929928" y="4426480"/>
                  <a:pt x="3619361" y="4472940"/>
                </a:cubicBezTo>
                <a:cubicBezTo>
                  <a:pt x="3308794" y="4519400"/>
                  <a:pt x="3176347" y="4467556"/>
                  <a:pt x="2909455" y="4472940"/>
                </a:cubicBezTo>
                <a:cubicBezTo>
                  <a:pt x="2642563" y="4478324"/>
                  <a:pt x="2435047" y="4403891"/>
                  <a:pt x="2263556" y="4472940"/>
                </a:cubicBezTo>
                <a:cubicBezTo>
                  <a:pt x="2092065" y="4541989"/>
                  <a:pt x="1978456" y="4463996"/>
                  <a:pt x="1745673" y="4472940"/>
                </a:cubicBezTo>
                <a:cubicBezTo>
                  <a:pt x="1512890" y="4481884"/>
                  <a:pt x="1330265" y="4467501"/>
                  <a:pt x="1035766" y="4472940"/>
                </a:cubicBezTo>
                <a:cubicBezTo>
                  <a:pt x="741267" y="4478379"/>
                  <a:pt x="802322" y="4427968"/>
                  <a:pt x="645899" y="4472940"/>
                </a:cubicBezTo>
                <a:cubicBezTo>
                  <a:pt x="489476" y="4517912"/>
                  <a:pt x="228411" y="4434473"/>
                  <a:pt x="0" y="4472940"/>
                </a:cubicBezTo>
                <a:cubicBezTo>
                  <a:pt x="-30976" y="4209792"/>
                  <a:pt x="16041" y="3962130"/>
                  <a:pt x="0" y="3824364"/>
                </a:cubicBezTo>
                <a:cubicBezTo>
                  <a:pt x="-16041" y="3686598"/>
                  <a:pt x="10941" y="3491952"/>
                  <a:pt x="0" y="3265246"/>
                </a:cubicBezTo>
                <a:cubicBezTo>
                  <a:pt x="-10941" y="3038540"/>
                  <a:pt x="64864" y="2844303"/>
                  <a:pt x="0" y="2616670"/>
                </a:cubicBezTo>
                <a:cubicBezTo>
                  <a:pt x="-64864" y="2389037"/>
                  <a:pt x="13447" y="2261644"/>
                  <a:pt x="0" y="2057552"/>
                </a:cubicBezTo>
                <a:cubicBezTo>
                  <a:pt x="-13447" y="1853460"/>
                  <a:pt x="59922" y="1667346"/>
                  <a:pt x="0" y="1498435"/>
                </a:cubicBezTo>
                <a:cubicBezTo>
                  <a:pt x="-59922" y="1329524"/>
                  <a:pt x="3597" y="1193759"/>
                  <a:pt x="0" y="984047"/>
                </a:cubicBezTo>
                <a:cubicBezTo>
                  <a:pt x="-3597" y="774335"/>
                  <a:pt x="109031" y="247927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2A343F-08AB-AF09-654E-E38B8BC61AD0}"/>
              </a:ext>
            </a:extLst>
          </p:cNvPr>
          <p:cNvSpPr/>
          <p:nvPr/>
        </p:nvSpPr>
        <p:spPr>
          <a:xfrm>
            <a:off x="617220" y="1341119"/>
            <a:ext cx="484358" cy="2468880"/>
          </a:xfrm>
          <a:custGeom>
            <a:avLst/>
            <a:gdLst>
              <a:gd name="connsiteX0" fmla="*/ 0 w 484358"/>
              <a:gd name="connsiteY0" fmla="*/ 0 h 2468880"/>
              <a:gd name="connsiteX1" fmla="*/ 484358 w 484358"/>
              <a:gd name="connsiteY1" fmla="*/ 0 h 2468880"/>
              <a:gd name="connsiteX2" fmla="*/ 484358 w 484358"/>
              <a:gd name="connsiteY2" fmla="*/ 518465 h 2468880"/>
              <a:gd name="connsiteX3" fmla="*/ 484358 w 484358"/>
              <a:gd name="connsiteY3" fmla="*/ 1061618 h 2468880"/>
              <a:gd name="connsiteX4" fmla="*/ 484358 w 484358"/>
              <a:gd name="connsiteY4" fmla="*/ 1481328 h 2468880"/>
              <a:gd name="connsiteX5" fmla="*/ 484358 w 484358"/>
              <a:gd name="connsiteY5" fmla="*/ 1925726 h 2468880"/>
              <a:gd name="connsiteX6" fmla="*/ 484358 w 484358"/>
              <a:gd name="connsiteY6" fmla="*/ 2468880 h 2468880"/>
              <a:gd name="connsiteX7" fmla="*/ 0 w 484358"/>
              <a:gd name="connsiteY7" fmla="*/ 2468880 h 2468880"/>
              <a:gd name="connsiteX8" fmla="*/ 0 w 484358"/>
              <a:gd name="connsiteY8" fmla="*/ 2049170 h 2468880"/>
              <a:gd name="connsiteX9" fmla="*/ 0 w 484358"/>
              <a:gd name="connsiteY9" fmla="*/ 1530706 h 2468880"/>
              <a:gd name="connsiteX10" fmla="*/ 0 w 484358"/>
              <a:gd name="connsiteY10" fmla="*/ 1012241 h 2468880"/>
              <a:gd name="connsiteX11" fmla="*/ 0 w 484358"/>
              <a:gd name="connsiteY11" fmla="*/ 469087 h 2468880"/>
              <a:gd name="connsiteX12" fmla="*/ 0 w 484358"/>
              <a:gd name="connsiteY12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358" h="2468880" fill="none" extrusionOk="0">
                <a:moveTo>
                  <a:pt x="0" y="0"/>
                </a:moveTo>
                <a:cubicBezTo>
                  <a:pt x="109367" y="-44063"/>
                  <a:pt x="352469" y="19781"/>
                  <a:pt x="484358" y="0"/>
                </a:cubicBezTo>
                <a:cubicBezTo>
                  <a:pt x="514546" y="172790"/>
                  <a:pt x="447703" y="340699"/>
                  <a:pt x="484358" y="518465"/>
                </a:cubicBezTo>
                <a:cubicBezTo>
                  <a:pt x="521013" y="696232"/>
                  <a:pt x="445911" y="828785"/>
                  <a:pt x="484358" y="1061618"/>
                </a:cubicBezTo>
                <a:cubicBezTo>
                  <a:pt x="522805" y="1294451"/>
                  <a:pt x="456382" y="1360963"/>
                  <a:pt x="484358" y="1481328"/>
                </a:cubicBezTo>
                <a:cubicBezTo>
                  <a:pt x="512334" y="1601693"/>
                  <a:pt x="450088" y="1819005"/>
                  <a:pt x="484358" y="1925726"/>
                </a:cubicBezTo>
                <a:cubicBezTo>
                  <a:pt x="518628" y="2032447"/>
                  <a:pt x="432073" y="2293015"/>
                  <a:pt x="484358" y="2468880"/>
                </a:cubicBezTo>
                <a:cubicBezTo>
                  <a:pt x="319038" y="2501405"/>
                  <a:pt x="223911" y="2413971"/>
                  <a:pt x="0" y="2468880"/>
                </a:cubicBezTo>
                <a:cubicBezTo>
                  <a:pt x="-45122" y="2330659"/>
                  <a:pt x="35961" y="2164276"/>
                  <a:pt x="0" y="2049170"/>
                </a:cubicBezTo>
                <a:cubicBezTo>
                  <a:pt x="-35961" y="1934064"/>
                  <a:pt x="41451" y="1729397"/>
                  <a:pt x="0" y="1530706"/>
                </a:cubicBezTo>
                <a:cubicBezTo>
                  <a:pt x="-41451" y="1332015"/>
                  <a:pt x="13234" y="1260522"/>
                  <a:pt x="0" y="1012241"/>
                </a:cubicBezTo>
                <a:cubicBezTo>
                  <a:pt x="-13234" y="763960"/>
                  <a:pt x="26170" y="666052"/>
                  <a:pt x="0" y="469087"/>
                </a:cubicBezTo>
                <a:cubicBezTo>
                  <a:pt x="-26170" y="272122"/>
                  <a:pt x="25974" y="156351"/>
                  <a:pt x="0" y="0"/>
                </a:cubicBezTo>
                <a:close/>
              </a:path>
              <a:path w="484358" h="2468880" stroke="0" extrusionOk="0">
                <a:moveTo>
                  <a:pt x="0" y="0"/>
                </a:moveTo>
                <a:cubicBezTo>
                  <a:pt x="129048" y="-25524"/>
                  <a:pt x="308456" y="17210"/>
                  <a:pt x="484358" y="0"/>
                </a:cubicBezTo>
                <a:cubicBezTo>
                  <a:pt x="513357" y="111112"/>
                  <a:pt x="446200" y="318868"/>
                  <a:pt x="484358" y="419710"/>
                </a:cubicBezTo>
                <a:cubicBezTo>
                  <a:pt x="522516" y="520552"/>
                  <a:pt x="445380" y="685303"/>
                  <a:pt x="484358" y="839419"/>
                </a:cubicBezTo>
                <a:cubicBezTo>
                  <a:pt x="523336" y="993535"/>
                  <a:pt x="450972" y="1172817"/>
                  <a:pt x="484358" y="1259129"/>
                </a:cubicBezTo>
                <a:cubicBezTo>
                  <a:pt x="517744" y="1345441"/>
                  <a:pt x="474622" y="1495681"/>
                  <a:pt x="484358" y="1728216"/>
                </a:cubicBezTo>
                <a:cubicBezTo>
                  <a:pt x="494094" y="1960751"/>
                  <a:pt x="472658" y="2143949"/>
                  <a:pt x="484358" y="2468880"/>
                </a:cubicBezTo>
                <a:cubicBezTo>
                  <a:pt x="277594" y="2512510"/>
                  <a:pt x="154733" y="2416092"/>
                  <a:pt x="0" y="2468880"/>
                </a:cubicBezTo>
                <a:cubicBezTo>
                  <a:pt x="-14528" y="2296275"/>
                  <a:pt x="17856" y="2121472"/>
                  <a:pt x="0" y="1925726"/>
                </a:cubicBezTo>
                <a:cubicBezTo>
                  <a:pt x="-17856" y="1729980"/>
                  <a:pt x="4341" y="1504097"/>
                  <a:pt x="0" y="1382573"/>
                </a:cubicBezTo>
                <a:cubicBezTo>
                  <a:pt x="-4341" y="1261049"/>
                  <a:pt x="10442" y="1038823"/>
                  <a:pt x="0" y="913486"/>
                </a:cubicBezTo>
                <a:cubicBezTo>
                  <a:pt x="-10442" y="788149"/>
                  <a:pt x="22201" y="418451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点击修改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AC864239-E19E-BA76-8A1A-D093C4D9B3DE}"/>
              </a:ext>
            </a:extLst>
          </p:cNvPr>
          <p:cNvSpPr/>
          <p:nvPr/>
        </p:nvSpPr>
        <p:spPr>
          <a:xfrm>
            <a:off x="4500488" y="1341119"/>
            <a:ext cx="749691" cy="2468880"/>
          </a:xfrm>
          <a:custGeom>
            <a:avLst/>
            <a:gdLst>
              <a:gd name="connsiteX0" fmla="*/ 0 w 749691"/>
              <a:gd name="connsiteY0" fmla="*/ 1234440 h 2468880"/>
              <a:gd name="connsiteX1" fmla="*/ 117451 w 749691"/>
              <a:gd name="connsiteY1" fmla="*/ 847649 h 2468880"/>
              <a:gd name="connsiteX2" fmla="*/ 238651 w 749691"/>
              <a:gd name="connsiteY2" fmla="*/ 448513 h 2468880"/>
              <a:gd name="connsiteX3" fmla="*/ 374845 w 749691"/>
              <a:gd name="connsiteY3" fmla="*/ 0 h 2468880"/>
              <a:gd name="connsiteX4" fmla="*/ 492297 w 749691"/>
              <a:gd name="connsiteY4" fmla="*/ 386791 h 2468880"/>
              <a:gd name="connsiteX5" fmla="*/ 617245 w 749691"/>
              <a:gd name="connsiteY5" fmla="*/ 798271 h 2468880"/>
              <a:gd name="connsiteX6" fmla="*/ 749691 w 749691"/>
              <a:gd name="connsiteY6" fmla="*/ 1234440 h 2468880"/>
              <a:gd name="connsiteX7" fmla="*/ 624742 w 749691"/>
              <a:gd name="connsiteY7" fmla="*/ 1645920 h 2468880"/>
              <a:gd name="connsiteX8" fmla="*/ 499794 w 749691"/>
              <a:gd name="connsiteY8" fmla="*/ 2057400 h 2468880"/>
              <a:gd name="connsiteX9" fmla="*/ 374845 w 749691"/>
              <a:gd name="connsiteY9" fmla="*/ 2468880 h 2468880"/>
              <a:gd name="connsiteX10" fmla="*/ 249897 w 749691"/>
              <a:gd name="connsiteY10" fmla="*/ 2057400 h 2468880"/>
              <a:gd name="connsiteX11" fmla="*/ 117451 w 749691"/>
              <a:gd name="connsiteY11" fmla="*/ 1621231 h 2468880"/>
              <a:gd name="connsiteX12" fmla="*/ 0 w 749691"/>
              <a:gd name="connsiteY12" fmla="*/ 123444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9691" h="2468880" extrusionOk="0">
                <a:moveTo>
                  <a:pt x="0" y="1234440"/>
                </a:moveTo>
                <a:cubicBezTo>
                  <a:pt x="1648" y="1091027"/>
                  <a:pt x="117827" y="995609"/>
                  <a:pt x="117451" y="847649"/>
                </a:cubicBezTo>
                <a:cubicBezTo>
                  <a:pt x="117075" y="699689"/>
                  <a:pt x="211487" y="606103"/>
                  <a:pt x="238651" y="448513"/>
                </a:cubicBezTo>
                <a:cubicBezTo>
                  <a:pt x="265816" y="290923"/>
                  <a:pt x="371707" y="151518"/>
                  <a:pt x="374845" y="0"/>
                </a:cubicBezTo>
                <a:cubicBezTo>
                  <a:pt x="422735" y="86817"/>
                  <a:pt x="442966" y="289527"/>
                  <a:pt x="492297" y="386791"/>
                </a:cubicBezTo>
                <a:cubicBezTo>
                  <a:pt x="541628" y="484055"/>
                  <a:pt x="544605" y="677975"/>
                  <a:pt x="617245" y="798271"/>
                </a:cubicBezTo>
                <a:cubicBezTo>
                  <a:pt x="689885" y="918567"/>
                  <a:pt x="665851" y="1140496"/>
                  <a:pt x="749691" y="1234440"/>
                </a:cubicBezTo>
                <a:cubicBezTo>
                  <a:pt x="737674" y="1336746"/>
                  <a:pt x="663063" y="1462082"/>
                  <a:pt x="624742" y="1645920"/>
                </a:cubicBezTo>
                <a:cubicBezTo>
                  <a:pt x="586421" y="1829758"/>
                  <a:pt x="520161" y="1908673"/>
                  <a:pt x="499794" y="2057400"/>
                </a:cubicBezTo>
                <a:cubicBezTo>
                  <a:pt x="479427" y="2206127"/>
                  <a:pt x="395383" y="2333378"/>
                  <a:pt x="374845" y="2468880"/>
                </a:cubicBezTo>
                <a:cubicBezTo>
                  <a:pt x="328653" y="2392487"/>
                  <a:pt x="329222" y="2194921"/>
                  <a:pt x="249897" y="2057400"/>
                </a:cubicBezTo>
                <a:cubicBezTo>
                  <a:pt x="170572" y="1919879"/>
                  <a:pt x="197372" y="1827239"/>
                  <a:pt x="117451" y="1621231"/>
                </a:cubicBezTo>
                <a:cubicBezTo>
                  <a:pt x="37531" y="1415223"/>
                  <a:pt x="51834" y="1391678"/>
                  <a:pt x="0" y="1234440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79820">
                  <a:prstGeom prst="flowChartDecisi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44137-D2AA-6966-FB47-8FFE402F294C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1101578" y="2575559"/>
            <a:ext cx="640470" cy="223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073E91B-DA6E-72DB-F534-178DDAE182B2}"/>
              </a:ext>
            </a:extLst>
          </p:cNvPr>
          <p:cNvSpPr/>
          <p:nvPr/>
        </p:nvSpPr>
        <p:spPr>
          <a:xfrm>
            <a:off x="5939302" y="1341120"/>
            <a:ext cx="411480" cy="2468879"/>
          </a:xfrm>
          <a:custGeom>
            <a:avLst/>
            <a:gdLst>
              <a:gd name="connsiteX0" fmla="*/ 0 w 411480"/>
              <a:gd name="connsiteY0" fmla="*/ 0 h 2468879"/>
              <a:gd name="connsiteX1" fmla="*/ 411480 w 411480"/>
              <a:gd name="connsiteY1" fmla="*/ 0 h 2468879"/>
              <a:gd name="connsiteX2" fmla="*/ 411480 w 411480"/>
              <a:gd name="connsiteY2" fmla="*/ 518465 h 2468879"/>
              <a:gd name="connsiteX3" fmla="*/ 411480 w 411480"/>
              <a:gd name="connsiteY3" fmla="*/ 1061618 h 2468879"/>
              <a:gd name="connsiteX4" fmla="*/ 411480 w 411480"/>
              <a:gd name="connsiteY4" fmla="*/ 1481327 h 2468879"/>
              <a:gd name="connsiteX5" fmla="*/ 411480 w 411480"/>
              <a:gd name="connsiteY5" fmla="*/ 1925726 h 2468879"/>
              <a:gd name="connsiteX6" fmla="*/ 411480 w 411480"/>
              <a:gd name="connsiteY6" fmla="*/ 2468879 h 2468879"/>
              <a:gd name="connsiteX7" fmla="*/ 0 w 411480"/>
              <a:gd name="connsiteY7" fmla="*/ 2468879 h 2468879"/>
              <a:gd name="connsiteX8" fmla="*/ 0 w 411480"/>
              <a:gd name="connsiteY8" fmla="*/ 2049170 h 2468879"/>
              <a:gd name="connsiteX9" fmla="*/ 0 w 411480"/>
              <a:gd name="connsiteY9" fmla="*/ 1530705 h 2468879"/>
              <a:gd name="connsiteX10" fmla="*/ 0 w 411480"/>
              <a:gd name="connsiteY10" fmla="*/ 1012240 h 2468879"/>
              <a:gd name="connsiteX11" fmla="*/ 0 w 411480"/>
              <a:gd name="connsiteY11" fmla="*/ 469087 h 2468879"/>
              <a:gd name="connsiteX12" fmla="*/ 0 w 411480"/>
              <a:gd name="connsiteY12" fmla="*/ 0 h 246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480" h="2468879" fill="none" extrusionOk="0">
                <a:moveTo>
                  <a:pt x="0" y="0"/>
                </a:moveTo>
                <a:cubicBezTo>
                  <a:pt x="204639" y="-44172"/>
                  <a:pt x="223960" y="15201"/>
                  <a:pt x="411480" y="0"/>
                </a:cubicBezTo>
                <a:cubicBezTo>
                  <a:pt x="441668" y="172790"/>
                  <a:pt x="374825" y="340699"/>
                  <a:pt x="411480" y="518465"/>
                </a:cubicBezTo>
                <a:cubicBezTo>
                  <a:pt x="448135" y="696232"/>
                  <a:pt x="373033" y="828785"/>
                  <a:pt x="411480" y="1061618"/>
                </a:cubicBezTo>
                <a:cubicBezTo>
                  <a:pt x="449927" y="1294451"/>
                  <a:pt x="374010" y="1364672"/>
                  <a:pt x="411480" y="1481327"/>
                </a:cubicBezTo>
                <a:cubicBezTo>
                  <a:pt x="448950" y="1597982"/>
                  <a:pt x="380010" y="1811885"/>
                  <a:pt x="411480" y="1925726"/>
                </a:cubicBezTo>
                <a:cubicBezTo>
                  <a:pt x="442950" y="2039567"/>
                  <a:pt x="358358" y="2300694"/>
                  <a:pt x="411480" y="2468879"/>
                </a:cubicBezTo>
                <a:cubicBezTo>
                  <a:pt x="240882" y="2479497"/>
                  <a:pt x="179731" y="2456462"/>
                  <a:pt x="0" y="2468879"/>
                </a:cubicBezTo>
                <a:cubicBezTo>
                  <a:pt x="-39100" y="2330007"/>
                  <a:pt x="41601" y="2164128"/>
                  <a:pt x="0" y="2049170"/>
                </a:cubicBezTo>
                <a:cubicBezTo>
                  <a:pt x="-41601" y="1934212"/>
                  <a:pt x="33955" y="1737205"/>
                  <a:pt x="0" y="1530705"/>
                </a:cubicBezTo>
                <a:cubicBezTo>
                  <a:pt x="-33955" y="1324205"/>
                  <a:pt x="13234" y="1260521"/>
                  <a:pt x="0" y="1012240"/>
                </a:cubicBezTo>
                <a:cubicBezTo>
                  <a:pt x="-13234" y="763959"/>
                  <a:pt x="33868" y="662663"/>
                  <a:pt x="0" y="469087"/>
                </a:cubicBezTo>
                <a:cubicBezTo>
                  <a:pt x="-33868" y="275511"/>
                  <a:pt x="25974" y="156351"/>
                  <a:pt x="0" y="0"/>
                </a:cubicBezTo>
                <a:close/>
              </a:path>
              <a:path w="411480" h="2468879" stroke="0" extrusionOk="0">
                <a:moveTo>
                  <a:pt x="0" y="0"/>
                </a:moveTo>
                <a:cubicBezTo>
                  <a:pt x="147459" y="-18842"/>
                  <a:pt x="279428" y="170"/>
                  <a:pt x="411480" y="0"/>
                </a:cubicBezTo>
                <a:cubicBezTo>
                  <a:pt x="435619" y="111928"/>
                  <a:pt x="368318" y="319746"/>
                  <a:pt x="411480" y="419709"/>
                </a:cubicBezTo>
                <a:cubicBezTo>
                  <a:pt x="454642" y="519672"/>
                  <a:pt x="375698" y="676728"/>
                  <a:pt x="411480" y="839419"/>
                </a:cubicBezTo>
                <a:cubicBezTo>
                  <a:pt x="447262" y="1002110"/>
                  <a:pt x="375899" y="1174682"/>
                  <a:pt x="411480" y="1259128"/>
                </a:cubicBezTo>
                <a:cubicBezTo>
                  <a:pt x="447061" y="1343574"/>
                  <a:pt x="401744" y="1495680"/>
                  <a:pt x="411480" y="1728215"/>
                </a:cubicBezTo>
                <a:cubicBezTo>
                  <a:pt x="421216" y="1960750"/>
                  <a:pt x="399780" y="2143948"/>
                  <a:pt x="411480" y="2468879"/>
                </a:cubicBezTo>
                <a:cubicBezTo>
                  <a:pt x="286418" y="2500039"/>
                  <a:pt x="179172" y="2423845"/>
                  <a:pt x="0" y="2468879"/>
                </a:cubicBezTo>
                <a:cubicBezTo>
                  <a:pt x="-9587" y="2296000"/>
                  <a:pt x="20822" y="2115571"/>
                  <a:pt x="0" y="1925726"/>
                </a:cubicBezTo>
                <a:cubicBezTo>
                  <a:pt x="-20822" y="1735881"/>
                  <a:pt x="63045" y="1509469"/>
                  <a:pt x="0" y="1382572"/>
                </a:cubicBezTo>
                <a:cubicBezTo>
                  <a:pt x="-63045" y="1255675"/>
                  <a:pt x="10442" y="1038822"/>
                  <a:pt x="0" y="913485"/>
                </a:cubicBezTo>
                <a:cubicBezTo>
                  <a:pt x="-10442" y="788148"/>
                  <a:pt x="25432" y="417052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请求后端删除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0ABE08E-83D9-1795-6F73-C6A36740B6A7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V="1">
            <a:off x="2867367" y="-666849"/>
            <a:ext cx="12700" cy="4015935"/>
          </a:xfrm>
          <a:prstGeom prst="curvedConnector3">
            <a:avLst>
              <a:gd name="adj1" fmla="val 180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2B1014-1021-17EE-F5AE-0DF5FF784FF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250179" y="2575559"/>
            <a:ext cx="689123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3509938-4B11-FF6F-AEF0-EB6D41471BD6}"/>
              </a:ext>
            </a:extLst>
          </p:cNvPr>
          <p:cNvSpPr txBox="1"/>
          <p:nvPr/>
        </p:nvSpPr>
        <p:spPr>
          <a:xfrm>
            <a:off x="5250180" y="2213848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C0EB3B-8010-3EC8-5EB2-1E3248DAF8C7}"/>
              </a:ext>
            </a:extLst>
          </p:cNvPr>
          <p:cNvSpPr txBox="1"/>
          <p:nvPr/>
        </p:nvSpPr>
        <p:spPr>
          <a:xfrm>
            <a:off x="1664970" y="789304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A2E0BD-FDCC-B4B2-C61A-448E9C09E14C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6350782" y="1396682"/>
            <a:ext cx="1871198" cy="1178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B423CD1-E31B-738A-B9E6-FBEE34BB6F65}"/>
              </a:ext>
            </a:extLst>
          </p:cNvPr>
          <p:cNvSpPr/>
          <p:nvPr/>
        </p:nvSpPr>
        <p:spPr>
          <a:xfrm>
            <a:off x="10325100" y="2644143"/>
            <a:ext cx="1310640" cy="868677"/>
          </a:xfrm>
          <a:custGeom>
            <a:avLst/>
            <a:gdLst>
              <a:gd name="connsiteX0" fmla="*/ 0 w 1310640"/>
              <a:gd name="connsiteY0" fmla="*/ 0 h 868677"/>
              <a:gd name="connsiteX1" fmla="*/ 449986 w 1310640"/>
              <a:gd name="connsiteY1" fmla="*/ 0 h 868677"/>
              <a:gd name="connsiteX2" fmla="*/ 913079 w 1310640"/>
              <a:gd name="connsiteY2" fmla="*/ 0 h 868677"/>
              <a:gd name="connsiteX3" fmla="*/ 1310640 w 1310640"/>
              <a:gd name="connsiteY3" fmla="*/ 0 h 868677"/>
              <a:gd name="connsiteX4" fmla="*/ 1310640 w 1310640"/>
              <a:gd name="connsiteY4" fmla="*/ 434339 h 868677"/>
              <a:gd name="connsiteX5" fmla="*/ 1310640 w 1310640"/>
              <a:gd name="connsiteY5" fmla="*/ 868677 h 868677"/>
              <a:gd name="connsiteX6" fmla="*/ 899973 w 1310640"/>
              <a:gd name="connsiteY6" fmla="*/ 868677 h 868677"/>
              <a:gd name="connsiteX7" fmla="*/ 436880 w 1310640"/>
              <a:gd name="connsiteY7" fmla="*/ 868677 h 868677"/>
              <a:gd name="connsiteX8" fmla="*/ 0 w 1310640"/>
              <a:gd name="connsiteY8" fmla="*/ 868677 h 868677"/>
              <a:gd name="connsiteX9" fmla="*/ 0 w 1310640"/>
              <a:gd name="connsiteY9" fmla="*/ 460399 h 868677"/>
              <a:gd name="connsiteX10" fmla="*/ 0 w 1310640"/>
              <a:gd name="connsiteY10" fmla="*/ 0 h 8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0640" h="868677" fill="none" extrusionOk="0">
                <a:moveTo>
                  <a:pt x="0" y="0"/>
                </a:moveTo>
                <a:cubicBezTo>
                  <a:pt x="132862" y="-52704"/>
                  <a:pt x="300501" y="49811"/>
                  <a:pt x="449986" y="0"/>
                </a:cubicBezTo>
                <a:cubicBezTo>
                  <a:pt x="599471" y="-49811"/>
                  <a:pt x="712171" y="43853"/>
                  <a:pt x="913079" y="0"/>
                </a:cubicBezTo>
                <a:cubicBezTo>
                  <a:pt x="1113987" y="-43853"/>
                  <a:pt x="1145355" y="26540"/>
                  <a:pt x="1310640" y="0"/>
                </a:cubicBezTo>
                <a:cubicBezTo>
                  <a:pt x="1345616" y="168748"/>
                  <a:pt x="1285785" y="219243"/>
                  <a:pt x="1310640" y="434339"/>
                </a:cubicBezTo>
                <a:cubicBezTo>
                  <a:pt x="1335495" y="649435"/>
                  <a:pt x="1305287" y="688619"/>
                  <a:pt x="1310640" y="868677"/>
                </a:cubicBezTo>
                <a:cubicBezTo>
                  <a:pt x="1224185" y="883786"/>
                  <a:pt x="1031446" y="845858"/>
                  <a:pt x="899973" y="868677"/>
                </a:cubicBezTo>
                <a:cubicBezTo>
                  <a:pt x="768500" y="891496"/>
                  <a:pt x="580380" y="864418"/>
                  <a:pt x="436880" y="868677"/>
                </a:cubicBezTo>
                <a:cubicBezTo>
                  <a:pt x="293380" y="872936"/>
                  <a:pt x="127686" y="823341"/>
                  <a:pt x="0" y="868677"/>
                </a:cubicBezTo>
                <a:cubicBezTo>
                  <a:pt x="-37746" y="762059"/>
                  <a:pt x="46782" y="604067"/>
                  <a:pt x="0" y="460399"/>
                </a:cubicBezTo>
                <a:cubicBezTo>
                  <a:pt x="-46782" y="316731"/>
                  <a:pt x="14903" y="104470"/>
                  <a:pt x="0" y="0"/>
                </a:cubicBezTo>
                <a:close/>
              </a:path>
              <a:path w="1310640" h="868677" stroke="0" extrusionOk="0">
                <a:moveTo>
                  <a:pt x="0" y="0"/>
                </a:moveTo>
                <a:cubicBezTo>
                  <a:pt x="192549" y="-28596"/>
                  <a:pt x="342073" y="42233"/>
                  <a:pt x="436880" y="0"/>
                </a:cubicBezTo>
                <a:cubicBezTo>
                  <a:pt x="531687" y="-42233"/>
                  <a:pt x="740040" y="37792"/>
                  <a:pt x="834441" y="0"/>
                </a:cubicBezTo>
                <a:cubicBezTo>
                  <a:pt x="928842" y="-37792"/>
                  <a:pt x="1077553" y="16782"/>
                  <a:pt x="1310640" y="0"/>
                </a:cubicBezTo>
                <a:cubicBezTo>
                  <a:pt x="1336048" y="138534"/>
                  <a:pt x="1264042" y="218165"/>
                  <a:pt x="1310640" y="408278"/>
                </a:cubicBezTo>
                <a:cubicBezTo>
                  <a:pt x="1357238" y="598391"/>
                  <a:pt x="1271785" y="727442"/>
                  <a:pt x="1310640" y="868677"/>
                </a:cubicBezTo>
                <a:cubicBezTo>
                  <a:pt x="1210778" y="884245"/>
                  <a:pt x="1090935" y="837300"/>
                  <a:pt x="899973" y="868677"/>
                </a:cubicBezTo>
                <a:cubicBezTo>
                  <a:pt x="709011" y="900054"/>
                  <a:pt x="591983" y="831725"/>
                  <a:pt x="476199" y="868677"/>
                </a:cubicBezTo>
                <a:cubicBezTo>
                  <a:pt x="360415" y="905629"/>
                  <a:pt x="141407" y="863569"/>
                  <a:pt x="0" y="868677"/>
                </a:cubicBezTo>
                <a:cubicBezTo>
                  <a:pt x="-9209" y="740555"/>
                  <a:pt x="25429" y="611767"/>
                  <a:pt x="0" y="460399"/>
                </a:cubicBezTo>
                <a:cubicBezTo>
                  <a:pt x="-25429" y="309031"/>
                  <a:pt x="45393" y="10106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修改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5C4F35-C123-3A7B-FC9A-E5E9FE8221FB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9721363" y="1396682"/>
            <a:ext cx="1259057" cy="124746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3BA07A1-EAE3-DEA5-5E7A-5700D0857887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2312182" y="3512820"/>
            <a:ext cx="5790027" cy="8349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1FFB403-2FCE-FEA0-91D0-5FB65BABF92F}"/>
              </a:ext>
            </a:extLst>
          </p:cNvPr>
          <p:cNvSpPr/>
          <p:nvPr/>
        </p:nvSpPr>
        <p:spPr>
          <a:xfrm>
            <a:off x="617220" y="4078280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接受修改反馈</a:t>
            </a: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4ABF7EE4-0806-F798-6A12-2162F443AE13}"/>
              </a:ext>
            </a:extLst>
          </p:cNvPr>
          <p:cNvSpPr/>
          <p:nvPr/>
        </p:nvSpPr>
        <p:spPr>
          <a:xfrm>
            <a:off x="8221980" y="789304"/>
            <a:ext cx="1499383" cy="1214756"/>
          </a:xfrm>
          <a:custGeom>
            <a:avLst/>
            <a:gdLst>
              <a:gd name="connsiteX0" fmla="*/ 0 w 1499383"/>
              <a:gd name="connsiteY0" fmla="*/ 607378 h 1214756"/>
              <a:gd name="connsiteX1" fmla="*/ 367349 w 1499383"/>
              <a:gd name="connsiteY1" fmla="*/ 309763 h 1214756"/>
              <a:gd name="connsiteX2" fmla="*/ 749692 w 1499383"/>
              <a:gd name="connsiteY2" fmla="*/ 0 h 1214756"/>
              <a:gd name="connsiteX3" fmla="*/ 1117041 w 1499383"/>
              <a:gd name="connsiteY3" fmla="*/ 297615 h 1214756"/>
              <a:gd name="connsiteX4" fmla="*/ 1499383 w 1499383"/>
              <a:gd name="connsiteY4" fmla="*/ 607378 h 1214756"/>
              <a:gd name="connsiteX5" fmla="*/ 1139531 w 1499383"/>
              <a:gd name="connsiteY5" fmla="*/ 898919 h 1214756"/>
              <a:gd name="connsiteX6" fmla="*/ 749692 w 1499383"/>
              <a:gd name="connsiteY6" fmla="*/ 1214756 h 1214756"/>
              <a:gd name="connsiteX7" fmla="*/ 359852 w 1499383"/>
              <a:gd name="connsiteY7" fmla="*/ 898919 h 1214756"/>
              <a:gd name="connsiteX8" fmla="*/ 0 w 1499383"/>
              <a:gd name="connsiteY8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383" h="1214756" extrusionOk="0">
                <a:moveTo>
                  <a:pt x="0" y="607378"/>
                </a:moveTo>
                <a:cubicBezTo>
                  <a:pt x="98782" y="499761"/>
                  <a:pt x="280254" y="393363"/>
                  <a:pt x="367349" y="309763"/>
                </a:cubicBezTo>
                <a:cubicBezTo>
                  <a:pt x="454444" y="226163"/>
                  <a:pt x="674655" y="135606"/>
                  <a:pt x="749692" y="0"/>
                </a:cubicBezTo>
                <a:cubicBezTo>
                  <a:pt x="890638" y="64761"/>
                  <a:pt x="1014290" y="223697"/>
                  <a:pt x="1117041" y="297615"/>
                </a:cubicBezTo>
                <a:cubicBezTo>
                  <a:pt x="1219792" y="371533"/>
                  <a:pt x="1323310" y="475469"/>
                  <a:pt x="1499383" y="607378"/>
                </a:cubicBezTo>
                <a:cubicBezTo>
                  <a:pt x="1419987" y="694758"/>
                  <a:pt x="1305938" y="753007"/>
                  <a:pt x="1139531" y="898919"/>
                </a:cubicBezTo>
                <a:cubicBezTo>
                  <a:pt x="973125" y="1044832"/>
                  <a:pt x="837593" y="1111955"/>
                  <a:pt x="749692" y="1214756"/>
                </a:cubicBezTo>
                <a:cubicBezTo>
                  <a:pt x="563955" y="1121772"/>
                  <a:pt x="502589" y="974617"/>
                  <a:pt x="359852" y="898919"/>
                </a:cubicBezTo>
                <a:cubicBezTo>
                  <a:pt x="217115" y="823221"/>
                  <a:pt x="95035" y="637448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找到？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AB523-D425-34DC-5308-E655B4E203A7}"/>
              </a:ext>
            </a:extLst>
          </p:cNvPr>
          <p:cNvSpPr/>
          <p:nvPr/>
        </p:nvSpPr>
        <p:spPr>
          <a:xfrm>
            <a:off x="8102209" y="3078481"/>
            <a:ext cx="1310640" cy="868677"/>
          </a:xfrm>
          <a:custGeom>
            <a:avLst/>
            <a:gdLst>
              <a:gd name="connsiteX0" fmla="*/ 0 w 1310640"/>
              <a:gd name="connsiteY0" fmla="*/ 0 h 868677"/>
              <a:gd name="connsiteX1" fmla="*/ 449986 w 1310640"/>
              <a:gd name="connsiteY1" fmla="*/ 0 h 868677"/>
              <a:gd name="connsiteX2" fmla="*/ 913079 w 1310640"/>
              <a:gd name="connsiteY2" fmla="*/ 0 h 868677"/>
              <a:gd name="connsiteX3" fmla="*/ 1310640 w 1310640"/>
              <a:gd name="connsiteY3" fmla="*/ 0 h 868677"/>
              <a:gd name="connsiteX4" fmla="*/ 1310640 w 1310640"/>
              <a:gd name="connsiteY4" fmla="*/ 434339 h 868677"/>
              <a:gd name="connsiteX5" fmla="*/ 1310640 w 1310640"/>
              <a:gd name="connsiteY5" fmla="*/ 868677 h 868677"/>
              <a:gd name="connsiteX6" fmla="*/ 899973 w 1310640"/>
              <a:gd name="connsiteY6" fmla="*/ 868677 h 868677"/>
              <a:gd name="connsiteX7" fmla="*/ 436880 w 1310640"/>
              <a:gd name="connsiteY7" fmla="*/ 868677 h 868677"/>
              <a:gd name="connsiteX8" fmla="*/ 0 w 1310640"/>
              <a:gd name="connsiteY8" fmla="*/ 868677 h 868677"/>
              <a:gd name="connsiteX9" fmla="*/ 0 w 1310640"/>
              <a:gd name="connsiteY9" fmla="*/ 460399 h 868677"/>
              <a:gd name="connsiteX10" fmla="*/ 0 w 1310640"/>
              <a:gd name="connsiteY10" fmla="*/ 0 h 8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0640" h="868677" fill="none" extrusionOk="0">
                <a:moveTo>
                  <a:pt x="0" y="0"/>
                </a:moveTo>
                <a:cubicBezTo>
                  <a:pt x="132862" y="-52704"/>
                  <a:pt x="300501" y="49811"/>
                  <a:pt x="449986" y="0"/>
                </a:cubicBezTo>
                <a:cubicBezTo>
                  <a:pt x="599471" y="-49811"/>
                  <a:pt x="712171" y="43853"/>
                  <a:pt x="913079" y="0"/>
                </a:cubicBezTo>
                <a:cubicBezTo>
                  <a:pt x="1113987" y="-43853"/>
                  <a:pt x="1145355" y="26540"/>
                  <a:pt x="1310640" y="0"/>
                </a:cubicBezTo>
                <a:cubicBezTo>
                  <a:pt x="1345616" y="168748"/>
                  <a:pt x="1285785" y="219243"/>
                  <a:pt x="1310640" y="434339"/>
                </a:cubicBezTo>
                <a:cubicBezTo>
                  <a:pt x="1335495" y="649435"/>
                  <a:pt x="1305287" y="688619"/>
                  <a:pt x="1310640" y="868677"/>
                </a:cubicBezTo>
                <a:cubicBezTo>
                  <a:pt x="1224185" y="883786"/>
                  <a:pt x="1031446" y="845858"/>
                  <a:pt x="899973" y="868677"/>
                </a:cubicBezTo>
                <a:cubicBezTo>
                  <a:pt x="768500" y="891496"/>
                  <a:pt x="580380" y="864418"/>
                  <a:pt x="436880" y="868677"/>
                </a:cubicBezTo>
                <a:cubicBezTo>
                  <a:pt x="293380" y="872936"/>
                  <a:pt x="127686" y="823341"/>
                  <a:pt x="0" y="868677"/>
                </a:cubicBezTo>
                <a:cubicBezTo>
                  <a:pt x="-37746" y="762059"/>
                  <a:pt x="46782" y="604067"/>
                  <a:pt x="0" y="460399"/>
                </a:cubicBezTo>
                <a:cubicBezTo>
                  <a:pt x="-46782" y="316731"/>
                  <a:pt x="14903" y="104470"/>
                  <a:pt x="0" y="0"/>
                </a:cubicBezTo>
                <a:close/>
              </a:path>
              <a:path w="1310640" h="868677" stroke="0" extrusionOk="0">
                <a:moveTo>
                  <a:pt x="0" y="0"/>
                </a:moveTo>
                <a:cubicBezTo>
                  <a:pt x="192549" y="-28596"/>
                  <a:pt x="342073" y="42233"/>
                  <a:pt x="436880" y="0"/>
                </a:cubicBezTo>
                <a:cubicBezTo>
                  <a:pt x="531687" y="-42233"/>
                  <a:pt x="740040" y="37792"/>
                  <a:pt x="834441" y="0"/>
                </a:cubicBezTo>
                <a:cubicBezTo>
                  <a:pt x="928842" y="-37792"/>
                  <a:pt x="1077553" y="16782"/>
                  <a:pt x="1310640" y="0"/>
                </a:cubicBezTo>
                <a:cubicBezTo>
                  <a:pt x="1336048" y="138534"/>
                  <a:pt x="1264042" y="218165"/>
                  <a:pt x="1310640" y="408278"/>
                </a:cubicBezTo>
                <a:cubicBezTo>
                  <a:pt x="1357238" y="598391"/>
                  <a:pt x="1271785" y="727442"/>
                  <a:pt x="1310640" y="868677"/>
                </a:cubicBezTo>
                <a:cubicBezTo>
                  <a:pt x="1210778" y="884245"/>
                  <a:pt x="1090935" y="837300"/>
                  <a:pt x="899973" y="868677"/>
                </a:cubicBezTo>
                <a:cubicBezTo>
                  <a:pt x="709011" y="900054"/>
                  <a:pt x="591983" y="831725"/>
                  <a:pt x="476199" y="868677"/>
                </a:cubicBezTo>
                <a:cubicBezTo>
                  <a:pt x="360415" y="905629"/>
                  <a:pt x="141407" y="863569"/>
                  <a:pt x="0" y="868677"/>
                </a:cubicBezTo>
                <a:cubicBezTo>
                  <a:pt x="-9209" y="740555"/>
                  <a:pt x="25429" y="611767"/>
                  <a:pt x="0" y="460399"/>
                </a:cubicBezTo>
                <a:cubicBezTo>
                  <a:pt x="-25429" y="309031"/>
                  <a:pt x="45393" y="10106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反馈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C2760E-F9FE-0B84-4CB8-13B567053A3E}"/>
              </a:ext>
            </a:extLst>
          </p:cNvPr>
          <p:cNvSpPr txBox="1"/>
          <p:nvPr/>
        </p:nvSpPr>
        <p:spPr>
          <a:xfrm>
            <a:off x="10485120" y="1722123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A78AE9-8BDF-548C-0B66-83AE0A911C96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flipH="1">
            <a:off x="8757529" y="2004060"/>
            <a:ext cx="214143" cy="10744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6BC7008-97F5-A26F-BBBB-F0CDC74D3D26}"/>
              </a:ext>
            </a:extLst>
          </p:cNvPr>
          <p:cNvSpPr txBox="1"/>
          <p:nvPr/>
        </p:nvSpPr>
        <p:spPr>
          <a:xfrm>
            <a:off x="8524435" y="2390893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3E66C5D-C934-FD12-D756-FF81B47B3A81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9412849" y="3078482"/>
            <a:ext cx="912251" cy="4343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E2DBA713-2CD9-24C7-3818-B4E7AA24D8DE}"/>
              </a:ext>
            </a:extLst>
          </p:cNvPr>
          <p:cNvSpPr/>
          <p:nvPr/>
        </p:nvSpPr>
        <p:spPr>
          <a:xfrm>
            <a:off x="2841576" y="1779028"/>
            <a:ext cx="749691" cy="2468880"/>
          </a:xfrm>
          <a:custGeom>
            <a:avLst/>
            <a:gdLst>
              <a:gd name="connsiteX0" fmla="*/ 0 w 749691"/>
              <a:gd name="connsiteY0" fmla="*/ 1234440 h 2468880"/>
              <a:gd name="connsiteX1" fmla="*/ 117451 w 749691"/>
              <a:gd name="connsiteY1" fmla="*/ 847649 h 2468880"/>
              <a:gd name="connsiteX2" fmla="*/ 238651 w 749691"/>
              <a:gd name="connsiteY2" fmla="*/ 448513 h 2468880"/>
              <a:gd name="connsiteX3" fmla="*/ 374845 w 749691"/>
              <a:gd name="connsiteY3" fmla="*/ 0 h 2468880"/>
              <a:gd name="connsiteX4" fmla="*/ 492297 w 749691"/>
              <a:gd name="connsiteY4" fmla="*/ 386791 h 2468880"/>
              <a:gd name="connsiteX5" fmla="*/ 617245 w 749691"/>
              <a:gd name="connsiteY5" fmla="*/ 798271 h 2468880"/>
              <a:gd name="connsiteX6" fmla="*/ 749691 w 749691"/>
              <a:gd name="connsiteY6" fmla="*/ 1234440 h 2468880"/>
              <a:gd name="connsiteX7" fmla="*/ 624742 w 749691"/>
              <a:gd name="connsiteY7" fmla="*/ 1645920 h 2468880"/>
              <a:gd name="connsiteX8" fmla="*/ 499794 w 749691"/>
              <a:gd name="connsiteY8" fmla="*/ 2057400 h 2468880"/>
              <a:gd name="connsiteX9" fmla="*/ 374845 w 749691"/>
              <a:gd name="connsiteY9" fmla="*/ 2468880 h 2468880"/>
              <a:gd name="connsiteX10" fmla="*/ 249897 w 749691"/>
              <a:gd name="connsiteY10" fmla="*/ 2057400 h 2468880"/>
              <a:gd name="connsiteX11" fmla="*/ 117451 w 749691"/>
              <a:gd name="connsiteY11" fmla="*/ 1621231 h 2468880"/>
              <a:gd name="connsiteX12" fmla="*/ 0 w 749691"/>
              <a:gd name="connsiteY12" fmla="*/ 123444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9691" h="2468880" extrusionOk="0">
                <a:moveTo>
                  <a:pt x="0" y="1234440"/>
                </a:moveTo>
                <a:cubicBezTo>
                  <a:pt x="1648" y="1091027"/>
                  <a:pt x="117827" y="995609"/>
                  <a:pt x="117451" y="847649"/>
                </a:cubicBezTo>
                <a:cubicBezTo>
                  <a:pt x="117075" y="699689"/>
                  <a:pt x="211487" y="606103"/>
                  <a:pt x="238651" y="448513"/>
                </a:cubicBezTo>
                <a:cubicBezTo>
                  <a:pt x="265816" y="290923"/>
                  <a:pt x="371707" y="151518"/>
                  <a:pt x="374845" y="0"/>
                </a:cubicBezTo>
                <a:cubicBezTo>
                  <a:pt x="422735" y="86817"/>
                  <a:pt x="442966" y="289527"/>
                  <a:pt x="492297" y="386791"/>
                </a:cubicBezTo>
                <a:cubicBezTo>
                  <a:pt x="541628" y="484055"/>
                  <a:pt x="544605" y="677975"/>
                  <a:pt x="617245" y="798271"/>
                </a:cubicBezTo>
                <a:cubicBezTo>
                  <a:pt x="689885" y="918567"/>
                  <a:pt x="665851" y="1140496"/>
                  <a:pt x="749691" y="1234440"/>
                </a:cubicBezTo>
                <a:cubicBezTo>
                  <a:pt x="737674" y="1336746"/>
                  <a:pt x="663063" y="1462082"/>
                  <a:pt x="624742" y="1645920"/>
                </a:cubicBezTo>
                <a:cubicBezTo>
                  <a:pt x="586421" y="1829758"/>
                  <a:pt x="520161" y="1908673"/>
                  <a:pt x="499794" y="2057400"/>
                </a:cubicBezTo>
                <a:cubicBezTo>
                  <a:pt x="479427" y="2206127"/>
                  <a:pt x="395383" y="2333378"/>
                  <a:pt x="374845" y="2468880"/>
                </a:cubicBezTo>
                <a:cubicBezTo>
                  <a:pt x="328653" y="2392487"/>
                  <a:pt x="329222" y="2194921"/>
                  <a:pt x="249897" y="2057400"/>
                </a:cubicBezTo>
                <a:cubicBezTo>
                  <a:pt x="170572" y="1919879"/>
                  <a:pt x="197372" y="1827239"/>
                  <a:pt x="117451" y="1621231"/>
                </a:cubicBezTo>
                <a:cubicBezTo>
                  <a:pt x="37531" y="1415223"/>
                  <a:pt x="51834" y="1391678"/>
                  <a:pt x="0" y="1234440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179820">
                  <a:prstGeom prst="flowChartDecisi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合法？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D4BD4B4-ED78-033A-E864-84F9B028075E}"/>
              </a:ext>
            </a:extLst>
          </p:cNvPr>
          <p:cNvCxnSpPr>
            <a:cxnSpLocks/>
            <a:stCxn id="23" idx="0"/>
            <a:endCxn id="5" idx="0"/>
          </p:cNvCxnSpPr>
          <p:nvPr/>
        </p:nvCxnSpPr>
        <p:spPr>
          <a:xfrm rot="16200000" flipV="1">
            <a:off x="1818957" y="381562"/>
            <a:ext cx="437909" cy="2357023"/>
          </a:xfrm>
          <a:prstGeom prst="curvedConnector3">
            <a:avLst>
              <a:gd name="adj1" fmla="val 152203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B06221E-5622-C3DD-D1C0-93FCC7097661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3591267" y="2575559"/>
            <a:ext cx="909221" cy="4379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6B116A5-894F-995C-B213-734B447481D6}"/>
              </a:ext>
            </a:extLst>
          </p:cNvPr>
          <p:cNvSpPr txBox="1"/>
          <p:nvPr/>
        </p:nvSpPr>
        <p:spPr>
          <a:xfrm>
            <a:off x="2999254" y="1416046"/>
            <a:ext cx="1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A18BE9-D271-10C0-6712-9936EEC1BB44}"/>
              </a:ext>
            </a:extLst>
          </p:cNvPr>
          <p:cNvSpPr txBox="1"/>
          <p:nvPr/>
        </p:nvSpPr>
        <p:spPr>
          <a:xfrm>
            <a:off x="3789679" y="2356604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AF10A5-5B0D-3102-7DE9-84A9D3E6DF76}"/>
              </a:ext>
            </a:extLst>
          </p:cNvPr>
          <p:cNvSpPr/>
          <p:nvPr/>
        </p:nvSpPr>
        <p:spPr>
          <a:xfrm>
            <a:off x="1742048" y="1564126"/>
            <a:ext cx="484358" cy="2468880"/>
          </a:xfrm>
          <a:custGeom>
            <a:avLst/>
            <a:gdLst>
              <a:gd name="connsiteX0" fmla="*/ 0 w 484358"/>
              <a:gd name="connsiteY0" fmla="*/ 0 h 2468880"/>
              <a:gd name="connsiteX1" fmla="*/ 484358 w 484358"/>
              <a:gd name="connsiteY1" fmla="*/ 0 h 2468880"/>
              <a:gd name="connsiteX2" fmla="*/ 484358 w 484358"/>
              <a:gd name="connsiteY2" fmla="*/ 518465 h 2468880"/>
              <a:gd name="connsiteX3" fmla="*/ 484358 w 484358"/>
              <a:gd name="connsiteY3" fmla="*/ 1061618 h 2468880"/>
              <a:gd name="connsiteX4" fmla="*/ 484358 w 484358"/>
              <a:gd name="connsiteY4" fmla="*/ 1481328 h 2468880"/>
              <a:gd name="connsiteX5" fmla="*/ 484358 w 484358"/>
              <a:gd name="connsiteY5" fmla="*/ 1925726 h 2468880"/>
              <a:gd name="connsiteX6" fmla="*/ 484358 w 484358"/>
              <a:gd name="connsiteY6" fmla="*/ 2468880 h 2468880"/>
              <a:gd name="connsiteX7" fmla="*/ 0 w 484358"/>
              <a:gd name="connsiteY7" fmla="*/ 2468880 h 2468880"/>
              <a:gd name="connsiteX8" fmla="*/ 0 w 484358"/>
              <a:gd name="connsiteY8" fmla="*/ 2049170 h 2468880"/>
              <a:gd name="connsiteX9" fmla="*/ 0 w 484358"/>
              <a:gd name="connsiteY9" fmla="*/ 1530706 h 2468880"/>
              <a:gd name="connsiteX10" fmla="*/ 0 w 484358"/>
              <a:gd name="connsiteY10" fmla="*/ 1012241 h 2468880"/>
              <a:gd name="connsiteX11" fmla="*/ 0 w 484358"/>
              <a:gd name="connsiteY11" fmla="*/ 469087 h 2468880"/>
              <a:gd name="connsiteX12" fmla="*/ 0 w 484358"/>
              <a:gd name="connsiteY12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358" h="2468880" fill="none" extrusionOk="0">
                <a:moveTo>
                  <a:pt x="0" y="0"/>
                </a:moveTo>
                <a:cubicBezTo>
                  <a:pt x="109367" y="-44063"/>
                  <a:pt x="352469" y="19781"/>
                  <a:pt x="484358" y="0"/>
                </a:cubicBezTo>
                <a:cubicBezTo>
                  <a:pt x="514546" y="172790"/>
                  <a:pt x="447703" y="340699"/>
                  <a:pt x="484358" y="518465"/>
                </a:cubicBezTo>
                <a:cubicBezTo>
                  <a:pt x="521013" y="696232"/>
                  <a:pt x="445911" y="828785"/>
                  <a:pt x="484358" y="1061618"/>
                </a:cubicBezTo>
                <a:cubicBezTo>
                  <a:pt x="522805" y="1294451"/>
                  <a:pt x="456382" y="1360963"/>
                  <a:pt x="484358" y="1481328"/>
                </a:cubicBezTo>
                <a:cubicBezTo>
                  <a:pt x="512334" y="1601693"/>
                  <a:pt x="450088" y="1819005"/>
                  <a:pt x="484358" y="1925726"/>
                </a:cubicBezTo>
                <a:cubicBezTo>
                  <a:pt x="518628" y="2032447"/>
                  <a:pt x="432073" y="2293015"/>
                  <a:pt x="484358" y="2468880"/>
                </a:cubicBezTo>
                <a:cubicBezTo>
                  <a:pt x="319038" y="2501405"/>
                  <a:pt x="223911" y="2413971"/>
                  <a:pt x="0" y="2468880"/>
                </a:cubicBezTo>
                <a:cubicBezTo>
                  <a:pt x="-45122" y="2330659"/>
                  <a:pt x="35961" y="2164276"/>
                  <a:pt x="0" y="2049170"/>
                </a:cubicBezTo>
                <a:cubicBezTo>
                  <a:pt x="-35961" y="1934064"/>
                  <a:pt x="41451" y="1729397"/>
                  <a:pt x="0" y="1530706"/>
                </a:cubicBezTo>
                <a:cubicBezTo>
                  <a:pt x="-41451" y="1332015"/>
                  <a:pt x="13234" y="1260522"/>
                  <a:pt x="0" y="1012241"/>
                </a:cubicBezTo>
                <a:cubicBezTo>
                  <a:pt x="-13234" y="763960"/>
                  <a:pt x="26170" y="666052"/>
                  <a:pt x="0" y="469087"/>
                </a:cubicBezTo>
                <a:cubicBezTo>
                  <a:pt x="-26170" y="272122"/>
                  <a:pt x="25974" y="156351"/>
                  <a:pt x="0" y="0"/>
                </a:cubicBezTo>
                <a:close/>
              </a:path>
              <a:path w="484358" h="2468880" stroke="0" extrusionOk="0">
                <a:moveTo>
                  <a:pt x="0" y="0"/>
                </a:moveTo>
                <a:cubicBezTo>
                  <a:pt x="129048" y="-25524"/>
                  <a:pt x="308456" y="17210"/>
                  <a:pt x="484358" y="0"/>
                </a:cubicBezTo>
                <a:cubicBezTo>
                  <a:pt x="513357" y="111112"/>
                  <a:pt x="446200" y="318868"/>
                  <a:pt x="484358" y="419710"/>
                </a:cubicBezTo>
                <a:cubicBezTo>
                  <a:pt x="522516" y="520552"/>
                  <a:pt x="445380" y="685303"/>
                  <a:pt x="484358" y="839419"/>
                </a:cubicBezTo>
                <a:cubicBezTo>
                  <a:pt x="523336" y="993535"/>
                  <a:pt x="450972" y="1172817"/>
                  <a:pt x="484358" y="1259129"/>
                </a:cubicBezTo>
                <a:cubicBezTo>
                  <a:pt x="517744" y="1345441"/>
                  <a:pt x="474622" y="1495681"/>
                  <a:pt x="484358" y="1728216"/>
                </a:cubicBezTo>
                <a:cubicBezTo>
                  <a:pt x="494094" y="1960751"/>
                  <a:pt x="472658" y="2143949"/>
                  <a:pt x="484358" y="2468880"/>
                </a:cubicBezTo>
                <a:cubicBezTo>
                  <a:pt x="277594" y="2512510"/>
                  <a:pt x="154733" y="2416092"/>
                  <a:pt x="0" y="2468880"/>
                </a:cubicBezTo>
                <a:cubicBezTo>
                  <a:pt x="-14528" y="2296275"/>
                  <a:pt x="17856" y="2121472"/>
                  <a:pt x="0" y="1925726"/>
                </a:cubicBezTo>
                <a:cubicBezTo>
                  <a:pt x="-17856" y="1729980"/>
                  <a:pt x="4341" y="1504097"/>
                  <a:pt x="0" y="1382573"/>
                </a:cubicBezTo>
                <a:cubicBezTo>
                  <a:pt x="-4341" y="1261049"/>
                  <a:pt x="10442" y="1038823"/>
                  <a:pt x="0" y="913486"/>
                </a:cubicBezTo>
                <a:cubicBezTo>
                  <a:pt x="-10442" y="788149"/>
                  <a:pt x="22201" y="418451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填写表单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5FFAA6D-2073-8393-1455-1022FDAA36E0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>
            <a:off x="2226406" y="2798566"/>
            <a:ext cx="615170" cy="2149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A93D4CE-6725-D0A2-14E6-6EAC1B555BFD}"/>
              </a:ext>
            </a:extLst>
          </p:cNvPr>
          <p:cNvSpPr/>
          <p:nvPr/>
        </p:nvSpPr>
        <p:spPr>
          <a:xfrm>
            <a:off x="228600" y="464820"/>
            <a:ext cx="6400800" cy="4038600"/>
          </a:xfrm>
          <a:custGeom>
            <a:avLst/>
            <a:gdLst>
              <a:gd name="connsiteX0" fmla="*/ 0 w 6400800"/>
              <a:gd name="connsiteY0" fmla="*/ 0 h 4038600"/>
              <a:gd name="connsiteX1" fmla="*/ 709907 w 6400800"/>
              <a:gd name="connsiteY1" fmla="*/ 0 h 4038600"/>
              <a:gd name="connsiteX2" fmla="*/ 1291798 w 6400800"/>
              <a:gd name="connsiteY2" fmla="*/ 0 h 4038600"/>
              <a:gd name="connsiteX3" fmla="*/ 1937697 w 6400800"/>
              <a:gd name="connsiteY3" fmla="*/ 0 h 4038600"/>
              <a:gd name="connsiteX4" fmla="*/ 2647604 w 6400800"/>
              <a:gd name="connsiteY4" fmla="*/ 0 h 4038600"/>
              <a:gd name="connsiteX5" fmla="*/ 3229495 w 6400800"/>
              <a:gd name="connsiteY5" fmla="*/ 0 h 4038600"/>
              <a:gd name="connsiteX6" fmla="*/ 3939401 w 6400800"/>
              <a:gd name="connsiteY6" fmla="*/ 0 h 4038600"/>
              <a:gd name="connsiteX7" fmla="*/ 4457284 w 6400800"/>
              <a:gd name="connsiteY7" fmla="*/ 0 h 4038600"/>
              <a:gd name="connsiteX8" fmla="*/ 5103183 w 6400800"/>
              <a:gd name="connsiteY8" fmla="*/ 0 h 4038600"/>
              <a:gd name="connsiteX9" fmla="*/ 5685074 w 6400800"/>
              <a:gd name="connsiteY9" fmla="*/ 0 h 4038600"/>
              <a:gd name="connsiteX10" fmla="*/ 6400800 w 6400800"/>
              <a:gd name="connsiteY10" fmla="*/ 0 h 4038600"/>
              <a:gd name="connsiteX11" fmla="*/ 6400800 w 6400800"/>
              <a:gd name="connsiteY11" fmla="*/ 657715 h 4038600"/>
              <a:gd name="connsiteX12" fmla="*/ 6400800 w 6400800"/>
              <a:gd name="connsiteY12" fmla="*/ 1315430 h 4038600"/>
              <a:gd name="connsiteX13" fmla="*/ 6400800 w 6400800"/>
              <a:gd name="connsiteY13" fmla="*/ 1932759 h 4038600"/>
              <a:gd name="connsiteX14" fmla="*/ 6400800 w 6400800"/>
              <a:gd name="connsiteY14" fmla="*/ 2590473 h 4038600"/>
              <a:gd name="connsiteX15" fmla="*/ 6400800 w 6400800"/>
              <a:gd name="connsiteY15" fmla="*/ 3248188 h 4038600"/>
              <a:gd name="connsiteX16" fmla="*/ 6400800 w 6400800"/>
              <a:gd name="connsiteY16" fmla="*/ 4038600 h 4038600"/>
              <a:gd name="connsiteX17" fmla="*/ 6010933 w 6400800"/>
              <a:gd name="connsiteY17" fmla="*/ 4038600 h 4038600"/>
              <a:gd name="connsiteX18" fmla="*/ 5301026 w 6400800"/>
              <a:gd name="connsiteY18" fmla="*/ 4038600 h 4038600"/>
              <a:gd name="connsiteX19" fmla="*/ 4847151 w 6400800"/>
              <a:gd name="connsiteY19" fmla="*/ 4038600 h 4038600"/>
              <a:gd name="connsiteX20" fmla="*/ 4457284 w 6400800"/>
              <a:gd name="connsiteY20" fmla="*/ 4038600 h 4038600"/>
              <a:gd name="connsiteX21" fmla="*/ 3811385 w 6400800"/>
              <a:gd name="connsiteY21" fmla="*/ 4038600 h 4038600"/>
              <a:gd name="connsiteX22" fmla="*/ 3229495 w 6400800"/>
              <a:gd name="connsiteY22" fmla="*/ 4038600 h 4038600"/>
              <a:gd name="connsiteX23" fmla="*/ 2519588 w 6400800"/>
              <a:gd name="connsiteY23" fmla="*/ 4038600 h 4038600"/>
              <a:gd name="connsiteX24" fmla="*/ 1809681 w 6400800"/>
              <a:gd name="connsiteY24" fmla="*/ 4038600 h 4038600"/>
              <a:gd name="connsiteX25" fmla="*/ 1227790 w 6400800"/>
              <a:gd name="connsiteY25" fmla="*/ 4038600 h 4038600"/>
              <a:gd name="connsiteX26" fmla="*/ 773915 w 6400800"/>
              <a:gd name="connsiteY26" fmla="*/ 4038600 h 4038600"/>
              <a:gd name="connsiteX27" fmla="*/ 0 w 6400800"/>
              <a:gd name="connsiteY27" fmla="*/ 4038600 h 4038600"/>
              <a:gd name="connsiteX28" fmla="*/ 0 w 6400800"/>
              <a:gd name="connsiteY28" fmla="*/ 3502043 h 4038600"/>
              <a:gd name="connsiteX29" fmla="*/ 0 w 6400800"/>
              <a:gd name="connsiteY29" fmla="*/ 2844328 h 4038600"/>
              <a:gd name="connsiteX30" fmla="*/ 0 w 6400800"/>
              <a:gd name="connsiteY30" fmla="*/ 2226999 h 4038600"/>
              <a:gd name="connsiteX31" fmla="*/ 0 w 6400800"/>
              <a:gd name="connsiteY31" fmla="*/ 1650057 h 4038600"/>
              <a:gd name="connsiteX32" fmla="*/ 0 w 6400800"/>
              <a:gd name="connsiteY32" fmla="*/ 1194272 h 4038600"/>
              <a:gd name="connsiteX33" fmla="*/ 0 w 6400800"/>
              <a:gd name="connsiteY33" fmla="*/ 576943 h 4038600"/>
              <a:gd name="connsiteX34" fmla="*/ 0 w 6400800"/>
              <a:gd name="connsiteY3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0800" h="4038600" fill="none" extrusionOk="0">
                <a:moveTo>
                  <a:pt x="0" y="0"/>
                </a:moveTo>
                <a:cubicBezTo>
                  <a:pt x="270777" y="-71128"/>
                  <a:pt x="423019" y="75942"/>
                  <a:pt x="709907" y="0"/>
                </a:cubicBezTo>
                <a:cubicBezTo>
                  <a:pt x="996795" y="-75942"/>
                  <a:pt x="1116325" y="19976"/>
                  <a:pt x="1291798" y="0"/>
                </a:cubicBezTo>
                <a:cubicBezTo>
                  <a:pt x="1467271" y="-19976"/>
                  <a:pt x="1626685" y="9045"/>
                  <a:pt x="1937697" y="0"/>
                </a:cubicBezTo>
                <a:cubicBezTo>
                  <a:pt x="2248709" y="-9045"/>
                  <a:pt x="2316798" y="12140"/>
                  <a:pt x="2647604" y="0"/>
                </a:cubicBezTo>
                <a:cubicBezTo>
                  <a:pt x="2978410" y="-12140"/>
                  <a:pt x="2970014" y="10025"/>
                  <a:pt x="3229495" y="0"/>
                </a:cubicBezTo>
                <a:cubicBezTo>
                  <a:pt x="3488976" y="-10025"/>
                  <a:pt x="3643888" y="54986"/>
                  <a:pt x="3939401" y="0"/>
                </a:cubicBezTo>
                <a:cubicBezTo>
                  <a:pt x="4234914" y="-54986"/>
                  <a:pt x="4331875" y="29864"/>
                  <a:pt x="4457284" y="0"/>
                </a:cubicBezTo>
                <a:cubicBezTo>
                  <a:pt x="4582693" y="-29864"/>
                  <a:pt x="4924682" y="10517"/>
                  <a:pt x="5103183" y="0"/>
                </a:cubicBezTo>
                <a:cubicBezTo>
                  <a:pt x="5281684" y="-10517"/>
                  <a:pt x="5458096" y="8018"/>
                  <a:pt x="5685074" y="0"/>
                </a:cubicBezTo>
                <a:cubicBezTo>
                  <a:pt x="5912052" y="-8018"/>
                  <a:pt x="6120977" y="16611"/>
                  <a:pt x="6400800" y="0"/>
                </a:cubicBezTo>
                <a:cubicBezTo>
                  <a:pt x="6479475" y="158572"/>
                  <a:pt x="6393291" y="473257"/>
                  <a:pt x="6400800" y="657715"/>
                </a:cubicBezTo>
                <a:cubicBezTo>
                  <a:pt x="6408309" y="842173"/>
                  <a:pt x="6359347" y="1128086"/>
                  <a:pt x="6400800" y="1315430"/>
                </a:cubicBezTo>
                <a:cubicBezTo>
                  <a:pt x="6442253" y="1502774"/>
                  <a:pt x="6353814" y="1776103"/>
                  <a:pt x="6400800" y="1932759"/>
                </a:cubicBezTo>
                <a:cubicBezTo>
                  <a:pt x="6447786" y="2089415"/>
                  <a:pt x="6349691" y="2346383"/>
                  <a:pt x="6400800" y="2590473"/>
                </a:cubicBezTo>
                <a:cubicBezTo>
                  <a:pt x="6451909" y="2834563"/>
                  <a:pt x="6359728" y="3065953"/>
                  <a:pt x="6400800" y="3248188"/>
                </a:cubicBezTo>
                <a:cubicBezTo>
                  <a:pt x="6441872" y="3430423"/>
                  <a:pt x="6312256" y="3834259"/>
                  <a:pt x="6400800" y="4038600"/>
                </a:cubicBezTo>
                <a:cubicBezTo>
                  <a:pt x="6282449" y="4070885"/>
                  <a:pt x="6142031" y="4035571"/>
                  <a:pt x="6010933" y="4038600"/>
                </a:cubicBezTo>
                <a:cubicBezTo>
                  <a:pt x="5879835" y="4041629"/>
                  <a:pt x="5578036" y="3968915"/>
                  <a:pt x="5301026" y="4038600"/>
                </a:cubicBezTo>
                <a:cubicBezTo>
                  <a:pt x="5024016" y="4108285"/>
                  <a:pt x="4956317" y="4013787"/>
                  <a:pt x="4847151" y="4038600"/>
                </a:cubicBezTo>
                <a:cubicBezTo>
                  <a:pt x="4737985" y="4063413"/>
                  <a:pt x="4560063" y="4021555"/>
                  <a:pt x="4457284" y="4038600"/>
                </a:cubicBezTo>
                <a:cubicBezTo>
                  <a:pt x="4354505" y="4055645"/>
                  <a:pt x="3988698" y="3981860"/>
                  <a:pt x="3811385" y="4038600"/>
                </a:cubicBezTo>
                <a:cubicBezTo>
                  <a:pt x="3634072" y="4095340"/>
                  <a:pt x="3518076" y="4026902"/>
                  <a:pt x="3229495" y="4038600"/>
                </a:cubicBezTo>
                <a:cubicBezTo>
                  <a:pt x="2940914" y="4050298"/>
                  <a:pt x="2793853" y="3996872"/>
                  <a:pt x="2519588" y="4038600"/>
                </a:cubicBezTo>
                <a:cubicBezTo>
                  <a:pt x="2245323" y="4080328"/>
                  <a:pt x="2028870" y="3978412"/>
                  <a:pt x="1809681" y="4038600"/>
                </a:cubicBezTo>
                <a:cubicBezTo>
                  <a:pt x="1590492" y="4098788"/>
                  <a:pt x="1372943" y="3977972"/>
                  <a:pt x="1227790" y="4038600"/>
                </a:cubicBezTo>
                <a:cubicBezTo>
                  <a:pt x="1082637" y="4099228"/>
                  <a:pt x="890112" y="4016644"/>
                  <a:pt x="773915" y="4038600"/>
                </a:cubicBezTo>
                <a:cubicBezTo>
                  <a:pt x="657719" y="4060556"/>
                  <a:pt x="218775" y="4031114"/>
                  <a:pt x="0" y="4038600"/>
                </a:cubicBezTo>
                <a:cubicBezTo>
                  <a:pt x="-44983" y="3868408"/>
                  <a:pt x="36859" y="3642722"/>
                  <a:pt x="0" y="3502043"/>
                </a:cubicBezTo>
                <a:cubicBezTo>
                  <a:pt x="-36859" y="3361364"/>
                  <a:pt x="32566" y="3017825"/>
                  <a:pt x="0" y="2844328"/>
                </a:cubicBezTo>
                <a:cubicBezTo>
                  <a:pt x="-32566" y="2670831"/>
                  <a:pt x="2863" y="2485542"/>
                  <a:pt x="0" y="2226999"/>
                </a:cubicBezTo>
                <a:cubicBezTo>
                  <a:pt x="-2863" y="1968456"/>
                  <a:pt x="55229" y="1809333"/>
                  <a:pt x="0" y="1650057"/>
                </a:cubicBezTo>
                <a:cubicBezTo>
                  <a:pt x="-55229" y="1490781"/>
                  <a:pt x="26489" y="1327740"/>
                  <a:pt x="0" y="1194272"/>
                </a:cubicBezTo>
                <a:cubicBezTo>
                  <a:pt x="-26489" y="1060805"/>
                  <a:pt x="59424" y="721743"/>
                  <a:pt x="0" y="576943"/>
                </a:cubicBezTo>
                <a:cubicBezTo>
                  <a:pt x="-59424" y="432143"/>
                  <a:pt x="54953" y="249867"/>
                  <a:pt x="0" y="0"/>
                </a:cubicBezTo>
                <a:close/>
              </a:path>
              <a:path w="6400800" h="4038600" stroke="0" extrusionOk="0">
                <a:moveTo>
                  <a:pt x="0" y="0"/>
                </a:moveTo>
                <a:cubicBezTo>
                  <a:pt x="281552" y="-44307"/>
                  <a:pt x="397602" y="38238"/>
                  <a:pt x="581891" y="0"/>
                </a:cubicBezTo>
                <a:cubicBezTo>
                  <a:pt x="766180" y="-38238"/>
                  <a:pt x="845880" y="27822"/>
                  <a:pt x="971758" y="0"/>
                </a:cubicBezTo>
                <a:cubicBezTo>
                  <a:pt x="1097636" y="-27822"/>
                  <a:pt x="1295065" y="53463"/>
                  <a:pt x="1553649" y="0"/>
                </a:cubicBezTo>
                <a:cubicBezTo>
                  <a:pt x="1812233" y="-53463"/>
                  <a:pt x="1816707" y="14350"/>
                  <a:pt x="1943516" y="0"/>
                </a:cubicBezTo>
                <a:cubicBezTo>
                  <a:pt x="2070325" y="-14350"/>
                  <a:pt x="2441559" y="81836"/>
                  <a:pt x="2653423" y="0"/>
                </a:cubicBezTo>
                <a:cubicBezTo>
                  <a:pt x="2865287" y="-81836"/>
                  <a:pt x="3139236" y="1762"/>
                  <a:pt x="3363329" y="0"/>
                </a:cubicBezTo>
                <a:cubicBezTo>
                  <a:pt x="3587422" y="-1762"/>
                  <a:pt x="3734372" y="20641"/>
                  <a:pt x="3945220" y="0"/>
                </a:cubicBezTo>
                <a:cubicBezTo>
                  <a:pt x="4156068" y="-20641"/>
                  <a:pt x="4333518" y="8153"/>
                  <a:pt x="4591119" y="0"/>
                </a:cubicBezTo>
                <a:cubicBezTo>
                  <a:pt x="4848720" y="-8153"/>
                  <a:pt x="4858664" y="18685"/>
                  <a:pt x="5109002" y="0"/>
                </a:cubicBezTo>
                <a:cubicBezTo>
                  <a:pt x="5359340" y="-18685"/>
                  <a:pt x="5403785" y="36436"/>
                  <a:pt x="5562877" y="0"/>
                </a:cubicBezTo>
                <a:cubicBezTo>
                  <a:pt x="5721970" y="-36436"/>
                  <a:pt x="6101882" y="16235"/>
                  <a:pt x="6400800" y="0"/>
                </a:cubicBezTo>
                <a:cubicBezTo>
                  <a:pt x="6440232" y="229387"/>
                  <a:pt x="6351394" y="384037"/>
                  <a:pt x="6400800" y="536557"/>
                </a:cubicBezTo>
                <a:cubicBezTo>
                  <a:pt x="6450206" y="689077"/>
                  <a:pt x="6378262" y="811317"/>
                  <a:pt x="6400800" y="1032728"/>
                </a:cubicBezTo>
                <a:cubicBezTo>
                  <a:pt x="6423338" y="1254139"/>
                  <a:pt x="6371883" y="1372518"/>
                  <a:pt x="6400800" y="1690443"/>
                </a:cubicBezTo>
                <a:cubicBezTo>
                  <a:pt x="6429717" y="2008369"/>
                  <a:pt x="6370929" y="2065928"/>
                  <a:pt x="6400800" y="2307771"/>
                </a:cubicBezTo>
                <a:cubicBezTo>
                  <a:pt x="6430671" y="2549614"/>
                  <a:pt x="6342148" y="2663105"/>
                  <a:pt x="6400800" y="2884714"/>
                </a:cubicBezTo>
                <a:cubicBezTo>
                  <a:pt x="6459452" y="3106323"/>
                  <a:pt x="6388918" y="3338053"/>
                  <a:pt x="6400800" y="3542429"/>
                </a:cubicBezTo>
                <a:cubicBezTo>
                  <a:pt x="6412682" y="3746805"/>
                  <a:pt x="6384920" y="3882192"/>
                  <a:pt x="6400800" y="4038600"/>
                </a:cubicBezTo>
                <a:cubicBezTo>
                  <a:pt x="6282587" y="4051168"/>
                  <a:pt x="6024457" y="3979277"/>
                  <a:pt x="5882917" y="4038600"/>
                </a:cubicBezTo>
                <a:cubicBezTo>
                  <a:pt x="5741377" y="4097923"/>
                  <a:pt x="5532615" y="3961602"/>
                  <a:pt x="5237018" y="4038600"/>
                </a:cubicBezTo>
                <a:cubicBezTo>
                  <a:pt x="4941421" y="4115598"/>
                  <a:pt x="4877049" y="3986337"/>
                  <a:pt x="4783143" y="4038600"/>
                </a:cubicBezTo>
                <a:cubicBezTo>
                  <a:pt x="4689238" y="4090863"/>
                  <a:pt x="4455219" y="4009301"/>
                  <a:pt x="4329268" y="4038600"/>
                </a:cubicBezTo>
                <a:cubicBezTo>
                  <a:pt x="4203317" y="4067899"/>
                  <a:pt x="3929928" y="3992140"/>
                  <a:pt x="3619361" y="4038600"/>
                </a:cubicBezTo>
                <a:cubicBezTo>
                  <a:pt x="3308794" y="4085060"/>
                  <a:pt x="3176347" y="4033216"/>
                  <a:pt x="2909455" y="4038600"/>
                </a:cubicBezTo>
                <a:cubicBezTo>
                  <a:pt x="2642563" y="4043984"/>
                  <a:pt x="2435047" y="3969551"/>
                  <a:pt x="2263556" y="4038600"/>
                </a:cubicBezTo>
                <a:cubicBezTo>
                  <a:pt x="2092065" y="4107649"/>
                  <a:pt x="1978456" y="4029656"/>
                  <a:pt x="1745673" y="4038600"/>
                </a:cubicBezTo>
                <a:cubicBezTo>
                  <a:pt x="1512890" y="4047544"/>
                  <a:pt x="1330265" y="4033161"/>
                  <a:pt x="1035766" y="4038600"/>
                </a:cubicBezTo>
                <a:cubicBezTo>
                  <a:pt x="741267" y="4044039"/>
                  <a:pt x="802322" y="3993628"/>
                  <a:pt x="645899" y="4038600"/>
                </a:cubicBezTo>
                <a:cubicBezTo>
                  <a:pt x="489476" y="4083572"/>
                  <a:pt x="228411" y="4000133"/>
                  <a:pt x="0" y="4038600"/>
                </a:cubicBezTo>
                <a:cubicBezTo>
                  <a:pt x="-10527" y="3792316"/>
                  <a:pt x="62286" y="3636852"/>
                  <a:pt x="0" y="3380885"/>
                </a:cubicBezTo>
                <a:cubicBezTo>
                  <a:pt x="-62286" y="3124919"/>
                  <a:pt x="24937" y="2989138"/>
                  <a:pt x="0" y="2803942"/>
                </a:cubicBezTo>
                <a:cubicBezTo>
                  <a:pt x="-24937" y="2618746"/>
                  <a:pt x="24021" y="2330040"/>
                  <a:pt x="0" y="2146227"/>
                </a:cubicBezTo>
                <a:cubicBezTo>
                  <a:pt x="-24021" y="1962415"/>
                  <a:pt x="29044" y="1776409"/>
                  <a:pt x="0" y="1569285"/>
                </a:cubicBezTo>
                <a:cubicBezTo>
                  <a:pt x="-29044" y="1362161"/>
                  <a:pt x="60077" y="1200056"/>
                  <a:pt x="0" y="992342"/>
                </a:cubicBezTo>
                <a:cubicBezTo>
                  <a:pt x="-60077" y="784628"/>
                  <a:pt x="24220" y="269302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73E91B-DA6E-72DB-F534-178DDAE182B2}"/>
              </a:ext>
            </a:extLst>
          </p:cNvPr>
          <p:cNvSpPr/>
          <p:nvPr/>
        </p:nvSpPr>
        <p:spPr>
          <a:xfrm>
            <a:off x="1210116" y="842008"/>
            <a:ext cx="3607385" cy="1219202"/>
          </a:xfrm>
          <a:custGeom>
            <a:avLst/>
            <a:gdLst>
              <a:gd name="connsiteX0" fmla="*/ 0 w 3607385"/>
              <a:gd name="connsiteY0" fmla="*/ 0 h 1219202"/>
              <a:gd name="connsiteX1" fmla="*/ 479267 w 3607385"/>
              <a:gd name="connsiteY1" fmla="*/ 0 h 1219202"/>
              <a:gd name="connsiteX2" fmla="*/ 958534 w 3607385"/>
              <a:gd name="connsiteY2" fmla="*/ 0 h 1219202"/>
              <a:gd name="connsiteX3" fmla="*/ 1509948 w 3607385"/>
              <a:gd name="connsiteY3" fmla="*/ 0 h 1219202"/>
              <a:gd name="connsiteX4" fmla="*/ 2061363 w 3607385"/>
              <a:gd name="connsiteY4" fmla="*/ 0 h 1219202"/>
              <a:gd name="connsiteX5" fmla="*/ 2648851 w 3607385"/>
              <a:gd name="connsiteY5" fmla="*/ 0 h 1219202"/>
              <a:gd name="connsiteX6" fmla="*/ 3055970 w 3607385"/>
              <a:gd name="connsiteY6" fmla="*/ 0 h 1219202"/>
              <a:gd name="connsiteX7" fmla="*/ 3607385 w 3607385"/>
              <a:gd name="connsiteY7" fmla="*/ 0 h 1219202"/>
              <a:gd name="connsiteX8" fmla="*/ 3607385 w 3607385"/>
              <a:gd name="connsiteY8" fmla="*/ 418593 h 1219202"/>
              <a:gd name="connsiteX9" fmla="*/ 3607385 w 3607385"/>
              <a:gd name="connsiteY9" fmla="*/ 849377 h 1219202"/>
              <a:gd name="connsiteX10" fmla="*/ 3607385 w 3607385"/>
              <a:gd name="connsiteY10" fmla="*/ 1219202 h 1219202"/>
              <a:gd name="connsiteX11" fmla="*/ 3019897 w 3607385"/>
              <a:gd name="connsiteY11" fmla="*/ 1219202 h 1219202"/>
              <a:gd name="connsiteX12" fmla="*/ 2504556 w 3607385"/>
              <a:gd name="connsiteY12" fmla="*/ 1219202 h 1219202"/>
              <a:gd name="connsiteX13" fmla="*/ 1989215 w 3607385"/>
              <a:gd name="connsiteY13" fmla="*/ 1219202 h 1219202"/>
              <a:gd name="connsiteX14" fmla="*/ 1509948 w 3607385"/>
              <a:gd name="connsiteY14" fmla="*/ 1219202 h 1219202"/>
              <a:gd name="connsiteX15" fmla="*/ 922460 w 3607385"/>
              <a:gd name="connsiteY15" fmla="*/ 1219202 h 1219202"/>
              <a:gd name="connsiteX16" fmla="*/ 443193 w 3607385"/>
              <a:gd name="connsiteY16" fmla="*/ 1219202 h 1219202"/>
              <a:gd name="connsiteX17" fmla="*/ 0 w 3607385"/>
              <a:gd name="connsiteY17" fmla="*/ 1219202 h 1219202"/>
              <a:gd name="connsiteX18" fmla="*/ 0 w 3607385"/>
              <a:gd name="connsiteY18" fmla="*/ 837185 h 1219202"/>
              <a:gd name="connsiteX19" fmla="*/ 0 w 3607385"/>
              <a:gd name="connsiteY19" fmla="*/ 430785 h 1219202"/>
              <a:gd name="connsiteX20" fmla="*/ 0 w 3607385"/>
              <a:gd name="connsiteY20" fmla="*/ 0 h 121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7385" h="1219202" fill="none" extrusionOk="0">
                <a:moveTo>
                  <a:pt x="0" y="0"/>
                </a:moveTo>
                <a:cubicBezTo>
                  <a:pt x="159879" y="-10213"/>
                  <a:pt x="272758" y="47957"/>
                  <a:pt x="479267" y="0"/>
                </a:cubicBezTo>
                <a:cubicBezTo>
                  <a:pt x="685776" y="-47957"/>
                  <a:pt x="829418" y="12278"/>
                  <a:pt x="958534" y="0"/>
                </a:cubicBezTo>
                <a:cubicBezTo>
                  <a:pt x="1087650" y="-12278"/>
                  <a:pt x="1254073" y="50441"/>
                  <a:pt x="1509948" y="0"/>
                </a:cubicBezTo>
                <a:cubicBezTo>
                  <a:pt x="1765823" y="-50441"/>
                  <a:pt x="1837235" y="55794"/>
                  <a:pt x="2061363" y="0"/>
                </a:cubicBezTo>
                <a:cubicBezTo>
                  <a:pt x="2285491" y="-55794"/>
                  <a:pt x="2529692" y="53168"/>
                  <a:pt x="2648851" y="0"/>
                </a:cubicBezTo>
                <a:cubicBezTo>
                  <a:pt x="2768010" y="-53168"/>
                  <a:pt x="2907899" y="6438"/>
                  <a:pt x="3055970" y="0"/>
                </a:cubicBezTo>
                <a:cubicBezTo>
                  <a:pt x="3204041" y="-6438"/>
                  <a:pt x="3428559" y="30989"/>
                  <a:pt x="3607385" y="0"/>
                </a:cubicBezTo>
                <a:cubicBezTo>
                  <a:pt x="3623231" y="191378"/>
                  <a:pt x="3602846" y="262137"/>
                  <a:pt x="3607385" y="418593"/>
                </a:cubicBezTo>
                <a:cubicBezTo>
                  <a:pt x="3611924" y="575049"/>
                  <a:pt x="3594170" y="759657"/>
                  <a:pt x="3607385" y="849377"/>
                </a:cubicBezTo>
                <a:cubicBezTo>
                  <a:pt x="3620600" y="939097"/>
                  <a:pt x="3591482" y="1037611"/>
                  <a:pt x="3607385" y="1219202"/>
                </a:cubicBezTo>
                <a:cubicBezTo>
                  <a:pt x="3349224" y="1244317"/>
                  <a:pt x="3260828" y="1161538"/>
                  <a:pt x="3019897" y="1219202"/>
                </a:cubicBezTo>
                <a:cubicBezTo>
                  <a:pt x="2778966" y="1276866"/>
                  <a:pt x="2656567" y="1214009"/>
                  <a:pt x="2504556" y="1219202"/>
                </a:cubicBezTo>
                <a:cubicBezTo>
                  <a:pt x="2352545" y="1224395"/>
                  <a:pt x="2192788" y="1176441"/>
                  <a:pt x="1989215" y="1219202"/>
                </a:cubicBezTo>
                <a:cubicBezTo>
                  <a:pt x="1785642" y="1261963"/>
                  <a:pt x="1715007" y="1163957"/>
                  <a:pt x="1509948" y="1219202"/>
                </a:cubicBezTo>
                <a:cubicBezTo>
                  <a:pt x="1304889" y="1274447"/>
                  <a:pt x="1156278" y="1199302"/>
                  <a:pt x="922460" y="1219202"/>
                </a:cubicBezTo>
                <a:cubicBezTo>
                  <a:pt x="688642" y="1239102"/>
                  <a:pt x="613373" y="1207075"/>
                  <a:pt x="443193" y="1219202"/>
                </a:cubicBezTo>
                <a:cubicBezTo>
                  <a:pt x="273013" y="1231329"/>
                  <a:pt x="164429" y="1184046"/>
                  <a:pt x="0" y="1219202"/>
                </a:cubicBezTo>
                <a:cubicBezTo>
                  <a:pt x="-38536" y="1114228"/>
                  <a:pt x="29338" y="999360"/>
                  <a:pt x="0" y="837185"/>
                </a:cubicBezTo>
                <a:cubicBezTo>
                  <a:pt x="-29338" y="675010"/>
                  <a:pt x="16163" y="531831"/>
                  <a:pt x="0" y="430785"/>
                </a:cubicBezTo>
                <a:cubicBezTo>
                  <a:pt x="-16163" y="329739"/>
                  <a:pt x="19566" y="114074"/>
                  <a:pt x="0" y="0"/>
                </a:cubicBezTo>
                <a:close/>
              </a:path>
              <a:path w="3607385" h="1219202" stroke="0" extrusionOk="0">
                <a:moveTo>
                  <a:pt x="0" y="0"/>
                </a:moveTo>
                <a:cubicBezTo>
                  <a:pt x="185397" y="-20480"/>
                  <a:pt x="376544" y="6714"/>
                  <a:pt x="515341" y="0"/>
                </a:cubicBezTo>
                <a:cubicBezTo>
                  <a:pt x="654138" y="-6714"/>
                  <a:pt x="768398" y="48067"/>
                  <a:pt x="922460" y="0"/>
                </a:cubicBezTo>
                <a:cubicBezTo>
                  <a:pt x="1076522" y="-48067"/>
                  <a:pt x="1272552" y="7335"/>
                  <a:pt x="1437801" y="0"/>
                </a:cubicBezTo>
                <a:cubicBezTo>
                  <a:pt x="1603050" y="-7335"/>
                  <a:pt x="1719316" y="15561"/>
                  <a:pt x="1844920" y="0"/>
                </a:cubicBezTo>
                <a:cubicBezTo>
                  <a:pt x="1970524" y="-15561"/>
                  <a:pt x="2181977" y="58154"/>
                  <a:pt x="2432408" y="0"/>
                </a:cubicBezTo>
                <a:cubicBezTo>
                  <a:pt x="2682839" y="-58154"/>
                  <a:pt x="2809939" y="2899"/>
                  <a:pt x="3019897" y="0"/>
                </a:cubicBezTo>
                <a:cubicBezTo>
                  <a:pt x="3229855" y="-2899"/>
                  <a:pt x="3370835" y="23910"/>
                  <a:pt x="3607385" y="0"/>
                </a:cubicBezTo>
                <a:cubicBezTo>
                  <a:pt x="3612943" y="118779"/>
                  <a:pt x="3564552" y="236616"/>
                  <a:pt x="3607385" y="418593"/>
                </a:cubicBezTo>
                <a:cubicBezTo>
                  <a:pt x="3650218" y="600570"/>
                  <a:pt x="3556037" y="685138"/>
                  <a:pt x="3607385" y="849377"/>
                </a:cubicBezTo>
                <a:cubicBezTo>
                  <a:pt x="3658733" y="1013616"/>
                  <a:pt x="3604340" y="1049134"/>
                  <a:pt x="3607385" y="1219202"/>
                </a:cubicBezTo>
                <a:cubicBezTo>
                  <a:pt x="3361605" y="1245448"/>
                  <a:pt x="3207732" y="1186165"/>
                  <a:pt x="3092044" y="1219202"/>
                </a:cubicBezTo>
                <a:cubicBezTo>
                  <a:pt x="2976356" y="1252239"/>
                  <a:pt x="2710177" y="1196032"/>
                  <a:pt x="2576704" y="1219202"/>
                </a:cubicBezTo>
                <a:cubicBezTo>
                  <a:pt x="2443231" y="1242372"/>
                  <a:pt x="2114986" y="1156839"/>
                  <a:pt x="1989215" y="1219202"/>
                </a:cubicBezTo>
                <a:cubicBezTo>
                  <a:pt x="1863444" y="1281565"/>
                  <a:pt x="1590057" y="1165738"/>
                  <a:pt x="1473874" y="1219202"/>
                </a:cubicBezTo>
                <a:cubicBezTo>
                  <a:pt x="1357691" y="1272666"/>
                  <a:pt x="1185250" y="1176487"/>
                  <a:pt x="958534" y="1219202"/>
                </a:cubicBezTo>
                <a:cubicBezTo>
                  <a:pt x="731818" y="1261917"/>
                  <a:pt x="240642" y="1163805"/>
                  <a:pt x="0" y="1219202"/>
                </a:cubicBezTo>
                <a:cubicBezTo>
                  <a:pt x="-42850" y="1084403"/>
                  <a:pt x="29660" y="940740"/>
                  <a:pt x="0" y="849377"/>
                </a:cubicBezTo>
                <a:cubicBezTo>
                  <a:pt x="-29660" y="758014"/>
                  <a:pt x="41417" y="599999"/>
                  <a:pt x="0" y="467361"/>
                </a:cubicBezTo>
                <a:cubicBezTo>
                  <a:pt x="-41417" y="334723"/>
                  <a:pt x="25835" y="154755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搜索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46AD944-00AB-EEE8-AC6D-B935CA84B5A1}"/>
              </a:ext>
            </a:extLst>
          </p:cNvPr>
          <p:cNvSpPr/>
          <p:nvPr/>
        </p:nvSpPr>
        <p:spPr>
          <a:xfrm>
            <a:off x="7143262" y="464820"/>
            <a:ext cx="4797278" cy="4038600"/>
          </a:xfrm>
          <a:custGeom>
            <a:avLst/>
            <a:gdLst>
              <a:gd name="connsiteX0" fmla="*/ 0 w 4797278"/>
              <a:gd name="connsiteY0" fmla="*/ 0 h 4038600"/>
              <a:gd name="connsiteX1" fmla="*/ 599660 w 4797278"/>
              <a:gd name="connsiteY1" fmla="*/ 0 h 4038600"/>
              <a:gd name="connsiteX2" fmla="*/ 1295265 w 4797278"/>
              <a:gd name="connsiteY2" fmla="*/ 0 h 4038600"/>
              <a:gd name="connsiteX3" fmla="*/ 1894925 w 4797278"/>
              <a:gd name="connsiteY3" fmla="*/ 0 h 4038600"/>
              <a:gd name="connsiteX4" fmla="*/ 2494585 w 4797278"/>
              <a:gd name="connsiteY4" fmla="*/ 0 h 4038600"/>
              <a:gd name="connsiteX5" fmla="*/ 3046272 w 4797278"/>
              <a:gd name="connsiteY5" fmla="*/ 0 h 4038600"/>
              <a:gd name="connsiteX6" fmla="*/ 3741877 w 4797278"/>
              <a:gd name="connsiteY6" fmla="*/ 0 h 4038600"/>
              <a:gd name="connsiteX7" fmla="*/ 4797278 w 4797278"/>
              <a:gd name="connsiteY7" fmla="*/ 0 h 4038600"/>
              <a:gd name="connsiteX8" fmla="*/ 4797278 w 4797278"/>
              <a:gd name="connsiteY8" fmla="*/ 617329 h 4038600"/>
              <a:gd name="connsiteX9" fmla="*/ 4797278 w 4797278"/>
              <a:gd name="connsiteY9" fmla="*/ 1113500 h 4038600"/>
              <a:gd name="connsiteX10" fmla="*/ 4797278 w 4797278"/>
              <a:gd name="connsiteY10" fmla="*/ 1771215 h 4038600"/>
              <a:gd name="connsiteX11" fmla="*/ 4797278 w 4797278"/>
              <a:gd name="connsiteY11" fmla="*/ 2307771 h 4038600"/>
              <a:gd name="connsiteX12" fmla="*/ 4797278 w 4797278"/>
              <a:gd name="connsiteY12" fmla="*/ 2803942 h 4038600"/>
              <a:gd name="connsiteX13" fmla="*/ 4797278 w 4797278"/>
              <a:gd name="connsiteY13" fmla="*/ 3340499 h 4038600"/>
              <a:gd name="connsiteX14" fmla="*/ 4797278 w 4797278"/>
              <a:gd name="connsiteY14" fmla="*/ 4038600 h 4038600"/>
              <a:gd name="connsiteX15" fmla="*/ 4341537 w 4797278"/>
              <a:gd name="connsiteY15" fmla="*/ 4038600 h 4038600"/>
              <a:gd name="connsiteX16" fmla="*/ 3645931 w 4797278"/>
              <a:gd name="connsiteY16" fmla="*/ 4038600 h 4038600"/>
              <a:gd name="connsiteX17" fmla="*/ 3142217 w 4797278"/>
              <a:gd name="connsiteY17" fmla="*/ 4038600 h 4038600"/>
              <a:gd name="connsiteX18" fmla="*/ 2494585 w 4797278"/>
              <a:gd name="connsiteY18" fmla="*/ 4038600 h 4038600"/>
              <a:gd name="connsiteX19" fmla="*/ 2038843 w 4797278"/>
              <a:gd name="connsiteY19" fmla="*/ 4038600 h 4038600"/>
              <a:gd name="connsiteX20" fmla="*/ 1343238 w 4797278"/>
              <a:gd name="connsiteY20" fmla="*/ 4038600 h 4038600"/>
              <a:gd name="connsiteX21" fmla="*/ 695605 w 4797278"/>
              <a:gd name="connsiteY21" fmla="*/ 4038600 h 4038600"/>
              <a:gd name="connsiteX22" fmla="*/ 0 w 4797278"/>
              <a:gd name="connsiteY22" fmla="*/ 4038600 h 4038600"/>
              <a:gd name="connsiteX23" fmla="*/ 0 w 4797278"/>
              <a:gd name="connsiteY23" fmla="*/ 3380885 h 4038600"/>
              <a:gd name="connsiteX24" fmla="*/ 0 w 4797278"/>
              <a:gd name="connsiteY24" fmla="*/ 2925100 h 4038600"/>
              <a:gd name="connsiteX25" fmla="*/ 0 w 4797278"/>
              <a:gd name="connsiteY25" fmla="*/ 2348157 h 4038600"/>
              <a:gd name="connsiteX26" fmla="*/ 0 w 4797278"/>
              <a:gd name="connsiteY26" fmla="*/ 1892373 h 4038600"/>
              <a:gd name="connsiteX27" fmla="*/ 0 w 4797278"/>
              <a:gd name="connsiteY27" fmla="*/ 1355816 h 4038600"/>
              <a:gd name="connsiteX28" fmla="*/ 0 w 4797278"/>
              <a:gd name="connsiteY28" fmla="*/ 738487 h 4038600"/>
              <a:gd name="connsiteX29" fmla="*/ 0 w 4797278"/>
              <a:gd name="connsiteY29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97278" h="4038600" fill="none" extrusionOk="0">
                <a:moveTo>
                  <a:pt x="0" y="0"/>
                </a:moveTo>
                <a:cubicBezTo>
                  <a:pt x="245361" y="-67943"/>
                  <a:pt x="309565" y="10962"/>
                  <a:pt x="599660" y="0"/>
                </a:cubicBezTo>
                <a:cubicBezTo>
                  <a:pt x="889755" y="-10962"/>
                  <a:pt x="999793" y="4071"/>
                  <a:pt x="1295265" y="0"/>
                </a:cubicBezTo>
                <a:cubicBezTo>
                  <a:pt x="1590738" y="-4071"/>
                  <a:pt x="1636462" y="63911"/>
                  <a:pt x="1894925" y="0"/>
                </a:cubicBezTo>
                <a:cubicBezTo>
                  <a:pt x="2153388" y="-63911"/>
                  <a:pt x="2289511" y="67899"/>
                  <a:pt x="2494585" y="0"/>
                </a:cubicBezTo>
                <a:cubicBezTo>
                  <a:pt x="2699659" y="-67899"/>
                  <a:pt x="2848181" y="21580"/>
                  <a:pt x="3046272" y="0"/>
                </a:cubicBezTo>
                <a:cubicBezTo>
                  <a:pt x="3244363" y="-21580"/>
                  <a:pt x="3487051" y="49710"/>
                  <a:pt x="3741877" y="0"/>
                </a:cubicBezTo>
                <a:cubicBezTo>
                  <a:pt x="3996704" y="-49710"/>
                  <a:pt x="4310250" y="97607"/>
                  <a:pt x="4797278" y="0"/>
                </a:cubicBezTo>
                <a:cubicBezTo>
                  <a:pt x="4856804" y="260254"/>
                  <a:pt x="4788224" y="344010"/>
                  <a:pt x="4797278" y="617329"/>
                </a:cubicBezTo>
                <a:cubicBezTo>
                  <a:pt x="4806332" y="890648"/>
                  <a:pt x="4739246" y="997673"/>
                  <a:pt x="4797278" y="1113500"/>
                </a:cubicBezTo>
                <a:cubicBezTo>
                  <a:pt x="4855310" y="1229327"/>
                  <a:pt x="4795312" y="1487340"/>
                  <a:pt x="4797278" y="1771215"/>
                </a:cubicBezTo>
                <a:cubicBezTo>
                  <a:pt x="4799244" y="2055090"/>
                  <a:pt x="4770707" y="2173713"/>
                  <a:pt x="4797278" y="2307771"/>
                </a:cubicBezTo>
                <a:cubicBezTo>
                  <a:pt x="4823849" y="2441829"/>
                  <a:pt x="4768440" y="2650405"/>
                  <a:pt x="4797278" y="2803942"/>
                </a:cubicBezTo>
                <a:cubicBezTo>
                  <a:pt x="4826116" y="2957479"/>
                  <a:pt x="4788353" y="3161058"/>
                  <a:pt x="4797278" y="3340499"/>
                </a:cubicBezTo>
                <a:cubicBezTo>
                  <a:pt x="4806203" y="3519940"/>
                  <a:pt x="4724867" y="3884938"/>
                  <a:pt x="4797278" y="4038600"/>
                </a:cubicBezTo>
                <a:cubicBezTo>
                  <a:pt x="4634554" y="4049363"/>
                  <a:pt x="4506668" y="3984040"/>
                  <a:pt x="4341537" y="4038600"/>
                </a:cubicBezTo>
                <a:cubicBezTo>
                  <a:pt x="4176406" y="4093160"/>
                  <a:pt x="3870472" y="4025755"/>
                  <a:pt x="3645931" y="4038600"/>
                </a:cubicBezTo>
                <a:cubicBezTo>
                  <a:pt x="3421390" y="4051445"/>
                  <a:pt x="3257811" y="4031481"/>
                  <a:pt x="3142217" y="4038600"/>
                </a:cubicBezTo>
                <a:cubicBezTo>
                  <a:pt x="3026623" y="4045719"/>
                  <a:pt x="2729911" y="4026975"/>
                  <a:pt x="2494585" y="4038600"/>
                </a:cubicBezTo>
                <a:cubicBezTo>
                  <a:pt x="2259259" y="4050225"/>
                  <a:pt x="2149397" y="4005875"/>
                  <a:pt x="2038843" y="4038600"/>
                </a:cubicBezTo>
                <a:cubicBezTo>
                  <a:pt x="1928289" y="4071325"/>
                  <a:pt x="1618834" y="3995362"/>
                  <a:pt x="1343238" y="4038600"/>
                </a:cubicBezTo>
                <a:cubicBezTo>
                  <a:pt x="1067642" y="4081838"/>
                  <a:pt x="916117" y="4009882"/>
                  <a:pt x="695605" y="4038600"/>
                </a:cubicBezTo>
                <a:cubicBezTo>
                  <a:pt x="475093" y="4067318"/>
                  <a:pt x="295722" y="3955996"/>
                  <a:pt x="0" y="4038600"/>
                </a:cubicBezTo>
                <a:cubicBezTo>
                  <a:pt x="-3027" y="3817632"/>
                  <a:pt x="48111" y="3553687"/>
                  <a:pt x="0" y="3380885"/>
                </a:cubicBezTo>
                <a:cubicBezTo>
                  <a:pt x="-48111" y="3208084"/>
                  <a:pt x="23892" y="3097320"/>
                  <a:pt x="0" y="2925100"/>
                </a:cubicBezTo>
                <a:cubicBezTo>
                  <a:pt x="-23892" y="2752881"/>
                  <a:pt x="28877" y="2521036"/>
                  <a:pt x="0" y="2348157"/>
                </a:cubicBezTo>
                <a:cubicBezTo>
                  <a:pt x="-28877" y="2175278"/>
                  <a:pt x="19542" y="2010026"/>
                  <a:pt x="0" y="1892373"/>
                </a:cubicBezTo>
                <a:cubicBezTo>
                  <a:pt x="-19542" y="1774720"/>
                  <a:pt x="12376" y="1494064"/>
                  <a:pt x="0" y="1355816"/>
                </a:cubicBezTo>
                <a:cubicBezTo>
                  <a:pt x="-12376" y="1217568"/>
                  <a:pt x="57178" y="911866"/>
                  <a:pt x="0" y="738487"/>
                </a:cubicBezTo>
                <a:cubicBezTo>
                  <a:pt x="-57178" y="565108"/>
                  <a:pt x="19913" y="235862"/>
                  <a:pt x="0" y="0"/>
                </a:cubicBezTo>
                <a:close/>
              </a:path>
              <a:path w="4797278" h="4038600" stroke="0" extrusionOk="0">
                <a:moveTo>
                  <a:pt x="0" y="0"/>
                </a:moveTo>
                <a:cubicBezTo>
                  <a:pt x="239449" y="-10773"/>
                  <a:pt x="396015" y="69139"/>
                  <a:pt x="599660" y="0"/>
                </a:cubicBezTo>
                <a:cubicBezTo>
                  <a:pt x="803305" y="-69139"/>
                  <a:pt x="964019" y="24628"/>
                  <a:pt x="1055401" y="0"/>
                </a:cubicBezTo>
                <a:cubicBezTo>
                  <a:pt x="1146783" y="-24628"/>
                  <a:pt x="1488545" y="67438"/>
                  <a:pt x="1655061" y="0"/>
                </a:cubicBezTo>
                <a:cubicBezTo>
                  <a:pt x="1821577" y="-67438"/>
                  <a:pt x="1888417" y="7371"/>
                  <a:pt x="2110802" y="0"/>
                </a:cubicBezTo>
                <a:cubicBezTo>
                  <a:pt x="2333187" y="-7371"/>
                  <a:pt x="2588763" y="55715"/>
                  <a:pt x="2806408" y="0"/>
                </a:cubicBezTo>
                <a:cubicBezTo>
                  <a:pt x="3024053" y="-55715"/>
                  <a:pt x="3264897" y="75641"/>
                  <a:pt x="3502013" y="0"/>
                </a:cubicBezTo>
                <a:cubicBezTo>
                  <a:pt x="3739129" y="-75641"/>
                  <a:pt x="3813157" y="44241"/>
                  <a:pt x="4101673" y="0"/>
                </a:cubicBezTo>
                <a:cubicBezTo>
                  <a:pt x="4390189" y="-44241"/>
                  <a:pt x="4586731" y="21743"/>
                  <a:pt x="4797278" y="0"/>
                </a:cubicBezTo>
                <a:cubicBezTo>
                  <a:pt x="4859057" y="236660"/>
                  <a:pt x="4761092" y="344157"/>
                  <a:pt x="4797278" y="536557"/>
                </a:cubicBezTo>
                <a:cubicBezTo>
                  <a:pt x="4833464" y="728957"/>
                  <a:pt x="4750240" y="816627"/>
                  <a:pt x="4797278" y="1032728"/>
                </a:cubicBezTo>
                <a:cubicBezTo>
                  <a:pt x="4844316" y="1248829"/>
                  <a:pt x="4776919" y="1359640"/>
                  <a:pt x="4797278" y="1609671"/>
                </a:cubicBezTo>
                <a:cubicBezTo>
                  <a:pt x="4817637" y="1859702"/>
                  <a:pt x="4758478" y="1948462"/>
                  <a:pt x="4797278" y="2105841"/>
                </a:cubicBezTo>
                <a:cubicBezTo>
                  <a:pt x="4836078" y="2263220"/>
                  <a:pt x="4774740" y="2380601"/>
                  <a:pt x="4797278" y="2602012"/>
                </a:cubicBezTo>
                <a:cubicBezTo>
                  <a:pt x="4819816" y="2823423"/>
                  <a:pt x="4768361" y="2941802"/>
                  <a:pt x="4797278" y="3259727"/>
                </a:cubicBezTo>
                <a:cubicBezTo>
                  <a:pt x="4826195" y="3577653"/>
                  <a:pt x="4749053" y="3741768"/>
                  <a:pt x="4797278" y="4038600"/>
                </a:cubicBezTo>
                <a:cubicBezTo>
                  <a:pt x="4591221" y="4046604"/>
                  <a:pt x="4397131" y="4000573"/>
                  <a:pt x="4197618" y="4038600"/>
                </a:cubicBezTo>
                <a:cubicBezTo>
                  <a:pt x="3998105" y="4076627"/>
                  <a:pt x="3947779" y="3993889"/>
                  <a:pt x="3741877" y="4038600"/>
                </a:cubicBezTo>
                <a:cubicBezTo>
                  <a:pt x="3535975" y="4083311"/>
                  <a:pt x="3429277" y="4024736"/>
                  <a:pt x="3238163" y="4038600"/>
                </a:cubicBezTo>
                <a:cubicBezTo>
                  <a:pt x="3047049" y="4052464"/>
                  <a:pt x="2856676" y="3973452"/>
                  <a:pt x="2686476" y="4038600"/>
                </a:cubicBezTo>
                <a:cubicBezTo>
                  <a:pt x="2516276" y="4103748"/>
                  <a:pt x="2315428" y="4022636"/>
                  <a:pt x="2038843" y="4038600"/>
                </a:cubicBezTo>
                <a:cubicBezTo>
                  <a:pt x="1762258" y="4054564"/>
                  <a:pt x="1733900" y="4013998"/>
                  <a:pt x="1535129" y="4038600"/>
                </a:cubicBezTo>
                <a:cubicBezTo>
                  <a:pt x="1336358" y="4063202"/>
                  <a:pt x="1253282" y="4021476"/>
                  <a:pt x="1031415" y="4038600"/>
                </a:cubicBezTo>
                <a:cubicBezTo>
                  <a:pt x="809548" y="4055724"/>
                  <a:pt x="508537" y="3995892"/>
                  <a:pt x="0" y="4038600"/>
                </a:cubicBezTo>
                <a:cubicBezTo>
                  <a:pt x="-38023" y="3833592"/>
                  <a:pt x="69724" y="3666808"/>
                  <a:pt x="0" y="3380885"/>
                </a:cubicBezTo>
                <a:cubicBezTo>
                  <a:pt x="-69724" y="3094962"/>
                  <a:pt x="33357" y="3047580"/>
                  <a:pt x="0" y="2884714"/>
                </a:cubicBezTo>
                <a:cubicBezTo>
                  <a:pt x="-33357" y="2721848"/>
                  <a:pt x="53781" y="2644296"/>
                  <a:pt x="0" y="2428929"/>
                </a:cubicBezTo>
                <a:cubicBezTo>
                  <a:pt x="-53781" y="2213563"/>
                  <a:pt x="64380" y="2017869"/>
                  <a:pt x="0" y="1892373"/>
                </a:cubicBezTo>
                <a:cubicBezTo>
                  <a:pt x="-64380" y="1766877"/>
                  <a:pt x="41950" y="1443948"/>
                  <a:pt x="0" y="1315430"/>
                </a:cubicBezTo>
                <a:cubicBezTo>
                  <a:pt x="-41950" y="1186912"/>
                  <a:pt x="54767" y="920206"/>
                  <a:pt x="0" y="819259"/>
                </a:cubicBezTo>
                <a:cubicBezTo>
                  <a:pt x="-54767" y="718312"/>
                  <a:pt x="26411" y="408538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A2E0BD-FDCC-B4B2-C61A-448E9C09E14C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817501" y="1409698"/>
            <a:ext cx="3217789" cy="419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B423CD1-E31B-738A-B9E6-FBEE34BB6F65}"/>
              </a:ext>
            </a:extLst>
          </p:cNvPr>
          <p:cNvSpPr/>
          <p:nvPr/>
        </p:nvSpPr>
        <p:spPr>
          <a:xfrm>
            <a:off x="9776460" y="2712723"/>
            <a:ext cx="1828800" cy="1165858"/>
          </a:xfrm>
          <a:custGeom>
            <a:avLst/>
            <a:gdLst>
              <a:gd name="connsiteX0" fmla="*/ 0 w 1828800"/>
              <a:gd name="connsiteY0" fmla="*/ 0 h 1165858"/>
              <a:gd name="connsiteX1" fmla="*/ 402336 w 1828800"/>
              <a:gd name="connsiteY1" fmla="*/ 0 h 1165858"/>
              <a:gd name="connsiteX2" fmla="*/ 859536 w 1828800"/>
              <a:gd name="connsiteY2" fmla="*/ 0 h 1165858"/>
              <a:gd name="connsiteX3" fmla="*/ 1353312 w 1828800"/>
              <a:gd name="connsiteY3" fmla="*/ 0 h 1165858"/>
              <a:gd name="connsiteX4" fmla="*/ 1828800 w 1828800"/>
              <a:gd name="connsiteY4" fmla="*/ 0 h 1165858"/>
              <a:gd name="connsiteX5" fmla="*/ 1828800 w 1828800"/>
              <a:gd name="connsiteY5" fmla="*/ 571270 h 1165858"/>
              <a:gd name="connsiteX6" fmla="*/ 1828800 w 1828800"/>
              <a:gd name="connsiteY6" fmla="*/ 1165858 h 1165858"/>
              <a:gd name="connsiteX7" fmla="*/ 1408176 w 1828800"/>
              <a:gd name="connsiteY7" fmla="*/ 1165858 h 1165858"/>
              <a:gd name="connsiteX8" fmla="*/ 987552 w 1828800"/>
              <a:gd name="connsiteY8" fmla="*/ 1165858 h 1165858"/>
              <a:gd name="connsiteX9" fmla="*/ 548640 w 1828800"/>
              <a:gd name="connsiteY9" fmla="*/ 1165858 h 1165858"/>
              <a:gd name="connsiteX10" fmla="*/ 0 w 1828800"/>
              <a:gd name="connsiteY10" fmla="*/ 1165858 h 1165858"/>
              <a:gd name="connsiteX11" fmla="*/ 0 w 1828800"/>
              <a:gd name="connsiteY11" fmla="*/ 606246 h 1165858"/>
              <a:gd name="connsiteX12" fmla="*/ 0 w 1828800"/>
              <a:gd name="connsiteY12" fmla="*/ 0 h 11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65858" fill="none" extrusionOk="0">
                <a:moveTo>
                  <a:pt x="0" y="0"/>
                </a:moveTo>
                <a:cubicBezTo>
                  <a:pt x="102666" y="-20776"/>
                  <a:pt x="291078" y="39133"/>
                  <a:pt x="402336" y="0"/>
                </a:cubicBezTo>
                <a:cubicBezTo>
                  <a:pt x="513594" y="-39133"/>
                  <a:pt x="701173" y="42485"/>
                  <a:pt x="859536" y="0"/>
                </a:cubicBezTo>
                <a:cubicBezTo>
                  <a:pt x="1017899" y="-42485"/>
                  <a:pt x="1160515" y="38263"/>
                  <a:pt x="1353312" y="0"/>
                </a:cubicBezTo>
                <a:cubicBezTo>
                  <a:pt x="1546109" y="-38263"/>
                  <a:pt x="1591276" y="36783"/>
                  <a:pt x="1828800" y="0"/>
                </a:cubicBezTo>
                <a:cubicBezTo>
                  <a:pt x="1844757" y="189031"/>
                  <a:pt x="1779264" y="400222"/>
                  <a:pt x="1828800" y="571270"/>
                </a:cubicBezTo>
                <a:cubicBezTo>
                  <a:pt x="1878336" y="742318"/>
                  <a:pt x="1760754" y="1022897"/>
                  <a:pt x="1828800" y="1165858"/>
                </a:cubicBezTo>
                <a:cubicBezTo>
                  <a:pt x="1647521" y="1170690"/>
                  <a:pt x="1528282" y="1162814"/>
                  <a:pt x="1408176" y="1165858"/>
                </a:cubicBezTo>
                <a:cubicBezTo>
                  <a:pt x="1288070" y="1168902"/>
                  <a:pt x="1187955" y="1149752"/>
                  <a:pt x="987552" y="1165858"/>
                </a:cubicBezTo>
                <a:cubicBezTo>
                  <a:pt x="787149" y="1181964"/>
                  <a:pt x="682825" y="1142994"/>
                  <a:pt x="548640" y="1165858"/>
                </a:cubicBezTo>
                <a:cubicBezTo>
                  <a:pt x="414455" y="1188722"/>
                  <a:pt x="125640" y="1125055"/>
                  <a:pt x="0" y="1165858"/>
                </a:cubicBezTo>
                <a:cubicBezTo>
                  <a:pt x="-8971" y="984359"/>
                  <a:pt x="16095" y="756012"/>
                  <a:pt x="0" y="606246"/>
                </a:cubicBezTo>
                <a:cubicBezTo>
                  <a:pt x="-16095" y="456480"/>
                  <a:pt x="49160" y="151746"/>
                  <a:pt x="0" y="0"/>
                </a:cubicBezTo>
                <a:close/>
              </a:path>
              <a:path w="1828800" h="1165858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99888" y="208232"/>
                  <a:pt x="1760706" y="400198"/>
                  <a:pt x="1828800" y="606246"/>
                </a:cubicBezTo>
                <a:cubicBezTo>
                  <a:pt x="1896894" y="812294"/>
                  <a:pt x="1816777" y="1030117"/>
                  <a:pt x="1828800" y="1165858"/>
                </a:cubicBezTo>
                <a:cubicBezTo>
                  <a:pt x="1666764" y="1202504"/>
                  <a:pt x="1530962" y="1153742"/>
                  <a:pt x="1371600" y="1165858"/>
                </a:cubicBezTo>
                <a:cubicBezTo>
                  <a:pt x="1212238" y="1177974"/>
                  <a:pt x="1031092" y="1131007"/>
                  <a:pt x="877824" y="1165858"/>
                </a:cubicBezTo>
                <a:cubicBezTo>
                  <a:pt x="724556" y="1200709"/>
                  <a:pt x="603366" y="1151332"/>
                  <a:pt x="475488" y="1165858"/>
                </a:cubicBezTo>
                <a:cubicBezTo>
                  <a:pt x="347610" y="1180384"/>
                  <a:pt x="119291" y="1116350"/>
                  <a:pt x="0" y="1165858"/>
                </a:cubicBezTo>
                <a:cubicBezTo>
                  <a:pt x="-1031" y="1049475"/>
                  <a:pt x="34626" y="798945"/>
                  <a:pt x="0" y="606246"/>
                </a:cubicBezTo>
                <a:cubicBezTo>
                  <a:pt x="-34626" y="413547"/>
                  <a:pt x="6392" y="198526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封装</a:t>
            </a:r>
            <a:r>
              <a:rPr lang="en-US" altLang="zh-CN" dirty="0">
                <a:solidFill>
                  <a:schemeClr val="accent6"/>
                </a:solidFill>
              </a:rPr>
              <a:t>JavaBean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5C4F35-C123-3A7B-FC9A-E5E9FE8221FB}"/>
              </a:ext>
            </a:extLst>
          </p:cNvPr>
          <p:cNvCxnSpPr>
            <a:cxnSpLocks/>
            <a:stCxn id="3" idx="3"/>
            <a:endCxn id="42" idx="0"/>
          </p:cNvCxnSpPr>
          <p:nvPr/>
        </p:nvCxnSpPr>
        <p:spPr>
          <a:xfrm>
            <a:off x="9534673" y="1409698"/>
            <a:ext cx="1156187" cy="13030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菱形 2">
            <a:extLst>
              <a:ext uri="{FF2B5EF4-FFF2-40B4-BE49-F238E27FC236}">
                <a16:creationId xmlns:a16="http://schemas.microsoft.com/office/drawing/2014/main" id="{290B607E-362E-6A4A-F983-ABB37B5FBFB2}"/>
              </a:ext>
            </a:extLst>
          </p:cNvPr>
          <p:cNvSpPr/>
          <p:nvPr/>
        </p:nvSpPr>
        <p:spPr>
          <a:xfrm>
            <a:off x="8035290" y="802320"/>
            <a:ext cx="1499383" cy="1214756"/>
          </a:xfrm>
          <a:custGeom>
            <a:avLst/>
            <a:gdLst>
              <a:gd name="connsiteX0" fmla="*/ 0 w 1499383"/>
              <a:gd name="connsiteY0" fmla="*/ 607378 h 1214756"/>
              <a:gd name="connsiteX1" fmla="*/ 367349 w 1499383"/>
              <a:gd name="connsiteY1" fmla="*/ 309763 h 1214756"/>
              <a:gd name="connsiteX2" fmla="*/ 749692 w 1499383"/>
              <a:gd name="connsiteY2" fmla="*/ 0 h 1214756"/>
              <a:gd name="connsiteX3" fmla="*/ 1117041 w 1499383"/>
              <a:gd name="connsiteY3" fmla="*/ 297615 h 1214756"/>
              <a:gd name="connsiteX4" fmla="*/ 1499383 w 1499383"/>
              <a:gd name="connsiteY4" fmla="*/ 607378 h 1214756"/>
              <a:gd name="connsiteX5" fmla="*/ 1139531 w 1499383"/>
              <a:gd name="connsiteY5" fmla="*/ 898919 h 1214756"/>
              <a:gd name="connsiteX6" fmla="*/ 749692 w 1499383"/>
              <a:gd name="connsiteY6" fmla="*/ 1214756 h 1214756"/>
              <a:gd name="connsiteX7" fmla="*/ 359852 w 1499383"/>
              <a:gd name="connsiteY7" fmla="*/ 898919 h 1214756"/>
              <a:gd name="connsiteX8" fmla="*/ 0 w 1499383"/>
              <a:gd name="connsiteY8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383" h="1214756" extrusionOk="0">
                <a:moveTo>
                  <a:pt x="0" y="607378"/>
                </a:moveTo>
                <a:cubicBezTo>
                  <a:pt x="98782" y="499761"/>
                  <a:pt x="280254" y="393363"/>
                  <a:pt x="367349" y="309763"/>
                </a:cubicBezTo>
                <a:cubicBezTo>
                  <a:pt x="454444" y="226163"/>
                  <a:pt x="674655" y="135606"/>
                  <a:pt x="749692" y="0"/>
                </a:cubicBezTo>
                <a:cubicBezTo>
                  <a:pt x="890638" y="64761"/>
                  <a:pt x="1014290" y="223697"/>
                  <a:pt x="1117041" y="297615"/>
                </a:cubicBezTo>
                <a:cubicBezTo>
                  <a:pt x="1219792" y="371533"/>
                  <a:pt x="1323310" y="475469"/>
                  <a:pt x="1499383" y="607378"/>
                </a:cubicBezTo>
                <a:cubicBezTo>
                  <a:pt x="1419987" y="694758"/>
                  <a:pt x="1305938" y="753007"/>
                  <a:pt x="1139531" y="898919"/>
                </a:cubicBezTo>
                <a:cubicBezTo>
                  <a:pt x="973125" y="1044832"/>
                  <a:pt x="837593" y="1111955"/>
                  <a:pt x="749692" y="1214756"/>
                </a:cubicBezTo>
                <a:cubicBezTo>
                  <a:pt x="563955" y="1121772"/>
                  <a:pt x="502589" y="974617"/>
                  <a:pt x="359852" y="898919"/>
                </a:cubicBezTo>
                <a:cubicBezTo>
                  <a:pt x="217115" y="823221"/>
                  <a:pt x="95035" y="637448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77AEDF-FAD7-B115-0D2E-587D98A88D81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6038850" y="3351967"/>
            <a:ext cx="1270391" cy="59519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1D4A9B-AD3D-CC64-E6C1-D8D33CD28780}"/>
              </a:ext>
            </a:extLst>
          </p:cNvPr>
          <p:cNvSpPr/>
          <p:nvPr/>
        </p:nvSpPr>
        <p:spPr>
          <a:xfrm>
            <a:off x="7309241" y="3512823"/>
            <a:ext cx="1310640" cy="868677"/>
          </a:xfrm>
          <a:custGeom>
            <a:avLst/>
            <a:gdLst>
              <a:gd name="connsiteX0" fmla="*/ 0 w 1310640"/>
              <a:gd name="connsiteY0" fmla="*/ 0 h 868677"/>
              <a:gd name="connsiteX1" fmla="*/ 449986 w 1310640"/>
              <a:gd name="connsiteY1" fmla="*/ 0 h 868677"/>
              <a:gd name="connsiteX2" fmla="*/ 913079 w 1310640"/>
              <a:gd name="connsiteY2" fmla="*/ 0 h 868677"/>
              <a:gd name="connsiteX3" fmla="*/ 1310640 w 1310640"/>
              <a:gd name="connsiteY3" fmla="*/ 0 h 868677"/>
              <a:gd name="connsiteX4" fmla="*/ 1310640 w 1310640"/>
              <a:gd name="connsiteY4" fmla="*/ 434339 h 868677"/>
              <a:gd name="connsiteX5" fmla="*/ 1310640 w 1310640"/>
              <a:gd name="connsiteY5" fmla="*/ 868677 h 868677"/>
              <a:gd name="connsiteX6" fmla="*/ 899973 w 1310640"/>
              <a:gd name="connsiteY6" fmla="*/ 868677 h 868677"/>
              <a:gd name="connsiteX7" fmla="*/ 436880 w 1310640"/>
              <a:gd name="connsiteY7" fmla="*/ 868677 h 868677"/>
              <a:gd name="connsiteX8" fmla="*/ 0 w 1310640"/>
              <a:gd name="connsiteY8" fmla="*/ 868677 h 868677"/>
              <a:gd name="connsiteX9" fmla="*/ 0 w 1310640"/>
              <a:gd name="connsiteY9" fmla="*/ 460399 h 868677"/>
              <a:gd name="connsiteX10" fmla="*/ 0 w 1310640"/>
              <a:gd name="connsiteY10" fmla="*/ 0 h 8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0640" h="868677" fill="none" extrusionOk="0">
                <a:moveTo>
                  <a:pt x="0" y="0"/>
                </a:moveTo>
                <a:cubicBezTo>
                  <a:pt x="132862" y="-52704"/>
                  <a:pt x="300501" y="49811"/>
                  <a:pt x="449986" y="0"/>
                </a:cubicBezTo>
                <a:cubicBezTo>
                  <a:pt x="599471" y="-49811"/>
                  <a:pt x="712171" y="43853"/>
                  <a:pt x="913079" y="0"/>
                </a:cubicBezTo>
                <a:cubicBezTo>
                  <a:pt x="1113987" y="-43853"/>
                  <a:pt x="1145355" y="26540"/>
                  <a:pt x="1310640" y="0"/>
                </a:cubicBezTo>
                <a:cubicBezTo>
                  <a:pt x="1345616" y="168748"/>
                  <a:pt x="1285785" y="219243"/>
                  <a:pt x="1310640" y="434339"/>
                </a:cubicBezTo>
                <a:cubicBezTo>
                  <a:pt x="1335495" y="649435"/>
                  <a:pt x="1305287" y="688619"/>
                  <a:pt x="1310640" y="868677"/>
                </a:cubicBezTo>
                <a:cubicBezTo>
                  <a:pt x="1224185" y="883786"/>
                  <a:pt x="1031446" y="845858"/>
                  <a:pt x="899973" y="868677"/>
                </a:cubicBezTo>
                <a:cubicBezTo>
                  <a:pt x="768500" y="891496"/>
                  <a:pt x="580380" y="864418"/>
                  <a:pt x="436880" y="868677"/>
                </a:cubicBezTo>
                <a:cubicBezTo>
                  <a:pt x="293380" y="872936"/>
                  <a:pt x="127686" y="823341"/>
                  <a:pt x="0" y="868677"/>
                </a:cubicBezTo>
                <a:cubicBezTo>
                  <a:pt x="-37746" y="762059"/>
                  <a:pt x="46782" y="604067"/>
                  <a:pt x="0" y="460399"/>
                </a:cubicBezTo>
                <a:cubicBezTo>
                  <a:pt x="-46782" y="316731"/>
                  <a:pt x="14903" y="104470"/>
                  <a:pt x="0" y="0"/>
                </a:cubicBezTo>
                <a:close/>
              </a:path>
              <a:path w="1310640" h="868677" stroke="0" extrusionOk="0">
                <a:moveTo>
                  <a:pt x="0" y="0"/>
                </a:moveTo>
                <a:cubicBezTo>
                  <a:pt x="192549" y="-28596"/>
                  <a:pt x="342073" y="42233"/>
                  <a:pt x="436880" y="0"/>
                </a:cubicBezTo>
                <a:cubicBezTo>
                  <a:pt x="531687" y="-42233"/>
                  <a:pt x="740040" y="37792"/>
                  <a:pt x="834441" y="0"/>
                </a:cubicBezTo>
                <a:cubicBezTo>
                  <a:pt x="928842" y="-37792"/>
                  <a:pt x="1077553" y="16782"/>
                  <a:pt x="1310640" y="0"/>
                </a:cubicBezTo>
                <a:cubicBezTo>
                  <a:pt x="1336048" y="138534"/>
                  <a:pt x="1264042" y="218165"/>
                  <a:pt x="1310640" y="408278"/>
                </a:cubicBezTo>
                <a:cubicBezTo>
                  <a:pt x="1357238" y="598391"/>
                  <a:pt x="1271785" y="727442"/>
                  <a:pt x="1310640" y="868677"/>
                </a:cubicBezTo>
                <a:cubicBezTo>
                  <a:pt x="1210778" y="884245"/>
                  <a:pt x="1090935" y="837300"/>
                  <a:pt x="899973" y="868677"/>
                </a:cubicBezTo>
                <a:cubicBezTo>
                  <a:pt x="709011" y="900054"/>
                  <a:pt x="591983" y="831725"/>
                  <a:pt x="476199" y="868677"/>
                </a:cubicBezTo>
                <a:cubicBezTo>
                  <a:pt x="360415" y="905629"/>
                  <a:pt x="141407" y="863569"/>
                  <a:pt x="0" y="868677"/>
                </a:cubicBezTo>
                <a:cubicBezTo>
                  <a:pt x="-9209" y="740555"/>
                  <a:pt x="25429" y="611767"/>
                  <a:pt x="0" y="460399"/>
                </a:cubicBezTo>
                <a:cubicBezTo>
                  <a:pt x="-25429" y="309031"/>
                  <a:pt x="45393" y="101062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反馈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30FD14-9F45-484D-34B0-04570466AEC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7964561" y="2017076"/>
            <a:ext cx="820421" cy="149574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F34DCE-7F81-5482-A8C7-1E296B4AFC2E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flipH="1">
            <a:off x="8619881" y="3295652"/>
            <a:ext cx="1156579" cy="65151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3EB1D4D-E04E-5F62-45E0-564BB4CF502F}"/>
              </a:ext>
            </a:extLst>
          </p:cNvPr>
          <p:cNvSpPr/>
          <p:nvPr/>
        </p:nvSpPr>
        <p:spPr>
          <a:xfrm>
            <a:off x="4343888" y="3082527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接受反馈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146ACB-7654-5E12-3B7A-93B1775087F9}"/>
              </a:ext>
            </a:extLst>
          </p:cNvPr>
          <p:cNvSpPr/>
          <p:nvPr/>
        </p:nvSpPr>
        <p:spPr>
          <a:xfrm>
            <a:off x="1473785" y="3082527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注入数据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69092A6-F6B1-D327-075E-603535274116}"/>
              </a:ext>
            </a:extLst>
          </p:cNvPr>
          <p:cNvCxnSpPr>
            <a:cxnSpLocks/>
            <a:stCxn id="14" idx="1"/>
            <a:endCxn id="29" idx="3"/>
          </p:cNvCxnSpPr>
          <p:nvPr/>
        </p:nvCxnSpPr>
        <p:spPr>
          <a:xfrm flipH="1">
            <a:off x="3168747" y="3351967"/>
            <a:ext cx="117514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A3BFB20-6E85-EFC2-6746-3CD4A57C61EF}"/>
              </a:ext>
            </a:extLst>
          </p:cNvPr>
          <p:cNvSpPr txBox="1"/>
          <p:nvPr/>
        </p:nvSpPr>
        <p:spPr>
          <a:xfrm>
            <a:off x="9986350" y="1771018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849E70-1A9F-0ABE-5603-504350D22805}"/>
              </a:ext>
            </a:extLst>
          </p:cNvPr>
          <p:cNvSpPr txBox="1"/>
          <p:nvPr/>
        </p:nvSpPr>
        <p:spPr>
          <a:xfrm>
            <a:off x="8025665" y="2439788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0073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1F4FB8-BB87-3E74-290C-7DC5A822AE5E}"/>
              </a:ext>
            </a:extLst>
          </p:cNvPr>
          <p:cNvSpPr/>
          <p:nvPr/>
        </p:nvSpPr>
        <p:spPr>
          <a:xfrm>
            <a:off x="4799444" y="245211"/>
            <a:ext cx="7103606" cy="5679948"/>
          </a:xfrm>
          <a:custGeom>
            <a:avLst/>
            <a:gdLst>
              <a:gd name="connsiteX0" fmla="*/ 0 w 7103606"/>
              <a:gd name="connsiteY0" fmla="*/ 0 h 5679948"/>
              <a:gd name="connsiteX1" fmla="*/ 449895 w 7103606"/>
              <a:gd name="connsiteY1" fmla="*/ 0 h 5679948"/>
              <a:gd name="connsiteX2" fmla="*/ 1041862 w 7103606"/>
              <a:gd name="connsiteY2" fmla="*/ 0 h 5679948"/>
              <a:gd name="connsiteX3" fmla="*/ 1633829 w 7103606"/>
              <a:gd name="connsiteY3" fmla="*/ 0 h 5679948"/>
              <a:gd name="connsiteX4" fmla="*/ 2367869 w 7103606"/>
              <a:gd name="connsiteY4" fmla="*/ 0 h 5679948"/>
              <a:gd name="connsiteX5" fmla="*/ 3101908 w 7103606"/>
              <a:gd name="connsiteY5" fmla="*/ 0 h 5679948"/>
              <a:gd name="connsiteX6" fmla="*/ 3693875 w 7103606"/>
              <a:gd name="connsiteY6" fmla="*/ 0 h 5679948"/>
              <a:gd name="connsiteX7" fmla="*/ 4356878 w 7103606"/>
              <a:gd name="connsiteY7" fmla="*/ 0 h 5679948"/>
              <a:gd name="connsiteX8" fmla="*/ 4948846 w 7103606"/>
              <a:gd name="connsiteY8" fmla="*/ 0 h 5679948"/>
              <a:gd name="connsiteX9" fmla="*/ 5540813 w 7103606"/>
              <a:gd name="connsiteY9" fmla="*/ 0 h 5679948"/>
              <a:gd name="connsiteX10" fmla="*/ 5990708 w 7103606"/>
              <a:gd name="connsiteY10" fmla="*/ 0 h 5679948"/>
              <a:gd name="connsiteX11" fmla="*/ 6582675 w 7103606"/>
              <a:gd name="connsiteY11" fmla="*/ 0 h 5679948"/>
              <a:gd name="connsiteX12" fmla="*/ 7103606 w 7103606"/>
              <a:gd name="connsiteY12" fmla="*/ 0 h 5679948"/>
              <a:gd name="connsiteX13" fmla="*/ 7103606 w 7103606"/>
              <a:gd name="connsiteY13" fmla="*/ 454396 h 5679948"/>
              <a:gd name="connsiteX14" fmla="*/ 7103606 w 7103606"/>
              <a:gd name="connsiteY14" fmla="*/ 965591 h 5679948"/>
              <a:gd name="connsiteX15" fmla="*/ 7103606 w 7103606"/>
              <a:gd name="connsiteY15" fmla="*/ 1533586 h 5679948"/>
              <a:gd name="connsiteX16" fmla="*/ 7103606 w 7103606"/>
              <a:gd name="connsiteY16" fmla="*/ 2158380 h 5679948"/>
              <a:gd name="connsiteX17" fmla="*/ 7103606 w 7103606"/>
              <a:gd name="connsiteY17" fmla="*/ 2726375 h 5679948"/>
              <a:gd name="connsiteX18" fmla="*/ 7103606 w 7103606"/>
              <a:gd name="connsiteY18" fmla="*/ 3407969 h 5679948"/>
              <a:gd name="connsiteX19" fmla="*/ 7103606 w 7103606"/>
              <a:gd name="connsiteY19" fmla="*/ 4032763 h 5679948"/>
              <a:gd name="connsiteX20" fmla="*/ 7103606 w 7103606"/>
              <a:gd name="connsiteY20" fmla="*/ 4714357 h 5679948"/>
              <a:gd name="connsiteX21" fmla="*/ 7103606 w 7103606"/>
              <a:gd name="connsiteY21" fmla="*/ 5679948 h 5679948"/>
              <a:gd name="connsiteX22" fmla="*/ 6511639 w 7103606"/>
              <a:gd name="connsiteY22" fmla="*/ 5679948 h 5679948"/>
              <a:gd name="connsiteX23" fmla="*/ 5848636 w 7103606"/>
              <a:gd name="connsiteY23" fmla="*/ 5679948 h 5679948"/>
              <a:gd name="connsiteX24" fmla="*/ 5185632 w 7103606"/>
              <a:gd name="connsiteY24" fmla="*/ 5679948 h 5679948"/>
              <a:gd name="connsiteX25" fmla="*/ 4593665 w 7103606"/>
              <a:gd name="connsiteY25" fmla="*/ 5679948 h 5679948"/>
              <a:gd name="connsiteX26" fmla="*/ 4072734 w 7103606"/>
              <a:gd name="connsiteY26" fmla="*/ 5679948 h 5679948"/>
              <a:gd name="connsiteX27" fmla="*/ 3409731 w 7103606"/>
              <a:gd name="connsiteY27" fmla="*/ 5679948 h 5679948"/>
              <a:gd name="connsiteX28" fmla="*/ 2959836 w 7103606"/>
              <a:gd name="connsiteY28" fmla="*/ 5679948 h 5679948"/>
              <a:gd name="connsiteX29" fmla="*/ 2225797 w 7103606"/>
              <a:gd name="connsiteY29" fmla="*/ 5679948 h 5679948"/>
              <a:gd name="connsiteX30" fmla="*/ 1704865 w 7103606"/>
              <a:gd name="connsiteY30" fmla="*/ 5679948 h 5679948"/>
              <a:gd name="connsiteX31" fmla="*/ 1112898 w 7103606"/>
              <a:gd name="connsiteY31" fmla="*/ 5679948 h 5679948"/>
              <a:gd name="connsiteX32" fmla="*/ 0 w 7103606"/>
              <a:gd name="connsiteY32" fmla="*/ 5679948 h 5679948"/>
              <a:gd name="connsiteX33" fmla="*/ 0 w 7103606"/>
              <a:gd name="connsiteY33" fmla="*/ 5225552 h 5679948"/>
              <a:gd name="connsiteX34" fmla="*/ 0 w 7103606"/>
              <a:gd name="connsiteY34" fmla="*/ 4714357 h 5679948"/>
              <a:gd name="connsiteX35" fmla="*/ 0 w 7103606"/>
              <a:gd name="connsiteY35" fmla="*/ 4259961 h 5679948"/>
              <a:gd name="connsiteX36" fmla="*/ 0 w 7103606"/>
              <a:gd name="connsiteY36" fmla="*/ 3748766 h 5679948"/>
              <a:gd name="connsiteX37" fmla="*/ 0 w 7103606"/>
              <a:gd name="connsiteY37" fmla="*/ 3237570 h 5679948"/>
              <a:gd name="connsiteX38" fmla="*/ 0 w 7103606"/>
              <a:gd name="connsiteY38" fmla="*/ 2669576 h 5679948"/>
              <a:gd name="connsiteX39" fmla="*/ 0 w 7103606"/>
              <a:gd name="connsiteY39" fmla="*/ 2215180 h 5679948"/>
              <a:gd name="connsiteX40" fmla="*/ 0 w 7103606"/>
              <a:gd name="connsiteY40" fmla="*/ 1760784 h 5679948"/>
              <a:gd name="connsiteX41" fmla="*/ 0 w 7103606"/>
              <a:gd name="connsiteY41" fmla="*/ 1363188 h 5679948"/>
              <a:gd name="connsiteX42" fmla="*/ 0 w 7103606"/>
              <a:gd name="connsiteY42" fmla="*/ 795193 h 5679948"/>
              <a:gd name="connsiteX43" fmla="*/ 0 w 7103606"/>
              <a:gd name="connsiteY43" fmla="*/ 0 h 567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103606" h="5679948" fill="none" extrusionOk="0">
                <a:moveTo>
                  <a:pt x="0" y="0"/>
                </a:moveTo>
                <a:cubicBezTo>
                  <a:pt x="198718" y="-53892"/>
                  <a:pt x="343816" y="11092"/>
                  <a:pt x="449895" y="0"/>
                </a:cubicBezTo>
                <a:cubicBezTo>
                  <a:pt x="555974" y="-11092"/>
                  <a:pt x="837211" y="39244"/>
                  <a:pt x="1041862" y="0"/>
                </a:cubicBezTo>
                <a:cubicBezTo>
                  <a:pt x="1246513" y="-39244"/>
                  <a:pt x="1429297" y="53743"/>
                  <a:pt x="1633829" y="0"/>
                </a:cubicBezTo>
                <a:cubicBezTo>
                  <a:pt x="1838361" y="-53743"/>
                  <a:pt x="2149745" y="71043"/>
                  <a:pt x="2367869" y="0"/>
                </a:cubicBezTo>
                <a:cubicBezTo>
                  <a:pt x="2585993" y="-71043"/>
                  <a:pt x="2954316" y="24575"/>
                  <a:pt x="3101908" y="0"/>
                </a:cubicBezTo>
                <a:cubicBezTo>
                  <a:pt x="3249500" y="-24575"/>
                  <a:pt x="3528736" y="70950"/>
                  <a:pt x="3693875" y="0"/>
                </a:cubicBezTo>
                <a:cubicBezTo>
                  <a:pt x="3859014" y="-70950"/>
                  <a:pt x="4148990" y="48163"/>
                  <a:pt x="4356878" y="0"/>
                </a:cubicBezTo>
                <a:cubicBezTo>
                  <a:pt x="4564766" y="-48163"/>
                  <a:pt x="4664320" y="61910"/>
                  <a:pt x="4948846" y="0"/>
                </a:cubicBezTo>
                <a:cubicBezTo>
                  <a:pt x="5233372" y="-61910"/>
                  <a:pt x="5254667" y="42255"/>
                  <a:pt x="5540813" y="0"/>
                </a:cubicBezTo>
                <a:cubicBezTo>
                  <a:pt x="5826959" y="-42255"/>
                  <a:pt x="5824937" y="31699"/>
                  <a:pt x="5990708" y="0"/>
                </a:cubicBezTo>
                <a:cubicBezTo>
                  <a:pt x="6156479" y="-31699"/>
                  <a:pt x="6339385" y="24296"/>
                  <a:pt x="6582675" y="0"/>
                </a:cubicBezTo>
                <a:cubicBezTo>
                  <a:pt x="6825965" y="-24296"/>
                  <a:pt x="6860402" y="31782"/>
                  <a:pt x="7103606" y="0"/>
                </a:cubicBezTo>
                <a:cubicBezTo>
                  <a:pt x="7132836" y="97373"/>
                  <a:pt x="7061196" y="248029"/>
                  <a:pt x="7103606" y="454396"/>
                </a:cubicBezTo>
                <a:cubicBezTo>
                  <a:pt x="7146016" y="660763"/>
                  <a:pt x="7053110" y="789214"/>
                  <a:pt x="7103606" y="965591"/>
                </a:cubicBezTo>
                <a:cubicBezTo>
                  <a:pt x="7154102" y="1141969"/>
                  <a:pt x="7071595" y="1408771"/>
                  <a:pt x="7103606" y="1533586"/>
                </a:cubicBezTo>
                <a:cubicBezTo>
                  <a:pt x="7135617" y="1658402"/>
                  <a:pt x="7090142" y="1892729"/>
                  <a:pt x="7103606" y="2158380"/>
                </a:cubicBezTo>
                <a:cubicBezTo>
                  <a:pt x="7117070" y="2424031"/>
                  <a:pt x="7100588" y="2610156"/>
                  <a:pt x="7103606" y="2726375"/>
                </a:cubicBezTo>
                <a:cubicBezTo>
                  <a:pt x="7106624" y="2842595"/>
                  <a:pt x="7074449" y="3102107"/>
                  <a:pt x="7103606" y="3407969"/>
                </a:cubicBezTo>
                <a:cubicBezTo>
                  <a:pt x="7132763" y="3713831"/>
                  <a:pt x="7053151" y="3882256"/>
                  <a:pt x="7103606" y="4032763"/>
                </a:cubicBezTo>
                <a:cubicBezTo>
                  <a:pt x="7154061" y="4183270"/>
                  <a:pt x="7096318" y="4446987"/>
                  <a:pt x="7103606" y="4714357"/>
                </a:cubicBezTo>
                <a:cubicBezTo>
                  <a:pt x="7110894" y="4981727"/>
                  <a:pt x="7019407" y="5271823"/>
                  <a:pt x="7103606" y="5679948"/>
                </a:cubicBezTo>
                <a:cubicBezTo>
                  <a:pt x="6955608" y="5694908"/>
                  <a:pt x="6779093" y="5641464"/>
                  <a:pt x="6511639" y="5679948"/>
                </a:cubicBezTo>
                <a:cubicBezTo>
                  <a:pt x="6244185" y="5718432"/>
                  <a:pt x="6151422" y="5606784"/>
                  <a:pt x="5848636" y="5679948"/>
                </a:cubicBezTo>
                <a:cubicBezTo>
                  <a:pt x="5545850" y="5753112"/>
                  <a:pt x="5463041" y="5668113"/>
                  <a:pt x="5185632" y="5679948"/>
                </a:cubicBezTo>
                <a:cubicBezTo>
                  <a:pt x="4908223" y="5691783"/>
                  <a:pt x="4758320" y="5667044"/>
                  <a:pt x="4593665" y="5679948"/>
                </a:cubicBezTo>
                <a:cubicBezTo>
                  <a:pt x="4429010" y="5692852"/>
                  <a:pt x="4221135" y="5642949"/>
                  <a:pt x="4072734" y="5679948"/>
                </a:cubicBezTo>
                <a:cubicBezTo>
                  <a:pt x="3924333" y="5716947"/>
                  <a:pt x="3706787" y="5620411"/>
                  <a:pt x="3409731" y="5679948"/>
                </a:cubicBezTo>
                <a:cubicBezTo>
                  <a:pt x="3112675" y="5739485"/>
                  <a:pt x="3111552" y="5664756"/>
                  <a:pt x="2959836" y="5679948"/>
                </a:cubicBezTo>
                <a:cubicBezTo>
                  <a:pt x="2808121" y="5695140"/>
                  <a:pt x="2484609" y="5656570"/>
                  <a:pt x="2225797" y="5679948"/>
                </a:cubicBezTo>
                <a:cubicBezTo>
                  <a:pt x="1966985" y="5703326"/>
                  <a:pt x="1825476" y="5670265"/>
                  <a:pt x="1704865" y="5679948"/>
                </a:cubicBezTo>
                <a:cubicBezTo>
                  <a:pt x="1584254" y="5689631"/>
                  <a:pt x="1342474" y="5663070"/>
                  <a:pt x="1112898" y="5679948"/>
                </a:cubicBezTo>
                <a:cubicBezTo>
                  <a:pt x="883322" y="5696826"/>
                  <a:pt x="383378" y="5577648"/>
                  <a:pt x="0" y="5679948"/>
                </a:cubicBezTo>
                <a:cubicBezTo>
                  <a:pt x="-11159" y="5548911"/>
                  <a:pt x="47278" y="5425591"/>
                  <a:pt x="0" y="5225552"/>
                </a:cubicBezTo>
                <a:cubicBezTo>
                  <a:pt x="-47278" y="5025513"/>
                  <a:pt x="44099" y="4963962"/>
                  <a:pt x="0" y="4714357"/>
                </a:cubicBezTo>
                <a:cubicBezTo>
                  <a:pt x="-44099" y="4464752"/>
                  <a:pt x="47792" y="4464435"/>
                  <a:pt x="0" y="4259961"/>
                </a:cubicBezTo>
                <a:cubicBezTo>
                  <a:pt x="-47792" y="4055487"/>
                  <a:pt x="8540" y="3860255"/>
                  <a:pt x="0" y="3748766"/>
                </a:cubicBezTo>
                <a:cubicBezTo>
                  <a:pt x="-8540" y="3637277"/>
                  <a:pt x="24653" y="3411799"/>
                  <a:pt x="0" y="3237570"/>
                </a:cubicBezTo>
                <a:cubicBezTo>
                  <a:pt x="-24653" y="3063341"/>
                  <a:pt x="21083" y="2840874"/>
                  <a:pt x="0" y="2669576"/>
                </a:cubicBezTo>
                <a:cubicBezTo>
                  <a:pt x="-21083" y="2498278"/>
                  <a:pt x="32815" y="2422961"/>
                  <a:pt x="0" y="2215180"/>
                </a:cubicBezTo>
                <a:cubicBezTo>
                  <a:pt x="-32815" y="2007399"/>
                  <a:pt x="32765" y="1912492"/>
                  <a:pt x="0" y="1760784"/>
                </a:cubicBezTo>
                <a:cubicBezTo>
                  <a:pt x="-32765" y="1609076"/>
                  <a:pt x="38279" y="1459910"/>
                  <a:pt x="0" y="1363188"/>
                </a:cubicBezTo>
                <a:cubicBezTo>
                  <a:pt x="-38279" y="1266466"/>
                  <a:pt x="2989" y="1046188"/>
                  <a:pt x="0" y="795193"/>
                </a:cubicBezTo>
                <a:cubicBezTo>
                  <a:pt x="-2989" y="544199"/>
                  <a:pt x="9982" y="259157"/>
                  <a:pt x="0" y="0"/>
                </a:cubicBezTo>
                <a:close/>
              </a:path>
              <a:path w="7103606" h="5679948" stroke="0" extrusionOk="0">
                <a:moveTo>
                  <a:pt x="0" y="0"/>
                </a:moveTo>
                <a:cubicBezTo>
                  <a:pt x="221476" y="-25368"/>
                  <a:pt x="297987" y="2695"/>
                  <a:pt x="591967" y="0"/>
                </a:cubicBezTo>
                <a:cubicBezTo>
                  <a:pt x="885947" y="-2695"/>
                  <a:pt x="865494" y="19956"/>
                  <a:pt x="970826" y="0"/>
                </a:cubicBezTo>
                <a:cubicBezTo>
                  <a:pt x="1076158" y="-19956"/>
                  <a:pt x="1344085" y="61775"/>
                  <a:pt x="1562793" y="0"/>
                </a:cubicBezTo>
                <a:cubicBezTo>
                  <a:pt x="1781501" y="-61775"/>
                  <a:pt x="1840621" y="4426"/>
                  <a:pt x="1941652" y="0"/>
                </a:cubicBezTo>
                <a:cubicBezTo>
                  <a:pt x="2042683" y="-4426"/>
                  <a:pt x="2402200" y="27668"/>
                  <a:pt x="2675692" y="0"/>
                </a:cubicBezTo>
                <a:cubicBezTo>
                  <a:pt x="2949184" y="-27668"/>
                  <a:pt x="3243276" y="14183"/>
                  <a:pt x="3409731" y="0"/>
                </a:cubicBezTo>
                <a:cubicBezTo>
                  <a:pt x="3576186" y="-14183"/>
                  <a:pt x="3883008" y="25818"/>
                  <a:pt x="4001698" y="0"/>
                </a:cubicBezTo>
                <a:cubicBezTo>
                  <a:pt x="4120388" y="-25818"/>
                  <a:pt x="4449804" y="69033"/>
                  <a:pt x="4664701" y="0"/>
                </a:cubicBezTo>
                <a:cubicBezTo>
                  <a:pt x="4879598" y="-69033"/>
                  <a:pt x="5011712" y="18951"/>
                  <a:pt x="5185632" y="0"/>
                </a:cubicBezTo>
                <a:cubicBezTo>
                  <a:pt x="5359552" y="-18951"/>
                  <a:pt x="5509141" y="16757"/>
                  <a:pt x="5635527" y="0"/>
                </a:cubicBezTo>
                <a:cubicBezTo>
                  <a:pt x="5761914" y="-16757"/>
                  <a:pt x="6105956" y="31647"/>
                  <a:pt x="6369567" y="0"/>
                </a:cubicBezTo>
                <a:cubicBezTo>
                  <a:pt x="6633178" y="-31647"/>
                  <a:pt x="6758330" y="76985"/>
                  <a:pt x="7103606" y="0"/>
                </a:cubicBezTo>
                <a:cubicBezTo>
                  <a:pt x="7159987" y="169621"/>
                  <a:pt x="7068834" y="432777"/>
                  <a:pt x="7103606" y="624794"/>
                </a:cubicBezTo>
                <a:cubicBezTo>
                  <a:pt x="7138378" y="816811"/>
                  <a:pt x="7064747" y="1165477"/>
                  <a:pt x="7103606" y="1306388"/>
                </a:cubicBezTo>
                <a:cubicBezTo>
                  <a:pt x="7142465" y="1447299"/>
                  <a:pt x="7062103" y="1754654"/>
                  <a:pt x="7103606" y="1931182"/>
                </a:cubicBezTo>
                <a:cubicBezTo>
                  <a:pt x="7145109" y="2107710"/>
                  <a:pt x="7050868" y="2283559"/>
                  <a:pt x="7103606" y="2499177"/>
                </a:cubicBezTo>
                <a:cubicBezTo>
                  <a:pt x="7156344" y="2714795"/>
                  <a:pt x="7062818" y="3003472"/>
                  <a:pt x="7103606" y="3180771"/>
                </a:cubicBezTo>
                <a:cubicBezTo>
                  <a:pt x="7144394" y="3358070"/>
                  <a:pt x="7071559" y="3668138"/>
                  <a:pt x="7103606" y="3805565"/>
                </a:cubicBezTo>
                <a:cubicBezTo>
                  <a:pt x="7135653" y="3942992"/>
                  <a:pt x="7071976" y="4199681"/>
                  <a:pt x="7103606" y="4316760"/>
                </a:cubicBezTo>
                <a:cubicBezTo>
                  <a:pt x="7135236" y="4433839"/>
                  <a:pt x="7061975" y="4855545"/>
                  <a:pt x="7103606" y="4998354"/>
                </a:cubicBezTo>
                <a:cubicBezTo>
                  <a:pt x="7145237" y="5141163"/>
                  <a:pt x="7043819" y="5430286"/>
                  <a:pt x="7103606" y="5679948"/>
                </a:cubicBezTo>
                <a:cubicBezTo>
                  <a:pt x="6897137" y="5693529"/>
                  <a:pt x="6776442" y="5648918"/>
                  <a:pt x="6582675" y="5679948"/>
                </a:cubicBezTo>
                <a:cubicBezTo>
                  <a:pt x="6388908" y="5710978"/>
                  <a:pt x="6083016" y="5658430"/>
                  <a:pt x="5848636" y="5679948"/>
                </a:cubicBezTo>
                <a:cubicBezTo>
                  <a:pt x="5614256" y="5701466"/>
                  <a:pt x="5321331" y="5663574"/>
                  <a:pt x="5114596" y="5679948"/>
                </a:cubicBezTo>
                <a:cubicBezTo>
                  <a:pt x="4907861" y="5696322"/>
                  <a:pt x="4767576" y="5662254"/>
                  <a:pt x="4451593" y="5679948"/>
                </a:cubicBezTo>
                <a:cubicBezTo>
                  <a:pt x="4135610" y="5697642"/>
                  <a:pt x="4109943" y="5672033"/>
                  <a:pt x="3930662" y="5679948"/>
                </a:cubicBezTo>
                <a:cubicBezTo>
                  <a:pt x="3751381" y="5687863"/>
                  <a:pt x="3405235" y="5651045"/>
                  <a:pt x="3196623" y="5679948"/>
                </a:cubicBezTo>
                <a:cubicBezTo>
                  <a:pt x="2988011" y="5708851"/>
                  <a:pt x="2914137" y="5639980"/>
                  <a:pt x="2817764" y="5679948"/>
                </a:cubicBezTo>
                <a:cubicBezTo>
                  <a:pt x="2721391" y="5719916"/>
                  <a:pt x="2463580" y="5668477"/>
                  <a:pt x="2296833" y="5679948"/>
                </a:cubicBezTo>
                <a:cubicBezTo>
                  <a:pt x="2130086" y="5691419"/>
                  <a:pt x="1891701" y="5636534"/>
                  <a:pt x="1562793" y="5679948"/>
                </a:cubicBezTo>
                <a:cubicBezTo>
                  <a:pt x="1233885" y="5723362"/>
                  <a:pt x="1050790" y="5633633"/>
                  <a:pt x="899790" y="5679948"/>
                </a:cubicBezTo>
                <a:cubicBezTo>
                  <a:pt x="748790" y="5726263"/>
                  <a:pt x="355718" y="5619060"/>
                  <a:pt x="0" y="5679948"/>
                </a:cubicBezTo>
                <a:cubicBezTo>
                  <a:pt x="-45602" y="5572395"/>
                  <a:pt x="33808" y="5421848"/>
                  <a:pt x="0" y="5282352"/>
                </a:cubicBezTo>
                <a:cubicBezTo>
                  <a:pt x="-33808" y="5142856"/>
                  <a:pt x="24702" y="4944694"/>
                  <a:pt x="0" y="4714357"/>
                </a:cubicBezTo>
                <a:cubicBezTo>
                  <a:pt x="-24702" y="4484021"/>
                  <a:pt x="4668" y="4420851"/>
                  <a:pt x="0" y="4203162"/>
                </a:cubicBezTo>
                <a:cubicBezTo>
                  <a:pt x="-4668" y="3985474"/>
                  <a:pt x="76114" y="3834576"/>
                  <a:pt x="0" y="3521568"/>
                </a:cubicBezTo>
                <a:cubicBezTo>
                  <a:pt x="-76114" y="3208560"/>
                  <a:pt x="6124" y="3182119"/>
                  <a:pt x="0" y="3010372"/>
                </a:cubicBezTo>
                <a:cubicBezTo>
                  <a:pt x="-6124" y="2838625"/>
                  <a:pt x="10028" y="2642491"/>
                  <a:pt x="0" y="2442378"/>
                </a:cubicBezTo>
                <a:cubicBezTo>
                  <a:pt x="-10028" y="2242265"/>
                  <a:pt x="25764" y="2089899"/>
                  <a:pt x="0" y="1987982"/>
                </a:cubicBezTo>
                <a:cubicBezTo>
                  <a:pt x="-25764" y="1886065"/>
                  <a:pt x="67965" y="1679655"/>
                  <a:pt x="0" y="1419987"/>
                </a:cubicBezTo>
                <a:cubicBezTo>
                  <a:pt x="-67965" y="1160320"/>
                  <a:pt x="73723" y="968997"/>
                  <a:pt x="0" y="738393"/>
                </a:cubicBezTo>
                <a:cubicBezTo>
                  <a:pt x="-73723" y="507789"/>
                  <a:pt x="36766" y="219527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980BC2-B1EB-C517-257D-DD6788BF6796}"/>
              </a:ext>
            </a:extLst>
          </p:cNvPr>
          <p:cNvSpPr/>
          <p:nvPr/>
        </p:nvSpPr>
        <p:spPr>
          <a:xfrm>
            <a:off x="785470" y="245211"/>
            <a:ext cx="3451250" cy="5679948"/>
          </a:xfrm>
          <a:custGeom>
            <a:avLst/>
            <a:gdLst>
              <a:gd name="connsiteX0" fmla="*/ 0 w 3451250"/>
              <a:gd name="connsiteY0" fmla="*/ 0 h 5679948"/>
              <a:gd name="connsiteX1" fmla="*/ 575208 w 3451250"/>
              <a:gd name="connsiteY1" fmla="*/ 0 h 5679948"/>
              <a:gd name="connsiteX2" fmla="*/ 1150417 w 3451250"/>
              <a:gd name="connsiteY2" fmla="*/ 0 h 5679948"/>
              <a:gd name="connsiteX3" fmla="*/ 1691113 w 3451250"/>
              <a:gd name="connsiteY3" fmla="*/ 0 h 5679948"/>
              <a:gd name="connsiteX4" fmla="*/ 2335346 w 3451250"/>
              <a:gd name="connsiteY4" fmla="*/ 0 h 5679948"/>
              <a:gd name="connsiteX5" fmla="*/ 2910554 w 3451250"/>
              <a:gd name="connsiteY5" fmla="*/ 0 h 5679948"/>
              <a:gd name="connsiteX6" fmla="*/ 3451250 w 3451250"/>
              <a:gd name="connsiteY6" fmla="*/ 0 h 5679948"/>
              <a:gd name="connsiteX7" fmla="*/ 3451250 w 3451250"/>
              <a:gd name="connsiteY7" fmla="*/ 681594 h 5679948"/>
              <a:gd name="connsiteX8" fmla="*/ 3451250 w 3451250"/>
              <a:gd name="connsiteY8" fmla="*/ 1363188 h 5679948"/>
              <a:gd name="connsiteX9" fmla="*/ 3451250 w 3451250"/>
              <a:gd name="connsiteY9" fmla="*/ 1874383 h 5679948"/>
              <a:gd name="connsiteX10" fmla="*/ 3451250 w 3451250"/>
              <a:gd name="connsiteY10" fmla="*/ 2328779 h 5679948"/>
              <a:gd name="connsiteX11" fmla="*/ 3451250 w 3451250"/>
              <a:gd name="connsiteY11" fmla="*/ 2839974 h 5679948"/>
              <a:gd name="connsiteX12" fmla="*/ 3451250 w 3451250"/>
              <a:gd name="connsiteY12" fmla="*/ 3521568 h 5679948"/>
              <a:gd name="connsiteX13" fmla="*/ 3451250 w 3451250"/>
              <a:gd name="connsiteY13" fmla="*/ 3919164 h 5679948"/>
              <a:gd name="connsiteX14" fmla="*/ 3451250 w 3451250"/>
              <a:gd name="connsiteY14" fmla="*/ 4543958 h 5679948"/>
              <a:gd name="connsiteX15" fmla="*/ 3451250 w 3451250"/>
              <a:gd name="connsiteY15" fmla="*/ 5679948 h 5679948"/>
              <a:gd name="connsiteX16" fmla="*/ 2841529 w 3451250"/>
              <a:gd name="connsiteY16" fmla="*/ 5679948 h 5679948"/>
              <a:gd name="connsiteX17" fmla="*/ 2369858 w 3451250"/>
              <a:gd name="connsiteY17" fmla="*/ 5679948 h 5679948"/>
              <a:gd name="connsiteX18" fmla="*/ 1725625 w 3451250"/>
              <a:gd name="connsiteY18" fmla="*/ 5679948 h 5679948"/>
              <a:gd name="connsiteX19" fmla="*/ 1115904 w 3451250"/>
              <a:gd name="connsiteY19" fmla="*/ 5679948 h 5679948"/>
              <a:gd name="connsiteX20" fmla="*/ 609721 w 3451250"/>
              <a:gd name="connsiteY20" fmla="*/ 5679948 h 5679948"/>
              <a:gd name="connsiteX21" fmla="*/ 0 w 3451250"/>
              <a:gd name="connsiteY21" fmla="*/ 5679948 h 5679948"/>
              <a:gd name="connsiteX22" fmla="*/ 0 w 3451250"/>
              <a:gd name="connsiteY22" fmla="*/ 5225552 h 5679948"/>
              <a:gd name="connsiteX23" fmla="*/ 0 w 3451250"/>
              <a:gd name="connsiteY23" fmla="*/ 4657557 h 5679948"/>
              <a:gd name="connsiteX24" fmla="*/ 0 w 3451250"/>
              <a:gd name="connsiteY24" fmla="*/ 4259961 h 5679948"/>
              <a:gd name="connsiteX25" fmla="*/ 0 w 3451250"/>
              <a:gd name="connsiteY25" fmla="*/ 3748766 h 5679948"/>
              <a:gd name="connsiteX26" fmla="*/ 0 w 3451250"/>
              <a:gd name="connsiteY26" fmla="*/ 3123971 h 5679948"/>
              <a:gd name="connsiteX27" fmla="*/ 0 w 3451250"/>
              <a:gd name="connsiteY27" fmla="*/ 2612776 h 5679948"/>
              <a:gd name="connsiteX28" fmla="*/ 0 w 3451250"/>
              <a:gd name="connsiteY28" fmla="*/ 2158380 h 5679948"/>
              <a:gd name="connsiteX29" fmla="*/ 0 w 3451250"/>
              <a:gd name="connsiteY29" fmla="*/ 1476786 h 5679948"/>
              <a:gd name="connsiteX30" fmla="*/ 0 w 3451250"/>
              <a:gd name="connsiteY30" fmla="*/ 795193 h 5679948"/>
              <a:gd name="connsiteX31" fmla="*/ 0 w 3451250"/>
              <a:gd name="connsiteY31" fmla="*/ 0 h 567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51250" h="5679948" fill="none" extrusionOk="0">
                <a:moveTo>
                  <a:pt x="0" y="0"/>
                </a:moveTo>
                <a:cubicBezTo>
                  <a:pt x="141218" y="-35397"/>
                  <a:pt x="406332" y="55760"/>
                  <a:pt x="575208" y="0"/>
                </a:cubicBezTo>
                <a:cubicBezTo>
                  <a:pt x="744084" y="-55760"/>
                  <a:pt x="982198" y="65652"/>
                  <a:pt x="1150417" y="0"/>
                </a:cubicBezTo>
                <a:cubicBezTo>
                  <a:pt x="1318636" y="-65652"/>
                  <a:pt x="1503812" y="15766"/>
                  <a:pt x="1691113" y="0"/>
                </a:cubicBezTo>
                <a:cubicBezTo>
                  <a:pt x="1878414" y="-15766"/>
                  <a:pt x="2066148" y="15216"/>
                  <a:pt x="2335346" y="0"/>
                </a:cubicBezTo>
                <a:cubicBezTo>
                  <a:pt x="2604544" y="-15216"/>
                  <a:pt x="2743704" y="12670"/>
                  <a:pt x="2910554" y="0"/>
                </a:cubicBezTo>
                <a:cubicBezTo>
                  <a:pt x="3077404" y="-12670"/>
                  <a:pt x="3224312" y="7427"/>
                  <a:pt x="3451250" y="0"/>
                </a:cubicBezTo>
                <a:cubicBezTo>
                  <a:pt x="3507285" y="192549"/>
                  <a:pt x="3436921" y="537025"/>
                  <a:pt x="3451250" y="681594"/>
                </a:cubicBezTo>
                <a:cubicBezTo>
                  <a:pt x="3465579" y="826163"/>
                  <a:pt x="3432506" y="1127929"/>
                  <a:pt x="3451250" y="1363188"/>
                </a:cubicBezTo>
                <a:cubicBezTo>
                  <a:pt x="3469994" y="1598447"/>
                  <a:pt x="3424714" y="1646627"/>
                  <a:pt x="3451250" y="1874383"/>
                </a:cubicBezTo>
                <a:cubicBezTo>
                  <a:pt x="3477786" y="2102139"/>
                  <a:pt x="3408797" y="2178276"/>
                  <a:pt x="3451250" y="2328779"/>
                </a:cubicBezTo>
                <a:cubicBezTo>
                  <a:pt x="3493703" y="2479282"/>
                  <a:pt x="3436355" y="2654934"/>
                  <a:pt x="3451250" y="2839974"/>
                </a:cubicBezTo>
                <a:cubicBezTo>
                  <a:pt x="3466145" y="3025014"/>
                  <a:pt x="3425750" y="3199737"/>
                  <a:pt x="3451250" y="3521568"/>
                </a:cubicBezTo>
                <a:cubicBezTo>
                  <a:pt x="3476750" y="3843399"/>
                  <a:pt x="3413426" y="3830911"/>
                  <a:pt x="3451250" y="3919164"/>
                </a:cubicBezTo>
                <a:cubicBezTo>
                  <a:pt x="3489074" y="4007417"/>
                  <a:pt x="3401672" y="4287048"/>
                  <a:pt x="3451250" y="4543958"/>
                </a:cubicBezTo>
                <a:cubicBezTo>
                  <a:pt x="3500828" y="4800868"/>
                  <a:pt x="3391249" y="5222470"/>
                  <a:pt x="3451250" y="5679948"/>
                </a:cubicBezTo>
                <a:cubicBezTo>
                  <a:pt x="3267564" y="5698026"/>
                  <a:pt x="3035825" y="5653175"/>
                  <a:pt x="2841529" y="5679948"/>
                </a:cubicBezTo>
                <a:cubicBezTo>
                  <a:pt x="2647233" y="5706721"/>
                  <a:pt x="2475249" y="5626881"/>
                  <a:pt x="2369858" y="5679948"/>
                </a:cubicBezTo>
                <a:cubicBezTo>
                  <a:pt x="2264467" y="5733015"/>
                  <a:pt x="2015609" y="5626550"/>
                  <a:pt x="1725625" y="5679948"/>
                </a:cubicBezTo>
                <a:cubicBezTo>
                  <a:pt x="1435641" y="5733346"/>
                  <a:pt x="1381521" y="5649601"/>
                  <a:pt x="1115904" y="5679948"/>
                </a:cubicBezTo>
                <a:cubicBezTo>
                  <a:pt x="850287" y="5710295"/>
                  <a:pt x="845415" y="5633402"/>
                  <a:pt x="609721" y="5679948"/>
                </a:cubicBezTo>
                <a:cubicBezTo>
                  <a:pt x="374027" y="5726494"/>
                  <a:pt x="240935" y="5635130"/>
                  <a:pt x="0" y="5679948"/>
                </a:cubicBezTo>
                <a:cubicBezTo>
                  <a:pt x="-4933" y="5574011"/>
                  <a:pt x="43605" y="5373589"/>
                  <a:pt x="0" y="5225552"/>
                </a:cubicBezTo>
                <a:cubicBezTo>
                  <a:pt x="-43605" y="5077515"/>
                  <a:pt x="28263" y="4907075"/>
                  <a:pt x="0" y="4657557"/>
                </a:cubicBezTo>
                <a:cubicBezTo>
                  <a:pt x="-28263" y="4408039"/>
                  <a:pt x="24818" y="4428620"/>
                  <a:pt x="0" y="4259961"/>
                </a:cubicBezTo>
                <a:cubicBezTo>
                  <a:pt x="-24818" y="4091302"/>
                  <a:pt x="46729" y="4004292"/>
                  <a:pt x="0" y="3748766"/>
                </a:cubicBezTo>
                <a:cubicBezTo>
                  <a:pt x="-46729" y="3493241"/>
                  <a:pt x="40940" y="3302243"/>
                  <a:pt x="0" y="3123971"/>
                </a:cubicBezTo>
                <a:cubicBezTo>
                  <a:pt x="-40940" y="2945699"/>
                  <a:pt x="4126" y="2767709"/>
                  <a:pt x="0" y="2612776"/>
                </a:cubicBezTo>
                <a:cubicBezTo>
                  <a:pt x="-4126" y="2457843"/>
                  <a:pt x="4446" y="2263936"/>
                  <a:pt x="0" y="2158380"/>
                </a:cubicBezTo>
                <a:cubicBezTo>
                  <a:pt x="-4446" y="2052824"/>
                  <a:pt x="23828" y="1814759"/>
                  <a:pt x="0" y="1476786"/>
                </a:cubicBezTo>
                <a:cubicBezTo>
                  <a:pt x="-23828" y="1138813"/>
                  <a:pt x="18023" y="1028994"/>
                  <a:pt x="0" y="795193"/>
                </a:cubicBezTo>
                <a:cubicBezTo>
                  <a:pt x="-18023" y="561392"/>
                  <a:pt x="10990" y="258882"/>
                  <a:pt x="0" y="0"/>
                </a:cubicBezTo>
                <a:close/>
              </a:path>
              <a:path w="3451250" h="5679948" stroke="0" extrusionOk="0">
                <a:moveTo>
                  <a:pt x="0" y="0"/>
                </a:moveTo>
                <a:cubicBezTo>
                  <a:pt x="255910" y="-51086"/>
                  <a:pt x="440860" y="64504"/>
                  <a:pt x="575208" y="0"/>
                </a:cubicBezTo>
                <a:cubicBezTo>
                  <a:pt x="709556" y="-64504"/>
                  <a:pt x="857551" y="42426"/>
                  <a:pt x="1046879" y="0"/>
                </a:cubicBezTo>
                <a:cubicBezTo>
                  <a:pt x="1236207" y="-42426"/>
                  <a:pt x="1493824" y="67286"/>
                  <a:pt x="1622088" y="0"/>
                </a:cubicBezTo>
                <a:cubicBezTo>
                  <a:pt x="1750352" y="-67286"/>
                  <a:pt x="1963025" y="43627"/>
                  <a:pt x="2093758" y="0"/>
                </a:cubicBezTo>
                <a:cubicBezTo>
                  <a:pt x="2224491" y="-43627"/>
                  <a:pt x="2556785" y="6882"/>
                  <a:pt x="2737992" y="0"/>
                </a:cubicBezTo>
                <a:cubicBezTo>
                  <a:pt x="2919199" y="-6882"/>
                  <a:pt x="3137825" y="5188"/>
                  <a:pt x="3451250" y="0"/>
                </a:cubicBezTo>
                <a:cubicBezTo>
                  <a:pt x="3469477" y="178668"/>
                  <a:pt x="3383122" y="299615"/>
                  <a:pt x="3451250" y="567995"/>
                </a:cubicBezTo>
                <a:cubicBezTo>
                  <a:pt x="3519378" y="836376"/>
                  <a:pt x="3440037" y="925279"/>
                  <a:pt x="3451250" y="1022391"/>
                </a:cubicBezTo>
                <a:cubicBezTo>
                  <a:pt x="3462463" y="1119503"/>
                  <a:pt x="3435338" y="1444199"/>
                  <a:pt x="3451250" y="1703984"/>
                </a:cubicBezTo>
                <a:cubicBezTo>
                  <a:pt x="3467162" y="1963769"/>
                  <a:pt x="3398035" y="1948232"/>
                  <a:pt x="3451250" y="2158380"/>
                </a:cubicBezTo>
                <a:cubicBezTo>
                  <a:pt x="3504465" y="2368528"/>
                  <a:pt x="3434178" y="2593811"/>
                  <a:pt x="3451250" y="2726375"/>
                </a:cubicBezTo>
                <a:cubicBezTo>
                  <a:pt x="3468322" y="2858939"/>
                  <a:pt x="3438279" y="3033400"/>
                  <a:pt x="3451250" y="3180771"/>
                </a:cubicBezTo>
                <a:cubicBezTo>
                  <a:pt x="3464221" y="3328142"/>
                  <a:pt x="3433479" y="3458234"/>
                  <a:pt x="3451250" y="3635167"/>
                </a:cubicBezTo>
                <a:cubicBezTo>
                  <a:pt x="3469021" y="3812100"/>
                  <a:pt x="3409743" y="4179403"/>
                  <a:pt x="3451250" y="4316760"/>
                </a:cubicBezTo>
                <a:cubicBezTo>
                  <a:pt x="3492757" y="4454117"/>
                  <a:pt x="3410092" y="4764391"/>
                  <a:pt x="3451250" y="4941555"/>
                </a:cubicBezTo>
                <a:cubicBezTo>
                  <a:pt x="3492408" y="5118719"/>
                  <a:pt x="3430363" y="5435317"/>
                  <a:pt x="3451250" y="5679948"/>
                </a:cubicBezTo>
                <a:cubicBezTo>
                  <a:pt x="3241329" y="5733523"/>
                  <a:pt x="3036047" y="5639470"/>
                  <a:pt x="2807017" y="5679948"/>
                </a:cubicBezTo>
                <a:cubicBezTo>
                  <a:pt x="2577987" y="5720426"/>
                  <a:pt x="2517426" y="5634306"/>
                  <a:pt x="2300833" y="5679948"/>
                </a:cubicBezTo>
                <a:cubicBezTo>
                  <a:pt x="2084240" y="5725590"/>
                  <a:pt x="2028903" y="5647224"/>
                  <a:pt x="1760138" y="5679948"/>
                </a:cubicBezTo>
                <a:cubicBezTo>
                  <a:pt x="1491374" y="5712672"/>
                  <a:pt x="1424442" y="5621158"/>
                  <a:pt x="1150417" y="5679948"/>
                </a:cubicBezTo>
                <a:cubicBezTo>
                  <a:pt x="876392" y="5738738"/>
                  <a:pt x="872520" y="5623707"/>
                  <a:pt x="644233" y="5679948"/>
                </a:cubicBezTo>
                <a:cubicBezTo>
                  <a:pt x="415946" y="5736189"/>
                  <a:pt x="293966" y="5656399"/>
                  <a:pt x="0" y="5679948"/>
                </a:cubicBezTo>
                <a:cubicBezTo>
                  <a:pt x="-35869" y="5342452"/>
                  <a:pt x="7903" y="5282540"/>
                  <a:pt x="0" y="4998354"/>
                </a:cubicBezTo>
                <a:cubicBezTo>
                  <a:pt x="-7903" y="4714168"/>
                  <a:pt x="65216" y="4540444"/>
                  <a:pt x="0" y="4316760"/>
                </a:cubicBezTo>
                <a:cubicBezTo>
                  <a:pt x="-65216" y="4093076"/>
                  <a:pt x="16991" y="3972538"/>
                  <a:pt x="0" y="3862365"/>
                </a:cubicBezTo>
                <a:cubicBezTo>
                  <a:pt x="-16991" y="3752192"/>
                  <a:pt x="38129" y="3578797"/>
                  <a:pt x="0" y="3464768"/>
                </a:cubicBezTo>
                <a:cubicBezTo>
                  <a:pt x="-38129" y="3350739"/>
                  <a:pt x="36629" y="3071058"/>
                  <a:pt x="0" y="2953573"/>
                </a:cubicBezTo>
                <a:cubicBezTo>
                  <a:pt x="-36629" y="2836088"/>
                  <a:pt x="62171" y="2506490"/>
                  <a:pt x="0" y="2385578"/>
                </a:cubicBezTo>
                <a:cubicBezTo>
                  <a:pt x="-62171" y="2264667"/>
                  <a:pt x="38789" y="2058090"/>
                  <a:pt x="0" y="1931182"/>
                </a:cubicBezTo>
                <a:cubicBezTo>
                  <a:pt x="-38789" y="1804274"/>
                  <a:pt x="58837" y="1527297"/>
                  <a:pt x="0" y="1419987"/>
                </a:cubicBezTo>
                <a:cubicBezTo>
                  <a:pt x="-58837" y="1312677"/>
                  <a:pt x="16039" y="1020877"/>
                  <a:pt x="0" y="851992"/>
                </a:cubicBezTo>
                <a:cubicBezTo>
                  <a:pt x="-16039" y="683108"/>
                  <a:pt x="86718" y="241515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2C8D5E-EA8F-8302-022B-2830B82ACB0B}"/>
              </a:ext>
            </a:extLst>
          </p:cNvPr>
          <p:cNvSpPr/>
          <p:nvPr/>
        </p:nvSpPr>
        <p:spPr>
          <a:xfrm>
            <a:off x="1678289" y="863954"/>
            <a:ext cx="1694963" cy="1308661"/>
          </a:xfrm>
          <a:custGeom>
            <a:avLst/>
            <a:gdLst>
              <a:gd name="connsiteX0" fmla="*/ 0 w 1694963"/>
              <a:gd name="connsiteY0" fmla="*/ 0 h 1308661"/>
              <a:gd name="connsiteX1" fmla="*/ 514139 w 1694963"/>
              <a:gd name="connsiteY1" fmla="*/ 0 h 1308661"/>
              <a:gd name="connsiteX2" fmla="*/ 1079126 w 1694963"/>
              <a:gd name="connsiteY2" fmla="*/ 0 h 1308661"/>
              <a:gd name="connsiteX3" fmla="*/ 1694963 w 1694963"/>
              <a:gd name="connsiteY3" fmla="*/ 0 h 1308661"/>
              <a:gd name="connsiteX4" fmla="*/ 1694963 w 1694963"/>
              <a:gd name="connsiteY4" fmla="*/ 449307 h 1308661"/>
              <a:gd name="connsiteX5" fmla="*/ 1694963 w 1694963"/>
              <a:gd name="connsiteY5" fmla="*/ 872441 h 1308661"/>
              <a:gd name="connsiteX6" fmla="*/ 1694963 w 1694963"/>
              <a:gd name="connsiteY6" fmla="*/ 1308661 h 1308661"/>
              <a:gd name="connsiteX7" fmla="*/ 1163875 w 1694963"/>
              <a:gd name="connsiteY7" fmla="*/ 1308661 h 1308661"/>
              <a:gd name="connsiteX8" fmla="*/ 632786 w 1694963"/>
              <a:gd name="connsiteY8" fmla="*/ 1308661 h 1308661"/>
              <a:gd name="connsiteX9" fmla="*/ 0 w 1694963"/>
              <a:gd name="connsiteY9" fmla="*/ 1308661 h 1308661"/>
              <a:gd name="connsiteX10" fmla="*/ 0 w 1694963"/>
              <a:gd name="connsiteY10" fmla="*/ 846267 h 1308661"/>
              <a:gd name="connsiteX11" fmla="*/ 0 w 1694963"/>
              <a:gd name="connsiteY11" fmla="*/ 449307 h 1308661"/>
              <a:gd name="connsiteX12" fmla="*/ 0 w 1694963"/>
              <a:gd name="connsiteY12" fmla="*/ 0 h 130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4963" h="1308661" fill="none" extrusionOk="0">
                <a:moveTo>
                  <a:pt x="0" y="0"/>
                </a:moveTo>
                <a:cubicBezTo>
                  <a:pt x="198671" y="-5343"/>
                  <a:pt x="401651" y="45208"/>
                  <a:pt x="514139" y="0"/>
                </a:cubicBezTo>
                <a:cubicBezTo>
                  <a:pt x="626627" y="-45208"/>
                  <a:pt x="852667" y="58575"/>
                  <a:pt x="1079126" y="0"/>
                </a:cubicBezTo>
                <a:cubicBezTo>
                  <a:pt x="1305585" y="-58575"/>
                  <a:pt x="1563353" y="55710"/>
                  <a:pt x="1694963" y="0"/>
                </a:cubicBezTo>
                <a:cubicBezTo>
                  <a:pt x="1734732" y="175869"/>
                  <a:pt x="1660437" y="304373"/>
                  <a:pt x="1694963" y="449307"/>
                </a:cubicBezTo>
                <a:cubicBezTo>
                  <a:pt x="1729489" y="594241"/>
                  <a:pt x="1693036" y="754127"/>
                  <a:pt x="1694963" y="872441"/>
                </a:cubicBezTo>
                <a:cubicBezTo>
                  <a:pt x="1696890" y="990755"/>
                  <a:pt x="1676863" y="1138596"/>
                  <a:pt x="1694963" y="1308661"/>
                </a:cubicBezTo>
                <a:cubicBezTo>
                  <a:pt x="1498601" y="1365425"/>
                  <a:pt x="1388251" y="1303499"/>
                  <a:pt x="1163875" y="1308661"/>
                </a:cubicBezTo>
                <a:cubicBezTo>
                  <a:pt x="939499" y="1313823"/>
                  <a:pt x="795708" y="1307006"/>
                  <a:pt x="632786" y="1308661"/>
                </a:cubicBezTo>
                <a:cubicBezTo>
                  <a:pt x="469864" y="1310316"/>
                  <a:pt x="252434" y="1262997"/>
                  <a:pt x="0" y="1308661"/>
                </a:cubicBezTo>
                <a:cubicBezTo>
                  <a:pt x="-46215" y="1151940"/>
                  <a:pt x="44197" y="1016346"/>
                  <a:pt x="0" y="846267"/>
                </a:cubicBezTo>
                <a:cubicBezTo>
                  <a:pt x="-44197" y="676188"/>
                  <a:pt x="34625" y="546612"/>
                  <a:pt x="0" y="449307"/>
                </a:cubicBezTo>
                <a:cubicBezTo>
                  <a:pt x="-34625" y="352002"/>
                  <a:pt x="28579" y="172348"/>
                  <a:pt x="0" y="0"/>
                </a:cubicBezTo>
                <a:close/>
              </a:path>
              <a:path w="1694963" h="1308661" stroke="0" extrusionOk="0">
                <a:moveTo>
                  <a:pt x="0" y="0"/>
                </a:moveTo>
                <a:cubicBezTo>
                  <a:pt x="259273" y="-22292"/>
                  <a:pt x="413913" y="65801"/>
                  <a:pt x="564988" y="0"/>
                </a:cubicBezTo>
                <a:cubicBezTo>
                  <a:pt x="716063" y="-65801"/>
                  <a:pt x="860522" y="299"/>
                  <a:pt x="1079126" y="0"/>
                </a:cubicBezTo>
                <a:cubicBezTo>
                  <a:pt x="1297730" y="-299"/>
                  <a:pt x="1409118" y="10415"/>
                  <a:pt x="1694963" y="0"/>
                </a:cubicBezTo>
                <a:cubicBezTo>
                  <a:pt x="1722452" y="156754"/>
                  <a:pt x="1687873" y="243128"/>
                  <a:pt x="1694963" y="396961"/>
                </a:cubicBezTo>
                <a:cubicBezTo>
                  <a:pt x="1702053" y="550794"/>
                  <a:pt x="1648919" y="689548"/>
                  <a:pt x="1694963" y="820094"/>
                </a:cubicBezTo>
                <a:cubicBezTo>
                  <a:pt x="1741007" y="950640"/>
                  <a:pt x="1691112" y="1113293"/>
                  <a:pt x="1694963" y="1308661"/>
                </a:cubicBezTo>
                <a:cubicBezTo>
                  <a:pt x="1508957" y="1358738"/>
                  <a:pt x="1293523" y="1271266"/>
                  <a:pt x="1129975" y="1308661"/>
                </a:cubicBezTo>
                <a:cubicBezTo>
                  <a:pt x="966427" y="1346056"/>
                  <a:pt x="743402" y="1260928"/>
                  <a:pt x="531088" y="1308661"/>
                </a:cubicBezTo>
                <a:cubicBezTo>
                  <a:pt x="318774" y="1356394"/>
                  <a:pt x="226747" y="1269853"/>
                  <a:pt x="0" y="1308661"/>
                </a:cubicBezTo>
                <a:cubicBezTo>
                  <a:pt x="-44969" y="1109977"/>
                  <a:pt x="15563" y="996103"/>
                  <a:pt x="0" y="872441"/>
                </a:cubicBezTo>
                <a:cubicBezTo>
                  <a:pt x="-15563" y="748779"/>
                  <a:pt x="33729" y="563395"/>
                  <a:pt x="0" y="423134"/>
                </a:cubicBezTo>
                <a:cubicBezTo>
                  <a:pt x="-33729" y="282873"/>
                  <a:pt x="32943" y="1118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输入账户密码验证码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CA1596-909D-F110-91F7-851DEC8045C2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 flipV="1">
            <a:off x="3373252" y="962074"/>
            <a:ext cx="1694963" cy="5562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891465-B38B-BB4B-0D9F-D7C2126CAA8F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>
            <a:off x="9392716" y="3181553"/>
            <a:ext cx="803393" cy="5491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B7575793-C4DC-B4CA-0CED-CAA12E4812C8}"/>
              </a:ext>
            </a:extLst>
          </p:cNvPr>
          <p:cNvSpPr/>
          <p:nvPr/>
        </p:nvSpPr>
        <p:spPr>
          <a:xfrm>
            <a:off x="5783213" y="2574175"/>
            <a:ext cx="3609503" cy="1214756"/>
          </a:xfrm>
          <a:custGeom>
            <a:avLst/>
            <a:gdLst>
              <a:gd name="connsiteX0" fmla="*/ 0 w 3609503"/>
              <a:gd name="connsiteY0" fmla="*/ 607378 h 1214756"/>
              <a:gd name="connsiteX1" fmla="*/ 433140 w 3609503"/>
              <a:gd name="connsiteY1" fmla="*/ 461607 h 1214756"/>
              <a:gd name="connsiteX2" fmla="*/ 848233 w 3609503"/>
              <a:gd name="connsiteY2" fmla="*/ 321910 h 1214756"/>
              <a:gd name="connsiteX3" fmla="*/ 1281374 w 3609503"/>
              <a:gd name="connsiteY3" fmla="*/ 176140 h 1214756"/>
              <a:gd name="connsiteX4" fmla="*/ 1804752 w 3609503"/>
              <a:gd name="connsiteY4" fmla="*/ 0 h 1214756"/>
              <a:gd name="connsiteX5" fmla="*/ 2292035 w 3609503"/>
              <a:gd name="connsiteY5" fmla="*/ 163992 h 1214756"/>
              <a:gd name="connsiteX6" fmla="*/ 2761270 w 3609503"/>
              <a:gd name="connsiteY6" fmla="*/ 321910 h 1214756"/>
              <a:gd name="connsiteX7" fmla="*/ 3609503 w 3609503"/>
              <a:gd name="connsiteY7" fmla="*/ 607378 h 1214756"/>
              <a:gd name="connsiteX8" fmla="*/ 3212458 w 3609503"/>
              <a:gd name="connsiteY8" fmla="*/ 741001 h 1214756"/>
              <a:gd name="connsiteX9" fmla="*/ 2725175 w 3609503"/>
              <a:gd name="connsiteY9" fmla="*/ 904993 h 1214756"/>
              <a:gd name="connsiteX10" fmla="*/ 2273987 w 3609503"/>
              <a:gd name="connsiteY10" fmla="*/ 1056838 h 1214756"/>
              <a:gd name="connsiteX11" fmla="*/ 1804752 w 3609503"/>
              <a:gd name="connsiteY11" fmla="*/ 1214756 h 1214756"/>
              <a:gd name="connsiteX12" fmla="*/ 1407707 w 3609503"/>
              <a:gd name="connsiteY12" fmla="*/ 1081133 h 1214756"/>
              <a:gd name="connsiteX13" fmla="*/ 974566 w 3609503"/>
              <a:gd name="connsiteY13" fmla="*/ 935362 h 1214756"/>
              <a:gd name="connsiteX14" fmla="*/ 541426 w 3609503"/>
              <a:gd name="connsiteY14" fmla="*/ 789591 h 1214756"/>
              <a:gd name="connsiteX15" fmla="*/ 0 w 3609503"/>
              <a:gd name="connsiteY15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9503" h="1214756" extrusionOk="0">
                <a:moveTo>
                  <a:pt x="0" y="607378"/>
                </a:moveTo>
                <a:cubicBezTo>
                  <a:pt x="106909" y="533385"/>
                  <a:pt x="231285" y="577497"/>
                  <a:pt x="433140" y="461607"/>
                </a:cubicBezTo>
                <a:cubicBezTo>
                  <a:pt x="634995" y="345718"/>
                  <a:pt x="671249" y="387069"/>
                  <a:pt x="848233" y="321910"/>
                </a:cubicBezTo>
                <a:cubicBezTo>
                  <a:pt x="1025217" y="256751"/>
                  <a:pt x="1157676" y="237087"/>
                  <a:pt x="1281374" y="176140"/>
                </a:cubicBezTo>
                <a:cubicBezTo>
                  <a:pt x="1405072" y="115193"/>
                  <a:pt x="1621838" y="125131"/>
                  <a:pt x="1804752" y="0"/>
                </a:cubicBezTo>
                <a:cubicBezTo>
                  <a:pt x="1948813" y="34518"/>
                  <a:pt x="2077420" y="133537"/>
                  <a:pt x="2292035" y="163992"/>
                </a:cubicBezTo>
                <a:cubicBezTo>
                  <a:pt x="2506650" y="194447"/>
                  <a:pt x="2550685" y="289616"/>
                  <a:pt x="2761270" y="321910"/>
                </a:cubicBezTo>
                <a:cubicBezTo>
                  <a:pt x="2971854" y="354204"/>
                  <a:pt x="3322953" y="605812"/>
                  <a:pt x="3609503" y="607378"/>
                </a:cubicBezTo>
                <a:cubicBezTo>
                  <a:pt x="3437924" y="670984"/>
                  <a:pt x="3294103" y="692998"/>
                  <a:pt x="3212458" y="741001"/>
                </a:cubicBezTo>
                <a:cubicBezTo>
                  <a:pt x="3130813" y="789004"/>
                  <a:pt x="2929263" y="801588"/>
                  <a:pt x="2725175" y="904993"/>
                </a:cubicBezTo>
                <a:cubicBezTo>
                  <a:pt x="2521087" y="1008398"/>
                  <a:pt x="2411287" y="959951"/>
                  <a:pt x="2273987" y="1056838"/>
                </a:cubicBezTo>
                <a:cubicBezTo>
                  <a:pt x="2136687" y="1153725"/>
                  <a:pt x="1958063" y="1103905"/>
                  <a:pt x="1804752" y="1214756"/>
                </a:cubicBezTo>
                <a:cubicBezTo>
                  <a:pt x="1608689" y="1168645"/>
                  <a:pt x="1508133" y="1085797"/>
                  <a:pt x="1407707" y="1081133"/>
                </a:cubicBezTo>
                <a:cubicBezTo>
                  <a:pt x="1307281" y="1076469"/>
                  <a:pt x="1173595" y="953431"/>
                  <a:pt x="974566" y="935362"/>
                </a:cubicBezTo>
                <a:cubicBezTo>
                  <a:pt x="775537" y="917293"/>
                  <a:pt x="669797" y="816264"/>
                  <a:pt x="541426" y="789591"/>
                </a:cubicBezTo>
                <a:cubicBezTo>
                  <a:pt x="413055" y="762919"/>
                  <a:pt x="275928" y="662449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找到用户？</a:t>
            </a: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5CFC77A4-C0E8-B3B8-5383-4587457A5CBB}"/>
              </a:ext>
            </a:extLst>
          </p:cNvPr>
          <p:cNvSpPr/>
          <p:nvPr/>
        </p:nvSpPr>
        <p:spPr>
          <a:xfrm>
            <a:off x="8391357" y="3730689"/>
            <a:ext cx="3609503" cy="1214756"/>
          </a:xfrm>
          <a:custGeom>
            <a:avLst/>
            <a:gdLst>
              <a:gd name="connsiteX0" fmla="*/ 0 w 3609503"/>
              <a:gd name="connsiteY0" fmla="*/ 607378 h 1214756"/>
              <a:gd name="connsiteX1" fmla="*/ 433140 w 3609503"/>
              <a:gd name="connsiteY1" fmla="*/ 461607 h 1214756"/>
              <a:gd name="connsiteX2" fmla="*/ 848233 w 3609503"/>
              <a:gd name="connsiteY2" fmla="*/ 321910 h 1214756"/>
              <a:gd name="connsiteX3" fmla="*/ 1281374 w 3609503"/>
              <a:gd name="connsiteY3" fmla="*/ 176140 h 1214756"/>
              <a:gd name="connsiteX4" fmla="*/ 1804752 w 3609503"/>
              <a:gd name="connsiteY4" fmla="*/ 0 h 1214756"/>
              <a:gd name="connsiteX5" fmla="*/ 2292035 w 3609503"/>
              <a:gd name="connsiteY5" fmla="*/ 163992 h 1214756"/>
              <a:gd name="connsiteX6" fmla="*/ 2761270 w 3609503"/>
              <a:gd name="connsiteY6" fmla="*/ 321910 h 1214756"/>
              <a:gd name="connsiteX7" fmla="*/ 3609503 w 3609503"/>
              <a:gd name="connsiteY7" fmla="*/ 607378 h 1214756"/>
              <a:gd name="connsiteX8" fmla="*/ 3212458 w 3609503"/>
              <a:gd name="connsiteY8" fmla="*/ 741001 h 1214756"/>
              <a:gd name="connsiteX9" fmla="*/ 2725175 w 3609503"/>
              <a:gd name="connsiteY9" fmla="*/ 904993 h 1214756"/>
              <a:gd name="connsiteX10" fmla="*/ 2273987 w 3609503"/>
              <a:gd name="connsiteY10" fmla="*/ 1056838 h 1214756"/>
              <a:gd name="connsiteX11" fmla="*/ 1804752 w 3609503"/>
              <a:gd name="connsiteY11" fmla="*/ 1214756 h 1214756"/>
              <a:gd name="connsiteX12" fmla="*/ 1407707 w 3609503"/>
              <a:gd name="connsiteY12" fmla="*/ 1081133 h 1214756"/>
              <a:gd name="connsiteX13" fmla="*/ 974566 w 3609503"/>
              <a:gd name="connsiteY13" fmla="*/ 935362 h 1214756"/>
              <a:gd name="connsiteX14" fmla="*/ 541426 w 3609503"/>
              <a:gd name="connsiteY14" fmla="*/ 789591 h 1214756"/>
              <a:gd name="connsiteX15" fmla="*/ 0 w 3609503"/>
              <a:gd name="connsiteY15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9503" h="1214756" extrusionOk="0">
                <a:moveTo>
                  <a:pt x="0" y="607378"/>
                </a:moveTo>
                <a:cubicBezTo>
                  <a:pt x="106909" y="533385"/>
                  <a:pt x="231285" y="577497"/>
                  <a:pt x="433140" y="461607"/>
                </a:cubicBezTo>
                <a:cubicBezTo>
                  <a:pt x="634995" y="345718"/>
                  <a:pt x="671249" y="387069"/>
                  <a:pt x="848233" y="321910"/>
                </a:cubicBezTo>
                <a:cubicBezTo>
                  <a:pt x="1025217" y="256751"/>
                  <a:pt x="1157676" y="237087"/>
                  <a:pt x="1281374" y="176140"/>
                </a:cubicBezTo>
                <a:cubicBezTo>
                  <a:pt x="1405072" y="115193"/>
                  <a:pt x="1621838" y="125131"/>
                  <a:pt x="1804752" y="0"/>
                </a:cubicBezTo>
                <a:cubicBezTo>
                  <a:pt x="1948813" y="34518"/>
                  <a:pt x="2077420" y="133537"/>
                  <a:pt x="2292035" y="163992"/>
                </a:cubicBezTo>
                <a:cubicBezTo>
                  <a:pt x="2506650" y="194447"/>
                  <a:pt x="2550685" y="289616"/>
                  <a:pt x="2761270" y="321910"/>
                </a:cubicBezTo>
                <a:cubicBezTo>
                  <a:pt x="2971854" y="354204"/>
                  <a:pt x="3322953" y="605812"/>
                  <a:pt x="3609503" y="607378"/>
                </a:cubicBezTo>
                <a:cubicBezTo>
                  <a:pt x="3437924" y="670984"/>
                  <a:pt x="3294103" y="692998"/>
                  <a:pt x="3212458" y="741001"/>
                </a:cubicBezTo>
                <a:cubicBezTo>
                  <a:pt x="3130813" y="789004"/>
                  <a:pt x="2929263" y="801588"/>
                  <a:pt x="2725175" y="904993"/>
                </a:cubicBezTo>
                <a:cubicBezTo>
                  <a:pt x="2521087" y="1008398"/>
                  <a:pt x="2411287" y="959951"/>
                  <a:pt x="2273987" y="1056838"/>
                </a:cubicBezTo>
                <a:cubicBezTo>
                  <a:pt x="2136687" y="1153725"/>
                  <a:pt x="1958063" y="1103905"/>
                  <a:pt x="1804752" y="1214756"/>
                </a:cubicBezTo>
                <a:cubicBezTo>
                  <a:pt x="1608689" y="1168645"/>
                  <a:pt x="1508133" y="1085797"/>
                  <a:pt x="1407707" y="1081133"/>
                </a:cubicBezTo>
                <a:cubicBezTo>
                  <a:pt x="1307281" y="1076469"/>
                  <a:pt x="1173595" y="953431"/>
                  <a:pt x="974566" y="935362"/>
                </a:cubicBezTo>
                <a:cubicBezTo>
                  <a:pt x="775537" y="917293"/>
                  <a:pt x="669797" y="816264"/>
                  <a:pt x="541426" y="789591"/>
                </a:cubicBezTo>
                <a:cubicBezTo>
                  <a:pt x="413055" y="762919"/>
                  <a:pt x="275928" y="662449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密码正确？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C3DB48-FCF3-9C68-F34D-1A67168E5FEB}"/>
              </a:ext>
            </a:extLst>
          </p:cNvPr>
          <p:cNvSpPr/>
          <p:nvPr/>
        </p:nvSpPr>
        <p:spPr>
          <a:xfrm>
            <a:off x="5745205" y="5325465"/>
            <a:ext cx="1828800" cy="595021"/>
          </a:xfrm>
          <a:custGeom>
            <a:avLst/>
            <a:gdLst>
              <a:gd name="connsiteX0" fmla="*/ 0 w 1828800"/>
              <a:gd name="connsiteY0" fmla="*/ 0 h 595021"/>
              <a:gd name="connsiteX1" fmla="*/ 475488 w 1828800"/>
              <a:gd name="connsiteY1" fmla="*/ 0 h 595021"/>
              <a:gd name="connsiteX2" fmla="*/ 969264 w 1828800"/>
              <a:gd name="connsiteY2" fmla="*/ 0 h 595021"/>
              <a:gd name="connsiteX3" fmla="*/ 1828800 w 1828800"/>
              <a:gd name="connsiteY3" fmla="*/ 0 h 595021"/>
              <a:gd name="connsiteX4" fmla="*/ 1828800 w 1828800"/>
              <a:gd name="connsiteY4" fmla="*/ 595021 h 595021"/>
              <a:gd name="connsiteX5" fmla="*/ 1426464 w 1828800"/>
              <a:gd name="connsiteY5" fmla="*/ 595021 h 595021"/>
              <a:gd name="connsiteX6" fmla="*/ 1005840 w 1828800"/>
              <a:gd name="connsiteY6" fmla="*/ 595021 h 595021"/>
              <a:gd name="connsiteX7" fmla="*/ 512064 w 1828800"/>
              <a:gd name="connsiteY7" fmla="*/ 595021 h 595021"/>
              <a:gd name="connsiteX8" fmla="*/ 0 w 1828800"/>
              <a:gd name="connsiteY8" fmla="*/ 595021 h 595021"/>
              <a:gd name="connsiteX9" fmla="*/ 0 w 1828800"/>
              <a:gd name="connsiteY9" fmla="*/ 0 h 59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595021" fill="none" extrusionOk="0">
                <a:moveTo>
                  <a:pt x="0" y="0"/>
                </a:moveTo>
                <a:cubicBezTo>
                  <a:pt x="166961" y="-29725"/>
                  <a:pt x="265329" y="44520"/>
                  <a:pt x="475488" y="0"/>
                </a:cubicBezTo>
                <a:cubicBezTo>
                  <a:pt x="685647" y="-44520"/>
                  <a:pt x="842622" y="15201"/>
                  <a:pt x="969264" y="0"/>
                </a:cubicBezTo>
                <a:cubicBezTo>
                  <a:pt x="1095906" y="-15201"/>
                  <a:pt x="1611394" y="61079"/>
                  <a:pt x="1828800" y="0"/>
                </a:cubicBezTo>
                <a:cubicBezTo>
                  <a:pt x="1865517" y="220870"/>
                  <a:pt x="1789124" y="321325"/>
                  <a:pt x="1828800" y="595021"/>
                </a:cubicBezTo>
                <a:cubicBezTo>
                  <a:pt x="1669963" y="599787"/>
                  <a:pt x="1598155" y="547540"/>
                  <a:pt x="1426464" y="595021"/>
                </a:cubicBezTo>
                <a:cubicBezTo>
                  <a:pt x="1254773" y="642502"/>
                  <a:pt x="1163636" y="558969"/>
                  <a:pt x="1005840" y="595021"/>
                </a:cubicBezTo>
                <a:cubicBezTo>
                  <a:pt x="848044" y="631073"/>
                  <a:pt x="753886" y="582670"/>
                  <a:pt x="512064" y="595021"/>
                </a:cubicBezTo>
                <a:cubicBezTo>
                  <a:pt x="270242" y="607372"/>
                  <a:pt x="128779" y="547491"/>
                  <a:pt x="0" y="595021"/>
                </a:cubicBezTo>
                <a:cubicBezTo>
                  <a:pt x="-3290" y="304527"/>
                  <a:pt x="59561" y="268427"/>
                  <a:pt x="0" y="0"/>
                </a:cubicBezTo>
                <a:close/>
              </a:path>
              <a:path w="1828800" h="595021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62673" y="129042"/>
                  <a:pt x="1821820" y="393512"/>
                  <a:pt x="1828800" y="595021"/>
                </a:cubicBezTo>
                <a:cubicBezTo>
                  <a:pt x="1634267" y="605266"/>
                  <a:pt x="1512136" y="558153"/>
                  <a:pt x="1408176" y="595021"/>
                </a:cubicBezTo>
                <a:cubicBezTo>
                  <a:pt x="1304216" y="631889"/>
                  <a:pt x="1169431" y="563154"/>
                  <a:pt x="969264" y="595021"/>
                </a:cubicBezTo>
                <a:cubicBezTo>
                  <a:pt x="769097" y="626888"/>
                  <a:pt x="628756" y="560170"/>
                  <a:pt x="475488" y="595021"/>
                </a:cubicBezTo>
                <a:cubicBezTo>
                  <a:pt x="322220" y="629872"/>
                  <a:pt x="173374" y="593662"/>
                  <a:pt x="0" y="595021"/>
                </a:cubicBezTo>
                <a:cubicBezTo>
                  <a:pt x="-55068" y="335949"/>
                  <a:pt x="33557" y="127315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封装</a:t>
            </a:r>
            <a:r>
              <a:rPr lang="en-US" altLang="zh-CN" dirty="0">
                <a:solidFill>
                  <a:schemeClr val="accent6"/>
                </a:solidFill>
              </a:rPr>
              <a:t>JavaBean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8E1C836-3372-F1B5-8DB4-E1E0F045240B}"/>
              </a:ext>
            </a:extLst>
          </p:cNvPr>
          <p:cNvCxnSpPr>
            <a:cxnSpLocks/>
            <a:stCxn id="32" idx="2"/>
            <a:endCxn id="40" idx="3"/>
          </p:cNvCxnSpPr>
          <p:nvPr/>
        </p:nvCxnSpPr>
        <p:spPr>
          <a:xfrm flipH="1">
            <a:off x="7574005" y="4945445"/>
            <a:ext cx="2622104" cy="67753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0295BF-8C12-7B14-7164-53C9F168B0C1}"/>
              </a:ext>
            </a:extLst>
          </p:cNvPr>
          <p:cNvCxnSpPr>
            <a:cxnSpLocks/>
            <a:stCxn id="40" idx="1"/>
            <a:endCxn id="57" idx="3"/>
          </p:cNvCxnSpPr>
          <p:nvPr/>
        </p:nvCxnSpPr>
        <p:spPr>
          <a:xfrm flipH="1" flipV="1">
            <a:off x="3307080" y="4602127"/>
            <a:ext cx="2438125" cy="102084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7E1A525-9A05-C4C2-61FE-90495ACE46FB}"/>
              </a:ext>
            </a:extLst>
          </p:cNvPr>
          <p:cNvSpPr/>
          <p:nvPr/>
        </p:nvSpPr>
        <p:spPr>
          <a:xfrm>
            <a:off x="1612118" y="4332687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欢迎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412A5A-9D9D-DAB0-4A97-132B3CC74CD6}"/>
              </a:ext>
            </a:extLst>
          </p:cNvPr>
          <p:cNvSpPr/>
          <p:nvPr/>
        </p:nvSpPr>
        <p:spPr>
          <a:xfrm>
            <a:off x="1656207" y="2906733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登录失败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5A20EE5-2CD2-049B-E917-C115F29229D9}"/>
              </a:ext>
            </a:extLst>
          </p:cNvPr>
          <p:cNvSpPr txBox="1"/>
          <p:nvPr/>
        </p:nvSpPr>
        <p:spPr>
          <a:xfrm>
            <a:off x="9214617" y="3041971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7C80BD7-C813-A757-A92E-416CF8FF031C}"/>
              </a:ext>
            </a:extLst>
          </p:cNvPr>
          <p:cNvSpPr txBox="1"/>
          <p:nvPr/>
        </p:nvSpPr>
        <p:spPr>
          <a:xfrm>
            <a:off x="8244232" y="4153401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47100D6-6136-C721-1814-808117B9D20C}"/>
              </a:ext>
            </a:extLst>
          </p:cNvPr>
          <p:cNvSpPr txBox="1"/>
          <p:nvPr/>
        </p:nvSpPr>
        <p:spPr>
          <a:xfrm>
            <a:off x="7216293" y="3652821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4395FE-A620-7B06-2EAB-105DB19F78BD}"/>
              </a:ext>
            </a:extLst>
          </p:cNvPr>
          <p:cNvSpPr txBox="1"/>
          <p:nvPr/>
        </p:nvSpPr>
        <p:spPr>
          <a:xfrm>
            <a:off x="10018009" y="4804280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4D6779DE-073A-CF05-CD89-7F65BF8B3C6F}"/>
              </a:ext>
            </a:extLst>
          </p:cNvPr>
          <p:cNvSpPr/>
          <p:nvPr/>
        </p:nvSpPr>
        <p:spPr>
          <a:xfrm>
            <a:off x="5068215" y="354696"/>
            <a:ext cx="3609503" cy="1214756"/>
          </a:xfrm>
          <a:custGeom>
            <a:avLst/>
            <a:gdLst>
              <a:gd name="connsiteX0" fmla="*/ 0 w 3609503"/>
              <a:gd name="connsiteY0" fmla="*/ 607378 h 1214756"/>
              <a:gd name="connsiteX1" fmla="*/ 433140 w 3609503"/>
              <a:gd name="connsiteY1" fmla="*/ 461607 h 1214756"/>
              <a:gd name="connsiteX2" fmla="*/ 848233 w 3609503"/>
              <a:gd name="connsiteY2" fmla="*/ 321910 h 1214756"/>
              <a:gd name="connsiteX3" fmla="*/ 1281374 w 3609503"/>
              <a:gd name="connsiteY3" fmla="*/ 176140 h 1214756"/>
              <a:gd name="connsiteX4" fmla="*/ 1804752 w 3609503"/>
              <a:gd name="connsiteY4" fmla="*/ 0 h 1214756"/>
              <a:gd name="connsiteX5" fmla="*/ 2292035 w 3609503"/>
              <a:gd name="connsiteY5" fmla="*/ 163992 h 1214756"/>
              <a:gd name="connsiteX6" fmla="*/ 2761270 w 3609503"/>
              <a:gd name="connsiteY6" fmla="*/ 321910 h 1214756"/>
              <a:gd name="connsiteX7" fmla="*/ 3609503 w 3609503"/>
              <a:gd name="connsiteY7" fmla="*/ 607378 h 1214756"/>
              <a:gd name="connsiteX8" fmla="*/ 3212458 w 3609503"/>
              <a:gd name="connsiteY8" fmla="*/ 741001 h 1214756"/>
              <a:gd name="connsiteX9" fmla="*/ 2725175 w 3609503"/>
              <a:gd name="connsiteY9" fmla="*/ 904993 h 1214756"/>
              <a:gd name="connsiteX10" fmla="*/ 2273987 w 3609503"/>
              <a:gd name="connsiteY10" fmla="*/ 1056838 h 1214756"/>
              <a:gd name="connsiteX11" fmla="*/ 1804752 w 3609503"/>
              <a:gd name="connsiteY11" fmla="*/ 1214756 h 1214756"/>
              <a:gd name="connsiteX12" fmla="*/ 1407707 w 3609503"/>
              <a:gd name="connsiteY12" fmla="*/ 1081133 h 1214756"/>
              <a:gd name="connsiteX13" fmla="*/ 974566 w 3609503"/>
              <a:gd name="connsiteY13" fmla="*/ 935362 h 1214756"/>
              <a:gd name="connsiteX14" fmla="*/ 541426 w 3609503"/>
              <a:gd name="connsiteY14" fmla="*/ 789591 h 1214756"/>
              <a:gd name="connsiteX15" fmla="*/ 0 w 3609503"/>
              <a:gd name="connsiteY15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9503" h="1214756" extrusionOk="0">
                <a:moveTo>
                  <a:pt x="0" y="607378"/>
                </a:moveTo>
                <a:cubicBezTo>
                  <a:pt x="106909" y="533385"/>
                  <a:pt x="231285" y="577497"/>
                  <a:pt x="433140" y="461607"/>
                </a:cubicBezTo>
                <a:cubicBezTo>
                  <a:pt x="634995" y="345718"/>
                  <a:pt x="671249" y="387069"/>
                  <a:pt x="848233" y="321910"/>
                </a:cubicBezTo>
                <a:cubicBezTo>
                  <a:pt x="1025217" y="256751"/>
                  <a:pt x="1157676" y="237087"/>
                  <a:pt x="1281374" y="176140"/>
                </a:cubicBezTo>
                <a:cubicBezTo>
                  <a:pt x="1405072" y="115193"/>
                  <a:pt x="1621838" y="125131"/>
                  <a:pt x="1804752" y="0"/>
                </a:cubicBezTo>
                <a:cubicBezTo>
                  <a:pt x="1948813" y="34518"/>
                  <a:pt x="2077420" y="133537"/>
                  <a:pt x="2292035" y="163992"/>
                </a:cubicBezTo>
                <a:cubicBezTo>
                  <a:pt x="2506650" y="194447"/>
                  <a:pt x="2550685" y="289616"/>
                  <a:pt x="2761270" y="321910"/>
                </a:cubicBezTo>
                <a:cubicBezTo>
                  <a:pt x="2971854" y="354204"/>
                  <a:pt x="3322953" y="605812"/>
                  <a:pt x="3609503" y="607378"/>
                </a:cubicBezTo>
                <a:cubicBezTo>
                  <a:pt x="3437924" y="670984"/>
                  <a:pt x="3294103" y="692998"/>
                  <a:pt x="3212458" y="741001"/>
                </a:cubicBezTo>
                <a:cubicBezTo>
                  <a:pt x="3130813" y="789004"/>
                  <a:pt x="2929263" y="801588"/>
                  <a:pt x="2725175" y="904993"/>
                </a:cubicBezTo>
                <a:cubicBezTo>
                  <a:pt x="2521087" y="1008398"/>
                  <a:pt x="2411287" y="959951"/>
                  <a:pt x="2273987" y="1056838"/>
                </a:cubicBezTo>
                <a:cubicBezTo>
                  <a:pt x="2136687" y="1153725"/>
                  <a:pt x="1958063" y="1103905"/>
                  <a:pt x="1804752" y="1214756"/>
                </a:cubicBezTo>
                <a:cubicBezTo>
                  <a:pt x="1608689" y="1168645"/>
                  <a:pt x="1508133" y="1085797"/>
                  <a:pt x="1407707" y="1081133"/>
                </a:cubicBezTo>
                <a:cubicBezTo>
                  <a:pt x="1307281" y="1076469"/>
                  <a:pt x="1173595" y="953431"/>
                  <a:pt x="974566" y="935362"/>
                </a:cubicBezTo>
                <a:cubicBezTo>
                  <a:pt x="775537" y="917293"/>
                  <a:pt x="669797" y="816264"/>
                  <a:pt x="541426" y="789591"/>
                </a:cubicBezTo>
                <a:cubicBezTo>
                  <a:pt x="413055" y="762919"/>
                  <a:pt x="275928" y="662449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验证码正确？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2A442D3-33A5-7F07-F64B-4B27C7E503F7}"/>
              </a:ext>
            </a:extLst>
          </p:cNvPr>
          <p:cNvCxnSpPr>
            <a:cxnSpLocks/>
            <a:stCxn id="77" idx="2"/>
            <a:endCxn id="58" idx="3"/>
          </p:cNvCxnSpPr>
          <p:nvPr/>
        </p:nvCxnSpPr>
        <p:spPr>
          <a:xfrm flipH="1">
            <a:off x="3351169" y="1569452"/>
            <a:ext cx="3521798" cy="16067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3CE17D74-29DC-59E2-8451-630E89D363E5}"/>
              </a:ext>
            </a:extLst>
          </p:cNvPr>
          <p:cNvSpPr txBox="1"/>
          <p:nvPr/>
        </p:nvSpPr>
        <p:spPr>
          <a:xfrm>
            <a:off x="6279947" y="1564779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D6DA6A8-E080-0CAB-F912-B23AA0467DBB}"/>
              </a:ext>
            </a:extLst>
          </p:cNvPr>
          <p:cNvSpPr txBox="1"/>
          <p:nvPr/>
        </p:nvSpPr>
        <p:spPr>
          <a:xfrm>
            <a:off x="8548524" y="777408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483565FE-150E-78B0-EE12-6699059848B3}"/>
              </a:ext>
            </a:extLst>
          </p:cNvPr>
          <p:cNvCxnSpPr>
            <a:cxnSpLocks/>
            <a:stCxn id="99" idx="3"/>
            <a:endCxn id="19" idx="0"/>
          </p:cNvCxnSpPr>
          <p:nvPr/>
        </p:nvCxnSpPr>
        <p:spPr>
          <a:xfrm flipH="1">
            <a:off x="7587965" y="962074"/>
            <a:ext cx="1138658" cy="1612101"/>
          </a:xfrm>
          <a:prstGeom prst="curvedConnector4">
            <a:avLst>
              <a:gd name="adj1" fmla="val -119654"/>
              <a:gd name="adj2" fmla="val 7569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F73A8F82-C5A2-E4BF-2267-C952D63B115F}"/>
              </a:ext>
            </a:extLst>
          </p:cNvPr>
          <p:cNvCxnSpPr>
            <a:cxnSpLocks/>
            <a:stCxn id="19" idx="2"/>
            <a:endCxn id="58" idx="3"/>
          </p:cNvCxnSpPr>
          <p:nvPr/>
        </p:nvCxnSpPr>
        <p:spPr>
          <a:xfrm rot="5400000" flipH="1">
            <a:off x="5163188" y="1364154"/>
            <a:ext cx="612758" cy="4236796"/>
          </a:xfrm>
          <a:prstGeom prst="curvedConnector4">
            <a:avLst>
              <a:gd name="adj1" fmla="val -128037"/>
              <a:gd name="adj2" fmla="val 6197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0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1F4FB8-BB87-3E74-290C-7DC5A822AE5E}"/>
              </a:ext>
            </a:extLst>
          </p:cNvPr>
          <p:cNvSpPr/>
          <p:nvPr/>
        </p:nvSpPr>
        <p:spPr>
          <a:xfrm>
            <a:off x="4799444" y="245211"/>
            <a:ext cx="7103606" cy="5679948"/>
          </a:xfrm>
          <a:custGeom>
            <a:avLst/>
            <a:gdLst>
              <a:gd name="connsiteX0" fmla="*/ 0 w 7103606"/>
              <a:gd name="connsiteY0" fmla="*/ 0 h 5679948"/>
              <a:gd name="connsiteX1" fmla="*/ 449895 w 7103606"/>
              <a:gd name="connsiteY1" fmla="*/ 0 h 5679948"/>
              <a:gd name="connsiteX2" fmla="*/ 1041862 w 7103606"/>
              <a:gd name="connsiteY2" fmla="*/ 0 h 5679948"/>
              <a:gd name="connsiteX3" fmla="*/ 1633829 w 7103606"/>
              <a:gd name="connsiteY3" fmla="*/ 0 h 5679948"/>
              <a:gd name="connsiteX4" fmla="*/ 2367869 w 7103606"/>
              <a:gd name="connsiteY4" fmla="*/ 0 h 5679948"/>
              <a:gd name="connsiteX5" fmla="*/ 3101908 w 7103606"/>
              <a:gd name="connsiteY5" fmla="*/ 0 h 5679948"/>
              <a:gd name="connsiteX6" fmla="*/ 3693875 w 7103606"/>
              <a:gd name="connsiteY6" fmla="*/ 0 h 5679948"/>
              <a:gd name="connsiteX7" fmla="*/ 4356878 w 7103606"/>
              <a:gd name="connsiteY7" fmla="*/ 0 h 5679948"/>
              <a:gd name="connsiteX8" fmla="*/ 4948846 w 7103606"/>
              <a:gd name="connsiteY8" fmla="*/ 0 h 5679948"/>
              <a:gd name="connsiteX9" fmla="*/ 5540813 w 7103606"/>
              <a:gd name="connsiteY9" fmla="*/ 0 h 5679948"/>
              <a:gd name="connsiteX10" fmla="*/ 5990708 w 7103606"/>
              <a:gd name="connsiteY10" fmla="*/ 0 h 5679948"/>
              <a:gd name="connsiteX11" fmla="*/ 6582675 w 7103606"/>
              <a:gd name="connsiteY11" fmla="*/ 0 h 5679948"/>
              <a:gd name="connsiteX12" fmla="*/ 7103606 w 7103606"/>
              <a:gd name="connsiteY12" fmla="*/ 0 h 5679948"/>
              <a:gd name="connsiteX13" fmla="*/ 7103606 w 7103606"/>
              <a:gd name="connsiteY13" fmla="*/ 454396 h 5679948"/>
              <a:gd name="connsiteX14" fmla="*/ 7103606 w 7103606"/>
              <a:gd name="connsiteY14" fmla="*/ 965591 h 5679948"/>
              <a:gd name="connsiteX15" fmla="*/ 7103606 w 7103606"/>
              <a:gd name="connsiteY15" fmla="*/ 1533586 h 5679948"/>
              <a:gd name="connsiteX16" fmla="*/ 7103606 w 7103606"/>
              <a:gd name="connsiteY16" fmla="*/ 2158380 h 5679948"/>
              <a:gd name="connsiteX17" fmla="*/ 7103606 w 7103606"/>
              <a:gd name="connsiteY17" fmla="*/ 2726375 h 5679948"/>
              <a:gd name="connsiteX18" fmla="*/ 7103606 w 7103606"/>
              <a:gd name="connsiteY18" fmla="*/ 3407969 h 5679948"/>
              <a:gd name="connsiteX19" fmla="*/ 7103606 w 7103606"/>
              <a:gd name="connsiteY19" fmla="*/ 4032763 h 5679948"/>
              <a:gd name="connsiteX20" fmla="*/ 7103606 w 7103606"/>
              <a:gd name="connsiteY20" fmla="*/ 4714357 h 5679948"/>
              <a:gd name="connsiteX21" fmla="*/ 7103606 w 7103606"/>
              <a:gd name="connsiteY21" fmla="*/ 5679948 h 5679948"/>
              <a:gd name="connsiteX22" fmla="*/ 6511639 w 7103606"/>
              <a:gd name="connsiteY22" fmla="*/ 5679948 h 5679948"/>
              <a:gd name="connsiteX23" fmla="*/ 5848636 w 7103606"/>
              <a:gd name="connsiteY23" fmla="*/ 5679948 h 5679948"/>
              <a:gd name="connsiteX24" fmla="*/ 5185632 w 7103606"/>
              <a:gd name="connsiteY24" fmla="*/ 5679948 h 5679948"/>
              <a:gd name="connsiteX25" fmla="*/ 4593665 w 7103606"/>
              <a:gd name="connsiteY25" fmla="*/ 5679948 h 5679948"/>
              <a:gd name="connsiteX26" fmla="*/ 4072734 w 7103606"/>
              <a:gd name="connsiteY26" fmla="*/ 5679948 h 5679948"/>
              <a:gd name="connsiteX27" fmla="*/ 3409731 w 7103606"/>
              <a:gd name="connsiteY27" fmla="*/ 5679948 h 5679948"/>
              <a:gd name="connsiteX28" fmla="*/ 2959836 w 7103606"/>
              <a:gd name="connsiteY28" fmla="*/ 5679948 h 5679948"/>
              <a:gd name="connsiteX29" fmla="*/ 2225797 w 7103606"/>
              <a:gd name="connsiteY29" fmla="*/ 5679948 h 5679948"/>
              <a:gd name="connsiteX30" fmla="*/ 1704865 w 7103606"/>
              <a:gd name="connsiteY30" fmla="*/ 5679948 h 5679948"/>
              <a:gd name="connsiteX31" fmla="*/ 1112898 w 7103606"/>
              <a:gd name="connsiteY31" fmla="*/ 5679948 h 5679948"/>
              <a:gd name="connsiteX32" fmla="*/ 0 w 7103606"/>
              <a:gd name="connsiteY32" fmla="*/ 5679948 h 5679948"/>
              <a:gd name="connsiteX33" fmla="*/ 0 w 7103606"/>
              <a:gd name="connsiteY33" fmla="*/ 5225552 h 5679948"/>
              <a:gd name="connsiteX34" fmla="*/ 0 w 7103606"/>
              <a:gd name="connsiteY34" fmla="*/ 4714357 h 5679948"/>
              <a:gd name="connsiteX35" fmla="*/ 0 w 7103606"/>
              <a:gd name="connsiteY35" fmla="*/ 4259961 h 5679948"/>
              <a:gd name="connsiteX36" fmla="*/ 0 w 7103606"/>
              <a:gd name="connsiteY36" fmla="*/ 3748766 h 5679948"/>
              <a:gd name="connsiteX37" fmla="*/ 0 w 7103606"/>
              <a:gd name="connsiteY37" fmla="*/ 3237570 h 5679948"/>
              <a:gd name="connsiteX38" fmla="*/ 0 w 7103606"/>
              <a:gd name="connsiteY38" fmla="*/ 2669576 h 5679948"/>
              <a:gd name="connsiteX39" fmla="*/ 0 w 7103606"/>
              <a:gd name="connsiteY39" fmla="*/ 2215180 h 5679948"/>
              <a:gd name="connsiteX40" fmla="*/ 0 w 7103606"/>
              <a:gd name="connsiteY40" fmla="*/ 1760784 h 5679948"/>
              <a:gd name="connsiteX41" fmla="*/ 0 w 7103606"/>
              <a:gd name="connsiteY41" fmla="*/ 1363188 h 5679948"/>
              <a:gd name="connsiteX42" fmla="*/ 0 w 7103606"/>
              <a:gd name="connsiteY42" fmla="*/ 795193 h 5679948"/>
              <a:gd name="connsiteX43" fmla="*/ 0 w 7103606"/>
              <a:gd name="connsiteY43" fmla="*/ 0 h 567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103606" h="5679948" fill="none" extrusionOk="0">
                <a:moveTo>
                  <a:pt x="0" y="0"/>
                </a:moveTo>
                <a:cubicBezTo>
                  <a:pt x="198718" y="-53892"/>
                  <a:pt x="343816" y="11092"/>
                  <a:pt x="449895" y="0"/>
                </a:cubicBezTo>
                <a:cubicBezTo>
                  <a:pt x="555974" y="-11092"/>
                  <a:pt x="837211" y="39244"/>
                  <a:pt x="1041862" y="0"/>
                </a:cubicBezTo>
                <a:cubicBezTo>
                  <a:pt x="1246513" y="-39244"/>
                  <a:pt x="1429297" y="53743"/>
                  <a:pt x="1633829" y="0"/>
                </a:cubicBezTo>
                <a:cubicBezTo>
                  <a:pt x="1838361" y="-53743"/>
                  <a:pt x="2149745" y="71043"/>
                  <a:pt x="2367869" y="0"/>
                </a:cubicBezTo>
                <a:cubicBezTo>
                  <a:pt x="2585993" y="-71043"/>
                  <a:pt x="2954316" y="24575"/>
                  <a:pt x="3101908" y="0"/>
                </a:cubicBezTo>
                <a:cubicBezTo>
                  <a:pt x="3249500" y="-24575"/>
                  <a:pt x="3528736" y="70950"/>
                  <a:pt x="3693875" y="0"/>
                </a:cubicBezTo>
                <a:cubicBezTo>
                  <a:pt x="3859014" y="-70950"/>
                  <a:pt x="4148990" y="48163"/>
                  <a:pt x="4356878" y="0"/>
                </a:cubicBezTo>
                <a:cubicBezTo>
                  <a:pt x="4564766" y="-48163"/>
                  <a:pt x="4664320" y="61910"/>
                  <a:pt x="4948846" y="0"/>
                </a:cubicBezTo>
                <a:cubicBezTo>
                  <a:pt x="5233372" y="-61910"/>
                  <a:pt x="5254667" y="42255"/>
                  <a:pt x="5540813" y="0"/>
                </a:cubicBezTo>
                <a:cubicBezTo>
                  <a:pt x="5826959" y="-42255"/>
                  <a:pt x="5824937" y="31699"/>
                  <a:pt x="5990708" y="0"/>
                </a:cubicBezTo>
                <a:cubicBezTo>
                  <a:pt x="6156479" y="-31699"/>
                  <a:pt x="6339385" y="24296"/>
                  <a:pt x="6582675" y="0"/>
                </a:cubicBezTo>
                <a:cubicBezTo>
                  <a:pt x="6825965" y="-24296"/>
                  <a:pt x="6860402" y="31782"/>
                  <a:pt x="7103606" y="0"/>
                </a:cubicBezTo>
                <a:cubicBezTo>
                  <a:pt x="7132836" y="97373"/>
                  <a:pt x="7061196" y="248029"/>
                  <a:pt x="7103606" y="454396"/>
                </a:cubicBezTo>
                <a:cubicBezTo>
                  <a:pt x="7146016" y="660763"/>
                  <a:pt x="7053110" y="789214"/>
                  <a:pt x="7103606" y="965591"/>
                </a:cubicBezTo>
                <a:cubicBezTo>
                  <a:pt x="7154102" y="1141969"/>
                  <a:pt x="7071595" y="1408771"/>
                  <a:pt x="7103606" y="1533586"/>
                </a:cubicBezTo>
                <a:cubicBezTo>
                  <a:pt x="7135617" y="1658402"/>
                  <a:pt x="7090142" y="1892729"/>
                  <a:pt x="7103606" y="2158380"/>
                </a:cubicBezTo>
                <a:cubicBezTo>
                  <a:pt x="7117070" y="2424031"/>
                  <a:pt x="7100588" y="2610156"/>
                  <a:pt x="7103606" y="2726375"/>
                </a:cubicBezTo>
                <a:cubicBezTo>
                  <a:pt x="7106624" y="2842595"/>
                  <a:pt x="7074449" y="3102107"/>
                  <a:pt x="7103606" y="3407969"/>
                </a:cubicBezTo>
                <a:cubicBezTo>
                  <a:pt x="7132763" y="3713831"/>
                  <a:pt x="7053151" y="3882256"/>
                  <a:pt x="7103606" y="4032763"/>
                </a:cubicBezTo>
                <a:cubicBezTo>
                  <a:pt x="7154061" y="4183270"/>
                  <a:pt x="7096318" y="4446987"/>
                  <a:pt x="7103606" y="4714357"/>
                </a:cubicBezTo>
                <a:cubicBezTo>
                  <a:pt x="7110894" y="4981727"/>
                  <a:pt x="7019407" y="5271823"/>
                  <a:pt x="7103606" y="5679948"/>
                </a:cubicBezTo>
                <a:cubicBezTo>
                  <a:pt x="6955608" y="5694908"/>
                  <a:pt x="6779093" y="5641464"/>
                  <a:pt x="6511639" y="5679948"/>
                </a:cubicBezTo>
                <a:cubicBezTo>
                  <a:pt x="6244185" y="5718432"/>
                  <a:pt x="6151422" y="5606784"/>
                  <a:pt x="5848636" y="5679948"/>
                </a:cubicBezTo>
                <a:cubicBezTo>
                  <a:pt x="5545850" y="5753112"/>
                  <a:pt x="5463041" y="5668113"/>
                  <a:pt x="5185632" y="5679948"/>
                </a:cubicBezTo>
                <a:cubicBezTo>
                  <a:pt x="4908223" y="5691783"/>
                  <a:pt x="4758320" y="5667044"/>
                  <a:pt x="4593665" y="5679948"/>
                </a:cubicBezTo>
                <a:cubicBezTo>
                  <a:pt x="4429010" y="5692852"/>
                  <a:pt x="4221135" y="5642949"/>
                  <a:pt x="4072734" y="5679948"/>
                </a:cubicBezTo>
                <a:cubicBezTo>
                  <a:pt x="3924333" y="5716947"/>
                  <a:pt x="3706787" y="5620411"/>
                  <a:pt x="3409731" y="5679948"/>
                </a:cubicBezTo>
                <a:cubicBezTo>
                  <a:pt x="3112675" y="5739485"/>
                  <a:pt x="3111552" y="5664756"/>
                  <a:pt x="2959836" y="5679948"/>
                </a:cubicBezTo>
                <a:cubicBezTo>
                  <a:pt x="2808121" y="5695140"/>
                  <a:pt x="2484609" y="5656570"/>
                  <a:pt x="2225797" y="5679948"/>
                </a:cubicBezTo>
                <a:cubicBezTo>
                  <a:pt x="1966985" y="5703326"/>
                  <a:pt x="1825476" y="5670265"/>
                  <a:pt x="1704865" y="5679948"/>
                </a:cubicBezTo>
                <a:cubicBezTo>
                  <a:pt x="1584254" y="5689631"/>
                  <a:pt x="1342474" y="5663070"/>
                  <a:pt x="1112898" y="5679948"/>
                </a:cubicBezTo>
                <a:cubicBezTo>
                  <a:pt x="883322" y="5696826"/>
                  <a:pt x="383378" y="5577648"/>
                  <a:pt x="0" y="5679948"/>
                </a:cubicBezTo>
                <a:cubicBezTo>
                  <a:pt x="-11159" y="5548911"/>
                  <a:pt x="47278" y="5425591"/>
                  <a:pt x="0" y="5225552"/>
                </a:cubicBezTo>
                <a:cubicBezTo>
                  <a:pt x="-47278" y="5025513"/>
                  <a:pt x="44099" y="4963962"/>
                  <a:pt x="0" y="4714357"/>
                </a:cubicBezTo>
                <a:cubicBezTo>
                  <a:pt x="-44099" y="4464752"/>
                  <a:pt x="47792" y="4464435"/>
                  <a:pt x="0" y="4259961"/>
                </a:cubicBezTo>
                <a:cubicBezTo>
                  <a:pt x="-47792" y="4055487"/>
                  <a:pt x="8540" y="3860255"/>
                  <a:pt x="0" y="3748766"/>
                </a:cubicBezTo>
                <a:cubicBezTo>
                  <a:pt x="-8540" y="3637277"/>
                  <a:pt x="24653" y="3411799"/>
                  <a:pt x="0" y="3237570"/>
                </a:cubicBezTo>
                <a:cubicBezTo>
                  <a:pt x="-24653" y="3063341"/>
                  <a:pt x="21083" y="2840874"/>
                  <a:pt x="0" y="2669576"/>
                </a:cubicBezTo>
                <a:cubicBezTo>
                  <a:pt x="-21083" y="2498278"/>
                  <a:pt x="32815" y="2422961"/>
                  <a:pt x="0" y="2215180"/>
                </a:cubicBezTo>
                <a:cubicBezTo>
                  <a:pt x="-32815" y="2007399"/>
                  <a:pt x="32765" y="1912492"/>
                  <a:pt x="0" y="1760784"/>
                </a:cubicBezTo>
                <a:cubicBezTo>
                  <a:pt x="-32765" y="1609076"/>
                  <a:pt x="38279" y="1459910"/>
                  <a:pt x="0" y="1363188"/>
                </a:cubicBezTo>
                <a:cubicBezTo>
                  <a:pt x="-38279" y="1266466"/>
                  <a:pt x="2989" y="1046188"/>
                  <a:pt x="0" y="795193"/>
                </a:cubicBezTo>
                <a:cubicBezTo>
                  <a:pt x="-2989" y="544199"/>
                  <a:pt x="9982" y="259157"/>
                  <a:pt x="0" y="0"/>
                </a:cubicBezTo>
                <a:close/>
              </a:path>
              <a:path w="7103606" h="5679948" stroke="0" extrusionOk="0">
                <a:moveTo>
                  <a:pt x="0" y="0"/>
                </a:moveTo>
                <a:cubicBezTo>
                  <a:pt x="221476" y="-25368"/>
                  <a:pt x="297987" y="2695"/>
                  <a:pt x="591967" y="0"/>
                </a:cubicBezTo>
                <a:cubicBezTo>
                  <a:pt x="885947" y="-2695"/>
                  <a:pt x="865494" y="19956"/>
                  <a:pt x="970826" y="0"/>
                </a:cubicBezTo>
                <a:cubicBezTo>
                  <a:pt x="1076158" y="-19956"/>
                  <a:pt x="1344085" y="61775"/>
                  <a:pt x="1562793" y="0"/>
                </a:cubicBezTo>
                <a:cubicBezTo>
                  <a:pt x="1781501" y="-61775"/>
                  <a:pt x="1840621" y="4426"/>
                  <a:pt x="1941652" y="0"/>
                </a:cubicBezTo>
                <a:cubicBezTo>
                  <a:pt x="2042683" y="-4426"/>
                  <a:pt x="2402200" y="27668"/>
                  <a:pt x="2675692" y="0"/>
                </a:cubicBezTo>
                <a:cubicBezTo>
                  <a:pt x="2949184" y="-27668"/>
                  <a:pt x="3243276" y="14183"/>
                  <a:pt x="3409731" y="0"/>
                </a:cubicBezTo>
                <a:cubicBezTo>
                  <a:pt x="3576186" y="-14183"/>
                  <a:pt x="3883008" y="25818"/>
                  <a:pt x="4001698" y="0"/>
                </a:cubicBezTo>
                <a:cubicBezTo>
                  <a:pt x="4120388" y="-25818"/>
                  <a:pt x="4449804" y="69033"/>
                  <a:pt x="4664701" y="0"/>
                </a:cubicBezTo>
                <a:cubicBezTo>
                  <a:pt x="4879598" y="-69033"/>
                  <a:pt x="5011712" y="18951"/>
                  <a:pt x="5185632" y="0"/>
                </a:cubicBezTo>
                <a:cubicBezTo>
                  <a:pt x="5359552" y="-18951"/>
                  <a:pt x="5509141" y="16757"/>
                  <a:pt x="5635527" y="0"/>
                </a:cubicBezTo>
                <a:cubicBezTo>
                  <a:pt x="5761914" y="-16757"/>
                  <a:pt x="6105956" y="31647"/>
                  <a:pt x="6369567" y="0"/>
                </a:cubicBezTo>
                <a:cubicBezTo>
                  <a:pt x="6633178" y="-31647"/>
                  <a:pt x="6758330" y="76985"/>
                  <a:pt x="7103606" y="0"/>
                </a:cubicBezTo>
                <a:cubicBezTo>
                  <a:pt x="7159987" y="169621"/>
                  <a:pt x="7068834" y="432777"/>
                  <a:pt x="7103606" y="624794"/>
                </a:cubicBezTo>
                <a:cubicBezTo>
                  <a:pt x="7138378" y="816811"/>
                  <a:pt x="7064747" y="1165477"/>
                  <a:pt x="7103606" y="1306388"/>
                </a:cubicBezTo>
                <a:cubicBezTo>
                  <a:pt x="7142465" y="1447299"/>
                  <a:pt x="7062103" y="1754654"/>
                  <a:pt x="7103606" y="1931182"/>
                </a:cubicBezTo>
                <a:cubicBezTo>
                  <a:pt x="7145109" y="2107710"/>
                  <a:pt x="7050868" y="2283559"/>
                  <a:pt x="7103606" y="2499177"/>
                </a:cubicBezTo>
                <a:cubicBezTo>
                  <a:pt x="7156344" y="2714795"/>
                  <a:pt x="7062818" y="3003472"/>
                  <a:pt x="7103606" y="3180771"/>
                </a:cubicBezTo>
                <a:cubicBezTo>
                  <a:pt x="7144394" y="3358070"/>
                  <a:pt x="7071559" y="3668138"/>
                  <a:pt x="7103606" y="3805565"/>
                </a:cubicBezTo>
                <a:cubicBezTo>
                  <a:pt x="7135653" y="3942992"/>
                  <a:pt x="7071976" y="4199681"/>
                  <a:pt x="7103606" y="4316760"/>
                </a:cubicBezTo>
                <a:cubicBezTo>
                  <a:pt x="7135236" y="4433839"/>
                  <a:pt x="7061975" y="4855545"/>
                  <a:pt x="7103606" y="4998354"/>
                </a:cubicBezTo>
                <a:cubicBezTo>
                  <a:pt x="7145237" y="5141163"/>
                  <a:pt x="7043819" y="5430286"/>
                  <a:pt x="7103606" y="5679948"/>
                </a:cubicBezTo>
                <a:cubicBezTo>
                  <a:pt x="6897137" y="5693529"/>
                  <a:pt x="6776442" y="5648918"/>
                  <a:pt x="6582675" y="5679948"/>
                </a:cubicBezTo>
                <a:cubicBezTo>
                  <a:pt x="6388908" y="5710978"/>
                  <a:pt x="6083016" y="5658430"/>
                  <a:pt x="5848636" y="5679948"/>
                </a:cubicBezTo>
                <a:cubicBezTo>
                  <a:pt x="5614256" y="5701466"/>
                  <a:pt x="5321331" y="5663574"/>
                  <a:pt x="5114596" y="5679948"/>
                </a:cubicBezTo>
                <a:cubicBezTo>
                  <a:pt x="4907861" y="5696322"/>
                  <a:pt x="4767576" y="5662254"/>
                  <a:pt x="4451593" y="5679948"/>
                </a:cubicBezTo>
                <a:cubicBezTo>
                  <a:pt x="4135610" y="5697642"/>
                  <a:pt x="4109943" y="5672033"/>
                  <a:pt x="3930662" y="5679948"/>
                </a:cubicBezTo>
                <a:cubicBezTo>
                  <a:pt x="3751381" y="5687863"/>
                  <a:pt x="3405235" y="5651045"/>
                  <a:pt x="3196623" y="5679948"/>
                </a:cubicBezTo>
                <a:cubicBezTo>
                  <a:pt x="2988011" y="5708851"/>
                  <a:pt x="2914137" y="5639980"/>
                  <a:pt x="2817764" y="5679948"/>
                </a:cubicBezTo>
                <a:cubicBezTo>
                  <a:pt x="2721391" y="5719916"/>
                  <a:pt x="2463580" y="5668477"/>
                  <a:pt x="2296833" y="5679948"/>
                </a:cubicBezTo>
                <a:cubicBezTo>
                  <a:pt x="2130086" y="5691419"/>
                  <a:pt x="1891701" y="5636534"/>
                  <a:pt x="1562793" y="5679948"/>
                </a:cubicBezTo>
                <a:cubicBezTo>
                  <a:pt x="1233885" y="5723362"/>
                  <a:pt x="1050790" y="5633633"/>
                  <a:pt x="899790" y="5679948"/>
                </a:cubicBezTo>
                <a:cubicBezTo>
                  <a:pt x="748790" y="5726263"/>
                  <a:pt x="355718" y="5619060"/>
                  <a:pt x="0" y="5679948"/>
                </a:cubicBezTo>
                <a:cubicBezTo>
                  <a:pt x="-45602" y="5572395"/>
                  <a:pt x="33808" y="5421848"/>
                  <a:pt x="0" y="5282352"/>
                </a:cubicBezTo>
                <a:cubicBezTo>
                  <a:pt x="-33808" y="5142856"/>
                  <a:pt x="24702" y="4944694"/>
                  <a:pt x="0" y="4714357"/>
                </a:cubicBezTo>
                <a:cubicBezTo>
                  <a:pt x="-24702" y="4484021"/>
                  <a:pt x="4668" y="4420851"/>
                  <a:pt x="0" y="4203162"/>
                </a:cubicBezTo>
                <a:cubicBezTo>
                  <a:pt x="-4668" y="3985474"/>
                  <a:pt x="76114" y="3834576"/>
                  <a:pt x="0" y="3521568"/>
                </a:cubicBezTo>
                <a:cubicBezTo>
                  <a:pt x="-76114" y="3208560"/>
                  <a:pt x="6124" y="3182119"/>
                  <a:pt x="0" y="3010372"/>
                </a:cubicBezTo>
                <a:cubicBezTo>
                  <a:pt x="-6124" y="2838625"/>
                  <a:pt x="10028" y="2642491"/>
                  <a:pt x="0" y="2442378"/>
                </a:cubicBezTo>
                <a:cubicBezTo>
                  <a:pt x="-10028" y="2242265"/>
                  <a:pt x="25764" y="2089899"/>
                  <a:pt x="0" y="1987982"/>
                </a:cubicBezTo>
                <a:cubicBezTo>
                  <a:pt x="-25764" y="1886065"/>
                  <a:pt x="67965" y="1679655"/>
                  <a:pt x="0" y="1419987"/>
                </a:cubicBezTo>
                <a:cubicBezTo>
                  <a:pt x="-67965" y="1160320"/>
                  <a:pt x="73723" y="968997"/>
                  <a:pt x="0" y="738393"/>
                </a:cubicBezTo>
                <a:cubicBezTo>
                  <a:pt x="-73723" y="507789"/>
                  <a:pt x="36766" y="219527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980BC2-B1EB-C517-257D-DD6788BF6796}"/>
              </a:ext>
            </a:extLst>
          </p:cNvPr>
          <p:cNvSpPr/>
          <p:nvPr/>
        </p:nvSpPr>
        <p:spPr>
          <a:xfrm>
            <a:off x="785470" y="245211"/>
            <a:ext cx="3451250" cy="5679948"/>
          </a:xfrm>
          <a:custGeom>
            <a:avLst/>
            <a:gdLst>
              <a:gd name="connsiteX0" fmla="*/ 0 w 3451250"/>
              <a:gd name="connsiteY0" fmla="*/ 0 h 5679948"/>
              <a:gd name="connsiteX1" fmla="*/ 575208 w 3451250"/>
              <a:gd name="connsiteY1" fmla="*/ 0 h 5679948"/>
              <a:gd name="connsiteX2" fmla="*/ 1150417 w 3451250"/>
              <a:gd name="connsiteY2" fmla="*/ 0 h 5679948"/>
              <a:gd name="connsiteX3" fmla="*/ 1691113 w 3451250"/>
              <a:gd name="connsiteY3" fmla="*/ 0 h 5679948"/>
              <a:gd name="connsiteX4" fmla="*/ 2335346 w 3451250"/>
              <a:gd name="connsiteY4" fmla="*/ 0 h 5679948"/>
              <a:gd name="connsiteX5" fmla="*/ 2910554 w 3451250"/>
              <a:gd name="connsiteY5" fmla="*/ 0 h 5679948"/>
              <a:gd name="connsiteX6" fmla="*/ 3451250 w 3451250"/>
              <a:gd name="connsiteY6" fmla="*/ 0 h 5679948"/>
              <a:gd name="connsiteX7" fmla="*/ 3451250 w 3451250"/>
              <a:gd name="connsiteY7" fmla="*/ 681594 h 5679948"/>
              <a:gd name="connsiteX8" fmla="*/ 3451250 w 3451250"/>
              <a:gd name="connsiteY8" fmla="*/ 1363188 h 5679948"/>
              <a:gd name="connsiteX9" fmla="*/ 3451250 w 3451250"/>
              <a:gd name="connsiteY9" fmla="*/ 1874383 h 5679948"/>
              <a:gd name="connsiteX10" fmla="*/ 3451250 w 3451250"/>
              <a:gd name="connsiteY10" fmla="*/ 2328779 h 5679948"/>
              <a:gd name="connsiteX11" fmla="*/ 3451250 w 3451250"/>
              <a:gd name="connsiteY11" fmla="*/ 2839974 h 5679948"/>
              <a:gd name="connsiteX12" fmla="*/ 3451250 w 3451250"/>
              <a:gd name="connsiteY12" fmla="*/ 3521568 h 5679948"/>
              <a:gd name="connsiteX13" fmla="*/ 3451250 w 3451250"/>
              <a:gd name="connsiteY13" fmla="*/ 3919164 h 5679948"/>
              <a:gd name="connsiteX14" fmla="*/ 3451250 w 3451250"/>
              <a:gd name="connsiteY14" fmla="*/ 4543958 h 5679948"/>
              <a:gd name="connsiteX15" fmla="*/ 3451250 w 3451250"/>
              <a:gd name="connsiteY15" fmla="*/ 5679948 h 5679948"/>
              <a:gd name="connsiteX16" fmla="*/ 2841529 w 3451250"/>
              <a:gd name="connsiteY16" fmla="*/ 5679948 h 5679948"/>
              <a:gd name="connsiteX17" fmla="*/ 2369858 w 3451250"/>
              <a:gd name="connsiteY17" fmla="*/ 5679948 h 5679948"/>
              <a:gd name="connsiteX18" fmla="*/ 1725625 w 3451250"/>
              <a:gd name="connsiteY18" fmla="*/ 5679948 h 5679948"/>
              <a:gd name="connsiteX19" fmla="*/ 1115904 w 3451250"/>
              <a:gd name="connsiteY19" fmla="*/ 5679948 h 5679948"/>
              <a:gd name="connsiteX20" fmla="*/ 609721 w 3451250"/>
              <a:gd name="connsiteY20" fmla="*/ 5679948 h 5679948"/>
              <a:gd name="connsiteX21" fmla="*/ 0 w 3451250"/>
              <a:gd name="connsiteY21" fmla="*/ 5679948 h 5679948"/>
              <a:gd name="connsiteX22" fmla="*/ 0 w 3451250"/>
              <a:gd name="connsiteY22" fmla="*/ 5225552 h 5679948"/>
              <a:gd name="connsiteX23" fmla="*/ 0 w 3451250"/>
              <a:gd name="connsiteY23" fmla="*/ 4657557 h 5679948"/>
              <a:gd name="connsiteX24" fmla="*/ 0 w 3451250"/>
              <a:gd name="connsiteY24" fmla="*/ 4259961 h 5679948"/>
              <a:gd name="connsiteX25" fmla="*/ 0 w 3451250"/>
              <a:gd name="connsiteY25" fmla="*/ 3748766 h 5679948"/>
              <a:gd name="connsiteX26" fmla="*/ 0 w 3451250"/>
              <a:gd name="connsiteY26" fmla="*/ 3123971 h 5679948"/>
              <a:gd name="connsiteX27" fmla="*/ 0 w 3451250"/>
              <a:gd name="connsiteY27" fmla="*/ 2612776 h 5679948"/>
              <a:gd name="connsiteX28" fmla="*/ 0 w 3451250"/>
              <a:gd name="connsiteY28" fmla="*/ 2158380 h 5679948"/>
              <a:gd name="connsiteX29" fmla="*/ 0 w 3451250"/>
              <a:gd name="connsiteY29" fmla="*/ 1476786 h 5679948"/>
              <a:gd name="connsiteX30" fmla="*/ 0 w 3451250"/>
              <a:gd name="connsiteY30" fmla="*/ 795193 h 5679948"/>
              <a:gd name="connsiteX31" fmla="*/ 0 w 3451250"/>
              <a:gd name="connsiteY31" fmla="*/ 0 h 567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51250" h="5679948" fill="none" extrusionOk="0">
                <a:moveTo>
                  <a:pt x="0" y="0"/>
                </a:moveTo>
                <a:cubicBezTo>
                  <a:pt x="141218" y="-35397"/>
                  <a:pt x="406332" y="55760"/>
                  <a:pt x="575208" y="0"/>
                </a:cubicBezTo>
                <a:cubicBezTo>
                  <a:pt x="744084" y="-55760"/>
                  <a:pt x="982198" y="65652"/>
                  <a:pt x="1150417" y="0"/>
                </a:cubicBezTo>
                <a:cubicBezTo>
                  <a:pt x="1318636" y="-65652"/>
                  <a:pt x="1503812" y="15766"/>
                  <a:pt x="1691113" y="0"/>
                </a:cubicBezTo>
                <a:cubicBezTo>
                  <a:pt x="1878414" y="-15766"/>
                  <a:pt x="2066148" y="15216"/>
                  <a:pt x="2335346" y="0"/>
                </a:cubicBezTo>
                <a:cubicBezTo>
                  <a:pt x="2604544" y="-15216"/>
                  <a:pt x="2743704" y="12670"/>
                  <a:pt x="2910554" y="0"/>
                </a:cubicBezTo>
                <a:cubicBezTo>
                  <a:pt x="3077404" y="-12670"/>
                  <a:pt x="3224312" y="7427"/>
                  <a:pt x="3451250" y="0"/>
                </a:cubicBezTo>
                <a:cubicBezTo>
                  <a:pt x="3507285" y="192549"/>
                  <a:pt x="3436921" y="537025"/>
                  <a:pt x="3451250" y="681594"/>
                </a:cubicBezTo>
                <a:cubicBezTo>
                  <a:pt x="3465579" y="826163"/>
                  <a:pt x="3432506" y="1127929"/>
                  <a:pt x="3451250" y="1363188"/>
                </a:cubicBezTo>
                <a:cubicBezTo>
                  <a:pt x="3469994" y="1598447"/>
                  <a:pt x="3424714" y="1646627"/>
                  <a:pt x="3451250" y="1874383"/>
                </a:cubicBezTo>
                <a:cubicBezTo>
                  <a:pt x="3477786" y="2102139"/>
                  <a:pt x="3408797" y="2178276"/>
                  <a:pt x="3451250" y="2328779"/>
                </a:cubicBezTo>
                <a:cubicBezTo>
                  <a:pt x="3493703" y="2479282"/>
                  <a:pt x="3436355" y="2654934"/>
                  <a:pt x="3451250" y="2839974"/>
                </a:cubicBezTo>
                <a:cubicBezTo>
                  <a:pt x="3466145" y="3025014"/>
                  <a:pt x="3425750" y="3199737"/>
                  <a:pt x="3451250" y="3521568"/>
                </a:cubicBezTo>
                <a:cubicBezTo>
                  <a:pt x="3476750" y="3843399"/>
                  <a:pt x="3413426" y="3830911"/>
                  <a:pt x="3451250" y="3919164"/>
                </a:cubicBezTo>
                <a:cubicBezTo>
                  <a:pt x="3489074" y="4007417"/>
                  <a:pt x="3401672" y="4287048"/>
                  <a:pt x="3451250" y="4543958"/>
                </a:cubicBezTo>
                <a:cubicBezTo>
                  <a:pt x="3500828" y="4800868"/>
                  <a:pt x="3391249" y="5222470"/>
                  <a:pt x="3451250" y="5679948"/>
                </a:cubicBezTo>
                <a:cubicBezTo>
                  <a:pt x="3267564" y="5698026"/>
                  <a:pt x="3035825" y="5653175"/>
                  <a:pt x="2841529" y="5679948"/>
                </a:cubicBezTo>
                <a:cubicBezTo>
                  <a:pt x="2647233" y="5706721"/>
                  <a:pt x="2475249" y="5626881"/>
                  <a:pt x="2369858" y="5679948"/>
                </a:cubicBezTo>
                <a:cubicBezTo>
                  <a:pt x="2264467" y="5733015"/>
                  <a:pt x="2015609" y="5626550"/>
                  <a:pt x="1725625" y="5679948"/>
                </a:cubicBezTo>
                <a:cubicBezTo>
                  <a:pt x="1435641" y="5733346"/>
                  <a:pt x="1381521" y="5649601"/>
                  <a:pt x="1115904" y="5679948"/>
                </a:cubicBezTo>
                <a:cubicBezTo>
                  <a:pt x="850287" y="5710295"/>
                  <a:pt x="845415" y="5633402"/>
                  <a:pt x="609721" y="5679948"/>
                </a:cubicBezTo>
                <a:cubicBezTo>
                  <a:pt x="374027" y="5726494"/>
                  <a:pt x="240935" y="5635130"/>
                  <a:pt x="0" y="5679948"/>
                </a:cubicBezTo>
                <a:cubicBezTo>
                  <a:pt x="-4933" y="5574011"/>
                  <a:pt x="43605" y="5373589"/>
                  <a:pt x="0" y="5225552"/>
                </a:cubicBezTo>
                <a:cubicBezTo>
                  <a:pt x="-43605" y="5077515"/>
                  <a:pt x="28263" y="4907075"/>
                  <a:pt x="0" y="4657557"/>
                </a:cubicBezTo>
                <a:cubicBezTo>
                  <a:pt x="-28263" y="4408039"/>
                  <a:pt x="24818" y="4428620"/>
                  <a:pt x="0" y="4259961"/>
                </a:cubicBezTo>
                <a:cubicBezTo>
                  <a:pt x="-24818" y="4091302"/>
                  <a:pt x="46729" y="4004292"/>
                  <a:pt x="0" y="3748766"/>
                </a:cubicBezTo>
                <a:cubicBezTo>
                  <a:pt x="-46729" y="3493241"/>
                  <a:pt x="40940" y="3302243"/>
                  <a:pt x="0" y="3123971"/>
                </a:cubicBezTo>
                <a:cubicBezTo>
                  <a:pt x="-40940" y="2945699"/>
                  <a:pt x="4126" y="2767709"/>
                  <a:pt x="0" y="2612776"/>
                </a:cubicBezTo>
                <a:cubicBezTo>
                  <a:pt x="-4126" y="2457843"/>
                  <a:pt x="4446" y="2263936"/>
                  <a:pt x="0" y="2158380"/>
                </a:cubicBezTo>
                <a:cubicBezTo>
                  <a:pt x="-4446" y="2052824"/>
                  <a:pt x="23828" y="1814759"/>
                  <a:pt x="0" y="1476786"/>
                </a:cubicBezTo>
                <a:cubicBezTo>
                  <a:pt x="-23828" y="1138813"/>
                  <a:pt x="18023" y="1028994"/>
                  <a:pt x="0" y="795193"/>
                </a:cubicBezTo>
                <a:cubicBezTo>
                  <a:pt x="-18023" y="561392"/>
                  <a:pt x="10990" y="258882"/>
                  <a:pt x="0" y="0"/>
                </a:cubicBezTo>
                <a:close/>
              </a:path>
              <a:path w="3451250" h="5679948" stroke="0" extrusionOk="0">
                <a:moveTo>
                  <a:pt x="0" y="0"/>
                </a:moveTo>
                <a:cubicBezTo>
                  <a:pt x="255910" y="-51086"/>
                  <a:pt x="440860" y="64504"/>
                  <a:pt x="575208" y="0"/>
                </a:cubicBezTo>
                <a:cubicBezTo>
                  <a:pt x="709556" y="-64504"/>
                  <a:pt x="857551" y="42426"/>
                  <a:pt x="1046879" y="0"/>
                </a:cubicBezTo>
                <a:cubicBezTo>
                  <a:pt x="1236207" y="-42426"/>
                  <a:pt x="1493824" y="67286"/>
                  <a:pt x="1622088" y="0"/>
                </a:cubicBezTo>
                <a:cubicBezTo>
                  <a:pt x="1750352" y="-67286"/>
                  <a:pt x="1963025" y="43627"/>
                  <a:pt x="2093758" y="0"/>
                </a:cubicBezTo>
                <a:cubicBezTo>
                  <a:pt x="2224491" y="-43627"/>
                  <a:pt x="2556785" y="6882"/>
                  <a:pt x="2737992" y="0"/>
                </a:cubicBezTo>
                <a:cubicBezTo>
                  <a:pt x="2919199" y="-6882"/>
                  <a:pt x="3137825" y="5188"/>
                  <a:pt x="3451250" y="0"/>
                </a:cubicBezTo>
                <a:cubicBezTo>
                  <a:pt x="3469477" y="178668"/>
                  <a:pt x="3383122" y="299615"/>
                  <a:pt x="3451250" y="567995"/>
                </a:cubicBezTo>
                <a:cubicBezTo>
                  <a:pt x="3519378" y="836376"/>
                  <a:pt x="3440037" y="925279"/>
                  <a:pt x="3451250" y="1022391"/>
                </a:cubicBezTo>
                <a:cubicBezTo>
                  <a:pt x="3462463" y="1119503"/>
                  <a:pt x="3435338" y="1444199"/>
                  <a:pt x="3451250" y="1703984"/>
                </a:cubicBezTo>
                <a:cubicBezTo>
                  <a:pt x="3467162" y="1963769"/>
                  <a:pt x="3398035" y="1948232"/>
                  <a:pt x="3451250" y="2158380"/>
                </a:cubicBezTo>
                <a:cubicBezTo>
                  <a:pt x="3504465" y="2368528"/>
                  <a:pt x="3434178" y="2593811"/>
                  <a:pt x="3451250" y="2726375"/>
                </a:cubicBezTo>
                <a:cubicBezTo>
                  <a:pt x="3468322" y="2858939"/>
                  <a:pt x="3438279" y="3033400"/>
                  <a:pt x="3451250" y="3180771"/>
                </a:cubicBezTo>
                <a:cubicBezTo>
                  <a:pt x="3464221" y="3328142"/>
                  <a:pt x="3433479" y="3458234"/>
                  <a:pt x="3451250" y="3635167"/>
                </a:cubicBezTo>
                <a:cubicBezTo>
                  <a:pt x="3469021" y="3812100"/>
                  <a:pt x="3409743" y="4179403"/>
                  <a:pt x="3451250" y="4316760"/>
                </a:cubicBezTo>
                <a:cubicBezTo>
                  <a:pt x="3492757" y="4454117"/>
                  <a:pt x="3410092" y="4764391"/>
                  <a:pt x="3451250" y="4941555"/>
                </a:cubicBezTo>
                <a:cubicBezTo>
                  <a:pt x="3492408" y="5118719"/>
                  <a:pt x="3430363" y="5435317"/>
                  <a:pt x="3451250" y="5679948"/>
                </a:cubicBezTo>
                <a:cubicBezTo>
                  <a:pt x="3241329" y="5733523"/>
                  <a:pt x="3036047" y="5639470"/>
                  <a:pt x="2807017" y="5679948"/>
                </a:cubicBezTo>
                <a:cubicBezTo>
                  <a:pt x="2577987" y="5720426"/>
                  <a:pt x="2517426" y="5634306"/>
                  <a:pt x="2300833" y="5679948"/>
                </a:cubicBezTo>
                <a:cubicBezTo>
                  <a:pt x="2084240" y="5725590"/>
                  <a:pt x="2028903" y="5647224"/>
                  <a:pt x="1760138" y="5679948"/>
                </a:cubicBezTo>
                <a:cubicBezTo>
                  <a:pt x="1491374" y="5712672"/>
                  <a:pt x="1424442" y="5621158"/>
                  <a:pt x="1150417" y="5679948"/>
                </a:cubicBezTo>
                <a:cubicBezTo>
                  <a:pt x="876392" y="5738738"/>
                  <a:pt x="872520" y="5623707"/>
                  <a:pt x="644233" y="5679948"/>
                </a:cubicBezTo>
                <a:cubicBezTo>
                  <a:pt x="415946" y="5736189"/>
                  <a:pt x="293966" y="5656399"/>
                  <a:pt x="0" y="5679948"/>
                </a:cubicBezTo>
                <a:cubicBezTo>
                  <a:pt x="-35869" y="5342452"/>
                  <a:pt x="7903" y="5282540"/>
                  <a:pt x="0" y="4998354"/>
                </a:cubicBezTo>
                <a:cubicBezTo>
                  <a:pt x="-7903" y="4714168"/>
                  <a:pt x="65216" y="4540444"/>
                  <a:pt x="0" y="4316760"/>
                </a:cubicBezTo>
                <a:cubicBezTo>
                  <a:pt x="-65216" y="4093076"/>
                  <a:pt x="16991" y="3972538"/>
                  <a:pt x="0" y="3862365"/>
                </a:cubicBezTo>
                <a:cubicBezTo>
                  <a:pt x="-16991" y="3752192"/>
                  <a:pt x="38129" y="3578797"/>
                  <a:pt x="0" y="3464768"/>
                </a:cubicBezTo>
                <a:cubicBezTo>
                  <a:pt x="-38129" y="3350739"/>
                  <a:pt x="36629" y="3071058"/>
                  <a:pt x="0" y="2953573"/>
                </a:cubicBezTo>
                <a:cubicBezTo>
                  <a:pt x="-36629" y="2836088"/>
                  <a:pt x="62171" y="2506490"/>
                  <a:pt x="0" y="2385578"/>
                </a:cubicBezTo>
                <a:cubicBezTo>
                  <a:pt x="-62171" y="2264667"/>
                  <a:pt x="38789" y="2058090"/>
                  <a:pt x="0" y="1931182"/>
                </a:cubicBezTo>
                <a:cubicBezTo>
                  <a:pt x="-38789" y="1804274"/>
                  <a:pt x="58837" y="1527297"/>
                  <a:pt x="0" y="1419987"/>
                </a:cubicBezTo>
                <a:cubicBezTo>
                  <a:pt x="-58837" y="1312677"/>
                  <a:pt x="16039" y="1020877"/>
                  <a:pt x="0" y="851992"/>
                </a:cubicBezTo>
                <a:cubicBezTo>
                  <a:pt x="-16039" y="683108"/>
                  <a:pt x="86718" y="241515"/>
                  <a:pt x="0" y="0"/>
                </a:cubicBezTo>
                <a:close/>
              </a:path>
            </a:pathLst>
          </a:custGeom>
          <a:ln w="57150">
            <a:solidFill>
              <a:srgbClr val="00B0F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2C8D5E-EA8F-8302-022B-2830B82ACB0B}"/>
              </a:ext>
            </a:extLst>
          </p:cNvPr>
          <p:cNvSpPr/>
          <p:nvPr/>
        </p:nvSpPr>
        <p:spPr>
          <a:xfrm>
            <a:off x="1678289" y="863954"/>
            <a:ext cx="1694963" cy="1308661"/>
          </a:xfrm>
          <a:custGeom>
            <a:avLst/>
            <a:gdLst>
              <a:gd name="connsiteX0" fmla="*/ 0 w 1694963"/>
              <a:gd name="connsiteY0" fmla="*/ 0 h 1308661"/>
              <a:gd name="connsiteX1" fmla="*/ 514139 w 1694963"/>
              <a:gd name="connsiteY1" fmla="*/ 0 h 1308661"/>
              <a:gd name="connsiteX2" fmla="*/ 1079126 w 1694963"/>
              <a:gd name="connsiteY2" fmla="*/ 0 h 1308661"/>
              <a:gd name="connsiteX3" fmla="*/ 1694963 w 1694963"/>
              <a:gd name="connsiteY3" fmla="*/ 0 h 1308661"/>
              <a:gd name="connsiteX4" fmla="*/ 1694963 w 1694963"/>
              <a:gd name="connsiteY4" fmla="*/ 449307 h 1308661"/>
              <a:gd name="connsiteX5" fmla="*/ 1694963 w 1694963"/>
              <a:gd name="connsiteY5" fmla="*/ 872441 h 1308661"/>
              <a:gd name="connsiteX6" fmla="*/ 1694963 w 1694963"/>
              <a:gd name="connsiteY6" fmla="*/ 1308661 h 1308661"/>
              <a:gd name="connsiteX7" fmla="*/ 1163875 w 1694963"/>
              <a:gd name="connsiteY7" fmla="*/ 1308661 h 1308661"/>
              <a:gd name="connsiteX8" fmla="*/ 632786 w 1694963"/>
              <a:gd name="connsiteY8" fmla="*/ 1308661 h 1308661"/>
              <a:gd name="connsiteX9" fmla="*/ 0 w 1694963"/>
              <a:gd name="connsiteY9" fmla="*/ 1308661 h 1308661"/>
              <a:gd name="connsiteX10" fmla="*/ 0 w 1694963"/>
              <a:gd name="connsiteY10" fmla="*/ 846267 h 1308661"/>
              <a:gd name="connsiteX11" fmla="*/ 0 w 1694963"/>
              <a:gd name="connsiteY11" fmla="*/ 449307 h 1308661"/>
              <a:gd name="connsiteX12" fmla="*/ 0 w 1694963"/>
              <a:gd name="connsiteY12" fmla="*/ 0 h 130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4963" h="1308661" fill="none" extrusionOk="0">
                <a:moveTo>
                  <a:pt x="0" y="0"/>
                </a:moveTo>
                <a:cubicBezTo>
                  <a:pt x="198671" y="-5343"/>
                  <a:pt x="401651" y="45208"/>
                  <a:pt x="514139" y="0"/>
                </a:cubicBezTo>
                <a:cubicBezTo>
                  <a:pt x="626627" y="-45208"/>
                  <a:pt x="852667" y="58575"/>
                  <a:pt x="1079126" y="0"/>
                </a:cubicBezTo>
                <a:cubicBezTo>
                  <a:pt x="1305585" y="-58575"/>
                  <a:pt x="1563353" y="55710"/>
                  <a:pt x="1694963" y="0"/>
                </a:cubicBezTo>
                <a:cubicBezTo>
                  <a:pt x="1734732" y="175869"/>
                  <a:pt x="1660437" y="304373"/>
                  <a:pt x="1694963" y="449307"/>
                </a:cubicBezTo>
                <a:cubicBezTo>
                  <a:pt x="1729489" y="594241"/>
                  <a:pt x="1693036" y="754127"/>
                  <a:pt x="1694963" y="872441"/>
                </a:cubicBezTo>
                <a:cubicBezTo>
                  <a:pt x="1696890" y="990755"/>
                  <a:pt x="1676863" y="1138596"/>
                  <a:pt x="1694963" y="1308661"/>
                </a:cubicBezTo>
                <a:cubicBezTo>
                  <a:pt x="1498601" y="1365425"/>
                  <a:pt x="1388251" y="1303499"/>
                  <a:pt x="1163875" y="1308661"/>
                </a:cubicBezTo>
                <a:cubicBezTo>
                  <a:pt x="939499" y="1313823"/>
                  <a:pt x="795708" y="1307006"/>
                  <a:pt x="632786" y="1308661"/>
                </a:cubicBezTo>
                <a:cubicBezTo>
                  <a:pt x="469864" y="1310316"/>
                  <a:pt x="252434" y="1262997"/>
                  <a:pt x="0" y="1308661"/>
                </a:cubicBezTo>
                <a:cubicBezTo>
                  <a:pt x="-46215" y="1151940"/>
                  <a:pt x="44197" y="1016346"/>
                  <a:pt x="0" y="846267"/>
                </a:cubicBezTo>
                <a:cubicBezTo>
                  <a:pt x="-44197" y="676188"/>
                  <a:pt x="34625" y="546612"/>
                  <a:pt x="0" y="449307"/>
                </a:cubicBezTo>
                <a:cubicBezTo>
                  <a:pt x="-34625" y="352002"/>
                  <a:pt x="28579" y="172348"/>
                  <a:pt x="0" y="0"/>
                </a:cubicBezTo>
                <a:close/>
              </a:path>
              <a:path w="1694963" h="1308661" stroke="0" extrusionOk="0">
                <a:moveTo>
                  <a:pt x="0" y="0"/>
                </a:moveTo>
                <a:cubicBezTo>
                  <a:pt x="259273" y="-22292"/>
                  <a:pt x="413913" y="65801"/>
                  <a:pt x="564988" y="0"/>
                </a:cubicBezTo>
                <a:cubicBezTo>
                  <a:pt x="716063" y="-65801"/>
                  <a:pt x="860522" y="299"/>
                  <a:pt x="1079126" y="0"/>
                </a:cubicBezTo>
                <a:cubicBezTo>
                  <a:pt x="1297730" y="-299"/>
                  <a:pt x="1409118" y="10415"/>
                  <a:pt x="1694963" y="0"/>
                </a:cubicBezTo>
                <a:cubicBezTo>
                  <a:pt x="1722452" y="156754"/>
                  <a:pt x="1687873" y="243128"/>
                  <a:pt x="1694963" y="396961"/>
                </a:cubicBezTo>
                <a:cubicBezTo>
                  <a:pt x="1702053" y="550794"/>
                  <a:pt x="1648919" y="689548"/>
                  <a:pt x="1694963" y="820094"/>
                </a:cubicBezTo>
                <a:cubicBezTo>
                  <a:pt x="1741007" y="950640"/>
                  <a:pt x="1691112" y="1113293"/>
                  <a:pt x="1694963" y="1308661"/>
                </a:cubicBezTo>
                <a:cubicBezTo>
                  <a:pt x="1508957" y="1358738"/>
                  <a:pt x="1293523" y="1271266"/>
                  <a:pt x="1129975" y="1308661"/>
                </a:cubicBezTo>
                <a:cubicBezTo>
                  <a:pt x="966427" y="1346056"/>
                  <a:pt x="743402" y="1260928"/>
                  <a:pt x="531088" y="1308661"/>
                </a:cubicBezTo>
                <a:cubicBezTo>
                  <a:pt x="318774" y="1356394"/>
                  <a:pt x="226747" y="1269853"/>
                  <a:pt x="0" y="1308661"/>
                </a:cubicBezTo>
                <a:cubicBezTo>
                  <a:pt x="-44969" y="1109977"/>
                  <a:pt x="15563" y="996103"/>
                  <a:pt x="0" y="872441"/>
                </a:cubicBezTo>
                <a:cubicBezTo>
                  <a:pt x="-15563" y="748779"/>
                  <a:pt x="33729" y="563395"/>
                  <a:pt x="0" y="423134"/>
                </a:cubicBezTo>
                <a:cubicBezTo>
                  <a:pt x="-33729" y="282873"/>
                  <a:pt x="32943" y="1118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输入账户密码验证码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CA1596-909D-F110-91F7-851DEC8045C2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 flipV="1">
            <a:off x="3373252" y="962074"/>
            <a:ext cx="1694963" cy="5562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891465-B38B-BB4B-0D9F-D7C2126CAA8F}"/>
              </a:ext>
            </a:extLst>
          </p:cNvPr>
          <p:cNvCxnSpPr>
            <a:cxnSpLocks/>
            <a:stCxn id="19" idx="3"/>
            <a:endCxn id="3" idx="0"/>
          </p:cNvCxnSpPr>
          <p:nvPr/>
        </p:nvCxnSpPr>
        <p:spPr>
          <a:xfrm>
            <a:off x="9392716" y="3181553"/>
            <a:ext cx="914400" cy="62692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B7575793-C4DC-B4CA-0CED-CAA12E4812C8}"/>
              </a:ext>
            </a:extLst>
          </p:cNvPr>
          <p:cNvSpPr/>
          <p:nvPr/>
        </p:nvSpPr>
        <p:spPr>
          <a:xfrm>
            <a:off x="5783213" y="2574175"/>
            <a:ext cx="3609503" cy="1214756"/>
          </a:xfrm>
          <a:custGeom>
            <a:avLst/>
            <a:gdLst>
              <a:gd name="connsiteX0" fmla="*/ 0 w 3609503"/>
              <a:gd name="connsiteY0" fmla="*/ 607378 h 1214756"/>
              <a:gd name="connsiteX1" fmla="*/ 433140 w 3609503"/>
              <a:gd name="connsiteY1" fmla="*/ 461607 h 1214756"/>
              <a:gd name="connsiteX2" fmla="*/ 848233 w 3609503"/>
              <a:gd name="connsiteY2" fmla="*/ 321910 h 1214756"/>
              <a:gd name="connsiteX3" fmla="*/ 1281374 w 3609503"/>
              <a:gd name="connsiteY3" fmla="*/ 176140 h 1214756"/>
              <a:gd name="connsiteX4" fmla="*/ 1804752 w 3609503"/>
              <a:gd name="connsiteY4" fmla="*/ 0 h 1214756"/>
              <a:gd name="connsiteX5" fmla="*/ 2292035 w 3609503"/>
              <a:gd name="connsiteY5" fmla="*/ 163992 h 1214756"/>
              <a:gd name="connsiteX6" fmla="*/ 2761270 w 3609503"/>
              <a:gd name="connsiteY6" fmla="*/ 321910 h 1214756"/>
              <a:gd name="connsiteX7" fmla="*/ 3609503 w 3609503"/>
              <a:gd name="connsiteY7" fmla="*/ 607378 h 1214756"/>
              <a:gd name="connsiteX8" fmla="*/ 3212458 w 3609503"/>
              <a:gd name="connsiteY8" fmla="*/ 741001 h 1214756"/>
              <a:gd name="connsiteX9" fmla="*/ 2725175 w 3609503"/>
              <a:gd name="connsiteY9" fmla="*/ 904993 h 1214756"/>
              <a:gd name="connsiteX10" fmla="*/ 2273987 w 3609503"/>
              <a:gd name="connsiteY10" fmla="*/ 1056838 h 1214756"/>
              <a:gd name="connsiteX11" fmla="*/ 1804752 w 3609503"/>
              <a:gd name="connsiteY11" fmla="*/ 1214756 h 1214756"/>
              <a:gd name="connsiteX12" fmla="*/ 1407707 w 3609503"/>
              <a:gd name="connsiteY12" fmla="*/ 1081133 h 1214756"/>
              <a:gd name="connsiteX13" fmla="*/ 974566 w 3609503"/>
              <a:gd name="connsiteY13" fmla="*/ 935362 h 1214756"/>
              <a:gd name="connsiteX14" fmla="*/ 541426 w 3609503"/>
              <a:gd name="connsiteY14" fmla="*/ 789591 h 1214756"/>
              <a:gd name="connsiteX15" fmla="*/ 0 w 3609503"/>
              <a:gd name="connsiteY15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9503" h="1214756" extrusionOk="0">
                <a:moveTo>
                  <a:pt x="0" y="607378"/>
                </a:moveTo>
                <a:cubicBezTo>
                  <a:pt x="106909" y="533385"/>
                  <a:pt x="231285" y="577497"/>
                  <a:pt x="433140" y="461607"/>
                </a:cubicBezTo>
                <a:cubicBezTo>
                  <a:pt x="634995" y="345718"/>
                  <a:pt x="671249" y="387069"/>
                  <a:pt x="848233" y="321910"/>
                </a:cubicBezTo>
                <a:cubicBezTo>
                  <a:pt x="1025217" y="256751"/>
                  <a:pt x="1157676" y="237087"/>
                  <a:pt x="1281374" y="176140"/>
                </a:cubicBezTo>
                <a:cubicBezTo>
                  <a:pt x="1405072" y="115193"/>
                  <a:pt x="1621838" y="125131"/>
                  <a:pt x="1804752" y="0"/>
                </a:cubicBezTo>
                <a:cubicBezTo>
                  <a:pt x="1948813" y="34518"/>
                  <a:pt x="2077420" y="133537"/>
                  <a:pt x="2292035" y="163992"/>
                </a:cubicBezTo>
                <a:cubicBezTo>
                  <a:pt x="2506650" y="194447"/>
                  <a:pt x="2550685" y="289616"/>
                  <a:pt x="2761270" y="321910"/>
                </a:cubicBezTo>
                <a:cubicBezTo>
                  <a:pt x="2971854" y="354204"/>
                  <a:pt x="3322953" y="605812"/>
                  <a:pt x="3609503" y="607378"/>
                </a:cubicBezTo>
                <a:cubicBezTo>
                  <a:pt x="3437924" y="670984"/>
                  <a:pt x="3294103" y="692998"/>
                  <a:pt x="3212458" y="741001"/>
                </a:cubicBezTo>
                <a:cubicBezTo>
                  <a:pt x="3130813" y="789004"/>
                  <a:pt x="2929263" y="801588"/>
                  <a:pt x="2725175" y="904993"/>
                </a:cubicBezTo>
                <a:cubicBezTo>
                  <a:pt x="2521087" y="1008398"/>
                  <a:pt x="2411287" y="959951"/>
                  <a:pt x="2273987" y="1056838"/>
                </a:cubicBezTo>
                <a:cubicBezTo>
                  <a:pt x="2136687" y="1153725"/>
                  <a:pt x="1958063" y="1103905"/>
                  <a:pt x="1804752" y="1214756"/>
                </a:cubicBezTo>
                <a:cubicBezTo>
                  <a:pt x="1608689" y="1168645"/>
                  <a:pt x="1508133" y="1085797"/>
                  <a:pt x="1407707" y="1081133"/>
                </a:cubicBezTo>
                <a:cubicBezTo>
                  <a:pt x="1307281" y="1076469"/>
                  <a:pt x="1173595" y="953431"/>
                  <a:pt x="974566" y="935362"/>
                </a:cubicBezTo>
                <a:cubicBezTo>
                  <a:pt x="775537" y="917293"/>
                  <a:pt x="669797" y="816264"/>
                  <a:pt x="541426" y="789591"/>
                </a:cubicBezTo>
                <a:cubicBezTo>
                  <a:pt x="413055" y="762919"/>
                  <a:pt x="275928" y="662449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找到用户？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C3DB48-FCF3-9C68-F34D-1A67168E5FEB}"/>
              </a:ext>
            </a:extLst>
          </p:cNvPr>
          <p:cNvSpPr/>
          <p:nvPr/>
        </p:nvSpPr>
        <p:spPr>
          <a:xfrm>
            <a:off x="5745205" y="5325465"/>
            <a:ext cx="1828800" cy="595021"/>
          </a:xfrm>
          <a:custGeom>
            <a:avLst/>
            <a:gdLst>
              <a:gd name="connsiteX0" fmla="*/ 0 w 1828800"/>
              <a:gd name="connsiteY0" fmla="*/ 0 h 595021"/>
              <a:gd name="connsiteX1" fmla="*/ 475488 w 1828800"/>
              <a:gd name="connsiteY1" fmla="*/ 0 h 595021"/>
              <a:gd name="connsiteX2" fmla="*/ 969264 w 1828800"/>
              <a:gd name="connsiteY2" fmla="*/ 0 h 595021"/>
              <a:gd name="connsiteX3" fmla="*/ 1828800 w 1828800"/>
              <a:gd name="connsiteY3" fmla="*/ 0 h 595021"/>
              <a:gd name="connsiteX4" fmla="*/ 1828800 w 1828800"/>
              <a:gd name="connsiteY4" fmla="*/ 595021 h 595021"/>
              <a:gd name="connsiteX5" fmla="*/ 1426464 w 1828800"/>
              <a:gd name="connsiteY5" fmla="*/ 595021 h 595021"/>
              <a:gd name="connsiteX6" fmla="*/ 1005840 w 1828800"/>
              <a:gd name="connsiteY6" fmla="*/ 595021 h 595021"/>
              <a:gd name="connsiteX7" fmla="*/ 512064 w 1828800"/>
              <a:gd name="connsiteY7" fmla="*/ 595021 h 595021"/>
              <a:gd name="connsiteX8" fmla="*/ 0 w 1828800"/>
              <a:gd name="connsiteY8" fmla="*/ 595021 h 595021"/>
              <a:gd name="connsiteX9" fmla="*/ 0 w 1828800"/>
              <a:gd name="connsiteY9" fmla="*/ 0 h 59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595021" fill="none" extrusionOk="0">
                <a:moveTo>
                  <a:pt x="0" y="0"/>
                </a:moveTo>
                <a:cubicBezTo>
                  <a:pt x="166961" y="-29725"/>
                  <a:pt x="265329" y="44520"/>
                  <a:pt x="475488" y="0"/>
                </a:cubicBezTo>
                <a:cubicBezTo>
                  <a:pt x="685647" y="-44520"/>
                  <a:pt x="842622" y="15201"/>
                  <a:pt x="969264" y="0"/>
                </a:cubicBezTo>
                <a:cubicBezTo>
                  <a:pt x="1095906" y="-15201"/>
                  <a:pt x="1611394" y="61079"/>
                  <a:pt x="1828800" y="0"/>
                </a:cubicBezTo>
                <a:cubicBezTo>
                  <a:pt x="1865517" y="220870"/>
                  <a:pt x="1789124" y="321325"/>
                  <a:pt x="1828800" y="595021"/>
                </a:cubicBezTo>
                <a:cubicBezTo>
                  <a:pt x="1669963" y="599787"/>
                  <a:pt x="1598155" y="547540"/>
                  <a:pt x="1426464" y="595021"/>
                </a:cubicBezTo>
                <a:cubicBezTo>
                  <a:pt x="1254773" y="642502"/>
                  <a:pt x="1163636" y="558969"/>
                  <a:pt x="1005840" y="595021"/>
                </a:cubicBezTo>
                <a:cubicBezTo>
                  <a:pt x="848044" y="631073"/>
                  <a:pt x="753886" y="582670"/>
                  <a:pt x="512064" y="595021"/>
                </a:cubicBezTo>
                <a:cubicBezTo>
                  <a:pt x="270242" y="607372"/>
                  <a:pt x="128779" y="547491"/>
                  <a:pt x="0" y="595021"/>
                </a:cubicBezTo>
                <a:cubicBezTo>
                  <a:pt x="-3290" y="304527"/>
                  <a:pt x="59561" y="268427"/>
                  <a:pt x="0" y="0"/>
                </a:cubicBezTo>
                <a:close/>
              </a:path>
              <a:path w="1828800" h="595021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62673" y="129042"/>
                  <a:pt x="1821820" y="393512"/>
                  <a:pt x="1828800" y="595021"/>
                </a:cubicBezTo>
                <a:cubicBezTo>
                  <a:pt x="1634267" y="605266"/>
                  <a:pt x="1512136" y="558153"/>
                  <a:pt x="1408176" y="595021"/>
                </a:cubicBezTo>
                <a:cubicBezTo>
                  <a:pt x="1304216" y="631889"/>
                  <a:pt x="1169431" y="563154"/>
                  <a:pt x="969264" y="595021"/>
                </a:cubicBezTo>
                <a:cubicBezTo>
                  <a:pt x="769097" y="626888"/>
                  <a:pt x="628756" y="560170"/>
                  <a:pt x="475488" y="595021"/>
                </a:cubicBezTo>
                <a:cubicBezTo>
                  <a:pt x="322220" y="629872"/>
                  <a:pt x="173374" y="593662"/>
                  <a:pt x="0" y="595021"/>
                </a:cubicBezTo>
                <a:cubicBezTo>
                  <a:pt x="-55068" y="335949"/>
                  <a:pt x="33557" y="127315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封装</a:t>
            </a:r>
            <a:r>
              <a:rPr lang="en-US" altLang="zh-CN" dirty="0">
                <a:solidFill>
                  <a:schemeClr val="accent6"/>
                </a:solidFill>
              </a:rPr>
              <a:t>JavaBean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8E1C836-3372-F1B5-8DB4-E1E0F045240B}"/>
              </a:ext>
            </a:extLst>
          </p:cNvPr>
          <p:cNvCxnSpPr>
            <a:cxnSpLocks/>
            <a:stCxn id="3" idx="2"/>
            <a:endCxn id="40" idx="3"/>
          </p:cNvCxnSpPr>
          <p:nvPr/>
        </p:nvCxnSpPr>
        <p:spPr>
          <a:xfrm flipH="1">
            <a:off x="7574005" y="4592924"/>
            <a:ext cx="2733111" cy="10300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0295BF-8C12-7B14-7164-53C9F168B0C1}"/>
              </a:ext>
            </a:extLst>
          </p:cNvPr>
          <p:cNvCxnSpPr>
            <a:cxnSpLocks/>
            <a:stCxn id="40" idx="1"/>
            <a:endCxn id="57" idx="3"/>
          </p:cNvCxnSpPr>
          <p:nvPr/>
        </p:nvCxnSpPr>
        <p:spPr>
          <a:xfrm flipH="1" flipV="1">
            <a:off x="3307080" y="4602127"/>
            <a:ext cx="2438125" cy="102084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7E1A525-9A05-C4C2-61FE-90495ACE46FB}"/>
              </a:ext>
            </a:extLst>
          </p:cNvPr>
          <p:cNvSpPr/>
          <p:nvPr/>
        </p:nvSpPr>
        <p:spPr>
          <a:xfrm>
            <a:off x="1612118" y="4332687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欢迎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412A5A-9D9D-DAB0-4A97-132B3CC74CD6}"/>
              </a:ext>
            </a:extLst>
          </p:cNvPr>
          <p:cNvSpPr/>
          <p:nvPr/>
        </p:nvSpPr>
        <p:spPr>
          <a:xfrm>
            <a:off x="1656207" y="2906733"/>
            <a:ext cx="1694962" cy="538880"/>
          </a:xfrm>
          <a:custGeom>
            <a:avLst/>
            <a:gdLst>
              <a:gd name="connsiteX0" fmla="*/ 0 w 1694962"/>
              <a:gd name="connsiteY0" fmla="*/ 0 h 538880"/>
              <a:gd name="connsiteX1" fmla="*/ 598887 w 1694962"/>
              <a:gd name="connsiteY1" fmla="*/ 0 h 538880"/>
              <a:gd name="connsiteX2" fmla="*/ 1129975 w 1694962"/>
              <a:gd name="connsiteY2" fmla="*/ 0 h 538880"/>
              <a:gd name="connsiteX3" fmla="*/ 1694962 w 1694962"/>
              <a:gd name="connsiteY3" fmla="*/ 0 h 538880"/>
              <a:gd name="connsiteX4" fmla="*/ 1694962 w 1694962"/>
              <a:gd name="connsiteY4" fmla="*/ 538880 h 538880"/>
              <a:gd name="connsiteX5" fmla="*/ 1129975 w 1694962"/>
              <a:gd name="connsiteY5" fmla="*/ 538880 h 538880"/>
              <a:gd name="connsiteX6" fmla="*/ 564987 w 1694962"/>
              <a:gd name="connsiteY6" fmla="*/ 538880 h 538880"/>
              <a:gd name="connsiteX7" fmla="*/ 0 w 1694962"/>
              <a:gd name="connsiteY7" fmla="*/ 538880 h 538880"/>
              <a:gd name="connsiteX8" fmla="*/ 0 w 1694962"/>
              <a:gd name="connsiteY8" fmla="*/ 0 h 53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4962" h="538880" fill="none" extrusionOk="0">
                <a:moveTo>
                  <a:pt x="0" y="0"/>
                </a:moveTo>
                <a:cubicBezTo>
                  <a:pt x="153157" y="-48046"/>
                  <a:pt x="335915" y="71451"/>
                  <a:pt x="598887" y="0"/>
                </a:cubicBezTo>
                <a:cubicBezTo>
                  <a:pt x="861859" y="-71451"/>
                  <a:pt x="878838" y="12456"/>
                  <a:pt x="1129975" y="0"/>
                </a:cubicBezTo>
                <a:cubicBezTo>
                  <a:pt x="1381112" y="-12456"/>
                  <a:pt x="1567372" y="59502"/>
                  <a:pt x="1694962" y="0"/>
                </a:cubicBezTo>
                <a:cubicBezTo>
                  <a:pt x="1721828" y="137091"/>
                  <a:pt x="1680874" y="274851"/>
                  <a:pt x="1694962" y="538880"/>
                </a:cubicBezTo>
                <a:cubicBezTo>
                  <a:pt x="1550524" y="569828"/>
                  <a:pt x="1373311" y="535482"/>
                  <a:pt x="1129975" y="538880"/>
                </a:cubicBezTo>
                <a:cubicBezTo>
                  <a:pt x="886639" y="542278"/>
                  <a:pt x="758757" y="507027"/>
                  <a:pt x="564987" y="538880"/>
                </a:cubicBezTo>
                <a:cubicBezTo>
                  <a:pt x="371217" y="570733"/>
                  <a:pt x="141523" y="476714"/>
                  <a:pt x="0" y="538880"/>
                </a:cubicBezTo>
                <a:cubicBezTo>
                  <a:pt x="-2774" y="371801"/>
                  <a:pt x="62456" y="201799"/>
                  <a:pt x="0" y="0"/>
                </a:cubicBezTo>
                <a:close/>
              </a:path>
              <a:path w="1694962" h="538880" stroke="0" extrusionOk="0">
                <a:moveTo>
                  <a:pt x="0" y="0"/>
                </a:moveTo>
                <a:cubicBezTo>
                  <a:pt x="266449" y="-16325"/>
                  <a:pt x="418335" y="1825"/>
                  <a:pt x="564987" y="0"/>
                </a:cubicBezTo>
                <a:cubicBezTo>
                  <a:pt x="711639" y="-1825"/>
                  <a:pt x="859855" y="58029"/>
                  <a:pt x="1079126" y="0"/>
                </a:cubicBezTo>
                <a:cubicBezTo>
                  <a:pt x="1298397" y="-58029"/>
                  <a:pt x="1412527" y="14604"/>
                  <a:pt x="1694962" y="0"/>
                </a:cubicBezTo>
                <a:cubicBezTo>
                  <a:pt x="1756647" y="195994"/>
                  <a:pt x="1650376" y="382640"/>
                  <a:pt x="1694962" y="538880"/>
                </a:cubicBezTo>
                <a:cubicBezTo>
                  <a:pt x="1512248" y="590843"/>
                  <a:pt x="1265792" y="510331"/>
                  <a:pt x="1146924" y="538880"/>
                </a:cubicBezTo>
                <a:cubicBezTo>
                  <a:pt x="1028056" y="567429"/>
                  <a:pt x="877887" y="536522"/>
                  <a:pt x="632786" y="538880"/>
                </a:cubicBezTo>
                <a:cubicBezTo>
                  <a:pt x="387685" y="541238"/>
                  <a:pt x="262396" y="477858"/>
                  <a:pt x="0" y="538880"/>
                </a:cubicBezTo>
                <a:cubicBezTo>
                  <a:pt x="-45935" y="329418"/>
                  <a:pt x="18715" y="193757"/>
                  <a:pt x="0" y="0"/>
                </a:cubicBezTo>
                <a:close/>
              </a:path>
            </a:pathLst>
          </a:custGeom>
          <a:ln w="57150"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注册失败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5A20EE5-2CD2-049B-E917-C115F29229D9}"/>
              </a:ext>
            </a:extLst>
          </p:cNvPr>
          <p:cNvSpPr txBox="1"/>
          <p:nvPr/>
        </p:nvSpPr>
        <p:spPr>
          <a:xfrm>
            <a:off x="9214617" y="3041971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47100D6-6136-C721-1814-808117B9D20C}"/>
              </a:ext>
            </a:extLst>
          </p:cNvPr>
          <p:cNvSpPr txBox="1"/>
          <p:nvPr/>
        </p:nvSpPr>
        <p:spPr>
          <a:xfrm>
            <a:off x="7216293" y="3652821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4D6779DE-073A-CF05-CD89-7F65BF8B3C6F}"/>
              </a:ext>
            </a:extLst>
          </p:cNvPr>
          <p:cNvSpPr/>
          <p:nvPr/>
        </p:nvSpPr>
        <p:spPr>
          <a:xfrm>
            <a:off x="5068215" y="354696"/>
            <a:ext cx="3609503" cy="1214756"/>
          </a:xfrm>
          <a:custGeom>
            <a:avLst/>
            <a:gdLst>
              <a:gd name="connsiteX0" fmla="*/ 0 w 3609503"/>
              <a:gd name="connsiteY0" fmla="*/ 607378 h 1214756"/>
              <a:gd name="connsiteX1" fmla="*/ 433140 w 3609503"/>
              <a:gd name="connsiteY1" fmla="*/ 461607 h 1214756"/>
              <a:gd name="connsiteX2" fmla="*/ 848233 w 3609503"/>
              <a:gd name="connsiteY2" fmla="*/ 321910 h 1214756"/>
              <a:gd name="connsiteX3" fmla="*/ 1281374 w 3609503"/>
              <a:gd name="connsiteY3" fmla="*/ 176140 h 1214756"/>
              <a:gd name="connsiteX4" fmla="*/ 1804752 w 3609503"/>
              <a:gd name="connsiteY4" fmla="*/ 0 h 1214756"/>
              <a:gd name="connsiteX5" fmla="*/ 2292035 w 3609503"/>
              <a:gd name="connsiteY5" fmla="*/ 163992 h 1214756"/>
              <a:gd name="connsiteX6" fmla="*/ 2761270 w 3609503"/>
              <a:gd name="connsiteY6" fmla="*/ 321910 h 1214756"/>
              <a:gd name="connsiteX7" fmla="*/ 3609503 w 3609503"/>
              <a:gd name="connsiteY7" fmla="*/ 607378 h 1214756"/>
              <a:gd name="connsiteX8" fmla="*/ 3212458 w 3609503"/>
              <a:gd name="connsiteY8" fmla="*/ 741001 h 1214756"/>
              <a:gd name="connsiteX9" fmla="*/ 2725175 w 3609503"/>
              <a:gd name="connsiteY9" fmla="*/ 904993 h 1214756"/>
              <a:gd name="connsiteX10" fmla="*/ 2273987 w 3609503"/>
              <a:gd name="connsiteY10" fmla="*/ 1056838 h 1214756"/>
              <a:gd name="connsiteX11" fmla="*/ 1804752 w 3609503"/>
              <a:gd name="connsiteY11" fmla="*/ 1214756 h 1214756"/>
              <a:gd name="connsiteX12" fmla="*/ 1407707 w 3609503"/>
              <a:gd name="connsiteY12" fmla="*/ 1081133 h 1214756"/>
              <a:gd name="connsiteX13" fmla="*/ 974566 w 3609503"/>
              <a:gd name="connsiteY13" fmla="*/ 935362 h 1214756"/>
              <a:gd name="connsiteX14" fmla="*/ 541426 w 3609503"/>
              <a:gd name="connsiteY14" fmla="*/ 789591 h 1214756"/>
              <a:gd name="connsiteX15" fmla="*/ 0 w 3609503"/>
              <a:gd name="connsiteY15" fmla="*/ 607378 h 12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9503" h="1214756" extrusionOk="0">
                <a:moveTo>
                  <a:pt x="0" y="607378"/>
                </a:moveTo>
                <a:cubicBezTo>
                  <a:pt x="106909" y="533385"/>
                  <a:pt x="231285" y="577497"/>
                  <a:pt x="433140" y="461607"/>
                </a:cubicBezTo>
                <a:cubicBezTo>
                  <a:pt x="634995" y="345718"/>
                  <a:pt x="671249" y="387069"/>
                  <a:pt x="848233" y="321910"/>
                </a:cubicBezTo>
                <a:cubicBezTo>
                  <a:pt x="1025217" y="256751"/>
                  <a:pt x="1157676" y="237087"/>
                  <a:pt x="1281374" y="176140"/>
                </a:cubicBezTo>
                <a:cubicBezTo>
                  <a:pt x="1405072" y="115193"/>
                  <a:pt x="1621838" y="125131"/>
                  <a:pt x="1804752" y="0"/>
                </a:cubicBezTo>
                <a:cubicBezTo>
                  <a:pt x="1948813" y="34518"/>
                  <a:pt x="2077420" y="133537"/>
                  <a:pt x="2292035" y="163992"/>
                </a:cubicBezTo>
                <a:cubicBezTo>
                  <a:pt x="2506650" y="194447"/>
                  <a:pt x="2550685" y="289616"/>
                  <a:pt x="2761270" y="321910"/>
                </a:cubicBezTo>
                <a:cubicBezTo>
                  <a:pt x="2971854" y="354204"/>
                  <a:pt x="3322953" y="605812"/>
                  <a:pt x="3609503" y="607378"/>
                </a:cubicBezTo>
                <a:cubicBezTo>
                  <a:pt x="3437924" y="670984"/>
                  <a:pt x="3294103" y="692998"/>
                  <a:pt x="3212458" y="741001"/>
                </a:cubicBezTo>
                <a:cubicBezTo>
                  <a:pt x="3130813" y="789004"/>
                  <a:pt x="2929263" y="801588"/>
                  <a:pt x="2725175" y="904993"/>
                </a:cubicBezTo>
                <a:cubicBezTo>
                  <a:pt x="2521087" y="1008398"/>
                  <a:pt x="2411287" y="959951"/>
                  <a:pt x="2273987" y="1056838"/>
                </a:cubicBezTo>
                <a:cubicBezTo>
                  <a:pt x="2136687" y="1153725"/>
                  <a:pt x="1958063" y="1103905"/>
                  <a:pt x="1804752" y="1214756"/>
                </a:cubicBezTo>
                <a:cubicBezTo>
                  <a:pt x="1608689" y="1168645"/>
                  <a:pt x="1508133" y="1085797"/>
                  <a:pt x="1407707" y="1081133"/>
                </a:cubicBezTo>
                <a:cubicBezTo>
                  <a:pt x="1307281" y="1076469"/>
                  <a:pt x="1173595" y="953431"/>
                  <a:pt x="974566" y="935362"/>
                </a:cubicBezTo>
                <a:cubicBezTo>
                  <a:pt x="775537" y="917293"/>
                  <a:pt x="669797" y="816264"/>
                  <a:pt x="541426" y="789591"/>
                </a:cubicBezTo>
                <a:cubicBezTo>
                  <a:pt x="413055" y="762919"/>
                  <a:pt x="275928" y="662449"/>
                  <a:pt x="0" y="607378"/>
                </a:cubicBezTo>
                <a:close/>
              </a:path>
            </a:pathLst>
          </a:cu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73535070">
                  <a:prstGeom prst="diamon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验证码正确？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2A442D3-33A5-7F07-F64B-4B27C7E503F7}"/>
              </a:ext>
            </a:extLst>
          </p:cNvPr>
          <p:cNvCxnSpPr>
            <a:cxnSpLocks/>
            <a:stCxn id="77" idx="2"/>
            <a:endCxn id="58" idx="3"/>
          </p:cNvCxnSpPr>
          <p:nvPr/>
        </p:nvCxnSpPr>
        <p:spPr>
          <a:xfrm flipH="1">
            <a:off x="3351169" y="1569452"/>
            <a:ext cx="3521798" cy="160672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3CE17D74-29DC-59E2-8451-630E89D363E5}"/>
              </a:ext>
            </a:extLst>
          </p:cNvPr>
          <p:cNvSpPr txBox="1"/>
          <p:nvPr/>
        </p:nvSpPr>
        <p:spPr>
          <a:xfrm>
            <a:off x="6279947" y="1564779"/>
            <a:ext cx="14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D6DA6A8-E080-0CAB-F912-B23AA0467DBB}"/>
              </a:ext>
            </a:extLst>
          </p:cNvPr>
          <p:cNvSpPr txBox="1"/>
          <p:nvPr/>
        </p:nvSpPr>
        <p:spPr>
          <a:xfrm>
            <a:off x="8548524" y="777408"/>
            <a:ext cx="17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483565FE-150E-78B0-EE12-6699059848B3}"/>
              </a:ext>
            </a:extLst>
          </p:cNvPr>
          <p:cNvCxnSpPr>
            <a:cxnSpLocks/>
            <a:stCxn id="99" idx="3"/>
            <a:endCxn id="19" idx="0"/>
          </p:cNvCxnSpPr>
          <p:nvPr/>
        </p:nvCxnSpPr>
        <p:spPr>
          <a:xfrm flipH="1">
            <a:off x="7587965" y="962074"/>
            <a:ext cx="1138658" cy="1612101"/>
          </a:xfrm>
          <a:prstGeom prst="curvedConnector4">
            <a:avLst>
              <a:gd name="adj1" fmla="val -119654"/>
              <a:gd name="adj2" fmla="val 7569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F73A8F82-C5A2-E4BF-2267-C952D63B115F}"/>
              </a:ext>
            </a:extLst>
          </p:cNvPr>
          <p:cNvCxnSpPr>
            <a:cxnSpLocks/>
            <a:stCxn id="19" idx="2"/>
            <a:endCxn id="58" idx="3"/>
          </p:cNvCxnSpPr>
          <p:nvPr/>
        </p:nvCxnSpPr>
        <p:spPr>
          <a:xfrm rot="5400000" flipH="1">
            <a:off x="5163188" y="1364154"/>
            <a:ext cx="612758" cy="4236796"/>
          </a:xfrm>
          <a:prstGeom prst="curvedConnector4">
            <a:avLst>
              <a:gd name="adj1" fmla="val -128037"/>
              <a:gd name="adj2" fmla="val 6197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5F692FB-FCFC-8C30-86E6-CE24F075CAAE}"/>
              </a:ext>
            </a:extLst>
          </p:cNvPr>
          <p:cNvSpPr/>
          <p:nvPr/>
        </p:nvSpPr>
        <p:spPr>
          <a:xfrm>
            <a:off x="9392716" y="3808480"/>
            <a:ext cx="1828800" cy="784444"/>
          </a:xfrm>
          <a:custGeom>
            <a:avLst/>
            <a:gdLst>
              <a:gd name="connsiteX0" fmla="*/ 0 w 1828800"/>
              <a:gd name="connsiteY0" fmla="*/ 0 h 784444"/>
              <a:gd name="connsiteX1" fmla="*/ 402336 w 1828800"/>
              <a:gd name="connsiteY1" fmla="*/ 0 h 784444"/>
              <a:gd name="connsiteX2" fmla="*/ 859536 w 1828800"/>
              <a:gd name="connsiteY2" fmla="*/ 0 h 784444"/>
              <a:gd name="connsiteX3" fmla="*/ 1353312 w 1828800"/>
              <a:gd name="connsiteY3" fmla="*/ 0 h 784444"/>
              <a:gd name="connsiteX4" fmla="*/ 1828800 w 1828800"/>
              <a:gd name="connsiteY4" fmla="*/ 0 h 784444"/>
              <a:gd name="connsiteX5" fmla="*/ 1828800 w 1828800"/>
              <a:gd name="connsiteY5" fmla="*/ 384378 h 784444"/>
              <a:gd name="connsiteX6" fmla="*/ 1828800 w 1828800"/>
              <a:gd name="connsiteY6" fmla="*/ 784444 h 784444"/>
              <a:gd name="connsiteX7" fmla="*/ 1408176 w 1828800"/>
              <a:gd name="connsiteY7" fmla="*/ 784444 h 784444"/>
              <a:gd name="connsiteX8" fmla="*/ 987552 w 1828800"/>
              <a:gd name="connsiteY8" fmla="*/ 784444 h 784444"/>
              <a:gd name="connsiteX9" fmla="*/ 548640 w 1828800"/>
              <a:gd name="connsiteY9" fmla="*/ 784444 h 784444"/>
              <a:gd name="connsiteX10" fmla="*/ 0 w 1828800"/>
              <a:gd name="connsiteY10" fmla="*/ 784444 h 784444"/>
              <a:gd name="connsiteX11" fmla="*/ 0 w 1828800"/>
              <a:gd name="connsiteY11" fmla="*/ 407911 h 784444"/>
              <a:gd name="connsiteX12" fmla="*/ 0 w 1828800"/>
              <a:gd name="connsiteY12" fmla="*/ 0 h 78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784444" fill="none" extrusionOk="0">
                <a:moveTo>
                  <a:pt x="0" y="0"/>
                </a:moveTo>
                <a:cubicBezTo>
                  <a:pt x="102666" y="-20776"/>
                  <a:pt x="291078" y="39133"/>
                  <a:pt x="402336" y="0"/>
                </a:cubicBezTo>
                <a:cubicBezTo>
                  <a:pt x="513594" y="-39133"/>
                  <a:pt x="701173" y="42485"/>
                  <a:pt x="859536" y="0"/>
                </a:cubicBezTo>
                <a:cubicBezTo>
                  <a:pt x="1017899" y="-42485"/>
                  <a:pt x="1160515" y="38263"/>
                  <a:pt x="1353312" y="0"/>
                </a:cubicBezTo>
                <a:cubicBezTo>
                  <a:pt x="1546109" y="-38263"/>
                  <a:pt x="1591276" y="36783"/>
                  <a:pt x="1828800" y="0"/>
                </a:cubicBezTo>
                <a:cubicBezTo>
                  <a:pt x="1873746" y="139417"/>
                  <a:pt x="1817305" y="305483"/>
                  <a:pt x="1828800" y="384378"/>
                </a:cubicBezTo>
                <a:cubicBezTo>
                  <a:pt x="1840295" y="463273"/>
                  <a:pt x="1799351" y="624629"/>
                  <a:pt x="1828800" y="784444"/>
                </a:cubicBezTo>
                <a:cubicBezTo>
                  <a:pt x="1647521" y="789276"/>
                  <a:pt x="1528282" y="781400"/>
                  <a:pt x="1408176" y="784444"/>
                </a:cubicBezTo>
                <a:cubicBezTo>
                  <a:pt x="1288070" y="787488"/>
                  <a:pt x="1187955" y="768338"/>
                  <a:pt x="987552" y="784444"/>
                </a:cubicBezTo>
                <a:cubicBezTo>
                  <a:pt x="787149" y="800550"/>
                  <a:pt x="682825" y="761580"/>
                  <a:pt x="548640" y="784444"/>
                </a:cubicBezTo>
                <a:cubicBezTo>
                  <a:pt x="414455" y="807308"/>
                  <a:pt x="125640" y="743641"/>
                  <a:pt x="0" y="784444"/>
                </a:cubicBezTo>
                <a:cubicBezTo>
                  <a:pt x="-36614" y="605237"/>
                  <a:pt x="5901" y="541566"/>
                  <a:pt x="0" y="407911"/>
                </a:cubicBezTo>
                <a:cubicBezTo>
                  <a:pt x="-5901" y="274256"/>
                  <a:pt x="34851" y="139935"/>
                  <a:pt x="0" y="0"/>
                </a:cubicBezTo>
                <a:close/>
              </a:path>
              <a:path w="1828800" h="784444" stroke="0" extrusionOk="0">
                <a:moveTo>
                  <a:pt x="0" y="0"/>
                </a:moveTo>
                <a:cubicBezTo>
                  <a:pt x="201036" y="-18842"/>
                  <a:pt x="331744" y="38575"/>
                  <a:pt x="457200" y="0"/>
                </a:cubicBezTo>
                <a:cubicBezTo>
                  <a:pt x="582656" y="-38575"/>
                  <a:pt x="751036" y="16726"/>
                  <a:pt x="859536" y="0"/>
                </a:cubicBezTo>
                <a:cubicBezTo>
                  <a:pt x="968036" y="-16726"/>
                  <a:pt x="1204829" y="23940"/>
                  <a:pt x="1316736" y="0"/>
                </a:cubicBezTo>
                <a:cubicBezTo>
                  <a:pt x="1428643" y="-23940"/>
                  <a:pt x="1575860" y="15906"/>
                  <a:pt x="1828800" y="0"/>
                </a:cubicBezTo>
                <a:cubicBezTo>
                  <a:pt x="1874327" y="190198"/>
                  <a:pt x="1790306" y="318667"/>
                  <a:pt x="1828800" y="407911"/>
                </a:cubicBezTo>
                <a:cubicBezTo>
                  <a:pt x="1867294" y="497155"/>
                  <a:pt x="1805760" y="635139"/>
                  <a:pt x="1828800" y="784444"/>
                </a:cubicBezTo>
                <a:cubicBezTo>
                  <a:pt x="1666764" y="821090"/>
                  <a:pt x="1530962" y="772328"/>
                  <a:pt x="1371600" y="784444"/>
                </a:cubicBezTo>
                <a:cubicBezTo>
                  <a:pt x="1212238" y="796560"/>
                  <a:pt x="1031092" y="749593"/>
                  <a:pt x="877824" y="784444"/>
                </a:cubicBezTo>
                <a:cubicBezTo>
                  <a:pt x="724556" y="819295"/>
                  <a:pt x="603366" y="769918"/>
                  <a:pt x="475488" y="784444"/>
                </a:cubicBezTo>
                <a:cubicBezTo>
                  <a:pt x="347610" y="798970"/>
                  <a:pt x="119291" y="734936"/>
                  <a:pt x="0" y="784444"/>
                </a:cubicBezTo>
                <a:cubicBezTo>
                  <a:pt x="-41855" y="646777"/>
                  <a:pt x="34016" y="556194"/>
                  <a:pt x="0" y="407911"/>
                </a:cubicBezTo>
                <a:cubicBezTo>
                  <a:pt x="-34016" y="259628"/>
                  <a:pt x="32700" y="160658"/>
                  <a:pt x="0" y="0"/>
                </a:cubicBezTo>
                <a:close/>
              </a:path>
            </a:pathLst>
          </a:custGeom>
          <a:ln w="57150"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1609715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数据库添加用户</a:t>
            </a:r>
          </a:p>
        </p:txBody>
      </p:sp>
    </p:spTree>
    <p:extLst>
      <p:ext uri="{BB962C8B-B14F-4D97-AF65-F5344CB8AC3E}">
        <p14:creationId xmlns:p14="http://schemas.microsoft.com/office/powerpoint/2010/main" val="20579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2146</TotalTime>
  <Words>187</Words>
  <Application>Microsoft Office PowerPoint</Application>
  <PresentationFormat>宽屏</PresentationFormat>
  <Paragraphs>111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Chaos Vargant</dc:creator>
  <cp:lastModifiedBy>Chaos Vargant</cp:lastModifiedBy>
  <cp:revision>7</cp:revision>
  <dcterms:created xsi:type="dcterms:W3CDTF">2024-05-11T00:18:28Z</dcterms:created>
  <dcterms:modified xsi:type="dcterms:W3CDTF">2024-05-12T12:50:10Z</dcterms:modified>
</cp:coreProperties>
</file>