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7A1C-8457-486C-D2F8-A9703D6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EDF6B-4A92-2F1C-E96F-6916F9F5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F919-9228-8DD7-D948-A26EF5A5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6D8F-3F56-A979-8BEE-5C888877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61BD-B604-47A1-B734-6D45746D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0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AC00-239C-24A5-D3AC-15C28D16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1823B-B303-01D6-FC83-CE9AD279A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F383-14DC-EF05-E399-46B7B9C0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AD32-0923-4600-203D-F6A77F1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6FAC-F8B4-99E7-695C-D0116D8B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EB0C-C68F-BD8C-4DAA-332A1774A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8B28-85B0-61E2-51BE-BA64D654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9B07-1543-82E3-100A-2DEC0D63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6DCA-A3CF-95F3-8ECF-8CE51AA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F522-806A-B69A-0ED7-C3C33D90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EE2F-2810-002D-1FEC-B294CF16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7DB0-3C3E-4CFC-D095-29631908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EFA5-E186-FBD4-E242-10E9CA33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3ECA-10CC-DA0F-121D-E1C99A73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BA6B-72B7-D7A4-2416-3DC784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82A2-E257-DE45-A22B-EDF9F6C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6C44-2AC4-5FB2-2191-BBE32F3A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B428-9116-28F5-5805-87ECB5A2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001A-7CC2-6368-DEE9-F9BA80F6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703D-06E2-F083-F3A4-89EB915B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A16-95EB-3568-CB56-C9762C96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987B-9823-C6C8-6BD3-D79BD310E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A0FDA-ECC5-A59C-9803-35B05951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EF278-FE85-EE8A-156C-BC17B2FF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06AE1-FFEA-6F10-F44F-733B1783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C871-91AB-8636-77D8-6CE79FB9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8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60A-F364-D513-C47A-376207B0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7805-36D0-FE56-F75B-BA2D74B6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497F-8B07-63CC-5C9E-1050FEEE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82247-096B-860D-F831-DFB60B115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AB567-0123-41E3-FCC6-4D61EA5DE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15F1A-4986-4CF4-ED10-8FC17305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65D1-3F4D-B1E2-C541-DF3BE01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DDABD-F259-E637-F9F9-35816C75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4685-0FD1-3D57-820C-DBC7F21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13137-DC23-43EB-43D1-84F2054F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F048A-FA8E-3B46-DE48-9DD170E8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5F3D2-0542-0916-AD59-C4B61B55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3E679-7D97-27EA-9715-BFEECFE9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F7672-BA97-95F2-F59D-FCB681DF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67C8-55BE-3D36-737E-8E7A904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25A3-5AC2-6325-B06A-F8BDEF1B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B092-7B23-7FD2-0E6F-88ECF0C0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2860-AB2C-4C6C-B98D-1D37F11D0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72AB-48E4-E1CE-E402-B1B5CC43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DCDD8-703C-0704-4945-033B272D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D294-2AF0-B210-7DA5-FBE481FD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B03-9389-24D1-C9C5-03B2605D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FC83F-8646-A6BE-2854-E4FFF002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E171-B529-ACFA-B36E-26B6124B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B3A7D-B51D-728F-E272-FF31D846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4CFD-76D3-EEAB-6AA8-7FEE00F1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041C-47CB-A2C3-EC38-49150D30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9130E-FFBF-2BC8-AAA6-8998D01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9AF6-4679-C028-A498-5DBCBED3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1910-6E67-7CEE-3D69-A5B9EC913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1CF9-1778-4EF1-A62B-C536D37F7F5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7BE9-53CB-6B45-39FD-A9D180A18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C8C4-FE91-D5BD-8862-198184E5C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33C0-4246-4D85-AEC8-C49A9B64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9B2C4-52E6-A4FB-23AF-10CF392B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3" y="0"/>
            <a:ext cx="11226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B</dc:creator>
  <cp:lastModifiedBy>A B</cp:lastModifiedBy>
  <cp:revision>3</cp:revision>
  <dcterms:created xsi:type="dcterms:W3CDTF">2024-10-05T17:42:26Z</dcterms:created>
  <dcterms:modified xsi:type="dcterms:W3CDTF">2024-10-05T17:51:04Z</dcterms:modified>
</cp:coreProperties>
</file>