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ssavocadoboar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NS 2020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4212" y="5230026"/>
            <a:ext cx="6400800" cy="561174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Bc</a:t>
            </a:r>
            <a:r>
              <a:rPr lang="en-US" dirty="0" smtClean="0">
                <a:solidFill>
                  <a:schemeClr val="tx1"/>
                </a:solidFill>
              </a:rPr>
              <a:t>. Mat</a:t>
            </a:r>
            <a:r>
              <a:rPr lang="sk-SK" dirty="0" err="1" smtClean="0">
                <a:solidFill>
                  <a:schemeClr val="tx1"/>
                </a:solidFill>
              </a:rPr>
              <a:t>úš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Vagunda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Zvolenie tréningových dát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28" y="1515683"/>
            <a:ext cx="5036992" cy="226531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28" y="434369"/>
            <a:ext cx="4581068" cy="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4212" y="4973652"/>
            <a:ext cx="8534400" cy="102074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Vytvorenie modelu a proces testovania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69" y="634524"/>
            <a:ext cx="7684545" cy="4064209"/>
          </a:xfr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68" y="4973652"/>
            <a:ext cx="220999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4212" y="5247118"/>
            <a:ext cx="8534400" cy="747281"/>
          </a:xfrm>
        </p:spPr>
        <p:txBody>
          <a:bodyPr/>
          <a:lstStyle/>
          <a:p>
            <a:r>
              <a:rPr lang="sk-SK" dirty="0" smtClean="0"/>
              <a:t>Vyhodnotenie trénovania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76" y="3794378"/>
            <a:ext cx="3581477" cy="129032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6" y="496555"/>
            <a:ext cx="4832216" cy="313540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02" y="488935"/>
            <a:ext cx="4885059" cy="31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4212" y="5409488"/>
            <a:ext cx="8534400" cy="58491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4212" y="685800"/>
            <a:ext cx="9784386" cy="4723688"/>
          </a:xfrm>
        </p:spPr>
        <p:txBody>
          <a:bodyPr>
            <a:normAutofit fontScale="85000" lnSpcReduction="10000"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https://stackoverflow.com/questions/50808322/prophet-fbprophet-package-in-python</a:t>
            </a:r>
          </a:p>
          <a:p>
            <a:r>
              <a:rPr lang="pl-PL" dirty="0">
                <a:solidFill>
                  <a:schemeClr val="bg1"/>
                </a:solidFill>
              </a:rPr>
              <a:t>https://facebook.github.io/prophet/docs/quick_start.html</a:t>
            </a:r>
          </a:p>
          <a:p>
            <a:r>
              <a:rPr lang="pl-PL" dirty="0">
                <a:solidFill>
                  <a:schemeClr val="bg1"/>
                </a:solidFill>
              </a:rPr>
              <a:t>https://notebooks.azure.com/help/jupyter-notebooks/package-installation/python</a:t>
            </a:r>
          </a:p>
          <a:p>
            <a:r>
              <a:rPr lang="pl-PL" dirty="0">
                <a:solidFill>
                  <a:schemeClr val="bg1"/>
                </a:solidFill>
              </a:rPr>
              <a:t>https://keras.io/api/</a:t>
            </a:r>
          </a:p>
          <a:p>
            <a:r>
              <a:rPr lang="pl-PL" dirty="0">
                <a:solidFill>
                  <a:schemeClr val="bg1"/>
                </a:solidFill>
              </a:rPr>
              <a:t>https://pandas.pydata.org/pandas-docs/version/0.23.4/generated/pandas.DataFrame.plot.html</a:t>
            </a:r>
          </a:p>
          <a:p>
            <a:r>
              <a:rPr lang="pl-PL" dirty="0">
                <a:solidFill>
                  <a:schemeClr val="bg1"/>
                </a:solidFill>
              </a:rPr>
              <a:t>https://seaborn.pydata.org/tutorial/color_palettes.html</a:t>
            </a:r>
          </a:p>
          <a:p>
            <a:r>
              <a:rPr lang="pl-PL" dirty="0">
                <a:solidFill>
                  <a:schemeClr val="bg1"/>
                </a:solidFill>
              </a:rPr>
              <a:t>https://www.kaggle.com/neuromusic/avocado-prices</a:t>
            </a:r>
          </a:p>
          <a:p>
            <a:r>
              <a:rPr lang="pl-PL" dirty="0">
                <a:solidFill>
                  <a:schemeClr val="bg1"/>
                </a:solidFill>
              </a:rPr>
              <a:t>https://machinelearningmastery.com/tutorial-first-neural-network-python-keras/</a:t>
            </a:r>
          </a:p>
          <a:p>
            <a:r>
              <a:rPr lang="pl-PL" dirty="0">
                <a:solidFill>
                  <a:schemeClr val="bg1"/>
                </a:solidFill>
              </a:rPr>
              <a:t>https://stackoverflow.com/questions/35321812/move-column-in-pandas-dataframe/35322540</a:t>
            </a:r>
          </a:p>
          <a:p>
            <a:r>
              <a:rPr lang="pl-PL" dirty="0">
                <a:solidFill>
                  <a:schemeClr val="bg1"/>
                </a:solidFill>
              </a:rPr>
              <a:t>+keras co sme robili na hodine / prezentacia</a:t>
            </a:r>
          </a:p>
          <a:p>
            <a:r>
              <a:rPr lang="pl-PL" dirty="0">
                <a:solidFill>
                  <a:schemeClr val="bg1"/>
                </a:solidFill>
              </a:rPr>
              <a:t>+seaborn z uloh z hodiny Analyza edukacnych dat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4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V</a:t>
            </a:r>
            <a:r>
              <a:rPr lang="sk-SK" dirty="0" err="1" smtClean="0"/>
              <a:t>ývoja</a:t>
            </a:r>
            <a:r>
              <a:rPr lang="sk-SK" dirty="0" smtClean="0"/>
              <a:t> cien avokád 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</a:rPr>
              <a:t>Dataset</a:t>
            </a:r>
            <a:r>
              <a:rPr lang="sk-SK" dirty="0" smtClean="0">
                <a:solidFill>
                  <a:schemeClr val="bg1"/>
                </a:solidFill>
              </a:rPr>
              <a:t> obsahuje hodnoty z </a:t>
            </a:r>
            <a:r>
              <a:rPr lang="sk-SK" dirty="0">
                <a:solidFill>
                  <a:schemeClr val="bg1"/>
                </a:solidFill>
                <a:hlinkClick r:id="rId2"/>
              </a:rPr>
              <a:t>https://hassavocadoboard.com</a:t>
            </a:r>
            <a:r>
              <a:rPr lang="sk-SK" dirty="0" smtClean="0">
                <a:solidFill>
                  <a:schemeClr val="bg1"/>
                </a:solidFill>
                <a:hlinkClick r:id="rId2"/>
              </a:rPr>
              <a:t>/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err="1" smtClean="0">
                <a:solidFill>
                  <a:schemeClr val="bg1"/>
                </a:solidFill>
              </a:rPr>
              <a:t>Hass</a:t>
            </a:r>
            <a:r>
              <a:rPr lang="sk-SK" dirty="0" smtClean="0">
                <a:solidFill>
                  <a:schemeClr val="bg1"/>
                </a:solidFill>
              </a:rPr>
              <a:t> je jediná organizácia, ktorá sa zaujíma o to, aby sa trh s avokádami zväčšil. Zbierajú všetky informácie o kvalite, nutričných hodnotách, pôvode avokád atď. Robia investície a podporujú dodávateľov, aby sa dostali nové odrody avokád na trh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</a:t>
            </a:r>
            <a:r>
              <a:rPr lang="sk-SK" dirty="0" err="1"/>
              <a:t>ývoja</a:t>
            </a:r>
            <a:r>
              <a:rPr lang="sk-SK" dirty="0"/>
              <a:t> cien avokád </a:t>
            </a:r>
            <a:r>
              <a:rPr lang="sk-SK" dirty="0" smtClean="0"/>
              <a:t>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 </a:t>
            </a:r>
            <a:r>
              <a:rPr lang="sk-SK" dirty="0" err="1" smtClean="0">
                <a:solidFill>
                  <a:schemeClr val="bg1"/>
                </a:solidFill>
              </a:rPr>
              <a:t>datasete</a:t>
            </a:r>
            <a:r>
              <a:rPr lang="sk-SK" dirty="0" smtClean="0">
                <a:solidFill>
                  <a:schemeClr val="bg1"/>
                </a:solidFill>
              </a:rPr>
              <a:t> môžeme nájsť priemerné ceny avokád za každý týždeň v každom regióne USA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Taktiež množstvo predaných avokád celkovo, ale aj rozdelene na veľkosť balenia a typ (organické avokáda, konvenčné avokáda)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Mierne očistenie dát – prepis typu so </a:t>
            </a:r>
            <a:r>
              <a:rPr lang="sk-SK" dirty="0" err="1" smtClean="0">
                <a:solidFill>
                  <a:schemeClr val="bg1"/>
                </a:solidFill>
              </a:rPr>
              <a:t>string</a:t>
            </a:r>
            <a:r>
              <a:rPr lang="sk-SK" dirty="0" smtClean="0">
                <a:solidFill>
                  <a:schemeClr val="bg1"/>
                </a:solidFill>
              </a:rPr>
              <a:t> na </a:t>
            </a:r>
            <a:r>
              <a:rPr lang="sk-SK" dirty="0" err="1" smtClean="0">
                <a:solidFill>
                  <a:schemeClr val="bg1"/>
                </a:solidFill>
              </a:rPr>
              <a:t>int</a:t>
            </a:r>
            <a:r>
              <a:rPr lang="sk-SK" dirty="0" smtClean="0">
                <a:solidFill>
                  <a:schemeClr val="bg1"/>
                </a:solidFill>
              </a:rPr>
              <a:t>, úprava </a:t>
            </a:r>
            <a:r>
              <a:rPr lang="sk-SK" dirty="0" err="1" smtClean="0">
                <a:solidFill>
                  <a:schemeClr val="bg1"/>
                </a:solidFill>
              </a:rPr>
              <a:t>date</a:t>
            </a:r>
            <a:r>
              <a:rPr lang="sk-SK" dirty="0" smtClean="0">
                <a:solidFill>
                  <a:schemeClr val="bg1"/>
                </a:solidFill>
              </a:rPr>
              <a:t> formátu, zoradenie podľa typu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0" y="1039714"/>
            <a:ext cx="10595254" cy="4181766"/>
          </a:xfrm>
        </p:spPr>
      </p:pic>
    </p:spTree>
    <p:extLst>
      <p:ext uri="{BB962C8B-B14F-4D97-AF65-F5344CB8AC3E}">
        <p14:creationId xmlns:p14="http://schemas.microsoft.com/office/powerpoint/2010/main" val="16954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Importovanie knižníc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67" y="1102947"/>
            <a:ext cx="4328142" cy="3213469"/>
          </a:xfrm>
        </p:spPr>
      </p:pic>
    </p:spTree>
    <p:extLst>
      <p:ext uri="{BB962C8B-B14F-4D97-AF65-F5344CB8AC3E}">
        <p14:creationId xmlns:p14="http://schemas.microsoft.com/office/powerpoint/2010/main" val="4265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1850" y="418744"/>
            <a:ext cx="2538100" cy="141860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Graf </a:t>
            </a:r>
            <a:br>
              <a:rPr lang="sk-SK" dirty="0" smtClean="0"/>
            </a:br>
            <a:r>
              <a:rPr lang="sk-SK" dirty="0" smtClean="0"/>
              <a:t>korelácie </a:t>
            </a:r>
            <a:br>
              <a:rPr lang="sk-SK" dirty="0" smtClean="0"/>
            </a:br>
            <a:r>
              <a:rPr lang="sk-SK" dirty="0" smtClean="0"/>
              <a:t>dát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36" y="170416"/>
            <a:ext cx="6981914" cy="6314356"/>
          </a:xfrm>
        </p:spPr>
      </p:pic>
    </p:spTree>
    <p:extLst>
      <p:ext uri="{BB962C8B-B14F-4D97-AF65-F5344CB8AC3E}">
        <p14:creationId xmlns:p14="http://schemas.microsoft.com/office/powerpoint/2010/main" val="40311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Zobrazenie priemernej ceny organických avokád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1" y="639185"/>
            <a:ext cx="4016088" cy="2682472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05" y="639185"/>
            <a:ext cx="6995766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Vývoj ceny pre región Tampa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4" y="809003"/>
            <a:ext cx="8055038" cy="3368332"/>
          </a:xfrm>
        </p:spPr>
      </p:pic>
    </p:spTree>
    <p:extLst>
      <p:ext uri="{BB962C8B-B14F-4D97-AF65-F5344CB8AC3E}">
        <p14:creationId xmlns:p14="http://schemas.microsoft.com/office/powerpoint/2010/main" val="38983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948" y="4752252"/>
            <a:ext cx="8534400" cy="1507067"/>
          </a:xfrm>
        </p:spPr>
        <p:txBody>
          <a:bodyPr/>
          <a:lstStyle/>
          <a:p>
            <a:r>
              <a:rPr lang="sk-SK" dirty="0" smtClean="0"/>
              <a:t>Predikcia  vývoja ceny pre rok 2019 s využitím </a:t>
            </a:r>
            <a:r>
              <a:rPr lang="sk-SK" dirty="0" err="1" smtClean="0"/>
              <a:t>FBprophet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67" y="479460"/>
            <a:ext cx="6282001" cy="4007872"/>
          </a:xfrm>
        </p:spPr>
      </p:pic>
    </p:spTree>
    <p:extLst>
      <p:ext uri="{BB962C8B-B14F-4D97-AF65-F5344CB8AC3E}">
        <p14:creationId xmlns:p14="http://schemas.microsoft.com/office/powerpoint/2010/main" val="9999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Words>206</Words>
  <Application>Microsoft Office PowerPoint</Application>
  <PresentationFormat>Širokouhlá</PresentationFormat>
  <Paragraphs>29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Výsek</vt:lpstr>
      <vt:lpstr>Projekt NS 2020</vt:lpstr>
      <vt:lpstr>Dataset Vývoja cien avokád 1</vt:lpstr>
      <vt:lpstr>Dataset Vývoja cien avokád 2</vt:lpstr>
      <vt:lpstr>Prezentácia programu PowerPoint</vt:lpstr>
      <vt:lpstr>Importovanie knižníc</vt:lpstr>
      <vt:lpstr>Graf  korelácie  dát</vt:lpstr>
      <vt:lpstr>Zobrazenie priemernej ceny organických avokád</vt:lpstr>
      <vt:lpstr>Vývoj ceny pre región Tampa</vt:lpstr>
      <vt:lpstr>Predikcia  vývoja ceny pre rok 2019 s využitím FBprophet</vt:lpstr>
      <vt:lpstr>Zvolenie tréningových dát</vt:lpstr>
      <vt:lpstr>Vytvorenie modelu a proces testovania</vt:lpstr>
      <vt:lpstr>Vyhodnotenie trénovania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NS 2020</dc:title>
  <dc:creator>Používateľ systému Windows</dc:creator>
  <cp:lastModifiedBy>Používateľ systému Windows</cp:lastModifiedBy>
  <cp:revision>7</cp:revision>
  <dcterms:created xsi:type="dcterms:W3CDTF">2020-05-08T18:04:36Z</dcterms:created>
  <dcterms:modified xsi:type="dcterms:W3CDTF">2020-05-08T21:21:10Z</dcterms:modified>
</cp:coreProperties>
</file>