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6" r:id="rId3"/>
    <p:sldMasterId id="2147483684" r:id="rId4"/>
    <p:sldMasterId id="2147483702" r:id="rId5"/>
    <p:sldMasterId id="2147483720" r:id="rId6"/>
    <p:sldMasterId id="2147483738" r:id="rId7"/>
    <p:sldMasterId id="2147483756" r:id="rId8"/>
    <p:sldMasterId id="2147483774" r:id="rId9"/>
    <p:sldMasterId id="2147483792" r:id="rId10"/>
    <p:sldMasterId id="2147483810" r:id="rId11"/>
    <p:sldMasterId id="2147483828" r:id="rId12"/>
    <p:sldMasterId id="2147483846" r:id="rId13"/>
    <p:sldMasterId id="2147483864" r:id="rId14"/>
    <p:sldMasterId id="2147483882" r:id="rId15"/>
    <p:sldMasterId id="2147483900" r:id="rId16"/>
    <p:sldMasterId id="2147483918" r:id="rId17"/>
    <p:sldMasterId id="2147483936" r:id="rId18"/>
    <p:sldMasterId id="2147483954" r:id="rId19"/>
    <p:sldMasterId id="2147483972" r:id="rId20"/>
    <p:sldMasterId id="2147483990" r:id="rId21"/>
    <p:sldMasterId id="2147484008" r:id="rId22"/>
    <p:sldMasterId id="2147484026" r:id="rId23"/>
  </p:sldMasterIdLst>
  <p:notesMasterIdLst>
    <p:notesMasterId r:id="rId25"/>
  </p:notesMasterIdLst>
  <p:handoutMasterIdLst>
    <p:handoutMasterId r:id="rId40"/>
  </p:handoutMasterIdLst>
  <p:sldIdLst>
    <p:sldId id="256" r:id="rId24"/>
    <p:sldId id="265" r:id="rId26"/>
    <p:sldId id="286" r:id="rId27"/>
    <p:sldId id="317" r:id="rId28"/>
    <p:sldId id="320" r:id="rId29"/>
    <p:sldId id="318" r:id="rId30"/>
    <p:sldId id="315" r:id="rId31"/>
    <p:sldId id="295" r:id="rId32"/>
    <p:sldId id="321" r:id="rId33"/>
    <p:sldId id="296" r:id="rId34"/>
    <p:sldId id="294" r:id="rId35"/>
    <p:sldId id="287" r:id="rId36"/>
    <p:sldId id="331" r:id="rId37"/>
    <p:sldId id="322" r:id="rId38"/>
    <p:sldId id="311" r:id="rId39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EB"/>
    <a:srgbClr val="EDEDED"/>
    <a:srgbClr val="AA1219"/>
    <a:srgbClr val="CC0000"/>
    <a:srgbClr val="FF0000"/>
    <a:srgbClr val="F8EC00"/>
    <a:srgbClr val="FAEDDE"/>
    <a:srgbClr val="FEC776"/>
    <a:srgbClr val="EDF0F0"/>
    <a:srgbClr val="A9D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3" autoAdjust="0"/>
    <p:restoredTop sz="94643" autoAdjust="0"/>
  </p:normalViewPr>
  <p:slideViewPr>
    <p:cSldViewPr snapToGrid="0">
      <p:cViewPr varScale="1">
        <p:scale>
          <a:sx n="69" d="100"/>
          <a:sy n="69" d="100"/>
        </p:scale>
        <p:origin x="702" y="66"/>
      </p:cViewPr>
      <p:guideLst>
        <p:guide pos="3840"/>
        <p:guide pos="24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536"/>
    </p:cViewPr>
  </p:sorterViewPr>
  <p:notesViewPr>
    <p:cSldViewPr snapToGrid="0">
      <p:cViewPr varScale="1">
        <p:scale>
          <a:sx n="83" d="100"/>
          <a:sy n="83" d="100"/>
        </p:scale>
        <p:origin x="29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4" Type="http://schemas.openxmlformats.org/officeDocument/2006/relationships/tags" Target="tags/tag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15.xml"/><Relationship Id="rId38" Type="http://schemas.openxmlformats.org/officeDocument/2006/relationships/slide" Target="slides/slide14.xml"/><Relationship Id="rId37" Type="http://schemas.openxmlformats.org/officeDocument/2006/relationships/slide" Target="slides/slide13.xml"/><Relationship Id="rId36" Type="http://schemas.openxmlformats.org/officeDocument/2006/relationships/slide" Target="slides/slide12.xml"/><Relationship Id="rId35" Type="http://schemas.openxmlformats.org/officeDocument/2006/relationships/slide" Target="slides/slide11.xml"/><Relationship Id="rId34" Type="http://schemas.openxmlformats.org/officeDocument/2006/relationships/slide" Target="slides/slide10.xml"/><Relationship Id="rId33" Type="http://schemas.openxmlformats.org/officeDocument/2006/relationships/slide" Target="slides/slide9.xml"/><Relationship Id="rId32" Type="http://schemas.openxmlformats.org/officeDocument/2006/relationships/slide" Target="slides/slide8.xml"/><Relationship Id="rId31" Type="http://schemas.openxmlformats.org/officeDocument/2006/relationships/slide" Target="slides/slide7.xml"/><Relationship Id="rId30" Type="http://schemas.openxmlformats.org/officeDocument/2006/relationships/slide" Target="slides/slide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5.xml"/><Relationship Id="rId28" Type="http://schemas.openxmlformats.org/officeDocument/2006/relationships/slide" Target="slides/slide4.xml"/><Relationship Id="rId27" Type="http://schemas.openxmlformats.org/officeDocument/2006/relationships/slide" Target="slides/slide3.xml"/><Relationship Id="rId26" Type="http://schemas.openxmlformats.org/officeDocument/2006/relationships/slide" Target="slides/slide2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1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FD112-0CED-45F9-83CF-E12CD0876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AFF9C-CAE3-49DD-A734-0E28120776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F1DD2-9A69-4A30-A20B-8ED9F9F614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EF1F-5AB9-4920-AF5B-E1DBE17087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4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57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59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0.xml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0.xml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63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0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0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0.xml"/></Relationships>
</file>

<file path=ppt/slideLayouts/_rels/slideLayout16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74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76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1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1.xml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1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1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8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8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191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193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2.xml"/></Relationships>
</file>

<file path=ppt/slideLayouts/_rels/slideLayout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2.xml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97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2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2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2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2.xml"/></Relationships>
</file>

<file path=ppt/slideLayouts/_rels/slideLayout20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5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208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21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3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3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214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3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3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3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3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225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4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22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4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4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231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4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4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4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4.xml"/></Relationships>
</file>

<file path=ppt/slideLayouts/_rels/slideLayout23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4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39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242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5.xml"/></Relationships>
</file>

<file path=ppt/slideLayouts/_rels/slideLayout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24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5.xml"/></Relationships>
</file>

<file path=ppt/slideLayouts/_rels/slideLayout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5.xml"/></Relationships>
</file>

<file path=ppt/slideLayouts/_rels/slideLayout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248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5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5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5.xml"/></Relationships>
</file>

<file path=ppt/slideLayouts/_rels/slideLayout25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5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56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2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/Relationships>
</file>

<file path=ppt/slideLayouts/_rels/slideLayout259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/Relationships>
</file>

<file path=ppt/slideLayouts/_rels/slideLayout26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2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6.xml"/></Relationships>
</file>

<file path=ppt/slideLayouts/_rels/slideLayout2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6.xml"/></Relationships>
</file>

<file path=ppt/slideLayouts/_rels/slideLayout2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265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6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2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6.xml"/></Relationships>
</file>

<file path=ppt/slideLayouts/_rels/slideLayout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27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6.xml"/></Relationships>
</file>

<file path=ppt/slideLayouts/_rels/slideLayout27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6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7.xml"/></Relationships>
</file>

<file path=ppt/slideLayouts/_rels/slideLayout2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/Relationships>
</file>

<file path=ppt/slideLayouts/_rels/slideLayout276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7.xml"/></Relationships>
</file>

<file path=ppt/slideLayouts/_rels/slideLayout2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/Relationships>
</file>

<file path=ppt/slideLayouts/_rels/slideLayout278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2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7.xml"/></Relationships>
</file>

<file path=ppt/slideLayouts/_rels/slideLayout2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7.xml"/></Relationships>
</file>

<file path=ppt/slideLayouts/_rels/slideLayout282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7.xml"/></Relationships>
</file>

<file path=ppt/slideLayouts/_rels/slideLayout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7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7.xml"/></Relationships>
</file>

<file path=ppt/slideLayouts/_rels/slideLayout2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7.xml"/></Relationships>
</file>

<file path=ppt/slideLayouts/_rels/slideLayout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7.xml"/></Relationships>
</file>

<file path=ppt/slideLayouts/_rels/slideLayout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7.xml"/></Relationships>
</file>

<file path=ppt/slideLayouts/_rels/slideLayout28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293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8.xml"/></Relationships>
</file>

<file path=ppt/slideLayouts/_rels/slideLayout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29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8.xml"/></Relationships>
</file>

<file path=ppt/slideLayouts/_rels/slideLayout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8.xml"/></Relationships>
</file>

<file path=ppt/slideLayouts/_rels/slideLayout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299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8.xml"/></Relationships>
</file>

<file path=ppt/slideLayouts/_rels/slideLayout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8.xml"/></Relationships>
</file>

<file path=ppt/slideLayouts/_rels/slideLayout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8.xml"/></Relationships>
</file>

<file path=ppt/slideLayouts/_rels/slideLayout30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07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10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9.xml"/></Relationships>
</file>

<file path=ppt/slideLayouts/_rels/slideLayout3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3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9.xml"/></Relationships>
</file>

<file path=ppt/slideLayouts/_rels/slideLayout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9.xml"/></Relationships>
</file>

<file path=ppt/slideLayouts/_rels/slideLayout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316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9.xml"/></Relationships>
</file>

<file path=ppt/slideLayouts/_rels/slideLayout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3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9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9.xml"/></Relationships>
</file>

<file path=ppt/slideLayouts/_rels/slideLayout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9.xml"/></Relationships>
</file>

<file path=ppt/slideLayouts/_rels/slideLayout3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9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24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0.xml"/></Relationships>
</file>

<file path=ppt/slideLayouts/_rels/slideLayout3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0.xml"/></Relationships>
</file>

<file path=ppt/slideLayouts/_rels/slideLayout327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0.xml"/></Relationships>
</file>

<file path=ppt/slideLayouts/_rels/slideLayout3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0.xml"/></Relationships>
</file>

<file path=ppt/slideLayouts/_rels/slideLayout329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3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0.xml"/></Relationships>
</file>

<file path=ppt/slideLayouts/_rels/slideLayout3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0.xml"/></Relationships>
</file>

<file path=ppt/slideLayouts/_rels/slideLayout3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0.xml"/></Relationships>
</file>

<file path=ppt/slideLayouts/_rels/slideLayout333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0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0.xml"/></Relationships>
</file>

<file path=ppt/slideLayouts/_rels/slideLayout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0.xml"/></Relationships>
</file>

<file path=ppt/slideLayouts/_rels/slideLayout3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0.xml"/></Relationships>
</file>

<file path=ppt/slideLayouts/_rels/slideLayout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0.xml"/></Relationships>
</file>

<file path=ppt/slideLayouts/_rels/slideLayout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0.xml"/></Relationships>
</file>

<file path=ppt/slideLayouts/_rels/slideLayout33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4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1.xml"/></Relationships>
</file>

<file path=ppt/slideLayouts/_rels/slideLayout3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1.xml"/></Relationships>
</file>

<file path=ppt/slideLayouts/_rels/slideLayout344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1.xml"/></Relationships>
</file>

<file path=ppt/slideLayouts/_rels/slideLayout3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1.xml"/></Relationships>
</file>

<file path=ppt/slideLayouts/_rels/slideLayout346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3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1.xml"/></Relationships>
</file>

<file path=ppt/slideLayouts/_rels/slideLayout3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1.xml"/></Relationships>
</file>

<file path=ppt/slideLayouts/_rels/slideLayout3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1.xml"/></Relationships>
</file>

<file path=ppt/slideLayouts/_rels/slideLayout35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0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1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1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1.xml"/></Relationships>
</file>

<file path=ppt/slideLayouts/_rels/slideLayout3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1.xml"/></Relationships>
</file>

<file path=ppt/slideLayouts/_rels/slideLayout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1.xml"/></Relationships>
</file>

<file path=ppt/slideLayouts/_rels/slideLayout35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1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58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2.xml"/></Relationships>
</file>

<file path=ppt/slideLayouts/_rels/slideLayout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/Relationships>
</file>

<file path=ppt/slideLayouts/_rels/slideLayout361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2.xml"/></Relationships>
</file>

<file path=ppt/slideLayouts/_rels/slideLayout3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/Relationships>
</file>

<file path=ppt/slideLayouts/_rels/slideLayout363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2.xml"/></Relationships>
</file>

<file path=ppt/slideLayouts/_rels/slideLayout3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2.xml"/></Relationships>
</file>

<file path=ppt/slideLayouts/_rels/slideLayout3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2.xml"/></Relationships>
</file>

<file path=ppt/slideLayouts/_rels/slideLayout3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2.xml"/></Relationships>
</file>

<file path=ppt/slideLayouts/_rels/slideLayout367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2.xml"/></Relationships>
</file>

<file path=ppt/slideLayouts/_rels/slideLayout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2.xml"/></Relationships>
</file>

<file path=ppt/slideLayouts/_rels/slideLayout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2.xml"/></Relationships>
</file>

<file path=ppt/slideLayouts/_rels/slideLayout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2.xml"/></Relationships>
</file>

<file path=ppt/slideLayouts/_rels/slideLayout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2.xml"/></Relationships>
</file>

<file path=ppt/slideLayouts/_rels/slideLayout37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2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8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Microsoft YaHei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Microsoft YaHei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Microsoft YaHei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55.xml"/><Relationship Id="rId19" Type="http://schemas.openxmlformats.org/officeDocument/2006/relationships/theme" Target="../theme/theme10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170.xml"/><Relationship Id="rId16" Type="http://schemas.openxmlformats.org/officeDocument/2006/relationships/slideLayout" Target="../slideLayouts/slideLayout169.xml"/><Relationship Id="rId15" Type="http://schemas.openxmlformats.org/officeDocument/2006/relationships/slideLayout" Target="../slideLayouts/slideLayout168.xml"/><Relationship Id="rId14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3.xml"/><Relationship Id="rId1" Type="http://schemas.openxmlformats.org/officeDocument/2006/relationships/slideLayout" Target="../slideLayouts/slideLayout154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9.xml"/><Relationship Id="rId8" Type="http://schemas.openxmlformats.org/officeDocument/2006/relationships/slideLayout" Target="../slideLayouts/slideLayout178.xml"/><Relationship Id="rId7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74.xml"/><Relationship Id="rId3" Type="http://schemas.openxmlformats.org/officeDocument/2006/relationships/slideLayout" Target="../slideLayouts/slideLayout173.xml"/><Relationship Id="rId2" Type="http://schemas.openxmlformats.org/officeDocument/2006/relationships/slideLayout" Target="../slideLayouts/slideLayout172.xml"/><Relationship Id="rId19" Type="http://schemas.openxmlformats.org/officeDocument/2006/relationships/theme" Target="../theme/theme11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187.xml"/><Relationship Id="rId16" Type="http://schemas.openxmlformats.org/officeDocument/2006/relationships/slideLayout" Target="../slideLayouts/slideLayout186.xml"/><Relationship Id="rId15" Type="http://schemas.openxmlformats.org/officeDocument/2006/relationships/slideLayout" Target="../slideLayouts/slideLayout185.xml"/><Relationship Id="rId14" Type="http://schemas.openxmlformats.org/officeDocument/2006/relationships/slideLayout" Target="../slideLayouts/slideLayout184.xml"/><Relationship Id="rId13" Type="http://schemas.openxmlformats.org/officeDocument/2006/relationships/slideLayout" Target="../slideLayouts/slideLayout183.xml"/><Relationship Id="rId12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0.xml"/><Relationship Id="rId1" Type="http://schemas.openxmlformats.org/officeDocument/2006/relationships/slideLayout" Target="../slideLayouts/slideLayout17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6.xml"/><Relationship Id="rId8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92.xml"/><Relationship Id="rId4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90.xml"/><Relationship Id="rId2" Type="http://schemas.openxmlformats.org/officeDocument/2006/relationships/slideLayout" Target="../slideLayouts/slideLayout189.xml"/><Relationship Id="rId19" Type="http://schemas.openxmlformats.org/officeDocument/2006/relationships/theme" Target="../theme/theme12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204.xml"/><Relationship Id="rId16" Type="http://schemas.openxmlformats.org/officeDocument/2006/relationships/slideLayout" Target="../slideLayouts/slideLayout203.xml"/><Relationship Id="rId15" Type="http://schemas.openxmlformats.org/officeDocument/2006/relationships/slideLayout" Target="../slideLayouts/slideLayout202.xml"/><Relationship Id="rId14" Type="http://schemas.openxmlformats.org/officeDocument/2006/relationships/slideLayout" Target="../slideLayouts/slideLayout201.xml"/><Relationship Id="rId13" Type="http://schemas.openxmlformats.org/officeDocument/2006/relationships/slideLayout" Target="../slideLayouts/slideLayout200.xml"/><Relationship Id="rId12" Type="http://schemas.openxmlformats.org/officeDocument/2006/relationships/slideLayout" Target="../slideLayouts/slideLayout199.xml"/><Relationship Id="rId11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197.xml"/><Relationship Id="rId1" Type="http://schemas.openxmlformats.org/officeDocument/2006/relationships/slideLayout" Target="../slideLayouts/slideLayout188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3.xml"/><Relationship Id="rId8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1.xml"/><Relationship Id="rId6" Type="http://schemas.openxmlformats.org/officeDocument/2006/relationships/slideLayout" Target="../slideLayouts/slideLayout210.xml"/><Relationship Id="rId5" Type="http://schemas.openxmlformats.org/officeDocument/2006/relationships/slideLayout" Target="../slideLayouts/slideLayout209.xml"/><Relationship Id="rId4" Type="http://schemas.openxmlformats.org/officeDocument/2006/relationships/slideLayout" Target="../slideLayouts/slideLayout208.xml"/><Relationship Id="rId3" Type="http://schemas.openxmlformats.org/officeDocument/2006/relationships/slideLayout" Target="../slideLayouts/slideLayout207.xml"/><Relationship Id="rId2" Type="http://schemas.openxmlformats.org/officeDocument/2006/relationships/slideLayout" Target="../slideLayouts/slideLayout206.xml"/><Relationship Id="rId19" Type="http://schemas.openxmlformats.org/officeDocument/2006/relationships/theme" Target="../theme/theme13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221.xml"/><Relationship Id="rId16" Type="http://schemas.openxmlformats.org/officeDocument/2006/relationships/slideLayout" Target="../slideLayouts/slideLayout220.xml"/><Relationship Id="rId15" Type="http://schemas.openxmlformats.org/officeDocument/2006/relationships/slideLayout" Target="../slideLayouts/slideLayout219.xml"/><Relationship Id="rId14" Type="http://schemas.openxmlformats.org/officeDocument/2006/relationships/slideLayout" Target="../slideLayouts/slideLayout218.xml"/><Relationship Id="rId13" Type="http://schemas.openxmlformats.org/officeDocument/2006/relationships/slideLayout" Target="../slideLayouts/slideLayout217.xml"/><Relationship Id="rId12" Type="http://schemas.openxmlformats.org/officeDocument/2006/relationships/slideLayout" Target="../slideLayouts/slideLayout216.xml"/><Relationship Id="rId11" Type="http://schemas.openxmlformats.org/officeDocument/2006/relationships/slideLayout" Target="../slideLayouts/slideLayout215.xml"/><Relationship Id="rId10" Type="http://schemas.openxmlformats.org/officeDocument/2006/relationships/slideLayout" Target="../slideLayouts/slideLayout214.xml"/><Relationship Id="rId1" Type="http://schemas.openxmlformats.org/officeDocument/2006/relationships/slideLayout" Target="../slideLayouts/slideLayout205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0.xml"/><Relationship Id="rId8" Type="http://schemas.openxmlformats.org/officeDocument/2006/relationships/slideLayout" Target="../slideLayouts/slideLayout229.xml"/><Relationship Id="rId7" Type="http://schemas.openxmlformats.org/officeDocument/2006/relationships/slideLayout" Target="../slideLayouts/slideLayout228.xml"/><Relationship Id="rId6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5.xml"/><Relationship Id="rId3" Type="http://schemas.openxmlformats.org/officeDocument/2006/relationships/slideLayout" Target="../slideLayouts/slideLayout224.xml"/><Relationship Id="rId2" Type="http://schemas.openxmlformats.org/officeDocument/2006/relationships/slideLayout" Target="../slideLayouts/slideLayout223.xml"/><Relationship Id="rId19" Type="http://schemas.openxmlformats.org/officeDocument/2006/relationships/theme" Target="../theme/theme14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238.xml"/><Relationship Id="rId16" Type="http://schemas.openxmlformats.org/officeDocument/2006/relationships/slideLayout" Target="../slideLayouts/slideLayout237.xml"/><Relationship Id="rId15" Type="http://schemas.openxmlformats.org/officeDocument/2006/relationships/slideLayout" Target="../slideLayouts/slideLayout236.xml"/><Relationship Id="rId14" Type="http://schemas.openxmlformats.org/officeDocument/2006/relationships/slideLayout" Target="../slideLayouts/slideLayout235.xml"/><Relationship Id="rId13" Type="http://schemas.openxmlformats.org/officeDocument/2006/relationships/slideLayout" Target="../slideLayouts/slideLayout234.xml"/><Relationship Id="rId12" Type="http://schemas.openxmlformats.org/officeDocument/2006/relationships/slideLayout" Target="../slideLayouts/slideLayout233.xml"/><Relationship Id="rId11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231.xml"/><Relationship Id="rId1" Type="http://schemas.openxmlformats.org/officeDocument/2006/relationships/slideLayout" Target="../slideLayouts/slideLayout222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7.xml"/><Relationship Id="rId8" Type="http://schemas.openxmlformats.org/officeDocument/2006/relationships/slideLayout" Target="../slideLayouts/slideLayout246.xml"/><Relationship Id="rId7" Type="http://schemas.openxmlformats.org/officeDocument/2006/relationships/slideLayout" Target="../slideLayouts/slideLayout245.xml"/><Relationship Id="rId6" Type="http://schemas.openxmlformats.org/officeDocument/2006/relationships/slideLayout" Target="../slideLayouts/slideLayout244.xml"/><Relationship Id="rId5" Type="http://schemas.openxmlformats.org/officeDocument/2006/relationships/slideLayout" Target="../slideLayouts/slideLayout243.xml"/><Relationship Id="rId4" Type="http://schemas.openxmlformats.org/officeDocument/2006/relationships/slideLayout" Target="../slideLayouts/slideLayout242.xml"/><Relationship Id="rId3" Type="http://schemas.openxmlformats.org/officeDocument/2006/relationships/slideLayout" Target="../slideLayouts/slideLayout241.xml"/><Relationship Id="rId2" Type="http://schemas.openxmlformats.org/officeDocument/2006/relationships/slideLayout" Target="../slideLayouts/slideLayout240.xml"/><Relationship Id="rId19" Type="http://schemas.openxmlformats.org/officeDocument/2006/relationships/theme" Target="../theme/theme15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255.xml"/><Relationship Id="rId16" Type="http://schemas.openxmlformats.org/officeDocument/2006/relationships/slideLayout" Target="../slideLayouts/slideLayout254.xml"/><Relationship Id="rId15" Type="http://schemas.openxmlformats.org/officeDocument/2006/relationships/slideLayout" Target="../slideLayouts/slideLayout253.xml"/><Relationship Id="rId14" Type="http://schemas.openxmlformats.org/officeDocument/2006/relationships/slideLayout" Target="../slideLayouts/slideLayout252.xml"/><Relationship Id="rId13" Type="http://schemas.openxmlformats.org/officeDocument/2006/relationships/slideLayout" Target="../slideLayouts/slideLayout251.xml"/><Relationship Id="rId12" Type="http://schemas.openxmlformats.org/officeDocument/2006/relationships/slideLayout" Target="../slideLayouts/slideLayout250.xml"/><Relationship Id="rId11" Type="http://schemas.openxmlformats.org/officeDocument/2006/relationships/slideLayout" Target="../slideLayouts/slideLayout249.xml"/><Relationship Id="rId10" Type="http://schemas.openxmlformats.org/officeDocument/2006/relationships/slideLayout" Target="../slideLayouts/slideLayout248.xml"/><Relationship Id="rId1" Type="http://schemas.openxmlformats.org/officeDocument/2006/relationships/slideLayout" Target="../slideLayouts/slideLayout239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4.xml"/><Relationship Id="rId8" Type="http://schemas.openxmlformats.org/officeDocument/2006/relationships/slideLayout" Target="../slideLayouts/slideLayout263.xml"/><Relationship Id="rId7" Type="http://schemas.openxmlformats.org/officeDocument/2006/relationships/slideLayout" Target="../slideLayouts/slideLayout262.xml"/><Relationship Id="rId6" Type="http://schemas.openxmlformats.org/officeDocument/2006/relationships/slideLayout" Target="../slideLayouts/slideLayout261.xml"/><Relationship Id="rId5" Type="http://schemas.openxmlformats.org/officeDocument/2006/relationships/slideLayout" Target="../slideLayouts/slideLayout260.xml"/><Relationship Id="rId4" Type="http://schemas.openxmlformats.org/officeDocument/2006/relationships/slideLayout" Target="../slideLayouts/slideLayout259.xml"/><Relationship Id="rId3" Type="http://schemas.openxmlformats.org/officeDocument/2006/relationships/slideLayout" Target="../slideLayouts/slideLayout258.xml"/><Relationship Id="rId2" Type="http://schemas.openxmlformats.org/officeDocument/2006/relationships/slideLayout" Target="../slideLayouts/slideLayout257.xml"/><Relationship Id="rId19" Type="http://schemas.openxmlformats.org/officeDocument/2006/relationships/theme" Target="../theme/theme16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272.xml"/><Relationship Id="rId16" Type="http://schemas.openxmlformats.org/officeDocument/2006/relationships/slideLayout" Target="../slideLayouts/slideLayout271.xml"/><Relationship Id="rId15" Type="http://schemas.openxmlformats.org/officeDocument/2006/relationships/slideLayout" Target="../slideLayouts/slideLayout270.xml"/><Relationship Id="rId14" Type="http://schemas.openxmlformats.org/officeDocument/2006/relationships/slideLayout" Target="../slideLayouts/slideLayout269.xml"/><Relationship Id="rId13" Type="http://schemas.openxmlformats.org/officeDocument/2006/relationships/slideLayout" Target="../slideLayouts/slideLayout268.xml"/><Relationship Id="rId12" Type="http://schemas.openxmlformats.org/officeDocument/2006/relationships/slideLayout" Target="../slideLayouts/slideLayout267.xml"/><Relationship Id="rId11" Type="http://schemas.openxmlformats.org/officeDocument/2006/relationships/slideLayout" Target="../slideLayouts/slideLayout266.xml"/><Relationship Id="rId10" Type="http://schemas.openxmlformats.org/officeDocument/2006/relationships/slideLayout" Target="../slideLayouts/slideLayout265.xml"/><Relationship Id="rId1" Type="http://schemas.openxmlformats.org/officeDocument/2006/relationships/slideLayout" Target="../slideLayouts/slideLayout256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1.xml"/><Relationship Id="rId8" Type="http://schemas.openxmlformats.org/officeDocument/2006/relationships/slideLayout" Target="../slideLayouts/slideLayout280.xml"/><Relationship Id="rId7" Type="http://schemas.openxmlformats.org/officeDocument/2006/relationships/slideLayout" Target="../slideLayouts/slideLayout279.xml"/><Relationship Id="rId6" Type="http://schemas.openxmlformats.org/officeDocument/2006/relationships/slideLayout" Target="../slideLayouts/slideLayout278.xml"/><Relationship Id="rId5" Type="http://schemas.openxmlformats.org/officeDocument/2006/relationships/slideLayout" Target="../slideLayouts/slideLayout277.xml"/><Relationship Id="rId4" Type="http://schemas.openxmlformats.org/officeDocument/2006/relationships/slideLayout" Target="../slideLayouts/slideLayout276.xml"/><Relationship Id="rId3" Type="http://schemas.openxmlformats.org/officeDocument/2006/relationships/slideLayout" Target="../slideLayouts/slideLayout275.xml"/><Relationship Id="rId2" Type="http://schemas.openxmlformats.org/officeDocument/2006/relationships/slideLayout" Target="../slideLayouts/slideLayout274.xml"/><Relationship Id="rId19" Type="http://schemas.openxmlformats.org/officeDocument/2006/relationships/theme" Target="../theme/theme17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289.xml"/><Relationship Id="rId16" Type="http://schemas.openxmlformats.org/officeDocument/2006/relationships/slideLayout" Target="../slideLayouts/slideLayout288.xml"/><Relationship Id="rId15" Type="http://schemas.openxmlformats.org/officeDocument/2006/relationships/slideLayout" Target="../slideLayouts/slideLayout287.xml"/><Relationship Id="rId14" Type="http://schemas.openxmlformats.org/officeDocument/2006/relationships/slideLayout" Target="../slideLayouts/slideLayout286.xml"/><Relationship Id="rId13" Type="http://schemas.openxmlformats.org/officeDocument/2006/relationships/slideLayout" Target="../slideLayouts/slideLayout285.xml"/><Relationship Id="rId12" Type="http://schemas.openxmlformats.org/officeDocument/2006/relationships/slideLayout" Target="../slideLayouts/slideLayout284.xml"/><Relationship Id="rId11" Type="http://schemas.openxmlformats.org/officeDocument/2006/relationships/slideLayout" Target="../slideLayouts/slideLayout283.xml"/><Relationship Id="rId10" Type="http://schemas.openxmlformats.org/officeDocument/2006/relationships/slideLayout" Target="../slideLayouts/slideLayout282.xml"/><Relationship Id="rId1" Type="http://schemas.openxmlformats.org/officeDocument/2006/relationships/slideLayout" Target="../slideLayouts/slideLayout273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8.xml"/><Relationship Id="rId8" Type="http://schemas.openxmlformats.org/officeDocument/2006/relationships/slideLayout" Target="../slideLayouts/slideLayout297.xml"/><Relationship Id="rId7" Type="http://schemas.openxmlformats.org/officeDocument/2006/relationships/slideLayout" Target="../slideLayouts/slideLayout296.xml"/><Relationship Id="rId6" Type="http://schemas.openxmlformats.org/officeDocument/2006/relationships/slideLayout" Target="../slideLayouts/slideLayout295.xml"/><Relationship Id="rId5" Type="http://schemas.openxmlformats.org/officeDocument/2006/relationships/slideLayout" Target="../slideLayouts/slideLayout294.xml"/><Relationship Id="rId4" Type="http://schemas.openxmlformats.org/officeDocument/2006/relationships/slideLayout" Target="../slideLayouts/slideLayout293.xml"/><Relationship Id="rId3" Type="http://schemas.openxmlformats.org/officeDocument/2006/relationships/slideLayout" Target="../slideLayouts/slideLayout292.xml"/><Relationship Id="rId2" Type="http://schemas.openxmlformats.org/officeDocument/2006/relationships/slideLayout" Target="../slideLayouts/slideLayout291.xml"/><Relationship Id="rId19" Type="http://schemas.openxmlformats.org/officeDocument/2006/relationships/theme" Target="../theme/theme18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306.xml"/><Relationship Id="rId16" Type="http://schemas.openxmlformats.org/officeDocument/2006/relationships/slideLayout" Target="../slideLayouts/slideLayout305.xml"/><Relationship Id="rId15" Type="http://schemas.openxmlformats.org/officeDocument/2006/relationships/slideLayout" Target="../slideLayouts/slideLayout304.xml"/><Relationship Id="rId14" Type="http://schemas.openxmlformats.org/officeDocument/2006/relationships/slideLayout" Target="../slideLayouts/slideLayout303.xml"/><Relationship Id="rId13" Type="http://schemas.openxmlformats.org/officeDocument/2006/relationships/slideLayout" Target="../slideLayouts/slideLayout302.xml"/><Relationship Id="rId12" Type="http://schemas.openxmlformats.org/officeDocument/2006/relationships/slideLayout" Target="../slideLayouts/slideLayout301.xml"/><Relationship Id="rId11" Type="http://schemas.openxmlformats.org/officeDocument/2006/relationships/slideLayout" Target="../slideLayouts/slideLayout300.xml"/><Relationship Id="rId10" Type="http://schemas.openxmlformats.org/officeDocument/2006/relationships/slideLayout" Target="../slideLayouts/slideLayout299.xml"/><Relationship Id="rId1" Type="http://schemas.openxmlformats.org/officeDocument/2006/relationships/slideLayout" Target="../slideLayouts/slideLayout290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5.xml"/><Relationship Id="rId8" Type="http://schemas.openxmlformats.org/officeDocument/2006/relationships/slideLayout" Target="../slideLayouts/slideLayout314.xml"/><Relationship Id="rId7" Type="http://schemas.openxmlformats.org/officeDocument/2006/relationships/slideLayout" Target="../slideLayouts/slideLayout313.xml"/><Relationship Id="rId6" Type="http://schemas.openxmlformats.org/officeDocument/2006/relationships/slideLayout" Target="../slideLayouts/slideLayout312.xml"/><Relationship Id="rId5" Type="http://schemas.openxmlformats.org/officeDocument/2006/relationships/slideLayout" Target="../slideLayouts/slideLayout311.xml"/><Relationship Id="rId4" Type="http://schemas.openxmlformats.org/officeDocument/2006/relationships/slideLayout" Target="../slideLayouts/slideLayout310.xml"/><Relationship Id="rId3" Type="http://schemas.openxmlformats.org/officeDocument/2006/relationships/slideLayout" Target="../slideLayouts/slideLayout309.xml"/><Relationship Id="rId2" Type="http://schemas.openxmlformats.org/officeDocument/2006/relationships/slideLayout" Target="../slideLayouts/slideLayout308.xml"/><Relationship Id="rId19" Type="http://schemas.openxmlformats.org/officeDocument/2006/relationships/theme" Target="../theme/theme19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323.xml"/><Relationship Id="rId16" Type="http://schemas.openxmlformats.org/officeDocument/2006/relationships/slideLayout" Target="../slideLayouts/slideLayout322.xml"/><Relationship Id="rId15" Type="http://schemas.openxmlformats.org/officeDocument/2006/relationships/slideLayout" Target="../slideLayouts/slideLayout321.xml"/><Relationship Id="rId14" Type="http://schemas.openxmlformats.org/officeDocument/2006/relationships/slideLayout" Target="../slideLayouts/slideLayout320.xml"/><Relationship Id="rId13" Type="http://schemas.openxmlformats.org/officeDocument/2006/relationships/slideLayout" Target="../slideLayouts/slideLayout319.xml"/><Relationship Id="rId12" Type="http://schemas.openxmlformats.org/officeDocument/2006/relationships/slideLayout" Target="../slideLayouts/slideLayout318.xml"/><Relationship Id="rId11" Type="http://schemas.openxmlformats.org/officeDocument/2006/relationships/slideLayout" Target="../slideLayouts/slideLayout317.xml"/><Relationship Id="rId10" Type="http://schemas.openxmlformats.org/officeDocument/2006/relationships/slideLayout" Target="../slideLayouts/slideLayout316.xml"/><Relationship Id="rId1" Type="http://schemas.openxmlformats.org/officeDocument/2006/relationships/slideLayout" Target="../slideLayouts/slideLayout307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9" Type="http://schemas.openxmlformats.org/officeDocument/2006/relationships/theme" Target="../theme/theme2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2.xml"/><Relationship Id="rId8" Type="http://schemas.openxmlformats.org/officeDocument/2006/relationships/slideLayout" Target="../slideLayouts/slideLayout331.xml"/><Relationship Id="rId7" Type="http://schemas.openxmlformats.org/officeDocument/2006/relationships/slideLayout" Target="../slideLayouts/slideLayout330.xml"/><Relationship Id="rId6" Type="http://schemas.openxmlformats.org/officeDocument/2006/relationships/slideLayout" Target="../slideLayouts/slideLayout329.xml"/><Relationship Id="rId5" Type="http://schemas.openxmlformats.org/officeDocument/2006/relationships/slideLayout" Target="../slideLayouts/slideLayout328.xml"/><Relationship Id="rId4" Type="http://schemas.openxmlformats.org/officeDocument/2006/relationships/slideLayout" Target="../slideLayouts/slideLayout327.xml"/><Relationship Id="rId3" Type="http://schemas.openxmlformats.org/officeDocument/2006/relationships/slideLayout" Target="../slideLayouts/slideLayout326.xml"/><Relationship Id="rId2" Type="http://schemas.openxmlformats.org/officeDocument/2006/relationships/slideLayout" Target="../slideLayouts/slideLayout325.xml"/><Relationship Id="rId19" Type="http://schemas.openxmlformats.org/officeDocument/2006/relationships/theme" Target="../theme/theme20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340.xml"/><Relationship Id="rId16" Type="http://schemas.openxmlformats.org/officeDocument/2006/relationships/slideLayout" Target="../slideLayouts/slideLayout339.xml"/><Relationship Id="rId15" Type="http://schemas.openxmlformats.org/officeDocument/2006/relationships/slideLayout" Target="../slideLayouts/slideLayout338.xml"/><Relationship Id="rId14" Type="http://schemas.openxmlformats.org/officeDocument/2006/relationships/slideLayout" Target="../slideLayouts/slideLayout337.xml"/><Relationship Id="rId13" Type="http://schemas.openxmlformats.org/officeDocument/2006/relationships/slideLayout" Target="../slideLayouts/slideLayout336.xml"/><Relationship Id="rId12" Type="http://schemas.openxmlformats.org/officeDocument/2006/relationships/slideLayout" Target="../slideLayouts/slideLayout335.xml"/><Relationship Id="rId11" Type="http://schemas.openxmlformats.org/officeDocument/2006/relationships/slideLayout" Target="../slideLayouts/slideLayout334.xml"/><Relationship Id="rId10" Type="http://schemas.openxmlformats.org/officeDocument/2006/relationships/slideLayout" Target="../slideLayouts/slideLayout333.xml"/><Relationship Id="rId1" Type="http://schemas.openxmlformats.org/officeDocument/2006/relationships/slideLayout" Target="../slideLayouts/slideLayout324.xml"/></Relationships>
</file>

<file path=ppt/slideMasters/_rels/slideMaster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9.xml"/><Relationship Id="rId8" Type="http://schemas.openxmlformats.org/officeDocument/2006/relationships/slideLayout" Target="../slideLayouts/slideLayout348.xml"/><Relationship Id="rId7" Type="http://schemas.openxmlformats.org/officeDocument/2006/relationships/slideLayout" Target="../slideLayouts/slideLayout347.xml"/><Relationship Id="rId6" Type="http://schemas.openxmlformats.org/officeDocument/2006/relationships/slideLayout" Target="../slideLayouts/slideLayout346.xml"/><Relationship Id="rId5" Type="http://schemas.openxmlformats.org/officeDocument/2006/relationships/slideLayout" Target="../slideLayouts/slideLayout345.xml"/><Relationship Id="rId4" Type="http://schemas.openxmlformats.org/officeDocument/2006/relationships/slideLayout" Target="../slideLayouts/slideLayout344.xml"/><Relationship Id="rId3" Type="http://schemas.openxmlformats.org/officeDocument/2006/relationships/slideLayout" Target="../slideLayouts/slideLayout343.xml"/><Relationship Id="rId2" Type="http://schemas.openxmlformats.org/officeDocument/2006/relationships/slideLayout" Target="../slideLayouts/slideLayout342.xml"/><Relationship Id="rId19" Type="http://schemas.openxmlformats.org/officeDocument/2006/relationships/theme" Target="../theme/theme21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357.xml"/><Relationship Id="rId16" Type="http://schemas.openxmlformats.org/officeDocument/2006/relationships/slideLayout" Target="../slideLayouts/slideLayout356.xml"/><Relationship Id="rId15" Type="http://schemas.openxmlformats.org/officeDocument/2006/relationships/slideLayout" Target="../slideLayouts/slideLayout355.xml"/><Relationship Id="rId14" Type="http://schemas.openxmlformats.org/officeDocument/2006/relationships/slideLayout" Target="../slideLayouts/slideLayout354.xml"/><Relationship Id="rId13" Type="http://schemas.openxmlformats.org/officeDocument/2006/relationships/slideLayout" Target="../slideLayouts/slideLayout353.xml"/><Relationship Id="rId12" Type="http://schemas.openxmlformats.org/officeDocument/2006/relationships/slideLayout" Target="../slideLayouts/slideLayout352.xml"/><Relationship Id="rId11" Type="http://schemas.openxmlformats.org/officeDocument/2006/relationships/slideLayout" Target="../slideLayouts/slideLayout351.xml"/><Relationship Id="rId10" Type="http://schemas.openxmlformats.org/officeDocument/2006/relationships/slideLayout" Target="../slideLayouts/slideLayout350.xml"/><Relationship Id="rId1" Type="http://schemas.openxmlformats.org/officeDocument/2006/relationships/slideLayout" Target="../slideLayouts/slideLayout341.xml"/></Relationships>
</file>

<file path=ppt/slideMasters/_rels/slideMaster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6.xml"/><Relationship Id="rId8" Type="http://schemas.openxmlformats.org/officeDocument/2006/relationships/slideLayout" Target="../slideLayouts/slideLayout365.xml"/><Relationship Id="rId7" Type="http://schemas.openxmlformats.org/officeDocument/2006/relationships/slideLayout" Target="../slideLayouts/slideLayout364.xml"/><Relationship Id="rId6" Type="http://schemas.openxmlformats.org/officeDocument/2006/relationships/slideLayout" Target="../slideLayouts/slideLayout363.xml"/><Relationship Id="rId5" Type="http://schemas.openxmlformats.org/officeDocument/2006/relationships/slideLayout" Target="../slideLayouts/slideLayout362.xml"/><Relationship Id="rId4" Type="http://schemas.openxmlformats.org/officeDocument/2006/relationships/slideLayout" Target="../slideLayouts/slideLayout361.xml"/><Relationship Id="rId3" Type="http://schemas.openxmlformats.org/officeDocument/2006/relationships/slideLayout" Target="../slideLayouts/slideLayout360.xml"/><Relationship Id="rId2" Type="http://schemas.openxmlformats.org/officeDocument/2006/relationships/slideLayout" Target="../slideLayouts/slideLayout359.xml"/><Relationship Id="rId19" Type="http://schemas.openxmlformats.org/officeDocument/2006/relationships/theme" Target="../theme/theme22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374.xml"/><Relationship Id="rId16" Type="http://schemas.openxmlformats.org/officeDocument/2006/relationships/slideLayout" Target="../slideLayouts/slideLayout373.xml"/><Relationship Id="rId15" Type="http://schemas.openxmlformats.org/officeDocument/2006/relationships/slideLayout" Target="../slideLayouts/slideLayout372.xml"/><Relationship Id="rId14" Type="http://schemas.openxmlformats.org/officeDocument/2006/relationships/slideLayout" Target="../slideLayouts/slideLayout371.xml"/><Relationship Id="rId13" Type="http://schemas.openxmlformats.org/officeDocument/2006/relationships/slideLayout" Target="../slideLayouts/slideLayout370.xml"/><Relationship Id="rId12" Type="http://schemas.openxmlformats.org/officeDocument/2006/relationships/slideLayout" Target="../slideLayouts/slideLayout369.xml"/><Relationship Id="rId11" Type="http://schemas.openxmlformats.org/officeDocument/2006/relationships/slideLayout" Target="../slideLayouts/slideLayout368.xml"/><Relationship Id="rId10" Type="http://schemas.openxmlformats.org/officeDocument/2006/relationships/slideLayout" Target="../slideLayouts/slideLayout367.xml"/><Relationship Id="rId1" Type="http://schemas.openxmlformats.org/officeDocument/2006/relationships/slideLayout" Target="../slideLayouts/slideLayout35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9" Type="http://schemas.openxmlformats.org/officeDocument/2006/relationships/theme" Target="../theme/theme3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0.xml"/><Relationship Id="rId8" Type="http://schemas.openxmlformats.org/officeDocument/2006/relationships/slideLayout" Target="../slideLayouts/slideLayout59.xml"/><Relationship Id="rId7" Type="http://schemas.openxmlformats.org/officeDocument/2006/relationships/slideLayout" Target="../slideLayouts/slideLayout58.xml"/><Relationship Id="rId6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9" Type="http://schemas.openxmlformats.org/officeDocument/2006/relationships/theme" Target="../theme/theme4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2.xml"/><Relationship Id="rId3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0.xml"/><Relationship Id="rId19" Type="http://schemas.openxmlformats.org/officeDocument/2006/relationships/theme" Target="../theme/theme5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8.xml"/><Relationship Id="rId1" Type="http://schemas.openxmlformats.org/officeDocument/2006/relationships/slideLayout" Target="../slideLayouts/slideLayout6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4.xml"/><Relationship Id="rId8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1.xml"/><Relationship Id="rId5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7.xml"/><Relationship Id="rId19" Type="http://schemas.openxmlformats.org/officeDocument/2006/relationships/theme" Target="../theme/theme6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95.xml"/><Relationship Id="rId1" Type="http://schemas.openxmlformats.org/officeDocument/2006/relationships/slideLayout" Target="../slideLayouts/slideLayout8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1.xml"/><Relationship Id="rId8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4.xml"/><Relationship Id="rId19" Type="http://schemas.openxmlformats.org/officeDocument/2006/relationships/theme" Target="../theme/theme7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119.xml"/><Relationship Id="rId16" Type="http://schemas.openxmlformats.org/officeDocument/2006/relationships/slideLayout" Target="../slideLayouts/slideLayout118.xml"/><Relationship Id="rId15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03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1.xml"/><Relationship Id="rId19" Type="http://schemas.openxmlformats.org/officeDocument/2006/relationships/theme" Target="../theme/theme8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136.xml"/><Relationship Id="rId16" Type="http://schemas.openxmlformats.org/officeDocument/2006/relationships/slideLayout" Target="../slideLayouts/slideLayout135.xml"/><Relationship Id="rId15" Type="http://schemas.openxmlformats.org/officeDocument/2006/relationships/slideLayout" Target="../slideLayouts/slideLayout134.xml"/><Relationship Id="rId14" Type="http://schemas.openxmlformats.org/officeDocument/2006/relationships/slideLayout" Target="../slideLayouts/slideLayout133.xml"/><Relationship Id="rId13" Type="http://schemas.openxmlformats.org/officeDocument/2006/relationships/slideLayout" Target="../slideLayouts/slideLayout132.xml"/><Relationship Id="rId12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0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5.xml"/><Relationship Id="rId8" Type="http://schemas.openxmlformats.org/officeDocument/2006/relationships/slideLayout" Target="../slideLayouts/slideLayout144.xml"/><Relationship Id="rId7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9.xml"/><Relationship Id="rId2" Type="http://schemas.openxmlformats.org/officeDocument/2006/relationships/slideLayout" Target="../slideLayouts/slideLayout138.xml"/><Relationship Id="rId19" Type="http://schemas.openxmlformats.org/officeDocument/2006/relationships/theme" Target="../theme/theme9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153.xml"/><Relationship Id="rId16" Type="http://schemas.openxmlformats.org/officeDocument/2006/relationships/slideLayout" Target="../slideLayouts/slideLayout152.xml"/><Relationship Id="rId15" Type="http://schemas.openxmlformats.org/officeDocument/2006/relationships/slideLayout" Target="../slideLayouts/slideLayout151.xml"/><Relationship Id="rId14" Type="http://schemas.openxmlformats.org/officeDocument/2006/relationships/slideLayout" Target="../slideLayouts/slideLayout150.xml"/><Relationship Id="rId13" Type="http://schemas.openxmlformats.org/officeDocument/2006/relationships/slideLayout" Target="../slideLayouts/slideLayout149.xml"/><Relationship Id="rId12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  <p:sldLayoutId id="2147483953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  <p:sldLayoutId id="214748402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  <p:sldLayoutId id="2147484038" r:id="rId12"/>
    <p:sldLayoutId id="2147484039" r:id="rId13"/>
    <p:sldLayoutId id="2147484040" r:id="rId14"/>
    <p:sldLayoutId id="2147484041" r:id="rId15"/>
    <p:sldLayoutId id="2147484042" r:id="rId16"/>
    <p:sldLayoutId id="2147484043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1.xml"/><Relationship Id="rId1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3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1.xml"/><Relationship Id="rId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5.xml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8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6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0.xml"/><Relationship Id="rId1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8037" y="1052945"/>
            <a:ext cx="11623964" cy="2937164"/>
          </a:xfrm>
        </p:spPr>
        <p:txBody>
          <a:bodyPr/>
          <a:lstStyle/>
          <a:p>
            <a:r>
              <a:rPr lang="en-US" sz="4000" dirty="0" smtClean="0"/>
              <a:t>XingQiao event managment platform</a:t>
            </a:r>
            <a:endParaRPr 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3225037" cy="926785"/>
          </a:xfrm>
        </p:spPr>
        <p:txBody>
          <a:bodyPr/>
          <a:lstStyle/>
          <a:p>
            <a:r>
              <a:rPr lang="en-US" altLang="zh-CN" dirty="0" smtClean="0"/>
              <a:t>2023-06-18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435985" y="3990340"/>
            <a:ext cx="5279390" cy="1206500"/>
          </a:xfrm>
        </p:spPr>
        <p:txBody>
          <a:bodyPr/>
          <a:lstStyle/>
          <a:p>
            <a:r>
              <a:rPr lang="en-US" altLang="zh-CN" sz="3600" dirty="0" smtClean="0"/>
              <a:t>Vahagn</a:t>
            </a:r>
            <a:endParaRPr lang="en-US" altLang="zh-CN" sz="3600" dirty="0" smtClean="0"/>
          </a:p>
          <a:p>
            <a:r>
              <a:rPr lang="en-US" altLang="zh-CN" sz="3600" dirty="0" smtClean="0"/>
              <a:t>Simon</a:t>
            </a:r>
            <a:endParaRPr lang="en-US" altLang="zh-CN" sz="3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360680" y="922655"/>
            <a:ext cx="5741035" cy="92837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Conceptual Model</a:t>
            </a:r>
            <a:endParaRPr lang="en-US" altLang="zh-CN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sz="2000" dirty="0"/>
              <a:t>		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endParaRPr lang="en-US" altLang="zh-CN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0850" y="1958975"/>
            <a:ext cx="5650865" cy="1908810"/>
          </a:xfrm>
        </p:spPr>
        <p:txBody>
          <a:bodyPr/>
          <a:p>
            <a:r>
              <a:rPr lang="en-US">
                <a:sym typeface="+mn-ea"/>
              </a:rPr>
              <a:t>Participation class:</a:t>
            </a:r>
            <a:endParaRPr lang="en-US"/>
          </a:p>
          <a:p>
            <a:r>
              <a:rPr lang="en-US">
                <a:sym typeface="+mn-ea"/>
              </a:rPr>
              <a:t>Many to Many map for user and Event</a:t>
            </a:r>
            <a:endParaRPr lang="en-US"/>
          </a:p>
          <a:p>
            <a:endParaRPr lang="en-US"/>
          </a:p>
        </p:txBody>
      </p:sp>
      <p:pic>
        <p:nvPicPr>
          <p:cNvPr id="6" name="Picture Placeholder 5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6478270" y="922655"/>
            <a:ext cx="5305425" cy="5153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381635" y="263525"/>
            <a:ext cx="8940165" cy="1285240"/>
          </a:xfrm>
        </p:spPr>
        <p:txBody>
          <a:bodyPr>
            <a:normAutofit fontScale="90000"/>
          </a:bodyPr>
          <a:lstStyle/>
          <a:p>
            <a:r>
              <a:rPr lang="en-US" sz="5335" dirty="0"/>
              <a:t>Database Design</a:t>
            </a:r>
            <a:br>
              <a:rPr lang="en-US" sz="5335" dirty="0"/>
            </a:br>
            <a:endParaRPr lang="en-US" sz="5335" dirty="0"/>
          </a:p>
        </p:txBody>
      </p:sp>
      <p:pic>
        <p:nvPicPr>
          <p:cNvPr id="3" name="Picture 2" descr="Image_202305211858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245" y="1710055"/>
            <a:ext cx="3782695" cy="280225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932180" y="1131570"/>
            <a:ext cx="1595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Main schema</a:t>
            </a:r>
            <a:endParaRPr lang="en-US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234940" y="1868805"/>
            <a:ext cx="3642995" cy="1986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234940" y="1499870"/>
            <a:ext cx="824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Users</a:t>
            </a:r>
            <a:endParaRPr lang="en-US" b="1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940" y="4543425"/>
            <a:ext cx="6638925" cy="137160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234940" y="4175125"/>
            <a:ext cx="1083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Events</a:t>
            </a:r>
            <a:endParaRPr lang="en-US" b="1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800" y="1868805"/>
            <a:ext cx="2425065" cy="198628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9321800" y="1500505"/>
            <a:ext cx="2424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Participations</a:t>
            </a:r>
            <a:endParaRPr lang="en-US" b="1"/>
          </a:p>
          <a:p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Division of Labor</a:t>
            </a:r>
            <a:endParaRPr sz="4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3" name="Content Placeholder 2"/>
          <p:cNvSpPr/>
          <p:nvPr>
            <p:ph sz="quarter" idx="10"/>
          </p:nvPr>
        </p:nvSpPr>
        <p:spPr>
          <a:xfrm>
            <a:off x="381635" y="921385"/>
            <a:ext cx="11429365" cy="5212715"/>
          </a:xfrm>
        </p:spPr>
        <p:txBody>
          <a:bodyPr/>
          <a:p>
            <a:r>
              <a:rPr lang="en-US"/>
              <a:t>Initially: 3 members </a:t>
            </a:r>
            <a:endParaRPr lang="en-US"/>
          </a:p>
          <a:p>
            <a:r>
              <a:rPr lang="en-US"/>
              <a:t>In the middle of the project:  core member and group leader (SHUEN LIN) got a suspension for one year from the university</a:t>
            </a:r>
            <a:endParaRPr lang="en-US"/>
          </a:p>
          <a:p>
            <a:r>
              <a:rPr lang="en-US"/>
              <a:t>Stress and uncertainty</a:t>
            </a:r>
            <a:endParaRPr lang="en-US"/>
          </a:p>
          <a:p>
            <a:r>
              <a:rPr lang="en-US"/>
              <a:t>Eventually, we distributed the tasks assigned to her between the two of us and finished the project. 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8380" y="3962400"/>
            <a:ext cx="6219825" cy="2171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To Do List</a:t>
            </a:r>
            <a:endParaRPr lang="en-US" sz="4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3" name="Content Placeholder 2"/>
          <p:cNvSpPr/>
          <p:nvPr>
            <p:ph sz="quarter" idx="10"/>
          </p:nvPr>
        </p:nvSpPr>
        <p:spPr>
          <a:xfrm>
            <a:off x="381635" y="921385"/>
            <a:ext cx="11429365" cy="5212715"/>
          </a:xfrm>
        </p:spPr>
        <p:txBody>
          <a:bodyPr/>
          <a:p>
            <a:r>
              <a:rPr lang="en-US" sz="3200"/>
              <a:t>More Unittests for Java and Js</a:t>
            </a:r>
            <a:endParaRPr lang="en-US" sz="3200"/>
          </a:p>
          <a:p>
            <a:r>
              <a:rPr lang="en-US" sz="3200"/>
              <a:t>System testing </a:t>
            </a:r>
            <a:endParaRPr lang="en-US" sz="3200"/>
          </a:p>
          <a:p>
            <a:r>
              <a:rPr lang="en-US" sz="3200"/>
              <a:t>Increase front-end usability and navigability </a:t>
            </a:r>
            <a:endParaRPr lang="en-US" sz="3200"/>
          </a:p>
          <a:p>
            <a:pPr marL="0" indent="0">
              <a:buNone/>
            </a:pPr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Lessons Learned</a:t>
            </a:r>
            <a:endParaRPr sz="4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3" name="Content Placeholder 2"/>
          <p:cNvSpPr/>
          <p:nvPr>
            <p:ph sz="quarter" idx="10"/>
          </p:nvPr>
        </p:nvSpPr>
        <p:spPr/>
        <p:txBody>
          <a:bodyPr/>
          <a:p>
            <a:pPr marL="457200" indent="-457200">
              <a:buAutoNum type="arabicPeriod"/>
            </a:pPr>
            <a:r>
              <a:rPr lang="en-US" b="1"/>
              <a:t>Time Management: </a:t>
            </a:r>
            <a:r>
              <a:rPr lang="en-US"/>
              <a:t>Starting earlier allows for more time to handle 					unexpected challenges.</a:t>
            </a:r>
            <a:endParaRPr lang="en-US"/>
          </a:p>
          <a:p>
            <a:pPr marL="457200" indent="-457200">
              <a:buAutoNum type="arabicPeriod"/>
            </a:pPr>
            <a:r>
              <a:rPr lang="en-US" b="1"/>
              <a:t>Teamwork:</a:t>
            </a:r>
            <a:r>
              <a:rPr lang="en-US"/>
              <a:t> Communication is a key.</a:t>
            </a:r>
            <a:endParaRPr lang="en-US"/>
          </a:p>
          <a:p>
            <a:pPr marL="457200" indent="-457200">
              <a:buAutoNum type="arabicPeriod"/>
            </a:pPr>
            <a:r>
              <a:rPr lang="en-US" b="1"/>
              <a:t>Planning:</a:t>
            </a:r>
            <a:r>
              <a:rPr lang="en-US"/>
              <a:t> Detailed planning can help identify tasks and be specific. Dedicate good chuck of time to it. </a:t>
            </a:r>
            <a:endParaRPr lang="en-US"/>
          </a:p>
          <a:p>
            <a:pPr marL="457200" indent="-457200">
              <a:buAutoNum type="arabicPeriod"/>
            </a:pPr>
            <a:r>
              <a:rPr lang="en-US" b="1"/>
              <a:t>Learning Curve: </a:t>
            </a:r>
            <a:r>
              <a:rPr lang="en-US"/>
              <a:t>New technologies require time to learn.</a:t>
            </a:r>
            <a:endParaRPr lang="en-US"/>
          </a:p>
          <a:p>
            <a:pPr marL="457200" indent="-457200">
              <a:buAutoNum type="arabicPeriod"/>
            </a:pPr>
            <a:r>
              <a:rPr lang="en-US" b="1"/>
              <a:t>Testing: </a:t>
            </a:r>
            <a:r>
              <a:rPr lang="en-US"/>
              <a:t>Regular testing helps catch issues early.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3768725" y="1149985"/>
            <a:ext cx="7696200" cy="4291965"/>
          </a:xfrm>
        </p:spPr>
        <p:txBody>
          <a:bodyPr>
            <a:normAutofit/>
          </a:bodyPr>
          <a:lstStyle/>
          <a:p>
            <a:r>
              <a:rPr lang="en-US" sz="9600" dirty="0"/>
              <a:t>Thanks!</a:t>
            </a:r>
            <a:br>
              <a:rPr lang="en-US" sz="9600" dirty="0"/>
            </a:br>
            <a:endParaRPr lang="en-US" sz="9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87070" y="490220"/>
            <a:ext cx="5375275" cy="1722755"/>
          </a:xfrm>
        </p:spPr>
        <p:txBody>
          <a:bodyPr/>
          <a:lstStyle/>
          <a:p>
            <a:r>
              <a:rPr lang="en-US" altLang="zh-CN" sz="4400" dirty="0"/>
              <a:t>Content</a:t>
            </a:r>
            <a:endParaRPr lang="en-US" altLang="zh-CN" sz="4400" dirty="0"/>
          </a:p>
        </p:txBody>
      </p:sp>
      <p:pic>
        <p:nvPicPr>
          <p:cNvPr id="11" name="图片占位符 10" descr="城市的风景&#10;&#10;描述已自动生成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3" r="20123"/>
          <a:stretch>
            <a:fillRect/>
          </a:stretch>
        </p:blipFill>
        <p:spPr/>
      </p:pic>
      <p:sp>
        <p:nvSpPr>
          <p:cNvPr id="29" name="矩形 9"/>
          <p:cNvSpPr/>
          <p:nvPr/>
        </p:nvSpPr>
        <p:spPr>
          <a:xfrm>
            <a:off x="1795145" y="2000885"/>
            <a:ext cx="4836795" cy="7200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Features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Innovations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0" name="组合 10"/>
          <p:cNvGrpSpPr/>
          <p:nvPr/>
        </p:nvGrpSpPr>
        <p:grpSpPr>
          <a:xfrm>
            <a:off x="680285" y="1823070"/>
            <a:ext cx="726600" cy="842886"/>
            <a:chOff x="5405550" y="1810600"/>
            <a:chExt cx="726600" cy="842886"/>
          </a:xfrm>
        </p:grpSpPr>
        <p:sp>
          <p:nvSpPr>
            <p:cNvPr id="31" name="矩形 11"/>
            <p:cNvSpPr/>
            <p:nvPr/>
          </p:nvSpPr>
          <p:spPr>
            <a:xfrm>
              <a:off x="5405550" y="1933486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1</a:t>
              </a:r>
              <a:endParaRPr lang="zh-CN" altLang="en-US" sz="3200" b="1" dirty="0"/>
            </a:p>
          </p:txBody>
        </p:sp>
        <p:sp>
          <p:nvSpPr>
            <p:cNvPr id="32" name="矩形 12"/>
            <p:cNvSpPr/>
            <p:nvPr/>
          </p:nvSpPr>
          <p:spPr>
            <a:xfrm>
              <a:off x="5412150" y="1810600"/>
              <a:ext cx="720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13"/>
          <p:cNvGrpSpPr/>
          <p:nvPr/>
        </p:nvGrpSpPr>
        <p:grpSpPr>
          <a:xfrm>
            <a:off x="680285" y="3071761"/>
            <a:ext cx="720000" cy="1444535"/>
            <a:chOff x="5412150" y="1536065"/>
            <a:chExt cx="720000" cy="1444535"/>
          </a:xfrm>
        </p:grpSpPr>
        <p:sp>
          <p:nvSpPr>
            <p:cNvPr id="34" name="矩形 14"/>
            <p:cNvSpPr/>
            <p:nvPr/>
          </p:nvSpPr>
          <p:spPr>
            <a:xfrm>
              <a:off x="5412150" y="1536065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2</a:t>
              </a:r>
              <a:endParaRPr lang="zh-CN" altLang="en-US" sz="3200" b="1" dirty="0"/>
            </a:p>
          </p:txBody>
        </p:sp>
        <p:sp>
          <p:nvSpPr>
            <p:cNvPr id="35" name="矩形 15"/>
            <p:cNvSpPr/>
            <p:nvPr/>
          </p:nvSpPr>
          <p:spPr>
            <a:xfrm>
              <a:off x="5412150" y="2890600"/>
              <a:ext cx="720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16"/>
          <p:cNvGrpSpPr/>
          <p:nvPr/>
        </p:nvGrpSpPr>
        <p:grpSpPr>
          <a:xfrm>
            <a:off x="680285" y="4109851"/>
            <a:ext cx="720000" cy="720000"/>
            <a:chOff x="5412150" y="3340600"/>
            <a:chExt cx="720000" cy="720000"/>
          </a:xfrm>
        </p:grpSpPr>
        <p:sp>
          <p:nvSpPr>
            <p:cNvPr id="37" name="矩形 17"/>
            <p:cNvSpPr/>
            <p:nvPr/>
          </p:nvSpPr>
          <p:spPr>
            <a:xfrm>
              <a:off x="5412150" y="33406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3</a:t>
              </a:r>
              <a:endParaRPr lang="zh-CN" altLang="en-US" sz="3200" b="1" dirty="0"/>
            </a:p>
          </p:txBody>
        </p:sp>
        <p:sp>
          <p:nvSpPr>
            <p:cNvPr id="38" name="矩形 18"/>
            <p:cNvSpPr/>
            <p:nvPr/>
          </p:nvSpPr>
          <p:spPr>
            <a:xfrm>
              <a:off x="5412150" y="3970600"/>
              <a:ext cx="720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矩形 23"/>
          <p:cNvSpPr/>
          <p:nvPr/>
        </p:nvSpPr>
        <p:spPr>
          <a:xfrm>
            <a:off x="1795145" y="4076700"/>
            <a:ext cx="3905885" cy="7880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Division of Labor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矩形 88"/>
          <p:cNvSpPr/>
          <p:nvPr/>
        </p:nvSpPr>
        <p:spPr>
          <a:xfrm>
            <a:off x="1795145" y="3006090"/>
            <a:ext cx="4531995" cy="7854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Architecture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and  Key Technologies</a:t>
            </a:r>
            <a:endParaRPr 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687270" y="5053461"/>
            <a:ext cx="720000" cy="720000"/>
            <a:chOff x="5412150" y="3340600"/>
            <a:chExt cx="720000" cy="720000"/>
          </a:xfrm>
        </p:grpSpPr>
        <p:sp>
          <p:nvSpPr>
            <p:cNvPr id="3" name="矩形 17"/>
            <p:cNvSpPr/>
            <p:nvPr/>
          </p:nvSpPr>
          <p:spPr>
            <a:xfrm>
              <a:off x="5412150" y="33406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3200" b="1" dirty="0"/>
                <a:t>4</a:t>
              </a:r>
              <a:endParaRPr lang="en-US" altLang="zh-CN" sz="3200" b="1" dirty="0"/>
            </a:p>
          </p:txBody>
        </p:sp>
        <p:sp>
          <p:nvSpPr>
            <p:cNvPr id="4" name="矩形 18"/>
            <p:cNvSpPr/>
            <p:nvPr/>
          </p:nvSpPr>
          <p:spPr>
            <a:xfrm>
              <a:off x="5412150" y="3970600"/>
              <a:ext cx="720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" name="矩形 23"/>
          <p:cNvSpPr/>
          <p:nvPr/>
        </p:nvSpPr>
        <p:spPr>
          <a:xfrm>
            <a:off x="1794510" y="5067935"/>
            <a:ext cx="3491865" cy="7880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381635" y="0"/>
            <a:ext cx="8940165" cy="105727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</a:br>
            <a:r>
              <a:rPr lang="en-US" sz="4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Brief Introduction</a:t>
            </a:r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altLang="zh-CN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10"/>
          </p:nvPr>
        </p:nvSpPr>
        <p:spPr>
          <a:xfrm>
            <a:off x="245745" y="1056640"/>
            <a:ext cx="6301105" cy="5392420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en-US" altLang="zh-CN" sz="6000" b="1" dirty="0"/>
              <a:t>Why:</a:t>
            </a:r>
            <a:br>
              <a:rPr lang="en-US" altLang="zh-CN" sz="2000" b="1" dirty="0"/>
            </a:br>
            <a:r>
              <a:rPr lang="en-US" altLang="zh-CN" sz="2000" b="1" dirty="0"/>
              <a:t>	</a:t>
            </a:r>
            <a:r>
              <a:rPr lang="en-US" altLang="zh-CN" sz="3000" dirty="0">
                <a:sym typeface="+mn-ea"/>
              </a:rPr>
              <a:t>Lack of centralized platform for students to create and promote events.</a:t>
            </a: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6000" b="1" dirty="0">
                <a:sym typeface="+mn-ea"/>
              </a:rPr>
              <a:t>How:</a:t>
            </a:r>
            <a:r>
              <a:rPr lang="en-US" altLang="zh-CN" sz="3600" dirty="0">
                <a:sym typeface="+mn-ea"/>
              </a:rPr>
              <a:t>	</a:t>
            </a:r>
            <a:endParaRPr lang="en-US" altLang="zh-CN" sz="36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3000" dirty="0"/>
              <a:t>Integrate key event planning tools in one user-friendly platform.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6000" b="1" dirty="0"/>
              <a:t>What:</a:t>
            </a:r>
            <a:endParaRPr lang="en-US" altLang="zh-CN" sz="6000" b="1" dirty="0"/>
          </a:p>
          <a:p>
            <a:pPr marL="0" indent="0">
              <a:buNone/>
            </a:pPr>
            <a:r>
              <a:rPr lang="en-US" altLang="zh-CN" sz="3600" b="1" dirty="0"/>
              <a:t>	 </a:t>
            </a:r>
            <a:r>
              <a:rPr lang="en-US" altLang="zh-CN" sz="2995" dirty="0"/>
              <a:t>Centralized  </a:t>
            </a:r>
            <a:r>
              <a:rPr lang="en-US" altLang="zh-CN" sz="3000" dirty="0"/>
              <a:t>platform where students, teachers, and organizations can create, browse, join, and manage academic and social events in campus. </a:t>
            </a:r>
            <a:endParaRPr lang="en-US" altLang="zh-CN" sz="3000" dirty="0"/>
          </a:p>
        </p:txBody>
      </p:sp>
      <p:pic>
        <p:nvPicPr>
          <p:cNvPr id="3" name="Picture 2" descr="starting-with-wh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6850" y="1566545"/>
            <a:ext cx="5293360" cy="437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381635" y="0"/>
            <a:ext cx="8940165" cy="105727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</a:br>
            <a:r>
              <a:rPr 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</a:t>
            </a:r>
            <a:r>
              <a:rPr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Product Features</a:t>
            </a:r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altLang="zh-CN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10"/>
          </p:nvPr>
        </p:nvSpPr>
        <p:spPr>
          <a:xfrm>
            <a:off x="245745" y="1056640"/>
            <a:ext cx="4625975" cy="3747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000" b="1" dirty="0">
                <a:sym typeface="+mn-ea"/>
              </a:rPr>
              <a:t>Use cases:</a:t>
            </a:r>
            <a:endParaRPr lang="en-US" altLang="zh-CN" sz="3000" b="1" dirty="0">
              <a:sym typeface="+mn-ea"/>
            </a:endParaRPr>
          </a:p>
          <a:p>
            <a:pPr marL="0" indent="0">
              <a:buNone/>
            </a:pPr>
            <a:r>
              <a:rPr lang="en-US" altLang="zh-CN" sz="3000" dirty="0">
                <a:sym typeface="+mn-ea"/>
              </a:rPr>
              <a:t>	</a:t>
            </a:r>
            <a:r>
              <a:rPr lang="en-US" altLang="zh-CN" sz="2000" dirty="0">
                <a:sym typeface="+mn-ea"/>
              </a:rPr>
              <a:t>- </a:t>
            </a:r>
            <a:r>
              <a:rPr lang="en-US" altLang="zh-CN" sz="2000" dirty="0">
                <a:sym typeface="+mn-ea"/>
              </a:rPr>
              <a:t>log in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	- manage account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	- cancel registration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	- browse/Join event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	- create event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	- manage event</a:t>
            </a:r>
            <a:r>
              <a:rPr lang="en-US" altLang="zh-CN" sz="2000" dirty="0">
                <a:sym typeface="+mn-ea"/>
              </a:rPr>
              <a:t>	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1720" y="1056640"/>
            <a:ext cx="6480810" cy="5090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381635" y="0"/>
            <a:ext cx="8940165" cy="105727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</a:br>
            <a:r>
              <a:rPr lang="en-US" sz="4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Brief Introduction</a:t>
            </a:r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altLang="zh-CN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10"/>
          </p:nvPr>
        </p:nvSpPr>
        <p:spPr>
          <a:xfrm>
            <a:off x="381635" y="5523230"/>
            <a:ext cx="4400550" cy="4292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i="1">
                <a:sym typeface="+mn-ea"/>
              </a:rPr>
              <a:t>Demostration of create event use-case</a:t>
            </a:r>
            <a:endParaRPr lang="en-US" altLang="zh-CN" sz="2000" dirty="0"/>
          </a:p>
        </p:txBody>
      </p:sp>
      <p:sp>
        <p:nvSpPr>
          <p:cNvPr id="2" name="Text Box 1"/>
          <p:cNvSpPr txBox="1"/>
          <p:nvPr/>
        </p:nvSpPr>
        <p:spPr>
          <a:xfrm>
            <a:off x="6527800" y="5584190"/>
            <a:ext cx="23196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i="1">
                <a:sym typeface="+mn-ea"/>
              </a:rPr>
              <a:t>Create Event diagram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7800" y="1220470"/>
            <a:ext cx="3575050" cy="4302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381635" y="0"/>
            <a:ext cx="8940165" cy="105727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</a:br>
            <a:r>
              <a:rPr lang="en-US" sz="4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Innovations</a:t>
            </a:r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altLang="zh-CN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10"/>
          </p:nvPr>
        </p:nvSpPr>
        <p:spPr>
          <a:xfrm>
            <a:off x="245745" y="1056640"/>
            <a:ext cx="6134735" cy="521144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b="1" dirty="0"/>
              <a:t>Allow students to create thier onw events</a:t>
            </a:r>
            <a:endParaRPr lang="en-US" altLang="zh-CN" sz="3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b="1" dirty="0"/>
              <a:t>Integrated Email System</a:t>
            </a:r>
            <a:endParaRPr lang="en-US" altLang="zh-CN" sz="3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b="1" dirty="0"/>
              <a:t>Integrated GPT AI system </a:t>
            </a:r>
            <a:endParaRPr lang="en-US" altLang="zh-CN" sz="3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0480" y="1171575"/>
            <a:ext cx="4838700" cy="4514850"/>
          </a:xfrm>
          <a:prstGeom prst="rect">
            <a:avLst/>
          </a:prstGeom>
        </p:spPr>
      </p:pic>
      <p:pic>
        <p:nvPicPr>
          <p:cNvPr id="8" name="Picture 7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210" y="3686810"/>
            <a:ext cx="1461135" cy="822325"/>
          </a:xfrm>
          <a:prstGeom prst="rect">
            <a:avLst/>
          </a:prstGeom>
        </p:spPr>
      </p:pic>
      <p:pic>
        <p:nvPicPr>
          <p:cNvPr id="10" name="Picture 9" descr="images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690" y="1512570"/>
            <a:ext cx="891540" cy="891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381635" y="263525"/>
            <a:ext cx="5633085" cy="1299845"/>
          </a:xfrm>
        </p:spPr>
        <p:txBody>
          <a:bodyPr>
            <a:normAutofit fontScale="90000"/>
          </a:bodyPr>
          <a:lstStyle/>
          <a:p>
            <a:r>
              <a:rPr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Architecture</a:t>
            </a:r>
            <a:r>
              <a:rPr lang="en-US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and </a:t>
            </a:r>
            <a:br>
              <a:rPr lang="en-US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</a:br>
            <a:r>
              <a:rPr lang="en-US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Key Technologies</a:t>
            </a:r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altLang="zh-CN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10"/>
          </p:nvPr>
        </p:nvSpPr>
        <p:spPr>
          <a:xfrm>
            <a:off x="522605" y="3007995"/>
            <a:ext cx="5315585" cy="8420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rgbClr val="0C0C0C"/>
                </a:solidFill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Buisness logic (back-end):</a:t>
            </a:r>
            <a:r>
              <a:rPr lang="en-US" sz="2400">
                <a:solidFill>
                  <a:srgbClr val="0C0C0C"/>
                </a:solidFill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 implemented by Python flask app and Java spring Boot app</a:t>
            </a:r>
            <a:endParaRPr lang="en-US" sz="2400">
              <a:solidFill>
                <a:srgbClr val="0C0C0C"/>
              </a:solidFill>
              <a:latin typeface="Times New Roman" panose="02020603050405020304" charset="0"/>
              <a:ea typeface="SimSun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C0C0C"/>
              </a:solidFill>
              <a:latin typeface="Times New Roman" panose="02020603050405020304" charset="0"/>
              <a:ea typeface="SimSun" panose="02010600030101010101" pitchFamily="2" charset="-122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4720" y="577215"/>
            <a:ext cx="3673475" cy="5944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Python-logo-notext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225" y="3261360"/>
            <a:ext cx="567690" cy="622935"/>
          </a:xfrm>
          <a:prstGeom prst="rect">
            <a:avLst/>
          </a:prstGeom>
        </p:spPr>
      </p:pic>
      <p:pic>
        <p:nvPicPr>
          <p:cNvPr id="6" name="Picture 5" descr="images (3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840" y="3362325"/>
            <a:ext cx="581025" cy="521970"/>
          </a:xfrm>
          <a:prstGeom prst="rect">
            <a:avLst/>
          </a:prstGeom>
        </p:spPr>
      </p:pic>
      <p:pic>
        <p:nvPicPr>
          <p:cNvPr id="7" name="Picture 6" descr="React-icon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840" y="1027430"/>
            <a:ext cx="616585" cy="536575"/>
          </a:xfrm>
          <a:prstGeom prst="rect">
            <a:avLst/>
          </a:prstGeom>
        </p:spPr>
      </p:pic>
      <p:pic>
        <p:nvPicPr>
          <p:cNvPr id="9" name="Picture 8" descr="MySQL-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925" y="5133975"/>
            <a:ext cx="870585" cy="54419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528320" y="1564005"/>
            <a:ext cx="533971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400" b="1">
                <a:solidFill>
                  <a:srgbClr val="0C0C0C"/>
                </a:solidFill>
                <a:latin typeface="Times New Roman" panose="02020603050405020304" charset="0"/>
                <a:ea typeface="SimSun" panose="02010600030101010101" pitchFamily="2" charset="-122"/>
              </a:rPr>
              <a:t>User interface (front-end):</a:t>
            </a:r>
            <a:r>
              <a:rPr lang="en-US" sz="2400" b="0">
                <a:solidFill>
                  <a:srgbClr val="0C0C0C"/>
                </a:solidFill>
                <a:latin typeface="Times New Roman" panose="02020603050405020304" charset="0"/>
                <a:ea typeface="SimSun" panose="02010600030101010101" pitchFamily="2" charset="-122"/>
              </a:rPr>
              <a:t> implemented by React Naive Web Application</a:t>
            </a:r>
            <a:endParaRPr lang="en-US" sz="2400"/>
          </a:p>
        </p:txBody>
      </p:sp>
      <p:sp>
        <p:nvSpPr>
          <p:cNvPr id="11" name="Text Box 10"/>
          <p:cNvSpPr txBox="1"/>
          <p:nvPr/>
        </p:nvSpPr>
        <p:spPr>
          <a:xfrm>
            <a:off x="381635" y="4962525"/>
            <a:ext cx="54686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/>
            <a:r>
              <a:rPr lang="en-US" sz="2400" b="1">
                <a:solidFill>
                  <a:srgbClr val="0C0C0C"/>
                </a:solidFill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Data Access (datrabase):</a:t>
            </a:r>
            <a:r>
              <a:rPr lang="en-US" sz="2400">
                <a:solidFill>
                  <a:srgbClr val="0C0C0C"/>
                </a:solidFill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 implemented by  Spring Boot JPA and MySQL </a:t>
            </a:r>
            <a:endParaRPr lang="en-US" sz="2400"/>
          </a:p>
        </p:txBody>
      </p:sp>
      <p:pic>
        <p:nvPicPr>
          <p:cNvPr id="12" name="Picture 11" descr="images (3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775" y="5379720"/>
            <a:ext cx="581025" cy="521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Architecture</a:t>
            </a:r>
            <a:r>
              <a:rPr lang="en-US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and </a:t>
            </a:r>
            <a:br>
              <a:rPr lang="en-US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</a:br>
            <a:r>
              <a:rPr lang="en-US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Key Technologies</a:t>
            </a:r>
            <a:endParaRPr lang="en-US" altLang="zh-CN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10"/>
          </p:nvPr>
        </p:nvSpPr>
        <p:spPr>
          <a:xfrm>
            <a:off x="7755890" y="4916805"/>
            <a:ext cx="3716020" cy="10350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i="1" dirty="0"/>
              <a:t>ServicesAPI - develped by Python Flask framwork, handling Email and GPT services</a:t>
            </a:r>
            <a:r>
              <a:rPr lang="en-US" altLang="zh-CN" sz="1800" dirty="0"/>
              <a:t> </a:t>
            </a:r>
            <a:r>
              <a:rPr lang="en-US" altLang="zh-CN" sz="1700" dirty="0"/>
              <a:t>		</a:t>
            </a:r>
            <a:endParaRPr lang="en-US" altLang="zh-CN" sz="1700" dirty="0"/>
          </a:p>
          <a:p>
            <a:pPr marL="0" indent="0">
              <a:buNone/>
            </a:pPr>
            <a:r>
              <a:rPr lang="en-US" altLang="zh-CN" sz="3000" dirty="0"/>
              <a:t>	</a:t>
            </a:r>
            <a:endParaRPr lang="en-US" altLang="zh-CN" sz="3000" dirty="0"/>
          </a:p>
        </p:txBody>
      </p:sp>
      <p:sp>
        <p:nvSpPr>
          <p:cNvPr id="7" name="Text Box 6"/>
          <p:cNvSpPr txBox="1"/>
          <p:nvPr/>
        </p:nvSpPr>
        <p:spPr>
          <a:xfrm>
            <a:off x="479425" y="4916805"/>
            <a:ext cx="33331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 i="1" dirty="0">
                <a:solidFill>
                  <a:schemeClr val="accent2"/>
                </a:solidFill>
                <a:sym typeface="+mn-ea"/>
              </a:rPr>
              <a:t>frontend - develped by Javascript React framwork, presenting all user interface features 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	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</a:t>
            </a:r>
            <a:endParaRPr lang="en-US" altLang="zh-CN" dirty="0"/>
          </a:p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228465" y="5014595"/>
            <a:ext cx="33331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 i="1" dirty="0">
                <a:solidFill>
                  <a:schemeClr val="accent2"/>
                </a:solidFill>
                <a:sym typeface="+mn-ea"/>
              </a:rPr>
              <a:t>backend - develped by Java Spring boot framework, responsible for all buisness logic and data access</a:t>
            </a:r>
            <a:endParaRPr lang="en-US" altLang="zh-CN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</a:t>
            </a:r>
            <a:endParaRPr lang="en-US" altLang="zh-CN" dirty="0"/>
          </a:p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5890" y="1106805"/>
            <a:ext cx="3327400" cy="3625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Characteristic </a:t>
            </a:r>
            <a:endParaRPr lang="en-US" altLang="zh-CN" dirty="0"/>
          </a:p>
        </p:txBody>
      </p:sp>
      <p:pic>
        <p:nvPicPr>
          <p:cNvPr id="3" name="Picture 2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2780" y="1022985"/>
            <a:ext cx="5579745" cy="24218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43510" y="1490980"/>
            <a:ext cx="571881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>
                <a:sym typeface="+mn-ea"/>
              </a:rPr>
              <a:t>Architecture Style:</a:t>
            </a:r>
            <a:endParaRPr lang="en-US" sz="3200" b="1"/>
          </a:p>
          <a:p>
            <a:r>
              <a:rPr lang="en-US">
                <a:sym typeface="+mn-ea"/>
              </a:rPr>
              <a:t>	</a:t>
            </a:r>
            <a:r>
              <a:rPr lang="en-US" altLang="zh-CN" sz="2800" dirty="0">
                <a:sym typeface="+mn-ea"/>
              </a:rPr>
              <a:t>3-tier client-server model</a:t>
            </a:r>
            <a:r>
              <a:rPr lang="en-US" altLang="zh-CN" sz="3200" dirty="0">
                <a:sym typeface="+mn-ea"/>
              </a:rPr>
              <a:t>	</a:t>
            </a:r>
            <a:endParaRPr lang="en-US" sz="3200"/>
          </a:p>
        </p:txBody>
      </p:sp>
      <p:sp>
        <p:nvSpPr>
          <p:cNvPr id="11" name="Text Box 10"/>
          <p:cNvSpPr txBox="1"/>
          <p:nvPr/>
        </p:nvSpPr>
        <p:spPr>
          <a:xfrm>
            <a:off x="143510" y="3136900"/>
            <a:ext cx="5718810" cy="3569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>
                <a:sym typeface="+mn-ea"/>
              </a:rPr>
              <a:t>Design patterns:</a:t>
            </a:r>
            <a:endParaRPr lang="en-US" sz="3200" b="1"/>
          </a:p>
          <a:p>
            <a:endParaRPr lang="en-US">
              <a:sym typeface="+mn-ea"/>
            </a:endParaRPr>
          </a:p>
          <a:p>
            <a:pPr lvl="1"/>
            <a:r>
              <a:rPr lang="en-US" b="1">
                <a:sym typeface="+mn-ea"/>
              </a:rPr>
              <a:t>Creational: Abstract Factor (Java, Python),</a:t>
            </a:r>
            <a:endParaRPr lang="en-US" b="1">
              <a:sym typeface="+mn-ea"/>
            </a:endParaRPr>
          </a:p>
          <a:p>
            <a:pPr lvl="1"/>
            <a:r>
              <a:rPr lang="en-US" b="1">
                <a:sym typeface="+mn-ea"/>
              </a:rPr>
              <a:t>		Singleton (Spring Boot)</a:t>
            </a:r>
            <a:endParaRPr lang="en-US" b="1">
              <a:sym typeface="+mn-ea"/>
            </a:endParaRPr>
          </a:p>
          <a:p>
            <a:pPr lvl="1"/>
            <a:endParaRPr lang="en-US" b="1">
              <a:sym typeface="+mn-ea"/>
            </a:endParaRPr>
          </a:p>
          <a:p>
            <a:pPr lvl="1"/>
            <a:r>
              <a:rPr lang="en-US" b="1">
                <a:sym typeface="+mn-ea"/>
              </a:rPr>
              <a:t>Structural: Composite (React)</a:t>
            </a:r>
            <a:endParaRPr lang="en-US" b="1">
              <a:sym typeface="+mn-ea"/>
            </a:endParaRPr>
          </a:p>
          <a:p>
            <a:pPr lvl="1"/>
            <a:endParaRPr lang="en-US" sz="3200" b="1"/>
          </a:p>
          <a:p>
            <a:pPr lvl="1"/>
            <a:r>
              <a:rPr lang="en-US" b="1"/>
              <a:t>Behavirol: State (React), Decorator (Python)</a:t>
            </a:r>
            <a:endParaRPr lang="en-US" b="1"/>
          </a:p>
          <a:p>
            <a:pPr lvl="1"/>
            <a:endParaRPr lang="en-US" b="1"/>
          </a:p>
          <a:p>
            <a:pPr lvl="1"/>
            <a:r>
              <a:rPr lang="en-US" b="1"/>
              <a:t>Concurrency: Async/Await(React)</a:t>
            </a:r>
            <a:endParaRPr lang="en-US" b="1"/>
          </a:p>
          <a:p>
            <a:endParaRPr lang="en-US" b="1"/>
          </a:p>
        </p:txBody>
      </p:sp>
      <p:pic>
        <p:nvPicPr>
          <p:cNvPr id="13" name="Content Placeholder 12"/>
          <p:cNvPicPr>
            <a:picLocks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732780" y="3667125"/>
            <a:ext cx="5579110" cy="2639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78c8f87c-62e1-4241-a275-173841f12d59"/>
</p:tagLst>
</file>

<file path=ppt/theme/theme1.xml><?xml version="1.0" encoding="utf-8"?>
<a:theme xmlns:a="http://schemas.openxmlformats.org/drawingml/2006/main" name="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3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4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5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6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7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8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9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0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1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2468</Words>
  <Application>WPS Presentation</Application>
  <PresentationFormat>Widescreen</PresentationFormat>
  <Paragraphs>140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22</vt:i4>
      </vt:variant>
      <vt:variant>
        <vt:lpstr>幻灯片标题</vt:lpstr>
      </vt:variant>
      <vt:variant>
        <vt:i4>15</vt:i4>
      </vt:variant>
    </vt:vector>
  </HeadingPairs>
  <TitlesOfParts>
    <vt:vector size="49" baseType="lpstr">
      <vt:lpstr>Arial</vt:lpstr>
      <vt:lpstr>SimSun</vt:lpstr>
      <vt:lpstr>Wingdings</vt:lpstr>
      <vt:lpstr>Arial</vt:lpstr>
      <vt:lpstr>Microsoft YaHei</vt:lpstr>
      <vt:lpstr>Times New Roman</vt:lpstr>
      <vt:lpstr>Segoe UI</vt:lpstr>
      <vt:lpstr>Arial Unicode MS</vt:lpstr>
      <vt:lpstr>HarmonyOS Sans SC Black</vt:lpstr>
      <vt:lpstr>Euphorigenic</vt:lpstr>
      <vt:lpstr>DengXian</vt:lpstr>
      <vt:lpstr>HarmonyOS Sans SC Light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12_自定义设计方案</vt:lpstr>
      <vt:lpstr>13_自定义设计方案</vt:lpstr>
      <vt:lpstr>14_自定义设计方案</vt:lpstr>
      <vt:lpstr>15_自定义设计方案</vt:lpstr>
      <vt:lpstr>16_自定义设计方案</vt:lpstr>
      <vt:lpstr>17_自定义设计方案</vt:lpstr>
      <vt:lpstr>18_自定义设计方案</vt:lpstr>
      <vt:lpstr>19_自定义设计方案</vt:lpstr>
      <vt:lpstr>20_自定义设计方案</vt:lpstr>
      <vt:lpstr>21_自定义设计方案</vt:lpstr>
      <vt:lpstr>XingQiao event managment platform</vt:lpstr>
      <vt:lpstr>Content</vt:lpstr>
      <vt:lpstr>  Brief Introduction </vt:lpstr>
      <vt:lpstr>  Product Features </vt:lpstr>
      <vt:lpstr>  Brief Introduction </vt:lpstr>
      <vt:lpstr>  Innovations </vt:lpstr>
      <vt:lpstr>Architecture and  Key Technologies </vt:lpstr>
      <vt:lpstr>Architecture and  Key Technologies</vt:lpstr>
      <vt:lpstr>Characteristic </vt:lpstr>
      <vt:lpstr>Conceptual Model</vt:lpstr>
      <vt:lpstr>Database Design </vt:lpstr>
      <vt:lpstr>Division of Labor</vt:lpstr>
      <vt:lpstr>Division of Labor</vt:lpstr>
      <vt:lpstr>Lessons Learned</vt:lpstr>
      <vt:lpstr>Thanks! 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李一</dc:creator>
  <cp:category>work report</cp:category>
  <cp:lastModifiedBy>Vahagn Ghazaryan</cp:lastModifiedBy>
  <cp:revision>318</cp:revision>
  <cp:lastPrinted>2017-10-17T16:00:00Z</cp:lastPrinted>
  <dcterms:created xsi:type="dcterms:W3CDTF">2017-10-17T16:00:00Z</dcterms:created>
  <dcterms:modified xsi:type="dcterms:W3CDTF">2023-06-17T23:38:31Z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a173570b-f82c-4049-95f2-66cf58a73903</vt:lpwstr>
  </property>
  <property fmtid="{D5CDD505-2E9C-101B-9397-08002B2CF9AE}" pid="3" name="ICV">
    <vt:lpwstr>35FA67E0678E4C1D816809E1817FF124</vt:lpwstr>
  </property>
  <property fmtid="{D5CDD505-2E9C-101B-9397-08002B2CF9AE}" pid="4" name="KSOProductBuildVer">
    <vt:lpwstr>1033-11.2.0.11537</vt:lpwstr>
  </property>
</Properties>
</file>