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14F26-16D8-4CB8-A800-6585EF5BA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A9283-CAD0-48E6-B848-08FD35118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BD5FA-D0FC-47E9-9659-98A2FA91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73AB-770E-4EF7-9C71-B6BA3DABB2C3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512D0-8384-4EE2-9BB8-D8E8377D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7066E-8B26-4AD5-8015-BE63D5070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A5AA-11B6-4130-B026-F478992A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52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FADE0-647C-4D4A-8763-D6EE05E7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8398E-49F5-472D-B0D3-CB8BB2E2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C7577-6CD0-4C44-B440-02C5DE2D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73AB-770E-4EF7-9C71-B6BA3DABB2C3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47D6B-9DAC-42AA-8BDF-211C4C14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0C843-008E-418D-B1CD-EA20314D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A5AA-11B6-4130-B026-F478992A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76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CD577D-41AF-4B74-815B-B76B3F1F2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6EAB5-1711-4F8A-B27C-820DDB48C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ED07F-C85A-4DCD-974E-1C9C9309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73AB-770E-4EF7-9C71-B6BA3DABB2C3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5A80-938B-4C7C-B0D6-ABBFB99A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DB9EA-0A15-42B8-A9BC-968FFC012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A5AA-11B6-4130-B026-F478992A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792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DB87-41DE-45BA-9B32-2D11B981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F0D17-7812-432F-8459-7268DEC7F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1B44-92F1-4E45-8B4D-150F27CB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73AB-770E-4EF7-9C71-B6BA3DABB2C3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BD303-196A-4F26-9CA1-263E1CFB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ADD97-E0A9-4290-BFE1-195E9038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A5AA-11B6-4130-B026-F478992A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9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926D-5004-4CAE-9825-BCCEF0D2F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9286F-D68D-4160-91EB-6A58F27E3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D90CE-61A6-47BA-9B11-2A5D32E56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73AB-770E-4EF7-9C71-B6BA3DABB2C3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53A69-F223-4615-AD6C-78E69AE8B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74FDE-7CBB-4670-9E31-0FA59663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A5AA-11B6-4130-B026-F478992A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525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9A35-D99C-4E0A-AC7A-D303F6BCD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F777F-9DC0-4D22-A737-565405DD0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31343-AFC3-438E-92CE-EDD10D2CA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424F2-AA2B-49C9-87F0-CB7C2D273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73AB-770E-4EF7-9C71-B6BA3DABB2C3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98CD2-ADF3-48B8-8E73-A93A6A98B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8C510-0A6E-4BED-B4DA-9C3904AD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A5AA-11B6-4130-B026-F478992A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905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ECC4-0083-4E04-8538-6701E6DE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EDBEF-A2E2-487F-82F9-1F9E1B771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C784A-D34E-446C-8860-E9F95D993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87C52-C660-4759-B0D9-982F92CBD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7E223-A3B7-434D-88FB-6731C617B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3E7B5C-7367-4798-AC1E-C0ADE82D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73AB-770E-4EF7-9C71-B6BA3DABB2C3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29870C-3181-4DF5-A546-58CF6D51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F70AD7-96D3-4252-98FC-72516189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A5AA-11B6-4130-B026-F478992A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63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023B7-E410-47E4-BF30-114DEBD9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BE57B-7496-463D-A971-09BA8389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73AB-770E-4EF7-9C71-B6BA3DABB2C3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A4317-6D14-4D7F-8896-A5408EC1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B1F7F-2306-44CA-98E9-4771A6FB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A5AA-11B6-4130-B026-F478992A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68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E5874-B4C2-4F0D-991B-7665CC28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73AB-770E-4EF7-9C71-B6BA3DABB2C3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9FC04-0CCD-480F-BB51-85C239CC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FBF50-8FBF-4272-958A-664097F1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A5AA-11B6-4130-B026-F478992A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430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52DE-50EF-40C8-BA4D-988C40C66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1F345-B0A7-4526-A0A1-D3570D5C1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8EB74-6B96-4952-BA32-0D8D7110D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E425D-1F66-4577-BD18-CAF3ECF96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73AB-770E-4EF7-9C71-B6BA3DABB2C3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8929D-C8CF-4DAC-9D01-E94DDB2F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DC22F-E0DA-4BD1-984A-BD22CF5B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A5AA-11B6-4130-B026-F478992A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722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2F75B-B2AA-49A3-B3C2-BB3DD20EA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628AA4-D222-469F-A633-822071E71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B176D-C6C4-4202-A55A-62FC0C2F5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FC63F-BE20-4791-AF9B-8DB934E27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73AB-770E-4EF7-9C71-B6BA3DABB2C3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632AA-C100-45B0-B07D-A79E6742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87C57-7F68-457C-8D83-8BCE9FA0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A5AA-11B6-4130-B026-F478992A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52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630DB-9651-4258-A2E2-EB23E2CD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76ED4-4F9B-4FA8-8147-1F67D0347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FBD31-792F-4AC3-9B9C-F939A92C0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F73AB-770E-4EF7-9C71-B6BA3DABB2C3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B9A97-3746-4385-AD0B-15E172BC0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26154-0E43-442C-9FDE-D801B7F10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FA5AA-11B6-4130-B026-F478992A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6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E54FD-F28C-4865-AC8C-878071F7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180"/>
            <a:ext cx="10515600" cy="8128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991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8920497-A461-4360-9098-488536CC9BCB}"/>
              </a:ext>
            </a:extLst>
          </p:cNvPr>
          <p:cNvSpPr/>
          <p:nvPr/>
        </p:nvSpPr>
        <p:spPr>
          <a:xfrm>
            <a:off x="4489622" y="4572000"/>
            <a:ext cx="7471719" cy="2141838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DDB4DEDE-9553-4B4C-BA04-57256C802FB8}"/>
              </a:ext>
            </a:extLst>
          </p:cNvPr>
          <p:cNvSpPr/>
          <p:nvPr/>
        </p:nvSpPr>
        <p:spPr>
          <a:xfrm rot="10800000">
            <a:off x="6558808" y="3826333"/>
            <a:ext cx="263611" cy="856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D434348-64EF-4657-991B-C474D49AE08E}"/>
              </a:ext>
            </a:extLst>
          </p:cNvPr>
          <p:cNvSpPr/>
          <p:nvPr/>
        </p:nvSpPr>
        <p:spPr>
          <a:xfrm rot="10800000">
            <a:off x="6369336" y="2008450"/>
            <a:ext cx="263611" cy="823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07DD76-282F-4B10-9053-6C7720617DDE}"/>
              </a:ext>
            </a:extLst>
          </p:cNvPr>
          <p:cNvSpPr/>
          <p:nvPr/>
        </p:nvSpPr>
        <p:spPr>
          <a:xfrm>
            <a:off x="4658496" y="385597"/>
            <a:ext cx="3921211" cy="16228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Search_Service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7F4A2E1-7985-43B9-BAA9-F2DDB8BB406E}"/>
              </a:ext>
            </a:extLst>
          </p:cNvPr>
          <p:cNvSpPr/>
          <p:nvPr/>
        </p:nvSpPr>
        <p:spPr>
          <a:xfrm>
            <a:off x="4658496" y="4849548"/>
            <a:ext cx="3921211" cy="16228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Server_Service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A87764CD-1846-4D9C-97BD-EE1C37306BBE}"/>
              </a:ext>
            </a:extLst>
          </p:cNvPr>
          <p:cNvSpPr/>
          <p:nvPr/>
        </p:nvSpPr>
        <p:spPr>
          <a:xfrm>
            <a:off x="10037629" y="4849548"/>
            <a:ext cx="1729946" cy="1622854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SQL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AEE0F237-BA2E-4B00-86E5-ED60E8C48139}"/>
              </a:ext>
            </a:extLst>
          </p:cNvPr>
          <p:cNvSpPr>
            <a:spLocks/>
          </p:cNvSpPr>
          <p:nvPr/>
        </p:nvSpPr>
        <p:spPr>
          <a:xfrm rot="5400000">
            <a:off x="8084253" y="817123"/>
            <a:ext cx="800125" cy="5223753"/>
          </a:xfrm>
          <a:prstGeom prst="can">
            <a:avLst/>
          </a:prstGeom>
          <a:solidFill>
            <a:srgbClr val="E05A1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/>
              <a:t>RabbitMQ Message Bus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65C1DD-82E6-4D32-B1BB-3D505C8F6DF1}"/>
              </a:ext>
            </a:extLst>
          </p:cNvPr>
          <p:cNvSpPr/>
          <p:nvPr/>
        </p:nvSpPr>
        <p:spPr>
          <a:xfrm>
            <a:off x="7566454" y="1835361"/>
            <a:ext cx="922637" cy="33711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54B8DFD-45F9-48C0-A8BB-3A91A43B2A77}"/>
              </a:ext>
            </a:extLst>
          </p:cNvPr>
          <p:cNvSpPr/>
          <p:nvPr/>
        </p:nvSpPr>
        <p:spPr>
          <a:xfrm>
            <a:off x="8068962" y="2172474"/>
            <a:ext cx="263611" cy="856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BEADBE-6EAA-48E6-BAF7-841B2F96DC7E}"/>
              </a:ext>
            </a:extLst>
          </p:cNvPr>
          <p:cNvSpPr/>
          <p:nvPr/>
        </p:nvSpPr>
        <p:spPr>
          <a:xfrm>
            <a:off x="7455243" y="3655972"/>
            <a:ext cx="922637" cy="33711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A5BFE9-4B03-4F17-B2F5-92D1CA8D2C68}"/>
              </a:ext>
            </a:extLst>
          </p:cNvPr>
          <p:cNvSpPr/>
          <p:nvPr/>
        </p:nvSpPr>
        <p:spPr>
          <a:xfrm>
            <a:off x="6503949" y="4680991"/>
            <a:ext cx="922637" cy="33711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C73F25-0B5A-4623-9AB8-EE862AC99076}"/>
              </a:ext>
            </a:extLst>
          </p:cNvPr>
          <p:cNvSpPr/>
          <p:nvPr/>
        </p:nvSpPr>
        <p:spPr>
          <a:xfrm>
            <a:off x="6289764" y="2832211"/>
            <a:ext cx="922637" cy="33711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B6E10B-B242-4FD4-8F29-D1B1D96E0F21}"/>
              </a:ext>
            </a:extLst>
          </p:cNvPr>
          <p:cNvCxnSpPr>
            <a:cxnSpLocks/>
          </p:cNvCxnSpPr>
          <p:nvPr/>
        </p:nvCxnSpPr>
        <p:spPr>
          <a:xfrm>
            <a:off x="8579707" y="5486401"/>
            <a:ext cx="14579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F2F193A-B3BC-4052-BC80-4C65904071ED}"/>
              </a:ext>
            </a:extLst>
          </p:cNvPr>
          <p:cNvCxnSpPr>
            <a:cxnSpLocks/>
          </p:cNvCxnSpPr>
          <p:nvPr/>
        </p:nvCxnSpPr>
        <p:spPr>
          <a:xfrm flipH="1">
            <a:off x="8579707" y="5906530"/>
            <a:ext cx="14579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71FC865-A0B0-41B7-B3D1-CFE1970621C3}"/>
              </a:ext>
            </a:extLst>
          </p:cNvPr>
          <p:cNvSpPr/>
          <p:nvPr/>
        </p:nvSpPr>
        <p:spPr>
          <a:xfrm>
            <a:off x="4155988" y="1028467"/>
            <a:ext cx="1005016" cy="33711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C99CAAF-C75E-4065-A9D7-0FFF4F1E9772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 rot="5400000">
            <a:off x="4085641" y="3166222"/>
            <a:ext cx="2569391" cy="52555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2E03ED5-2635-407E-9429-0D122EFA06BB}"/>
              </a:ext>
            </a:extLst>
          </p:cNvPr>
          <p:cNvSpPr/>
          <p:nvPr/>
        </p:nvSpPr>
        <p:spPr>
          <a:xfrm>
            <a:off x="5303600" y="1807191"/>
            <a:ext cx="659026" cy="33711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5FCC978-DDBE-4516-936A-3BE76B901F67}"/>
              </a:ext>
            </a:extLst>
          </p:cNvPr>
          <p:cNvSpPr/>
          <p:nvPr/>
        </p:nvSpPr>
        <p:spPr>
          <a:xfrm>
            <a:off x="4778046" y="4713695"/>
            <a:ext cx="659026" cy="33711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FC2DDBF-FC1A-407B-8455-705B47912EF3}"/>
              </a:ext>
            </a:extLst>
          </p:cNvPr>
          <p:cNvSpPr/>
          <p:nvPr/>
        </p:nvSpPr>
        <p:spPr>
          <a:xfrm>
            <a:off x="7957751" y="3993085"/>
            <a:ext cx="263611" cy="856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23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1D20AA-5BA5-413E-9123-55AFB1FA3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0" y="622300"/>
            <a:ext cx="7493000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655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CC27-AF15-4437-ACD0-549B60266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44CFE0-F517-41D6-A2C9-21D026BF5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95" y="3429000"/>
            <a:ext cx="5617690" cy="15746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12DDAC-2D00-4A11-BCD6-AD75602084CA}"/>
              </a:ext>
            </a:extLst>
          </p:cNvPr>
          <p:cNvSpPr txBox="1"/>
          <p:nvPr/>
        </p:nvSpPr>
        <p:spPr>
          <a:xfrm>
            <a:off x="774357" y="2045213"/>
            <a:ext cx="6334898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channel.BasicQos</a:t>
            </a:r>
            <a:r>
              <a:rPr lang="en-US" dirty="0"/>
              <a:t>(</a:t>
            </a:r>
            <a:r>
              <a:rPr lang="en-US" dirty="0" err="1"/>
              <a:t>prefetchSize</a:t>
            </a:r>
            <a:r>
              <a:rPr lang="en-US" dirty="0"/>
              <a:t>: 0, </a:t>
            </a:r>
            <a:r>
              <a:rPr lang="en-US" dirty="0" err="1"/>
              <a:t>prefetchCount</a:t>
            </a:r>
            <a:r>
              <a:rPr lang="en-US" dirty="0"/>
              <a:t>: 1, global: false);</a:t>
            </a:r>
          </a:p>
        </p:txBody>
      </p:sp>
    </p:spTree>
    <p:extLst>
      <p:ext uri="{BB962C8B-B14F-4D97-AF65-F5344CB8AC3E}">
        <p14:creationId xmlns:p14="http://schemas.microsoft.com/office/powerpoint/2010/main" val="1432684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302F99-D54D-4992-A662-E294BDEB7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973" y="286836"/>
            <a:ext cx="6457477" cy="22421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C26A81-A31D-4E7E-9951-8312540ED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070" y="2799264"/>
            <a:ext cx="64484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471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34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Vahagn Voskanyan</dc:creator>
  <cp:lastModifiedBy>Vahagn Voskanyan</cp:lastModifiedBy>
  <cp:revision>13</cp:revision>
  <dcterms:created xsi:type="dcterms:W3CDTF">2023-03-03T09:09:15Z</dcterms:created>
  <dcterms:modified xsi:type="dcterms:W3CDTF">2023-03-03T18:11:29Z</dcterms:modified>
</cp:coreProperties>
</file>