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02477" y="3401509"/>
            <a:ext cx="5791200" cy="15940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000" b="1" dirty="0" err="1" smtClean="0">
                <a:latin typeface="Trebuchet MS"/>
                <a:cs typeface="Trebuchet MS"/>
              </a:rPr>
              <a:t>T.Vaheesan</a:t>
            </a:r>
            <a:endParaRPr lang="en-US" sz="2000" b="1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000" b="1" dirty="0" smtClean="0">
                <a:latin typeface="Trebuchet MS"/>
                <a:cs typeface="Trebuchet MS"/>
              </a:rPr>
              <a:t>Nm id :au421221104052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000" b="1" dirty="0" smtClean="0">
                <a:latin typeface="Trebuchet MS"/>
                <a:cs typeface="Trebuchet MS"/>
              </a:rPr>
              <a:t>3 </a:t>
            </a:r>
            <a:r>
              <a:rPr lang="en-US" sz="2000" b="1" dirty="0" err="1" smtClean="0">
                <a:latin typeface="Trebuchet MS"/>
                <a:cs typeface="Trebuchet MS"/>
              </a:rPr>
              <a:t>rd</a:t>
            </a:r>
            <a:r>
              <a:rPr lang="en-US" sz="2000" b="1" dirty="0" smtClean="0">
                <a:latin typeface="Trebuchet MS"/>
                <a:cs typeface="Trebuchet MS"/>
              </a:rPr>
              <a:t> year CSE DEPT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000" b="1" dirty="0" smtClean="0">
                <a:latin typeface="Trebuchet MS"/>
                <a:cs typeface="Trebuchet MS"/>
              </a:rPr>
              <a:t>KARPAGHA VINAYAGHA COLLEGE OF ENGINEERING AND TECHNOLOGY</a:t>
            </a:r>
            <a:endParaRPr sz="2000" b="1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B7C1E96-F698-0D02-DAA3-F8F85048D573}"/>
              </a:ext>
            </a:extLst>
          </p:cNvPr>
          <p:cNvSpPr txBox="1"/>
          <p:nvPr/>
        </p:nvSpPr>
        <p:spPr>
          <a:xfrm>
            <a:off x="2438400" y="1255171"/>
            <a:ext cx="61048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The result of the AI anime character generator is the instant creation of personalized, diverse, and realistic anime characters based on user inputs.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797943"/>
            <a:ext cx="4199860" cy="3188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9CBC644-DBBF-67FA-9BFA-9FB430E28225}"/>
              </a:ext>
            </a:extLst>
          </p:cNvPr>
          <p:cNvSpPr txBox="1"/>
          <p:nvPr/>
        </p:nvSpPr>
        <p:spPr>
          <a:xfrm>
            <a:off x="3052429" y="2544889"/>
            <a:ext cx="5320046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en-US" sz="3200" b="1" dirty="0"/>
              <a:t>The AI </a:t>
            </a:r>
            <a:r>
              <a:rPr lang="en-US" sz="3200" b="1" dirty="0" err="1"/>
              <a:t>charcter</a:t>
            </a:r>
            <a:r>
              <a:rPr lang="en-US" sz="3200" b="1" dirty="0"/>
              <a:t> generator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9834" y="2224129"/>
            <a:ext cx="8018055" cy="2942827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/>
              <a:t> Data Collection
 Data Preprocessing
 Model Selection
 Training
 Evaluation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/>
              <a:t> Deployment</a:t>
            </a:r>
            <a:endParaRPr sz="2800" b="1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064444" y="544476"/>
            <a:ext cx="9764395" cy="1122362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67382" y="3131403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2494" y="716056"/>
            <a:ext cx="8616064" cy="426142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2800" spc="-10" dirty="0"/>
              <a:t>PROBLEM STATEMENT </a:t>
            </a:r>
            <a:r>
              <a:rPr lang="en-US" sz="1800" spc="-75" dirty="0"/>
              <a:t/>
            </a:r>
            <a:br>
              <a:rPr lang="en-US" sz="1800" spc="-75" dirty="0"/>
            </a:br>
            <a:r>
              <a:rPr lang="en-US" sz="1800" spc="-75" dirty="0"/>
              <a:t/>
            </a:r>
            <a:br>
              <a:rPr lang="en-US" sz="1800" spc="-75" dirty="0"/>
            </a:br>
            <a:r>
              <a:rPr lang="en-US" sz="1800" spc="-75" dirty="0"/>
              <a:t/>
            </a:r>
            <a:br>
              <a:rPr lang="en-US" sz="1800" spc="-75" dirty="0"/>
            </a:br>
            <a:r>
              <a:rPr lang="en-US" sz="1800" spc="-75" dirty="0"/>
              <a:t>1. Objective: Develop an AI-powered anime character generator.
2. Scope: Focus on generating diverse anime characters based on user-specified attributes.
3. Input: User-provided attributes such as hair color, eye color, and clothing style.
4. Output: High-quality anime character images reflecting the input attributes.
5. Methodology: Utilize machine learning techniques for accurate character generation.
6. Evaluation: Assess the quality and diversity of generated characters.
7. Implementation: Integrate the generator into a user-friendly application or service.
8. Impact: Provide users with a customizable tool for creating unique anime characters for various purposes.</a:t>
            </a:r>
            <a:endParaRPr sz="18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F55B708-9641-686A-235D-9D1858E232D6}"/>
              </a:ext>
            </a:extLst>
          </p:cNvPr>
          <p:cNvSpPr txBox="1"/>
          <p:nvPr/>
        </p:nvSpPr>
        <p:spPr>
          <a:xfrm>
            <a:off x="1280337" y="2274838"/>
            <a:ext cx="737788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•The project aims to create an AI-powered anime character generator allowing users to customize characters based on gender, age, personality, and style preferences. </a:t>
            </a:r>
          </a:p>
          <a:p>
            <a:r>
              <a:rPr lang="en-US" sz="2400" b="1" dirty="0"/>
              <a:t>•It utilizes deep learning to ensure diversity and realism in generated characters. </a:t>
            </a:r>
          </a:p>
          <a:p>
            <a:r>
              <a:rPr lang="en-US" sz="2400" b="1" dirty="0"/>
              <a:t>•The implementation plan includes data collection, model training, UI development, testing, and deployment, with an estimated timeline of 6-10 months.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D172191-39B6-23B5-CD00-1118C5219EE4}"/>
              </a:ext>
            </a:extLst>
          </p:cNvPr>
          <p:cNvSpPr txBox="1"/>
          <p:nvPr/>
        </p:nvSpPr>
        <p:spPr>
          <a:xfrm>
            <a:off x="748332" y="2453188"/>
            <a:ext cx="883381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The end users of the AI anime character generator for Project AI are anime enthusiasts, game developers, digital artists, content creators, educators, students, and businesses in the entertainment industry.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B9C8AEC-C753-AB66-47F3-01C35204FF5A}"/>
              </a:ext>
            </a:extLst>
          </p:cNvPr>
          <p:cNvSpPr txBox="1"/>
          <p:nvPr/>
        </p:nvSpPr>
        <p:spPr>
          <a:xfrm>
            <a:off x="3052430" y="2699195"/>
            <a:ext cx="648209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•The AI anime character generator offers personalized character creation, diversity, and realism, saving time for users while inspiring creativity.</a:t>
            </a:r>
          </a:p>
          <a:p>
            <a:r>
              <a:rPr lang="en-US" sz="2400" b="1" dirty="0"/>
              <a:t>• It provides flexibility in exporting characters, scalability for different project sizes, and seamless integration into existing workflows.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C022959-5DF7-480E-507D-8AAE14A13035}"/>
              </a:ext>
            </a:extLst>
          </p:cNvPr>
          <p:cNvSpPr txBox="1"/>
          <p:nvPr/>
        </p:nvSpPr>
        <p:spPr>
          <a:xfrm>
            <a:off x="2523593" y="2413454"/>
            <a:ext cx="719070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•The solution factor in the AI anime character generator lies in its ability to instantly create personalized, diverse, and realistic anime characters with just a few inputs. </a:t>
            </a:r>
          </a:p>
          <a:p>
            <a:r>
              <a:rPr lang="en-US" sz="2400" b="1" dirty="0"/>
              <a:t>•It astounds users with its lifelike designs, inspiring creativity and saving time in character creation. Its flexibility, scalability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BF99C75-2FFA-E500-63BA-26BFB4D2805A}"/>
              </a:ext>
            </a:extLst>
          </p:cNvPr>
          <p:cNvSpPr txBox="1"/>
          <p:nvPr/>
        </p:nvSpPr>
        <p:spPr>
          <a:xfrm>
            <a:off x="2693581" y="2020185"/>
            <a:ext cx="490338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•The modeling for the AI anime character generator involves training a deep learning model on a diverse dataset of anime characters.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343</Words>
  <Application>Microsoft Office PowerPoint</Application>
  <PresentationFormat>Custom</PresentationFormat>
  <Paragraphs>47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PROJECT TITLE</vt:lpstr>
      <vt:lpstr>AGENDA</vt:lpstr>
      <vt:lpstr>PROBLEM STATEMENT    1. Objective: Develop an AI-powered anime character generator.
2. Scope: Focus on generating diverse anime characters based on user-specified attributes.
3. Input: User-provided attributes such as hair color, eye color, and clothing style.
4. Output: High-quality anime character images reflecting the input attributes.
5. Methodology: Utilize machine learning techniques for accurate character generation.
6. Evaluation: Assess the quality and diversity of generated characters.
7. Implementation: Integrate the generator into a user-friendly application or service.
8. Impact: Provide users with a customizable tool for creating unique anime characters for various purposes.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ismail - [2010]</cp:lastModifiedBy>
  <cp:revision>4</cp:revision>
  <dcterms:created xsi:type="dcterms:W3CDTF">2024-04-01T14:36:09Z</dcterms:created>
  <dcterms:modified xsi:type="dcterms:W3CDTF">2024-04-02T08:32:48Z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2024-04-01T00:00:00Z</vt:filetime>
  </property>
</Properties>
</file>