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sldIdLst>
    <p:sldId id="256" r:id="rId2"/>
    <p:sldId id="280" r:id="rId3"/>
    <p:sldId id="349" r:id="rId4"/>
    <p:sldId id="362" r:id="rId5"/>
    <p:sldId id="354" r:id="rId6"/>
    <p:sldId id="355" r:id="rId7"/>
    <p:sldId id="356" r:id="rId8"/>
    <p:sldId id="359" r:id="rId9"/>
    <p:sldId id="360" r:id="rId10"/>
    <p:sldId id="361" r:id="rId11"/>
    <p:sldId id="386" r:id="rId12"/>
    <p:sldId id="387" r:id="rId13"/>
    <p:sldId id="388" r:id="rId14"/>
    <p:sldId id="436" r:id="rId15"/>
    <p:sldId id="389" r:id="rId16"/>
    <p:sldId id="39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hid Farahmandian" userId="cd6732ace925dd6a" providerId="LiveId" clId="{D6DF662B-F3EE-42CF-8DDD-2AE35E1A409F}"/>
    <pc:docChg chg="undo custSel addSld delSld modSld sldOrd">
      <pc:chgData name="Vahid Farahmandian" userId="cd6732ace925dd6a" providerId="LiveId" clId="{D6DF662B-F3EE-42CF-8DDD-2AE35E1A409F}" dt="2021-04-26T07:05:49.037" v="682"/>
      <pc:docMkLst>
        <pc:docMk/>
      </pc:docMkLst>
      <pc:sldChg chg="addSp modSp mod">
        <pc:chgData name="Vahid Farahmandian" userId="cd6732ace925dd6a" providerId="LiveId" clId="{D6DF662B-F3EE-42CF-8DDD-2AE35E1A409F}" dt="2021-04-26T07:04:56.781" v="647" actId="1035"/>
        <pc:sldMkLst>
          <pc:docMk/>
          <pc:sldMk cId="1674014061" sldId="256"/>
        </pc:sldMkLst>
        <pc:picChg chg="add mod">
          <ac:chgData name="Vahid Farahmandian" userId="cd6732ace925dd6a" providerId="LiveId" clId="{D6DF662B-F3EE-42CF-8DDD-2AE35E1A409F}" dt="2021-04-26T07:04:56.781" v="647" actId="1035"/>
          <ac:picMkLst>
            <pc:docMk/>
            <pc:sldMk cId="1674014061" sldId="256"/>
            <ac:picMk id="7" creationId="{6C2A8DB1-9EA1-4A26-A16F-A10AE885A85B}"/>
          </ac:picMkLst>
        </pc:picChg>
      </pc:sldChg>
      <pc:sldChg chg="addSp modSp mod">
        <pc:chgData name="Vahid Farahmandian" userId="cd6732ace925dd6a" providerId="LiveId" clId="{D6DF662B-F3EE-42CF-8DDD-2AE35E1A409F}" dt="2021-04-26T07:05:08.419" v="651" actId="1076"/>
        <pc:sldMkLst>
          <pc:docMk/>
          <pc:sldMk cId="3523917975" sldId="258"/>
        </pc:sldMkLst>
        <pc:spChg chg="mod">
          <ac:chgData name="Vahid Farahmandian" userId="cd6732ace925dd6a" providerId="LiveId" clId="{D6DF662B-F3EE-42CF-8DDD-2AE35E1A409F}" dt="2021-04-22T08:49:39.576" v="610"/>
          <ac:spMkLst>
            <pc:docMk/>
            <pc:sldMk cId="3523917975" sldId="258"/>
            <ac:spMk id="3" creationId="{00000000-0000-0000-0000-000000000000}"/>
          </ac:spMkLst>
        </pc:spChg>
        <pc:picChg chg="add mod">
          <ac:chgData name="Vahid Farahmandian" userId="cd6732ace925dd6a" providerId="LiveId" clId="{D6DF662B-F3EE-42CF-8DDD-2AE35E1A409F}" dt="2021-04-26T07:05:08.419" v="651" actId="1076"/>
          <ac:picMkLst>
            <pc:docMk/>
            <pc:sldMk cId="3523917975" sldId="258"/>
            <ac:picMk id="5" creationId="{804183D7-FE9E-4E10-B294-88F1DC675831}"/>
          </ac:picMkLst>
        </pc:picChg>
        <pc:picChg chg="mod">
          <ac:chgData name="Vahid Farahmandian" userId="cd6732ace925dd6a" providerId="LiveId" clId="{D6DF662B-F3EE-42CF-8DDD-2AE35E1A409F}" dt="2021-04-22T08:49:47.282" v="611" actId="14100"/>
          <ac:picMkLst>
            <pc:docMk/>
            <pc:sldMk cId="3523917975" sldId="258"/>
            <ac:picMk id="7" creationId="{A863891F-91A2-4E73-9AA9-EE8C60B521E7}"/>
          </ac:picMkLst>
        </pc:picChg>
      </pc:sldChg>
      <pc:sldChg chg="addSp modSp mod">
        <pc:chgData name="Vahid Farahmandian" userId="cd6732ace925dd6a" providerId="LiveId" clId="{D6DF662B-F3EE-42CF-8DDD-2AE35E1A409F}" dt="2021-04-26T07:05:13.384" v="652"/>
        <pc:sldMkLst>
          <pc:docMk/>
          <pc:sldMk cId="370795649" sldId="259"/>
        </pc:sldMkLst>
        <pc:spChg chg="mod">
          <ac:chgData name="Vahid Farahmandian" userId="cd6732ace925dd6a" providerId="LiveId" clId="{D6DF662B-F3EE-42CF-8DDD-2AE35E1A409F}" dt="2021-04-22T09:15:15.913" v="620" actId="20577"/>
          <ac:spMkLst>
            <pc:docMk/>
            <pc:sldMk cId="370795649" sldId="259"/>
            <ac:spMk id="3" creationId="{00000000-0000-0000-0000-000000000000}"/>
          </ac:spMkLst>
        </pc:spChg>
        <pc:picChg chg="add mod">
          <ac:chgData name="Vahid Farahmandian" userId="cd6732ace925dd6a" providerId="LiveId" clId="{D6DF662B-F3EE-42CF-8DDD-2AE35E1A409F}" dt="2021-04-26T07:05:13.384" v="652"/>
          <ac:picMkLst>
            <pc:docMk/>
            <pc:sldMk cId="370795649" sldId="259"/>
            <ac:picMk id="6" creationId="{D4C1FD53-7526-4173-B462-55DF9C1E8872}"/>
          </ac:picMkLst>
        </pc:picChg>
      </pc:sldChg>
      <pc:sldChg chg="addSp modSp">
        <pc:chgData name="Vahid Farahmandian" userId="cd6732ace925dd6a" providerId="LiveId" clId="{D6DF662B-F3EE-42CF-8DDD-2AE35E1A409F}" dt="2021-04-26T07:05:14.343" v="653"/>
        <pc:sldMkLst>
          <pc:docMk/>
          <pc:sldMk cId="1638317386" sldId="260"/>
        </pc:sldMkLst>
        <pc:picChg chg="add mod">
          <ac:chgData name="Vahid Farahmandian" userId="cd6732ace925dd6a" providerId="LiveId" clId="{D6DF662B-F3EE-42CF-8DDD-2AE35E1A409F}" dt="2021-04-26T07:05:14.343" v="653"/>
          <ac:picMkLst>
            <pc:docMk/>
            <pc:sldMk cId="1638317386" sldId="260"/>
            <ac:picMk id="4" creationId="{E12B946A-6481-4D36-B844-5E5C6B56646C}"/>
          </ac:picMkLst>
        </pc:picChg>
      </pc:sldChg>
      <pc:sldChg chg="addSp modSp">
        <pc:chgData name="Vahid Farahmandian" userId="cd6732ace925dd6a" providerId="LiveId" clId="{D6DF662B-F3EE-42CF-8DDD-2AE35E1A409F}" dt="2021-04-26T07:05:15.261" v="654"/>
        <pc:sldMkLst>
          <pc:docMk/>
          <pc:sldMk cId="13233243" sldId="261"/>
        </pc:sldMkLst>
        <pc:picChg chg="add mod">
          <ac:chgData name="Vahid Farahmandian" userId="cd6732ace925dd6a" providerId="LiveId" clId="{D6DF662B-F3EE-42CF-8DDD-2AE35E1A409F}" dt="2021-04-26T07:05:15.261" v="654"/>
          <ac:picMkLst>
            <pc:docMk/>
            <pc:sldMk cId="13233243" sldId="261"/>
            <ac:picMk id="4" creationId="{807513CE-BE8D-43FF-B0BA-A0CF2E2F1CDE}"/>
          </ac:picMkLst>
        </pc:picChg>
      </pc:sldChg>
      <pc:sldChg chg="addSp modSp">
        <pc:chgData name="Vahid Farahmandian" userId="cd6732ace925dd6a" providerId="LiveId" clId="{D6DF662B-F3EE-42CF-8DDD-2AE35E1A409F}" dt="2021-04-26T07:05:30.928" v="667"/>
        <pc:sldMkLst>
          <pc:docMk/>
          <pc:sldMk cId="2820701144" sldId="262"/>
        </pc:sldMkLst>
        <pc:picChg chg="add mod">
          <ac:chgData name="Vahid Farahmandian" userId="cd6732ace925dd6a" providerId="LiveId" clId="{D6DF662B-F3EE-42CF-8DDD-2AE35E1A409F}" dt="2021-04-26T07:05:30.928" v="667"/>
          <ac:picMkLst>
            <pc:docMk/>
            <pc:sldMk cId="2820701144" sldId="262"/>
            <ac:picMk id="6" creationId="{4D538E1B-B112-44C5-92D8-ED6A17FFCDC9}"/>
          </ac:picMkLst>
        </pc:picChg>
      </pc:sldChg>
      <pc:sldChg chg="addSp modSp">
        <pc:chgData name="Vahid Farahmandian" userId="cd6732ace925dd6a" providerId="LiveId" clId="{D6DF662B-F3EE-42CF-8DDD-2AE35E1A409F}" dt="2021-04-26T07:05:31.814" v="668"/>
        <pc:sldMkLst>
          <pc:docMk/>
          <pc:sldMk cId="1102925857" sldId="263"/>
        </pc:sldMkLst>
        <pc:picChg chg="add mod">
          <ac:chgData name="Vahid Farahmandian" userId="cd6732ace925dd6a" providerId="LiveId" clId="{D6DF662B-F3EE-42CF-8DDD-2AE35E1A409F}" dt="2021-04-26T07:05:31.814" v="668"/>
          <ac:picMkLst>
            <pc:docMk/>
            <pc:sldMk cId="1102925857" sldId="263"/>
            <ac:picMk id="5" creationId="{162D691F-DA6C-49E6-B8FB-457D3125A6A2}"/>
          </ac:picMkLst>
        </pc:picChg>
      </pc:sldChg>
      <pc:sldChg chg="addSp modSp">
        <pc:chgData name="Vahid Farahmandian" userId="cd6732ace925dd6a" providerId="LiveId" clId="{D6DF662B-F3EE-42CF-8DDD-2AE35E1A409F}" dt="2021-04-26T07:05:33.335" v="669"/>
        <pc:sldMkLst>
          <pc:docMk/>
          <pc:sldMk cId="1671950423" sldId="264"/>
        </pc:sldMkLst>
        <pc:picChg chg="add mod">
          <ac:chgData name="Vahid Farahmandian" userId="cd6732ace925dd6a" providerId="LiveId" clId="{D6DF662B-F3EE-42CF-8DDD-2AE35E1A409F}" dt="2021-04-26T07:05:33.335" v="669"/>
          <ac:picMkLst>
            <pc:docMk/>
            <pc:sldMk cId="1671950423" sldId="264"/>
            <ac:picMk id="6" creationId="{16C6BC90-281E-4481-9E7D-41F4D53BD428}"/>
          </ac:picMkLst>
        </pc:picChg>
      </pc:sldChg>
      <pc:sldChg chg="addSp modSp">
        <pc:chgData name="Vahid Farahmandian" userId="cd6732ace925dd6a" providerId="LiveId" clId="{D6DF662B-F3EE-42CF-8DDD-2AE35E1A409F}" dt="2021-04-26T07:05:34.157" v="670"/>
        <pc:sldMkLst>
          <pc:docMk/>
          <pc:sldMk cId="3963622461" sldId="265"/>
        </pc:sldMkLst>
        <pc:picChg chg="add mod">
          <ac:chgData name="Vahid Farahmandian" userId="cd6732ace925dd6a" providerId="LiveId" clId="{D6DF662B-F3EE-42CF-8DDD-2AE35E1A409F}" dt="2021-04-26T07:05:34.157" v="670"/>
          <ac:picMkLst>
            <pc:docMk/>
            <pc:sldMk cId="3963622461" sldId="265"/>
            <ac:picMk id="5" creationId="{04EDB9EC-DB51-493D-9D1F-2780A9638096}"/>
          </ac:picMkLst>
        </pc:picChg>
      </pc:sldChg>
      <pc:sldChg chg="addSp modSp">
        <pc:chgData name="Vahid Farahmandian" userId="cd6732ace925dd6a" providerId="LiveId" clId="{D6DF662B-F3EE-42CF-8DDD-2AE35E1A409F}" dt="2021-04-26T07:05:35.478" v="671"/>
        <pc:sldMkLst>
          <pc:docMk/>
          <pc:sldMk cId="650943298" sldId="266"/>
        </pc:sldMkLst>
        <pc:picChg chg="add mod">
          <ac:chgData name="Vahid Farahmandian" userId="cd6732ace925dd6a" providerId="LiveId" clId="{D6DF662B-F3EE-42CF-8DDD-2AE35E1A409F}" dt="2021-04-26T07:05:35.478" v="671"/>
          <ac:picMkLst>
            <pc:docMk/>
            <pc:sldMk cId="650943298" sldId="266"/>
            <ac:picMk id="4" creationId="{9AEE89BB-D270-40C9-A401-8EB4FE54DA58}"/>
          </ac:picMkLst>
        </pc:picChg>
      </pc:sldChg>
      <pc:sldChg chg="addSp modSp">
        <pc:chgData name="Vahid Farahmandian" userId="cd6732ace925dd6a" providerId="LiveId" clId="{D6DF662B-F3EE-42CF-8DDD-2AE35E1A409F}" dt="2021-04-26T07:05:36.298" v="672"/>
        <pc:sldMkLst>
          <pc:docMk/>
          <pc:sldMk cId="3973200370" sldId="267"/>
        </pc:sldMkLst>
        <pc:picChg chg="add mod">
          <ac:chgData name="Vahid Farahmandian" userId="cd6732ace925dd6a" providerId="LiveId" clId="{D6DF662B-F3EE-42CF-8DDD-2AE35E1A409F}" dt="2021-04-26T07:05:36.298" v="672"/>
          <ac:picMkLst>
            <pc:docMk/>
            <pc:sldMk cId="3973200370" sldId="267"/>
            <ac:picMk id="6" creationId="{970EA3EF-5B76-432B-AE6B-F34948FEF61B}"/>
          </ac:picMkLst>
        </pc:picChg>
      </pc:sldChg>
      <pc:sldChg chg="addSp modSp">
        <pc:chgData name="Vahid Farahmandian" userId="cd6732ace925dd6a" providerId="LiveId" clId="{D6DF662B-F3EE-42CF-8DDD-2AE35E1A409F}" dt="2021-04-26T07:05:37.525" v="673"/>
        <pc:sldMkLst>
          <pc:docMk/>
          <pc:sldMk cId="1844664798" sldId="268"/>
        </pc:sldMkLst>
        <pc:picChg chg="add mod">
          <ac:chgData name="Vahid Farahmandian" userId="cd6732ace925dd6a" providerId="LiveId" clId="{D6DF662B-F3EE-42CF-8DDD-2AE35E1A409F}" dt="2021-04-26T07:05:37.525" v="673"/>
          <ac:picMkLst>
            <pc:docMk/>
            <pc:sldMk cId="1844664798" sldId="268"/>
            <ac:picMk id="5" creationId="{5AF6FDFC-F793-4833-9E1D-13C03341C293}"/>
          </ac:picMkLst>
        </pc:picChg>
      </pc:sldChg>
      <pc:sldChg chg="addSp modSp">
        <pc:chgData name="Vahid Farahmandian" userId="cd6732ace925dd6a" providerId="LiveId" clId="{D6DF662B-F3EE-42CF-8DDD-2AE35E1A409F}" dt="2021-04-26T07:05:38.741" v="674"/>
        <pc:sldMkLst>
          <pc:docMk/>
          <pc:sldMk cId="2561759036" sldId="269"/>
        </pc:sldMkLst>
        <pc:picChg chg="add mod">
          <ac:chgData name="Vahid Farahmandian" userId="cd6732ace925dd6a" providerId="LiveId" clId="{D6DF662B-F3EE-42CF-8DDD-2AE35E1A409F}" dt="2021-04-26T07:05:38.741" v="674"/>
          <ac:picMkLst>
            <pc:docMk/>
            <pc:sldMk cId="2561759036" sldId="269"/>
            <ac:picMk id="4" creationId="{18C3A175-5A76-4297-A77E-9E1242771BB0}"/>
          </ac:picMkLst>
        </pc:picChg>
      </pc:sldChg>
      <pc:sldChg chg="addSp modSp">
        <pc:chgData name="Vahid Farahmandian" userId="cd6732ace925dd6a" providerId="LiveId" clId="{D6DF662B-F3EE-42CF-8DDD-2AE35E1A409F}" dt="2021-04-26T07:05:40.096" v="675"/>
        <pc:sldMkLst>
          <pc:docMk/>
          <pc:sldMk cId="2180703805" sldId="270"/>
        </pc:sldMkLst>
        <pc:picChg chg="add mod">
          <ac:chgData name="Vahid Farahmandian" userId="cd6732ace925dd6a" providerId="LiveId" clId="{D6DF662B-F3EE-42CF-8DDD-2AE35E1A409F}" dt="2021-04-26T07:05:40.096" v="675"/>
          <ac:picMkLst>
            <pc:docMk/>
            <pc:sldMk cId="2180703805" sldId="270"/>
            <ac:picMk id="4" creationId="{FFEFAAF1-A584-4E91-8C74-2B9CCBE6089C}"/>
          </ac:picMkLst>
        </pc:picChg>
      </pc:sldChg>
      <pc:sldChg chg="addSp modSp">
        <pc:chgData name="Vahid Farahmandian" userId="cd6732ace925dd6a" providerId="LiveId" clId="{D6DF662B-F3EE-42CF-8DDD-2AE35E1A409F}" dt="2021-04-26T07:05:41.076" v="676"/>
        <pc:sldMkLst>
          <pc:docMk/>
          <pc:sldMk cId="767648445" sldId="271"/>
        </pc:sldMkLst>
        <pc:picChg chg="add mod">
          <ac:chgData name="Vahid Farahmandian" userId="cd6732ace925dd6a" providerId="LiveId" clId="{D6DF662B-F3EE-42CF-8DDD-2AE35E1A409F}" dt="2021-04-26T07:05:41.076" v="676"/>
          <ac:picMkLst>
            <pc:docMk/>
            <pc:sldMk cId="767648445" sldId="271"/>
            <ac:picMk id="4" creationId="{50EE6225-760A-49C2-9FB2-D873B131E198}"/>
          </ac:picMkLst>
        </pc:picChg>
      </pc:sldChg>
      <pc:sldChg chg="addSp modSp">
        <pc:chgData name="Vahid Farahmandian" userId="cd6732ace925dd6a" providerId="LiveId" clId="{D6DF662B-F3EE-42CF-8DDD-2AE35E1A409F}" dt="2021-04-26T07:05:42.353" v="677"/>
        <pc:sldMkLst>
          <pc:docMk/>
          <pc:sldMk cId="3845333795" sldId="272"/>
        </pc:sldMkLst>
        <pc:picChg chg="add mod">
          <ac:chgData name="Vahid Farahmandian" userId="cd6732ace925dd6a" providerId="LiveId" clId="{D6DF662B-F3EE-42CF-8DDD-2AE35E1A409F}" dt="2021-04-26T07:05:42.353" v="677"/>
          <ac:picMkLst>
            <pc:docMk/>
            <pc:sldMk cId="3845333795" sldId="272"/>
            <ac:picMk id="6" creationId="{8DB58EC3-C180-4425-80D3-2EB0E93D1020}"/>
          </ac:picMkLst>
        </pc:picChg>
      </pc:sldChg>
      <pc:sldChg chg="addSp modSp mod">
        <pc:chgData name="Vahid Farahmandian" userId="cd6732ace925dd6a" providerId="LiveId" clId="{D6DF662B-F3EE-42CF-8DDD-2AE35E1A409F}" dt="2021-04-26T07:05:44.053" v="678"/>
        <pc:sldMkLst>
          <pc:docMk/>
          <pc:sldMk cId="393904816" sldId="273"/>
        </pc:sldMkLst>
        <pc:spChg chg="mod">
          <ac:chgData name="Vahid Farahmandian" userId="cd6732ace925dd6a" providerId="LiveId" clId="{D6DF662B-F3EE-42CF-8DDD-2AE35E1A409F}" dt="2021-04-22T12:48:22.541" v="630" actId="20577"/>
          <ac:spMkLst>
            <pc:docMk/>
            <pc:sldMk cId="393904816" sldId="273"/>
            <ac:spMk id="3" creationId="{00000000-0000-0000-0000-000000000000}"/>
          </ac:spMkLst>
        </pc:spChg>
        <pc:picChg chg="add mod">
          <ac:chgData name="Vahid Farahmandian" userId="cd6732ace925dd6a" providerId="LiveId" clId="{D6DF662B-F3EE-42CF-8DDD-2AE35E1A409F}" dt="2021-04-26T07:05:44.053" v="678"/>
          <ac:picMkLst>
            <pc:docMk/>
            <pc:sldMk cId="393904816" sldId="273"/>
            <ac:picMk id="5" creationId="{6D9AF370-9F99-4A7A-991D-A9BC71F466E1}"/>
          </ac:picMkLst>
        </pc:picChg>
      </pc:sldChg>
      <pc:sldChg chg="addSp modSp">
        <pc:chgData name="Vahid Farahmandian" userId="cd6732ace925dd6a" providerId="LiveId" clId="{D6DF662B-F3EE-42CF-8DDD-2AE35E1A409F}" dt="2021-04-26T07:05:44.998" v="679"/>
        <pc:sldMkLst>
          <pc:docMk/>
          <pc:sldMk cId="2769952445" sldId="274"/>
        </pc:sldMkLst>
        <pc:picChg chg="add mod">
          <ac:chgData name="Vahid Farahmandian" userId="cd6732ace925dd6a" providerId="LiveId" clId="{D6DF662B-F3EE-42CF-8DDD-2AE35E1A409F}" dt="2021-04-26T07:05:44.998" v="679"/>
          <ac:picMkLst>
            <pc:docMk/>
            <pc:sldMk cId="2769952445" sldId="274"/>
            <ac:picMk id="6" creationId="{E2DA4022-E618-49C8-9119-2C7E9C38747F}"/>
          </ac:picMkLst>
        </pc:picChg>
      </pc:sldChg>
      <pc:sldChg chg="addSp modSp">
        <pc:chgData name="Vahid Farahmandian" userId="cd6732ace925dd6a" providerId="LiveId" clId="{D6DF662B-F3EE-42CF-8DDD-2AE35E1A409F}" dt="2021-04-26T07:05:46.427" v="680"/>
        <pc:sldMkLst>
          <pc:docMk/>
          <pc:sldMk cId="320730025" sldId="275"/>
        </pc:sldMkLst>
        <pc:picChg chg="add mod">
          <ac:chgData name="Vahid Farahmandian" userId="cd6732ace925dd6a" providerId="LiveId" clId="{D6DF662B-F3EE-42CF-8DDD-2AE35E1A409F}" dt="2021-04-26T07:05:46.427" v="680"/>
          <ac:picMkLst>
            <pc:docMk/>
            <pc:sldMk cId="320730025" sldId="275"/>
            <ac:picMk id="5" creationId="{2881EEA7-A1A6-497B-9297-56074720C58D}"/>
          </ac:picMkLst>
        </pc:picChg>
      </pc:sldChg>
      <pc:sldChg chg="addSp modSp">
        <pc:chgData name="Vahid Farahmandian" userId="cd6732ace925dd6a" providerId="LiveId" clId="{D6DF662B-F3EE-42CF-8DDD-2AE35E1A409F}" dt="2021-04-26T07:05:48.046" v="681"/>
        <pc:sldMkLst>
          <pc:docMk/>
          <pc:sldMk cId="498347765" sldId="276"/>
        </pc:sldMkLst>
        <pc:picChg chg="add mod">
          <ac:chgData name="Vahid Farahmandian" userId="cd6732ace925dd6a" providerId="LiveId" clId="{D6DF662B-F3EE-42CF-8DDD-2AE35E1A409F}" dt="2021-04-26T07:05:48.046" v="681"/>
          <ac:picMkLst>
            <pc:docMk/>
            <pc:sldMk cId="498347765" sldId="276"/>
            <ac:picMk id="6" creationId="{553E3ADC-4EAA-4DE1-8907-848B0493C2F5}"/>
          </ac:picMkLst>
        </pc:picChg>
      </pc:sldChg>
      <pc:sldChg chg="addSp modSp">
        <pc:chgData name="Vahid Farahmandian" userId="cd6732ace925dd6a" providerId="LiveId" clId="{D6DF662B-F3EE-42CF-8DDD-2AE35E1A409F}" dt="2021-04-26T07:05:49.037" v="682"/>
        <pc:sldMkLst>
          <pc:docMk/>
          <pc:sldMk cId="5626838" sldId="277"/>
        </pc:sldMkLst>
        <pc:picChg chg="add mod">
          <ac:chgData name="Vahid Farahmandian" userId="cd6732ace925dd6a" providerId="LiveId" clId="{D6DF662B-F3EE-42CF-8DDD-2AE35E1A409F}" dt="2021-04-26T07:05:49.037" v="682"/>
          <ac:picMkLst>
            <pc:docMk/>
            <pc:sldMk cId="5626838" sldId="277"/>
            <ac:picMk id="5" creationId="{8CF7C06B-8CED-4E0B-9EDE-368C0E2D0F42}"/>
          </ac:picMkLst>
        </pc:picChg>
      </pc:sldChg>
      <pc:sldChg chg="addSp modSp add mod">
        <pc:chgData name="Vahid Farahmandian" userId="cd6732ace925dd6a" providerId="LiveId" clId="{D6DF662B-F3EE-42CF-8DDD-2AE35E1A409F}" dt="2021-04-26T07:05:16.999" v="655"/>
        <pc:sldMkLst>
          <pc:docMk/>
          <pc:sldMk cId="215649150" sldId="278"/>
        </pc:sldMkLst>
        <pc:spChg chg="mod">
          <ac:chgData name="Vahid Farahmandian" userId="cd6732ace925dd6a" providerId="LiveId" clId="{D6DF662B-F3EE-42CF-8DDD-2AE35E1A409F}" dt="2021-04-22T07:45:18.603" v="15" actId="20577"/>
          <ac:spMkLst>
            <pc:docMk/>
            <pc:sldMk cId="215649150" sldId="278"/>
            <ac:spMk id="2" creationId="{00000000-0000-0000-0000-000000000000}"/>
          </ac:spMkLst>
        </pc:spChg>
        <pc:spChg chg="mod">
          <ac:chgData name="Vahid Farahmandian" userId="cd6732ace925dd6a" providerId="LiveId" clId="{D6DF662B-F3EE-42CF-8DDD-2AE35E1A409F}" dt="2021-04-22T09:18:52.762" v="624" actId="20577"/>
          <ac:spMkLst>
            <pc:docMk/>
            <pc:sldMk cId="215649150" sldId="278"/>
            <ac:spMk id="3" creationId="{00000000-0000-0000-0000-000000000000}"/>
          </ac:spMkLst>
        </pc:spChg>
        <pc:picChg chg="add mod">
          <ac:chgData name="Vahid Farahmandian" userId="cd6732ace925dd6a" providerId="LiveId" clId="{D6DF662B-F3EE-42CF-8DDD-2AE35E1A409F}" dt="2021-04-26T07:05:16.999" v="655"/>
          <ac:picMkLst>
            <pc:docMk/>
            <pc:sldMk cId="215649150" sldId="278"/>
            <ac:picMk id="4" creationId="{43EDD1BF-5621-4A81-A2E5-83D24929EBDE}"/>
          </ac:picMkLst>
        </pc:picChg>
      </pc:sldChg>
      <pc:sldChg chg="addSp modSp add mod">
        <pc:chgData name="Vahid Farahmandian" userId="cd6732ace925dd6a" providerId="LiveId" clId="{D6DF662B-F3EE-42CF-8DDD-2AE35E1A409F}" dt="2021-04-26T07:05:17.977" v="656"/>
        <pc:sldMkLst>
          <pc:docMk/>
          <pc:sldMk cId="1808842165" sldId="279"/>
        </pc:sldMkLst>
        <pc:spChg chg="mod">
          <ac:chgData name="Vahid Farahmandian" userId="cd6732ace925dd6a" providerId="LiveId" clId="{D6DF662B-F3EE-42CF-8DDD-2AE35E1A409F}" dt="2021-04-22T08:00:09.106" v="73"/>
          <ac:spMkLst>
            <pc:docMk/>
            <pc:sldMk cId="1808842165" sldId="279"/>
            <ac:spMk id="2" creationId="{00000000-0000-0000-0000-000000000000}"/>
          </ac:spMkLst>
        </pc:spChg>
        <pc:spChg chg="mod">
          <ac:chgData name="Vahid Farahmandian" userId="cd6732ace925dd6a" providerId="LiveId" clId="{D6DF662B-F3EE-42CF-8DDD-2AE35E1A409F}" dt="2021-04-22T08:01:57.371" v="100" actId="27636"/>
          <ac:spMkLst>
            <pc:docMk/>
            <pc:sldMk cId="1808842165" sldId="279"/>
            <ac:spMk id="3" creationId="{00000000-0000-0000-0000-000000000000}"/>
          </ac:spMkLst>
        </pc:spChg>
        <pc:picChg chg="add mod">
          <ac:chgData name="Vahid Farahmandian" userId="cd6732ace925dd6a" providerId="LiveId" clId="{D6DF662B-F3EE-42CF-8DDD-2AE35E1A409F}" dt="2021-04-26T07:05:17.977" v="656"/>
          <ac:picMkLst>
            <pc:docMk/>
            <pc:sldMk cId="1808842165" sldId="279"/>
            <ac:picMk id="4" creationId="{5E4B5E4D-5123-4D6F-A797-7D9B0ABA1285}"/>
          </ac:picMkLst>
        </pc:picChg>
      </pc:sldChg>
      <pc:sldChg chg="addSp delSp modSp add mod">
        <pc:chgData name="Vahid Farahmandian" userId="cd6732ace925dd6a" providerId="LiveId" clId="{D6DF662B-F3EE-42CF-8DDD-2AE35E1A409F}" dt="2021-04-26T07:05:19.168" v="657"/>
        <pc:sldMkLst>
          <pc:docMk/>
          <pc:sldMk cId="4093006258" sldId="280"/>
        </pc:sldMkLst>
        <pc:spChg chg="mod">
          <ac:chgData name="Vahid Farahmandian" userId="cd6732ace925dd6a" providerId="LiveId" clId="{D6DF662B-F3EE-42CF-8DDD-2AE35E1A409F}" dt="2021-04-22T08:04:12.266" v="102"/>
          <ac:spMkLst>
            <pc:docMk/>
            <pc:sldMk cId="4093006258" sldId="280"/>
            <ac:spMk id="2" creationId="{00000000-0000-0000-0000-000000000000}"/>
          </ac:spMkLst>
        </pc:spChg>
        <pc:spChg chg="mod">
          <ac:chgData name="Vahid Farahmandian" userId="cd6732ace925dd6a" providerId="LiveId" clId="{D6DF662B-F3EE-42CF-8DDD-2AE35E1A409F}" dt="2021-04-22T09:21:48.218" v="627" actId="115"/>
          <ac:spMkLst>
            <pc:docMk/>
            <pc:sldMk cId="4093006258" sldId="280"/>
            <ac:spMk id="3" creationId="{00000000-0000-0000-0000-000000000000}"/>
          </ac:spMkLst>
        </pc:spChg>
        <pc:picChg chg="add del mod">
          <ac:chgData name="Vahid Farahmandian" userId="cd6732ace925dd6a" providerId="LiveId" clId="{D6DF662B-F3EE-42CF-8DDD-2AE35E1A409F}" dt="2021-04-22T08:07:46.172" v="124" actId="478"/>
          <ac:picMkLst>
            <pc:docMk/>
            <pc:sldMk cId="4093006258" sldId="280"/>
            <ac:picMk id="4" creationId="{BF2C0029-4E56-48A3-A858-3B24DD844AC2}"/>
          </ac:picMkLst>
        </pc:picChg>
        <pc:picChg chg="add mod">
          <ac:chgData name="Vahid Farahmandian" userId="cd6732ace925dd6a" providerId="LiveId" clId="{D6DF662B-F3EE-42CF-8DDD-2AE35E1A409F}" dt="2021-04-26T07:05:19.168" v="657"/>
          <ac:picMkLst>
            <pc:docMk/>
            <pc:sldMk cId="4093006258" sldId="280"/>
            <ac:picMk id="5" creationId="{747B4716-3D42-4752-A0DA-07BBF2C611D4}"/>
          </ac:picMkLst>
        </pc:picChg>
        <pc:picChg chg="add mod">
          <ac:chgData name="Vahid Farahmandian" userId="cd6732ace925dd6a" providerId="LiveId" clId="{D6DF662B-F3EE-42CF-8DDD-2AE35E1A409F}" dt="2021-04-22T08:08:14.496" v="134" actId="1076"/>
          <ac:picMkLst>
            <pc:docMk/>
            <pc:sldMk cId="4093006258" sldId="280"/>
            <ac:picMk id="6" creationId="{9B12BE20-A269-41F4-B24D-05650D875901}"/>
          </ac:picMkLst>
        </pc:picChg>
      </pc:sldChg>
      <pc:sldChg chg="addSp delSp modSp add mod">
        <pc:chgData name="Vahid Farahmandian" userId="cd6732ace925dd6a" providerId="LiveId" clId="{D6DF662B-F3EE-42CF-8DDD-2AE35E1A409F}" dt="2021-04-26T07:05:20.495" v="658"/>
        <pc:sldMkLst>
          <pc:docMk/>
          <pc:sldMk cId="3534846712" sldId="281"/>
        </pc:sldMkLst>
        <pc:spChg chg="mod">
          <ac:chgData name="Vahid Farahmandian" userId="cd6732ace925dd6a" providerId="LiveId" clId="{D6DF662B-F3EE-42CF-8DDD-2AE35E1A409F}" dt="2021-04-22T08:10:08.197" v="145" actId="20577"/>
          <ac:spMkLst>
            <pc:docMk/>
            <pc:sldMk cId="3534846712" sldId="281"/>
            <ac:spMk id="2" creationId="{00000000-0000-0000-0000-000000000000}"/>
          </ac:spMkLst>
        </pc:spChg>
        <pc:spChg chg="mod">
          <ac:chgData name="Vahid Farahmandian" userId="cd6732ace925dd6a" providerId="LiveId" clId="{D6DF662B-F3EE-42CF-8DDD-2AE35E1A409F}" dt="2021-04-22T08:15:23.335" v="231" actId="20577"/>
          <ac:spMkLst>
            <pc:docMk/>
            <pc:sldMk cId="3534846712" sldId="281"/>
            <ac:spMk id="3" creationId="{00000000-0000-0000-0000-000000000000}"/>
          </ac:spMkLst>
        </pc:spChg>
        <pc:picChg chg="add mod">
          <ac:chgData name="Vahid Farahmandian" userId="cd6732ace925dd6a" providerId="LiveId" clId="{D6DF662B-F3EE-42CF-8DDD-2AE35E1A409F}" dt="2021-04-26T07:05:20.495" v="658"/>
          <ac:picMkLst>
            <pc:docMk/>
            <pc:sldMk cId="3534846712" sldId="281"/>
            <ac:picMk id="4" creationId="{801C5E61-5BAD-4D36-8278-6FB194F7322E}"/>
          </ac:picMkLst>
        </pc:picChg>
        <pc:picChg chg="del">
          <ac:chgData name="Vahid Farahmandian" userId="cd6732ace925dd6a" providerId="LiveId" clId="{D6DF662B-F3EE-42CF-8DDD-2AE35E1A409F}" dt="2021-04-22T08:09:54.148" v="137" actId="478"/>
          <ac:picMkLst>
            <pc:docMk/>
            <pc:sldMk cId="3534846712" sldId="281"/>
            <ac:picMk id="6" creationId="{9B12BE20-A269-41F4-B24D-05650D875901}"/>
          </ac:picMkLst>
        </pc:picChg>
      </pc:sldChg>
      <pc:sldChg chg="addSp modSp add mod ord">
        <pc:chgData name="Vahid Farahmandian" userId="cd6732ace925dd6a" providerId="LiveId" clId="{D6DF662B-F3EE-42CF-8DDD-2AE35E1A409F}" dt="2021-04-26T07:05:21.450" v="659"/>
        <pc:sldMkLst>
          <pc:docMk/>
          <pc:sldMk cId="4154434850" sldId="282"/>
        </pc:sldMkLst>
        <pc:spChg chg="mod">
          <ac:chgData name="Vahid Farahmandian" userId="cd6732ace925dd6a" providerId="LiveId" clId="{D6DF662B-F3EE-42CF-8DDD-2AE35E1A409F}" dt="2021-04-22T08:19:29.753" v="289" actId="20577"/>
          <ac:spMkLst>
            <pc:docMk/>
            <pc:sldMk cId="4154434850" sldId="282"/>
            <ac:spMk id="3" creationId="{00000000-0000-0000-0000-000000000000}"/>
          </ac:spMkLst>
        </pc:spChg>
        <pc:picChg chg="add mod">
          <ac:chgData name="Vahid Farahmandian" userId="cd6732ace925dd6a" providerId="LiveId" clId="{D6DF662B-F3EE-42CF-8DDD-2AE35E1A409F}" dt="2021-04-26T07:05:21.450" v="659"/>
          <ac:picMkLst>
            <pc:docMk/>
            <pc:sldMk cId="4154434850" sldId="282"/>
            <ac:picMk id="4" creationId="{3A9203E6-C057-4F3F-A0E8-36392CD54C0F}"/>
          </ac:picMkLst>
        </pc:picChg>
      </pc:sldChg>
      <pc:sldChg chg="modSp add del mod">
        <pc:chgData name="Vahid Farahmandian" userId="cd6732ace925dd6a" providerId="LiveId" clId="{D6DF662B-F3EE-42CF-8DDD-2AE35E1A409F}" dt="2021-04-22T08:21:59.268" v="316" actId="47"/>
        <pc:sldMkLst>
          <pc:docMk/>
          <pc:sldMk cId="272347652" sldId="283"/>
        </pc:sldMkLst>
        <pc:spChg chg="mod">
          <ac:chgData name="Vahid Farahmandian" userId="cd6732ace925dd6a" providerId="LiveId" clId="{D6DF662B-F3EE-42CF-8DDD-2AE35E1A409F}" dt="2021-04-22T08:21:57.687" v="315" actId="6549"/>
          <ac:spMkLst>
            <pc:docMk/>
            <pc:sldMk cId="272347652" sldId="283"/>
            <ac:spMk id="3" creationId="{00000000-0000-0000-0000-000000000000}"/>
          </ac:spMkLst>
        </pc:spChg>
      </pc:sldChg>
      <pc:sldChg chg="addSp modSp add mod">
        <pc:chgData name="Vahid Farahmandian" userId="cd6732ace925dd6a" providerId="LiveId" clId="{D6DF662B-F3EE-42CF-8DDD-2AE35E1A409F}" dt="2021-04-26T07:05:22.813" v="660"/>
        <pc:sldMkLst>
          <pc:docMk/>
          <pc:sldMk cId="4183832425" sldId="284"/>
        </pc:sldMkLst>
        <pc:spChg chg="mod">
          <ac:chgData name="Vahid Farahmandian" userId="cd6732ace925dd6a" providerId="LiveId" clId="{D6DF662B-F3EE-42CF-8DDD-2AE35E1A409F}" dt="2021-04-22T08:25:40.607" v="368" actId="20577"/>
          <ac:spMkLst>
            <pc:docMk/>
            <pc:sldMk cId="4183832425" sldId="284"/>
            <ac:spMk id="3" creationId="{00000000-0000-0000-0000-000000000000}"/>
          </ac:spMkLst>
        </pc:spChg>
        <pc:picChg chg="add mod">
          <ac:chgData name="Vahid Farahmandian" userId="cd6732ace925dd6a" providerId="LiveId" clId="{D6DF662B-F3EE-42CF-8DDD-2AE35E1A409F}" dt="2021-04-26T07:05:22.813" v="660"/>
          <ac:picMkLst>
            <pc:docMk/>
            <pc:sldMk cId="4183832425" sldId="284"/>
            <ac:picMk id="4" creationId="{F91C997E-8CC2-443A-B377-F76C74D3DC41}"/>
          </ac:picMkLst>
        </pc:picChg>
      </pc:sldChg>
      <pc:sldChg chg="addSp modSp add mod">
        <pc:chgData name="Vahid Farahmandian" userId="cd6732ace925dd6a" providerId="LiveId" clId="{D6DF662B-F3EE-42CF-8DDD-2AE35E1A409F}" dt="2021-04-26T07:05:23.798" v="661"/>
        <pc:sldMkLst>
          <pc:docMk/>
          <pc:sldMk cId="1007257169" sldId="285"/>
        </pc:sldMkLst>
        <pc:spChg chg="mod">
          <ac:chgData name="Vahid Farahmandian" userId="cd6732ace925dd6a" providerId="LiveId" clId="{D6DF662B-F3EE-42CF-8DDD-2AE35E1A409F}" dt="2021-04-22T08:30:45.363" v="431" actId="20577"/>
          <ac:spMkLst>
            <pc:docMk/>
            <pc:sldMk cId="1007257169" sldId="285"/>
            <ac:spMk id="3" creationId="{00000000-0000-0000-0000-000000000000}"/>
          </ac:spMkLst>
        </pc:spChg>
        <pc:picChg chg="add mod">
          <ac:chgData name="Vahid Farahmandian" userId="cd6732ace925dd6a" providerId="LiveId" clId="{D6DF662B-F3EE-42CF-8DDD-2AE35E1A409F}" dt="2021-04-26T07:05:23.798" v="661"/>
          <ac:picMkLst>
            <pc:docMk/>
            <pc:sldMk cId="1007257169" sldId="285"/>
            <ac:picMk id="4" creationId="{4C7CE4BF-2126-44CC-B3EC-468304535D6D}"/>
          </ac:picMkLst>
        </pc:picChg>
      </pc:sldChg>
      <pc:sldChg chg="addSp modSp add mod">
        <pc:chgData name="Vahid Farahmandian" userId="cd6732ace925dd6a" providerId="LiveId" clId="{D6DF662B-F3EE-42CF-8DDD-2AE35E1A409F}" dt="2021-04-26T07:05:25.154" v="662"/>
        <pc:sldMkLst>
          <pc:docMk/>
          <pc:sldMk cId="2736141614" sldId="286"/>
        </pc:sldMkLst>
        <pc:spChg chg="mod">
          <ac:chgData name="Vahid Farahmandian" userId="cd6732ace925dd6a" providerId="LiveId" clId="{D6DF662B-F3EE-42CF-8DDD-2AE35E1A409F}" dt="2021-04-22T08:34:41.172" v="497" actId="20577"/>
          <ac:spMkLst>
            <pc:docMk/>
            <pc:sldMk cId="2736141614" sldId="286"/>
            <ac:spMk id="2" creationId="{00000000-0000-0000-0000-000000000000}"/>
          </ac:spMkLst>
        </pc:spChg>
        <pc:spChg chg="mod">
          <ac:chgData name="Vahid Farahmandian" userId="cd6732ace925dd6a" providerId="LiveId" clId="{D6DF662B-F3EE-42CF-8DDD-2AE35E1A409F}" dt="2021-04-22T09:23:06.395" v="628" actId="115"/>
          <ac:spMkLst>
            <pc:docMk/>
            <pc:sldMk cId="2736141614" sldId="286"/>
            <ac:spMk id="3" creationId="{00000000-0000-0000-0000-000000000000}"/>
          </ac:spMkLst>
        </pc:spChg>
        <pc:picChg chg="add mod">
          <ac:chgData name="Vahid Farahmandian" userId="cd6732ace925dd6a" providerId="LiveId" clId="{D6DF662B-F3EE-42CF-8DDD-2AE35E1A409F}" dt="2021-04-22T08:42:28.631" v="580" actId="14100"/>
          <ac:picMkLst>
            <pc:docMk/>
            <pc:sldMk cId="2736141614" sldId="286"/>
            <ac:picMk id="4" creationId="{20A14DCA-D0C0-48D8-96EF-F9221A41B071}"/>
          </ac:picMkLst>
        </pc:picChg>
        <pc:picChg chg="add mod">
          <ac:chgData name="Vahid Farahmandian" userId="cd6732ace925dd6a" providerId="LiveId" clId="{D6DF662B-F3EE-42CF-8DDD-2AE35E1A409F}" dt="2021-04-26T07:05:25.154" v="662"/>
          <ac:picMkLst>
            <pc:docMk/>
            <pc:sldMk cId="2736141614" sldId="286"/>
            <ac:picMk id="5" creationId="{F12A83E2-E9EF-4FB3-B453-3C2AD34F2F75}"/>
          </ac:picMkLst>
        </pc:picChg>
      </pc:sldChg>
      <pc:sldChg chg="addSp modSp add mod">
        <pc:chgData name="Vahid Farahmandian" userId="cd6732ace925dd6a" providerId="LiveId" clId="{D6DF662B-F3EE-42CF-8DDD-2AE35E1A409F}" dt="2021-04-26T07:05:26.534" v="663"/>
        <pc:sldMkLst>
          <pc:docMk/>
          <pc:sldMk cId="967235040" sldId="287"/>
        </pc:sldMkLst>
        <pc:spChg chg="mod">
          <ac:chgData name="Vahid Farahmandian" userId="cd6732ace925dd6a" providerId="LiveId" clId="{D6DF662B-F3EE-42CF-8DDD-2AE35E1A409F}" dt="2021-04-22T08:49:11.133" v="605" actId="20577"/>
          <ac:spMkLst>
            <pc:docMk/>
            <pc:sldMk cId="967235040" sldId="287"/>
            <ac:spMk id="3" creationId="{00000000-0000-0000-0000-000000000000}"/>
          </ac:spMkLst>
        </pc:spChg>
        <pc:picChg chg="add mod">
          <ac:chgData name="Vahid Farahmandian" userId="cd6732ace925dd6a" providerId="LiveId" clId="{D6DF662B-F3EE-42CF-8DDD-2AE35E1A409F}" dt="2021-04-22T08:36:58.727" v="516" actId="14100"/>
          <ac:picMkLst>
            <pc:docMk/>
            <pc:sldMk cId="967235040" sldId="287"/>
            <ac:picMk id="4" creationId="{66152CD6-2E47-4B62-A42F-686BA24CE671}"/>
          </ac:picMkLst>
        </pc:picChg>
        <pc:picChg chg="add mod">
          <ac:chgData name="Vahid Farahmandian" userId="cd6732ace925dd6a" providerId="LiveId" clId="{D6DF662B-F3EE-42CF-8DDD-2AE35E1A409F}" dt="2021-04-26T07:05:26.534" v="663"/>
          <ac:picMkLst>
            <pc:docMk/>
            <pc:sldMk cId="967235040" sldId="287"/>
            <ac:picMk id="5" creationId="{BB633E4A-CBA8-4E7F-81EF-DFA687C1731F}"/>
          </ac:picMkLst>
        </pc:picChg>
      </pc:sldChg>
      <pc:sldChg chg="addSp delSp modSp add mod">
        <pc:chgData name="Vahid Farahmandian" userId="cd6732ace925dd6a" providerId="LiveId" clId="{D6DF662B-F3EE-42CF-8DDD-2AE35E1A409F}" dt="2021-04-26T07:05:27.504" v="664"/>
        <pc:sldMkLst>
          <pc:docMk/>
          <pc:sldMk cId="3539507563" sldId="288"/>
        </pc:sldMkLst>
        <pc:spChg chg="mod">
          <ac:chgData name="Vahid Farahmandian" userId="cd6732ace925dd6a" providerId="LiveId" clId="{D6DF662B-F3EE-42CF-8DDD-2AE35E1A409F}" dt="2021-04-22T08:47:39.325" v="599" actId="20577"/>
          <ac:spMkLst>
            <pc:docMk/>
            <pc:sldMk cId="3539507563" sldId="288"/>
            <ac:spMk id="3" creationId="{00000000-0000-0000-0000-000000000000}"/>
          </ac:spMkLst>
        </pc:spChg>
        <pc:picChg chg="del">
          <ac:chgData name="Vahid Farahmandian" userId="cd6732ace925dd6a" providerId="LiveId" clId="{D6DF662B-F3EE-42CF-8DDD-2AE35E1A409F}" dt="2021-04-22T08:37:42.541" v="519" actId="478"/>
          <ac:picMkLst>
            <pc:docMk/>
            <pc:sldMk cId="3539507563" sldId="288"/>
            <ac:picMk id="4" creationId="{66152CD6-2E47-4B62-A42F-686BA24CE671}"/>
          </ac:picMkLst>
        </pc:picChg>
        <pc:picChg chg="add mod">
          <ac:chgData name="Vahid Farahmandian" userId="cd6732ace925dd6a" providerId="LiveId" clId="{D6DF662B-F3EE-42CF-8DDD-2AE35E1A409F}" dt="2021-04-22T08:48:52.068" v="604" actId="14100"/>
          <ac:picMkLst>
            <pc:docMk/>
            <pc:sldMk cId="3539507563" sldId="288"/>
            <ac:picMk id="5" creationId="{D4297836-1CC6-4B7F-A2A1-7CA1720BABEB}"/>
          </ac:picMkLst>
        </pc:picChg>
        <pc:picChg chg="add mod">
          <ac:chgData name="Vahid Farahmandian" userId="cd6732ace925dd6a" providerId="LiveId" clId="{D6DF662B-F3EE-42CF-8DDD-2AE35E1A409F}" dt="2021-04-26T07:05:27.504" v="664"/>
          <ac:picMkLst>
            <pc:docMk/>
            <pc:sldMk cId="3539507563" sldId="288"/>
            <ac:picMk id="6" creationId="{453860B6-6801-4ABE-B35E-74DD22A20BC2}"/>
          </ac:picMkLst>
        </pc:picChg>
      </pc:sldChg>
      <pc:sldChg chg="addSp modSp add mod">
        <pc:chgData name="Vahid Farahmandian" userId="cd6732ace925dd6a" providerId="LiveId" clId="{D6DF662B-F3EE-42CF-8DDD-2AE35E1A409F}" dt="2021-04-26T07:05:28.784" v="665"/>
        <pc:sldMkLst>
          <pc:docMk/>
          <pc:sldMk cId="318604006" sldId="289"/>
        </pc:sldMkLst>
        <pc:spChg chg="mod">
          <ac:chgData name="Vahid Farahmandian" userId="cd6732ace925dd6a" providerId="LiveId" clId="{D6DF662B-F3EE-42CF-8DDD-2AE35E1A409F}" dt="2021-04-22T08:46:25.284" v="596" actId="20577"/>
          <ac:spMkLst>
            <pc:docMk/>
            <pc:sldMk cId="318604006" sldId="289"/>
            <ac:spMk id="3" creationId="{00000000-0000-0000-0000-000000000000}"/>
          </ac:spMkLst>
        </pc:spChg>
        <pc:picChg chg="add mod">
          <ac:chgData name="Vahid Farahmandian" userId="cd6732ace925dd6a" providerId="LiveId" clId="{D6DF662B-F3EE-42CF-8DDD-2AE35E1A409F}" dt="2021-04-22T08:47:09.041" v="598" actId="14100"/>
          <ac:picMkLst>
            <pc:docMk/>
            <pc:sldMk cId="318604006" sldId="289"/>
            <ac:picMk id="4" creationId="{25377AB9-08DA-40BC-943B-C37B6A493778}"/>
          </ac:picMkLst>
        </pc:picChg>
        <pc:picChg chg="add mod">
          <ac:chgData name="Vahid Farahmandian" userId="cd6732ace925dd6a" providerId="LiveId" clId="{D6DF662B-F3EE-42CF-8DDD-2AE35E1A409F}" dt="2021-04-26T07:05:28.784" v="665"/>
          <ac:picMkLst>
            <pc:docMk/>
            <pc:sldMk cId="318604006" sldId="289"/>
            <ac:picMk id="5" creationId="{1D79F75D-ACC6-43C3-B492-6767F6D2C66A}"/>
          </ac:picMkLst>
        </pc:picChg>
      </pc:sldChg>
      <pc:sldChg chg="addSp modSp add mod">
        <pc:chgData name="Vahid Farahmandian" userId="cd6732ace925dd6a" providerId="LiveId" clId="{D6DF662B-F3EE-42CF-8DDD-2AE35E1A409F}" dt="2021-04-26T07:05:29.620" v="666"/>
        <pc:sldMkLst>
          <pc:docMk/>
          <pc:sldMk cId="2134393985" sldId="290"/>
        </pc:sldMkLst>
        <pc:spChg chg="mod">
          <ac:chgData name="Vahid Farahmandian" userId="cd6732ace925dd6a" providerId="LiveId" clId="{D6DF662B-F3EE-42CF-8DDD-2AE35E1A409F}" dt="2021-04-22T08:43:31.133" v="584" actId="20577"/>
          <ac:spMkLst>
            <pc:docMk/>
            <pc:sldMk cId="2134393985" sldId="290"/>
            <ac:spMk id="3" creationId="{00000000-0000-0000-0000-000000000000}"/>
          </ac:spMkLst>
        </pc:spChg>
        <pc:picChg chg="add mod">
          <ac:chgData name="Vahid Farahmandian" userId="cd6732ace925dd6a" providerId="LiveId" clId="{D6DF662B-F3EE-42CF-8DDD-2AE35E1A409F}" dt="2021-04-22T08:44:53.205" v="590" actId="1076"/>
          <ac:picMkLst>
            <pc:docMk/>
            <pc:sldMk cId="2134393985" sldId="290"/>
            <ac:picMk id="4" creationId="{FE264D04-C5C8-475C-909D-6C42EC8E735E}"/>
          </ac:picMkLst>
        </pc:picChg>
        <pc:picChg chg="add mod">
          <ac:chgData name="Vahid Farahmandian" userId="cd6732ace925dd6a" providerId="LiveId" clId="{D6DF662B-F3EE-42CF-8DDD-2AE35E1A409F}" dt="2021-04-26T07:05:29.620" v="666"/>
          <ac:picMkLst>
            <pc:docMk/>
            <pc:sldMk cId="2134393985" sldId="290"/>
            <ac:picMk id="5" creationId="{F810D92F-9B1F-4E89-8885-300391EC8DC2}"/>
          </ac:picMkLst>
        </pc:picChg>
      </pc:sldChg>
    </pc:docChg>
  </pc:docChgLst>
  <pc:docChgLst>
    <pc:chgData name="Vahid Farahmandian" userId="cd6732ace925dd6a" providerId="LiveId" clId="{161A8914-E7CD-4863-BDDA-899E90DA19ED}"/>
    <pc:docChg chg="undo custSel addSld delSld modSld">
      <pc:chgData name="Vahid Farahmandian" userId="cd6732ace925dd6a" providerId="LiveId" clId="{161A8914-E7CD-4863-BDDA-899E90DA19ED}" dt="2022-06-12T13:35:20.023" v="841" actId="1035"/>
      <pc:docMkLst>
        <pc:docMk/>
      </pc:docMkLst>
      <pc:sldChg chg="modSp mod">
        <pc:chgData name="Vahid Farahmandian" userId="cd6732ace925dd6a" providerId="LiveId" clId="{161A8914-E7CD-4863-BDDA-899E90DA19ED}" dt="2022-06-10T04:30:59.801" v="8" actId="20577"/>
        <pc:sldMkLst>
          <pc:docMk/>
          <pc:sldMk cId="1674014061" sldId="256"/>
        </pc:sldMkLst>
        <pc:spChg chg="mod">
          <ac:chgData name="Vahid Farahmandian" userId="cd6732ace925dd6a" providerId="LiveId" clId="{161A8914-E7CD-4863-BDDA-899E90DA19ED}" dt="2022-06-10T04:30:59.801" v="8" actId="20577"/>
          <ac:spMkLst>
            <pc:docMk/>
            <pc:sldMk cId="1674014061" sldId="256"/>
            <ac:spMk id="5" creationId="{00000000-0000-0000-0000-000000000000}"/>
          </ac:spMkLst>
        </pc:spChg>
      </pc:sldChg>
      <pc:sldChg chg="del">
        <pc:chgData name="Vahid Farahmandian" userId="cd6732ace925dd6a" providerId="LiveId" clId="{161A8914-E7CD-4863-BDDA-899E90DA19ED}" dt="2022-06-10T04:31:10.283" v="9" actId="47"/>
        <pc:sldMkLst>
          <pc:docMk/>
          <pc:sldMk cId="2820701144" sldId="262"/>
        </pc:sldMkLst>
      </pc:sldChg>
      <pc:sldChg chg="del">
        <pc:chgData name="Vahid Farahmandian" userId="cd6732ace925dd6a" providerId="LiveId" clId="{161A8914-E7CD-4863-BDDA-899E90DA19ED}" dt="2022-06-10T04:31:10.283" v="9" actId="47"/>
        <pc:sldMkLst>
          <pc:docMk/>
          <pc:sldMk cId="1102925857" sldId="263"/>
        </pc:sldMkLst>
      </pc:sldChg>
      <pc:sldChg chg="del">
        <pc:chgData name="Vahid Farahmandian" userId="cd6732ace925dd6a" providerId="LiveId" clId="{161A8914-E7CD-4863-BDDA-899E90DA19ED}" dt="2022-06-10T04:31:10.283" v="9" actId="47"/>
        <pc:sldMkLst>
          <pc:docMk/>
          <pc:sldMk cId="1671950423" sldId="264"/>
        </pc:sldMkLst>
      </pc:sldChg>
      <pc:sldChg chg="del">
        <pc:chgData name="Vahid Farahmandian" userId="cd6732ace925dd6a" providerId="LiveId" clId="{161A8914-E7CD-4863-BDDA-899E90DA19ED}" dt="2022-06-10T04:31:10.283" v="9" actId="47"/>
        <pc:sldMkLst>
          <pc:docMk/>
          <pc:sldMk cId="3963622461" sldId="265"/>
        </pc:sldMkLst>
      </pc:sldChg>
      <pc:sldChg chg="del">
        <pc:chgData name="Vahid Farahmandian" userId="cd6732ace925dd6a" providerId="LiveId" clId="{161A8914-E7CD-4863-BDDA-899E90DA19ED}" dt="2022-06-10T04:31:10.283" v="9" actId="47"/>
        <pc:sldMkLst>
          <pc:docMk/>
          <pc:sldMk cId="650943298" sldId="266"/>
        </pc:sldMkLst>
      </pc:sldChg>
      <pc:sldChg chg="del">
        <pc:chgData name="Vahid Farahmandian" userId="cd6732ace925dd6a" providerId="LiveId" clId="{161A8914-E7CD-4863-BDDA-899E90DA19ED}" dt="2022-06-10T04:31:10.283" v="9" actId="47"/>
        <pc:sldMkLst>
          <pc:docMk/>
          <pc:sldMk cId="3973200370" sldId="267"/>
        </pc:sldMkLst>
      </pc:sldChg>
      <pc:sldChg chg="del">
        <pc:chgData name="Vahid Farahmandian" userId="cd6732ace925dd6a" providerId="LiveId" clId="{161A8914-E7CD-4863-BDDA-899E90DA19ED}" dt="2022-06-10T04:31:10.283" v="9" actId="47"/>
        <pc:sldMkLst>
          <pc:docMk/>
          <pc:sldMk cId="3661608723" sldId="270"/>
        </pc:sldMkLst>
      </pc:sldChg>
      <pc:sldChg chg="del">
        <pc:chgData name="Vahid Farahmandian" userId="cd6732ace925dd6a" providerId="LiveId" clId="{161A8914-E7CD-4863-BDDA-899E90DA19ED}" dt="2022-06-10T04:31:10.283" v="9" actId="47"/>
        <pc:sldMkLst>
          <pc:docMk/>
          <pc:sldMk cId="1007285478" sldId="271"/>
        </pc:sldMkLst>
      </pc:sldChg>
      <pc:sldChg chg="addSp delSp modSp mod">
        <pc:chgData name="Vahid Farahmandian" userId="cd6732ace925dd6a" providerId="LiveId" clId="{161A8914-E7CD-4863-BDDA-899E90DA19ED}" dt="2022-06-10T04:42:32.745" v="656" actId="1076"/>
        <pc:sldMkLst>
          <pc:docMk/>
          <pc:sldMk cId="4093006258" sldId="280"/>
        </pc:sldMkLst>
        <pc:spChg chg="del mod">
          <ac:chgData name="Vahid Farahmandian" userId="cd6732ace925dd6a" providerId="LiveId" clId="{161A8914-E7CD-4863-BDDA-899E90DA19ED}" dt="2022-06-10T04:32:33.911" v="17" actId="478"/>
          <ac:spMkLst>
            <pc:docMk/>
            <pc:sldMk cId="4093006258" sldId="280"/>
            <ac:spMk id="3" creationId="{00000000-0000-0000-0000-000000000000}"/>
          </ac:spMkLst>
        </pc:spChg>
        <pc:spChg chg="add del mod">
          <ac:chgData name="Vahid Farahmandian" userId="cd6732ace925dd6a" providerId="LiveId" clId="{161A8914-E7CD-4863-BDDA-899E90DA19ED}" dt="2022-06-10T04:32:40.584" v="19" actId="478"/>
          <ac:spMkLst>
            <pc:docMk/>
            <pc:sldMk cId="4093006258" sldId="280"/>
            <ac:spMk id="6" creationId="{7DCE4377-CAAF-F958-FBB0-DD99E38AD516}"/>
          </ac:spMkLst>
        </pc:spChg>
        <pc:spChg chg="mod">
          <ac:chgData name="Vahid Farahmandian" userId="cd6732ace925dd6a" providerId="LiveId" clId="{161A8914-E7CD-4863-BDDA-899E90DA19ED}" dt="2022-06-10T04:42:32.745" v="656" actId="1076"/>
          <ac:spMkLst>
            <pc:docMk/>
            <pc:sldMk cId="4093006258" sldId="280"/>
            <ac:spMk id="9" creationId="{DD91CB4E-7A7F-583B-B146-80FA4842EB70}"/>
          </ac:spMkLst>
        </pc:spChg>
        <pc:spChg chg="add mod">
          <ac:chgData name="Vahid Farahmandian" userId="cd6732ace925dd6a" providerId="LiveId" clId="{161A8914-E7CD-4863-BDDA-899E90DA19ED}" dt="2022-06-10T04:33:53.974" v="128" actId="114"/>
          <ac:spMkLst>
            <pc:docMk/>
            <pc:sldMk cId="4093006258" sldId="280"/>
            <ac:spMk id="10" creationId="{416EB2F4-D7C4-2A8E-2655-814849AD2700}"/>
          </ac:spMkLst>
        </pc:spChg>
        <pc:picChg chg="add mod">
          <ac:chgData name="Vahid Farahmandian" userId="cd6732ace925dd6a" providerId="LiveId" clId="{161A8914-E7CD-4863-BDDA-899E90DA19ED}" dt="2022-06-10T04:32:30.498" v="16" actId="1076"/>
          <ac:picMkLst>
            <pc:docMk/>
            <pc:sldMk cId="4093006258" sldId="280"/>
            <ac:picMk id="2" creationId="{C3F81F7A-2BAB-061E-CF81-E96A40CC1D05}"/>
          </ac:picMkLst>
        </pc:picChg>
        <pc:picChg chg="del">
          <ac:chgData name="Vahid Farahmandian" userId="cd6732ace925dd6a" providerId="LiveId" clId="{161A8914-E7CD-4863-BDDA-899E90DA19ED}" dt="2022-06-10T04:32:19.572" v="10" actId="478"/>
          <ac:picMkLst>
            <pc:docMk/>
            <pc:sldMk cId="4093006258" sldId="280"/>
            <ac:picMk id="7" creationId="{7AD69ABF-4C9C-D93D-C8A7-1ECB99390170}"/>
          </ac:picMkLst>
        </pc:picChg>
      </pc:sldChg>
      <pc:sldChg chg="addSp delSp modSp add mod">
        <pc:chgData name="Vahid Farahmandian" userId="cd6732ace925dd6a" providerId="LiveId" clId="{161A8914-E7CD-4863-BDDA-899E90DA19ED}" dt="2022-06-10T04:36:30.933" v="204" actId="1076"/>
        <pc:sldMkLst>
          <pc:docMk/>
          <pc:sldMk cId="680257799" sldId="281"/>
        </pc:sldMkLst>
        <pc:spChg chg="add mod">
          <ac:chgData name="Vahid Farahmandian" userId="cd6732ace925dd6a" providerId="LiveId" clId="{161A8914-E7CD-4863-BDDA-899E90DA19ED}" dt="2022-06-10T04:34:32.218" v="138" actId="20577"/>
          <ac:spMkLst>
            <pc:docMk/>
            <pc:sldMk cId="680257799" sldId="281"/>
            <ac:spMk id="6" creationId="{705F35D6-6C28-AB26-E8B8-1ADC7E069B12}"/>
          </ac:spMkLst>
        </pc:spChg>
        <pc:spChg chg="mod">
          <ac:chgData name="Vahid Farahmandian" userId="cd6732ace925dd6a" providerId="LiveId" clId="{161A8914-E7CD-4863-BDDA-899E90DA19ED}" dt="2022-06-10T04:34:46.714" v="192" actId="20577"/>
          <ac:spMkLst>
            <pc:docMk/>
            <pc:sldMk cId="680257799" sldId="281"/>
            <ac:spMk id="9" creationId="{DD91CB4E-7A7F-583B-B146-80FA4842EB70}"/>
          </ac:spMkLst>
        </pc:spChg>
        <pc:picChg chg="del">
          <ac:chgData name="Vahid Farahmandian" userId="cd6732ace925dd6a" providerId="LiveId" clId="{161A8914-E7CD-4863-BDDA-899E90DA19ED}" dt="2022-06-10T04:36:25.295" v="202" actId="478"/>
          <ac:picMkLst>
            <pc:docMk/>
            <pc:sldMk cId="680257799" sldId="281"/>
            <ac:picMk id="2" creationId="{C3F81F7A-2BAB-061E-CF81-E96A40CC1D05}"/>
          </ac:picMkLst>
        </pc:picChg>
        <pc:picChg chg="add mod">
          <ac:chgData name="Vahid Farahmandian" userId="cd6732ace925dd6a" providerId="LiveId" clId="{161A8914-E7CD-4863-BDDA-899E90DA19ED}" dt="2022-06-10T04:36:30.933" v="204" actId="1076"/>
          <ac:picMkLst>
            <pc:docMk/>
            <pc:sldMk cId="680257799" sldId="281"/>
            <ac:picMk id="3" creationId="{BFCBC44B-CDFD-4D93-2DDF-1DB5FD05F67E}"/>
          </ac:picMkLst>
        </pc:picChg>
        <pc:picChg chg="add del">
          <ac:chgData name="Vahid Farahmandian" userId="cd6732ace925dd6a" providerId="LiveId" clId="{161A8914-E7CD-4863-BDDA-899E90DA19ED}" dt="2022-06-10T04:36:10.158" v="197" actId="478"/>
          <ac:picMkLst>
            <pc:docMk/>
            <pc:sldMk cId="680257799" sldId="281"/>
            <ac:picMk id="4" creationId="{321E32C2-EA36-9580-252A-95FB580374C4}"/>
          </ac:picMkLst>
        </pc:picChg>
        <pc:picChg chg="add mod">
          <ac:chgData name="Vahid Farahmandian" userId="cd6732ace925dd6a" providerId="LiveId" clId="{161A8914-E7CD-4863-BDDA-899E90DA19ED}" dt="2022-06-10T04:36:28.644" v="203" actId="1076"/>
          <ac:picMkLst>
            <pc:docMk/>
            <pc:sldMk cId="680257799" sldId="281"/>
            <ac:picMk id="7" creationId="{BAE39D12-0E44-96DF-2F2F-03BE97939BDE}"/>
          </ac:picMkLst>
        </pc:picChg>
      </pc:sldChg>
      <pc:sldChg chg="del">
        <pc:chgData name="Vahid Farahmandian" userId="cd6732ace925dd6a" providerId="LiveId" clId="{161A8914-E7CD-4863-BDDA-899E90DA19ED}" dt="2022-06-10T04:31:10.283" v="9" actId="47"/>
        <pc:sldMkLst>
          <pc:docMk/>
          <pc:sldMk cId="2184302401" sldId="281"/>
        </pc:sldMkLst>
      </pc:sldChg>
      <pc:sldChg chg="del">
        <pc:chgData name="Vahid Farahmandian" userId="cd6732ace925dd6a" providerId="LiveId" clId="{161A8914-E7CD-4863-BDDA-899E90DA19ED}" dt="2022-06-10T04:31:10.283" v="9" actId="47"/>
        <pc:sldMkLst>
          <pc:docMk/>
          <pc:sldMk cId="316417639" sldId="282"/>
        </pc:sldMkLst>
      </pc:sldChg>
      <pc:sldChg chg="addSp delSp modSp add mod">
        <pc:chgData name="Vahid Farahmandian" userId="cd6732ace925dd6a" providerId="LiveId" clId="{161A8914-E7CD-4863-BDDA-899E90DA19ED}" dt="2022-06-12T13:35:20.023" v="841" actId="1035"/>
        <pc:sldMkLst>
          <pc:docMk/>
          <pc:sldMk cId="1803566237" sldId="282"/>
        </pc:sldMkLst>
        <pc:spChg chg="mod">
          <ac:chgData name="Vahid Farahmandian" userId="cd6732ace925dd6a" providerId="LiveId" clId="{161A8914-E7CD-4863-BDDA-899E90DA19ED}" dt="2022-06-10T04:36:43.593" v="228" actId="20577"/>
          <ac:spMkLst>
            <pc:docMk/>
            <pc:sldMk cId="1803566237" sldId="282"/>
            <ac:spMk id="6" creationId="{705F35D6-6C28-AB26-E8B8-1ADC7E069B12}"/>
          </ac:spMkLst>
        </pc:spChg>
        <pc:spChg chg="mod">
          <ac:chgData name="Vahid Farahmandian" userId="cd6732ace925dd6a" providerId="LiveId" clId="{161A8914-E7CD-4863-BDDA-899E90DA19ED}" dt="2022-06-12T13:35:20.023" v="841" actId="1035"/>
          <ac:spMkLst>
            <pc:docMk/>
            <pc:sldMk cId="1803566237" sldId="282"/>
            <ac:spMk id="9" creationId="{DD91CB4E-7A7F-583B-B146-80FA4842EB70}"/>
          </ac:spMkLst>
        </pc:spChg>
        <pc:picChg chg="add mod">
          <ac:chgData name="Vahid Farahmandian" userId="cd6732ace925dd6a" providerId="LiveId" clId="{161A8914-E7CD-4863-BDDA-899E90DA19ED}" dt="2022-06-12T13:22:21.618" v="736" actId="14100"/>
          <ac:picMkLst>
            <pc:docMk/>
            <pc:sldMk cId="1803566237" sldId="282"/>
            <ac:picMk id="2" creationId="{7C7A59C2-1106-AB43-5EB6-837F844CB654}"/>
          </ac:picMkLst>
        </pc:picChg>
        <pc:picChg chg="del">
          <ac:chgData name="Vahid Farahmandian" userId="cd6732ace925dd6a" providerId="LiveId" clId="{161A8914-E7CD-4863-BDDA-899E90DA19ED}" dt="2022-06-10T04:38:41.238" v="433" actId="478"/>
          <ac:picMkLst>
            <pc:docMk/>
            <pc:sldMk cId="1803566237" sldId="282"/>
            <ac:picMk id="3" creationId="{BFCBC44B-CDFD-4D93-2DDF-1DB5FD05F67E}"/>
          </ac:picMkLst>
        </pc:picChg>
        <pc:picChg chg="add mod">
          <ac:chgData name="Vahid Farahmandian" userId="cd6732ace925dd6a" providerId="LiveId" clId="{161A8914-E7CD-4863-BDDA-899E90DA19ED}" dt="2022-06-12T13:33:24.772" v="828" actId="1076"/>
          <ac:picMkLst>
            <pc:docMk/>
            <pc:sldMk cId="1803566237" sldId="282"/>
            <ac:picMk id="3" creationId="{FCF08BF2-9C95-3613-C624-01701EC3CCD0}"/>
          </ac:picMkLst>
        </pc:picChg>
        <pc:picChg chg="add mod">
          <ac:chgData name="Vahid Farahmandian" userId="cd6732ace925dd6a" providerId="LiveId" clId="{161A8914-E7CD-4863-BDDA-899E90DA19ED}" dt="2022-06-12T13:22:23.063" v="737" actId="1076"/>
          <ac:picMkLst>
            <pc:docMk/>
            <pc:sldMk cId="1803566237" sldId="282"/>
            <ac:picMk id="4" creationId="{4C97C563-066A-3E5B-7316-AC9960CE4D73}"/>
          </ac:picMkLst>
        </pc:picChg>
        <pc:picChg chg="del">
          <ac:chgData name="Vahid Farahmandian" userId="cd6732ace925dd6a" providerId="LiveId" clId="{161A8914-E7CD-4863-BDDA-899E90DA19ED}" dt="2022-06-10T04:38:42.525" v="434" actId="478"/>
          <ac:picMkLst>
            <pc:docMk/>
            <pc:sldMk cId="1803566237" sldId="282"/>
            <ac:picMk id="7" creationId="{BAE39D12-0E44-96DF-2F2F-03BE97939BDE}"/>
          </ac:picMkLst>
        </pc:picChg>
      </pc:sldChg>
      <pc:sldChg chg="delSp modSp add mod">
        <pc:chgData name="Vahid Farahmandian" userId="cd6732ace925dd6a" providerId="LiveId" clId="{161A8914-E7CD-4863-BDDA-899E90DA19ED}" dt="2022-06-12T13:32:51.723" v="826" actId="1035"/>
        <pc:sldMkLst>
          <pc:docMk/>
          <pc:sldMk cId="2870564984" sldId="283"/>
        </pc:sldMkLst>
        <pc:spChg chg="mod">
          <ac:chgData name="Vahid Farahmandian" userId="cd6732ace925dd6a" providerId="LiveId" clId="{161A8914-E7CD-4863-BDDA-899E90DA19ED}" dt="2022-06-10T04:39:34.367" v="456" actId="20577"/>
          <ac:spMkLst>
            <pc:docMk/>
            <pc:sldMk cId="2870564984" sldId="283"/>
            <ac:spMk id="6" creationId="{705F35D6-6C28-AB26-E8B8-1ADC7E069B12}"/>
          </ac:spMkLst>
        </pc:spChg>
        <pc:spChg chg="mod">
          <ac:chgData name="Vahid Farahmandian" userId="cd6732ace925dd6a" providerId="LiveId" clId="{161A8914-E7CD-4863-BDDA-899E90DA19ED}" dt="2022-06-12T13:32:51.723" v="826" actId="1035"/>
          <ac:spMkLst>
            <pc:docMk/>
            <pc:sldMk cId="2870564984" sldId="283"/>
            <ac:spMk id="9" creationId="{DD91CB4E-7A7F-583B-B146-80FA4842EB70}"/>
          </ac:spMkLst>
        </pc:spChg>
        <pc:picChg chg="del">
          <ac:chgData name="Vahid Farahmandian" userId="cd6732ace925dd6a" providerId="LiveId" clId="{161A8914-E7CD-4863-BDDA-899E90DA19ED}" dt="2022-06-10T04:39:35.953" v="457" actId="478"/>
          <ac:picMkLst>
            <pc:docMk/>
            <pc:sldMk cId="2870564984" sldId="283"/>
            <ac:picMk id="2" creationId="{7C7A59C2-1106-AB43-5EB6-837F844CB654}"/>
          </ac:picMkLst>
        </pc:picChg>
        <pc:picChg chg="del">
          <ac:chgData name="Vahid Farahmandian" userId="cd6732ace925dd6a" providerId="LiveId" clId="{161A8914-E7CD-4863-BDDA-899E90DA19ED}" dt="2022-06-10T04:39:37.010" v="458" actId="478"/>
          <ac:picMkLst>
            <pc:docMk/>
            <pc:sldMk cId="2870564984" sldId="283"/>
            <ac:picMk id="4" creationId="{4C97C563-066A-3E5B-7316-AC9960CE4D73}"/>
          </ac:picMkLst>
        </pc:picChg>
      </pc:sldChg>
      <pc:sldChg chg="del">
        <pc:chgData name="Vahid Farahmandian" userId="cd6732ace925dd6a" providerId="LiveId" clId="{161A8914-E7CD-4863-BDDA-899E90DA19ED}" dt="2022-06-10T04:31:10.283" v="9" actId="47"/>
        <pc:sldMkLst>
          <pc:docMk/>
          <pc:sldMk cId="4114714349" sldId="283"/>
        </pc:sldMkLst>
      </pc:sldChg>
      <pc:sldChg chg="del">
        <pc:chgData name="Vahid Farahmandian" userId="cd6732ace925dd6a" providerId="LiveId" clId="{161A8914-E7CD-4863-BDDA-899E90DA19ED}" dt="2022-06-10T04:31:10.283" v="9" actId="47"/>
        <pc:sldMkLst>
          <pc:docMk/>
          <pc:sldMk cId="3554832473" sldId="284"/>
        </pc:sldMkLst>
      </pc:sldChg>
      <pc:sldChg chg="del">
        <pc:chgData name="Vahid Farahmandian" userId="cd6732ace925dd6a" providerId="LiveId" clId="{161A8914-E7CD-4863-BDDA-899E90DA19ED}" dt="2022-06-10T04:31:10.283" v="9" actId="47"/>
        <pc:sldMkLst>
          <pc:docMk/>
          <pc:sldMk cId="1153861754" sldId="285"/>
        </pc:sldMkLst>
      </pc:sldChg>
      <pc:sldChg chg="del">
        <pc:chgData name="Vahid Farahmandian" userId="cd6732ace925dd6a" providerId="LiveId" clId="{161A8914-E7CD-4863-BDDA-899E90DA19ED}" dt="2022-06-10T04:31:10.283" v="9" actId="47"/>
        <pc:sldMkLst>
          <pc:docMk/>
          <pc:sldMk cId="4007052761" sldId="286"/>
        </pc:sldMkLst>
      </pc:sldChg>
      <pc:sldChg chg="del">
        <pc:chgData name="Vahid Farahmandian" userId="cd6732ace925dd6a" providerId="LiveId" clId="{161A8914-E7CD-4863-BDDA-899E90DA19ED}" dt="2022-06-10T04:31:10.283" v="9" actId="47"/>
        <pc:sldMkLst>
          <pc:docMk/>
          <pc:sldMk cId="3710427290" sldId="287"/>
        </pc:sldMkLst>
      </pc:sldChg>
      <pc:sldChg chg="del">
        <pc:chgData name="Vahid Farahmandian" userId="cd6732ace925dd6a" providerId="LiveId" clId="{161A8914-E7CD-4863-BDDA-899E90DA19ED}" dt="2022-06-10T04:31:10.283" v="9" actId="47"/>
        <pc:sldMkLst>
          <pc:docMk/>
          <pc:sldMk cId="6912501" sldId="288"/>
        </pc:sldMkLst>
      </pc:sldChg>
      <pc:sldChg chg="del">
        <pc:chgData name="Vahid Farahmandian" userId="cd6732ace925dd6a" providerId="LiveId" clId="{161A8914-E7CD-4863-BDDA-899E90DA19ED}" dt="2022-06-10T04:31:10.283" v="9" actId="47"/>
        <pc:sldMkLst>
          <pc:docMk/>
          <pc:sldMk cId="1532627706" sldId="289"/>
        </pc:sldMkLst>
      </pc:sldChg>
      <pc:sldChg chg="del">
        <pc:chgData name="Vahid Farahmandian" userId="cd6732ace925dd6a" providerId="LiveId" clId="{161A8914-E7CD-4863-BDDA-899E90DA19ED}" dt="2022-06-10T04:31:10.283" v="9" actId="47"/>
        <pc:sldMkLst>
          <pc:docMk/>
          <pc:sldMk cId="182136518" sldId="290"/>
        </pc:sldMkLst>
      </pc:sldChg>
      <pc:sldChg chg="del">
        <pc:chgData name="Vahid Farahmandian" userId="cd6732ace925dd6a" providerId="LiveId" clId="{161A8914-E7CD-4863-BDDA-899E90DA19ED}" dt="2022-06-10T04:31:10.283" v="9" actId="47"/>
        <pc:sldMkLst>
          <pc:docMk/>
          <pc:sldMk cId="2666026029" sldId="291"/>
        </pc:sldMkLst>
      </pc:sldChg>
      <pc:sldChg chg="del">
        <pc:chgData name="Vahid Farahmandian" userId="cd6732ace925dd6a" providerId="LiveId" clId="{161A8914-E7CD-4863-BDDA-899E90DA19ED}" dt="2022-06-10T04:31:10.283" v="9" actId="47"/>
        <pc:sldMkLst>
          <pc:docMk/>
          <pc:sldMk cId="2869811458" sldId="292"/>
        </pc:sldMkLst>
      </pc:sldChg>
      <pc:sldChg chg="del">
        <pc:chgData name="Vahid Farahmandian" userId="cd6732ace925dd6a" providerId="LiveId" clId="{161A8914-E7CD-4863-BDDA-899E90DA19ED}" dt="2022-06-10T04:31:10.283" v="9" actId="47"/>
        <pc:sldMkLst>
          <pc:docMk/>
          <pc:sldMk cId="3374003456" sldId="293"/>
        </pc:sldMkLst>
      </pc:sldChg>
      <pc:sldChg chg="del">
        <pc:chgData name="Vahid Farahmandian" userId="cd6732ace925dd6a" providerId="LiveId" clId="{161A8914-E7CD-4863-BDDA-899E90DA19ED}" dt="2022-06-10T04:31:10.283" v="9" actId="47"/>
        <pc:sldMkLst>
          <pc:docMk/>
          <pc:sldMk cId="909310974" sldId="294"/>
        </pc:sldMkLst>
      </pc:sldChg>
      <pc:sldChg chg="del">
        <pc:chgData name="Vahid Farahmandian" userId="cd6732ace925dd6a" providerId="LiveId" clId="{161A8914-E7CD-4863-BDDA-899E90DA19ED}" dt="2022-06-10T04:31:10.283" v="9" actId="47"/>
        <pc:sldMkLst>
          <pc:docMk/>
          <pc:sldMk cId="3466361363" sldId="295"/>
        </pc:sldMkLst>
      </pc:sldChg>
      <pc:sldChg chg="del">
        <pc:chgData name="Vahid Farahmandian" userId="cd6732ace925dd6a" providerId="LiveId" clId="{161A8914-E7CD-4863-BDDA-899E90DA19ED}" dt="2022-06-10T04:31:10.283" v="9" actId="47"/>
        <pc:sldMkLst>
          <pc:docMk/>
          <pc:sldMk cId="3333924599" sldId="296"/>
        </pc:sldMkLst>
      </pc:sldChg>
      <pc:sldChg chg="del">
        <pc:chgData name="Vahid Farahmandian" userId="cd6732ace925dd6a" providerId="LiveId" clId="{161A8914-E7CD-4863-BDDA-899E90DA19ED}" dt="2022-06-10T04:31:10.283" v="9" actId="47"/>
        <pc:sldMkLst>
          <pc:docMk/>
          <pc:sldMk cId="85385201" sldId="297"/>
        </pc:sldMkLst>
      </pc:sldChg>
      <pc:sldChg chg="del">
        <pc:chgData name="Vahid Farahmandian" userId="cd6732ace925dd6a" providerId="LiveId" clId="{161A8914-E7CD-4863-BDDA-899E90DA19ED}" dt="2022-06-10T04:31:10.283" v="9" actId="47"/>
        <pc:sldMkLst>
          <pc:docMk/>
          <pc:sldMk cId="2977467269" sldId="298"/>
        </pc:sldMkLst>
      </pc:sldChg>
      <pc:sldChg chg="del">
        <pc:chgData name="Vahid Farahmandian" userId="cd6732ace925dd6a" providerId="LiveId" clId="{161A8914-E7CD-4863-BDDA-899E90DA19ED}" dt="2022-06-10T04:31:10.283" v="9" actId="47"/>
        <pc:sldMkLst>
          <pc:docMk/>
          <pc:sldMk cId="144634460" sldId="299"/>
        </pc:sldMkLst>
      </pc:sldChg>
      <pc:sldChg chg="del">
        <pc:chgData name="Vahid Farahmandian" userId="cd6732ace925dd6a" providerId="LiveId" clId="{161A8914-E7CD-4863-BDDA-899E90DA19ED}" dt="2022-06-10T04:31:10.283" v="9" actId="47"/>
        <pc:sldMkLst>
          <pc:docMk/>
          <pc:sldMk cId="1430586270" sldId="300"/>
        </pc:sldMkLst>
      </pc:sldChg>
      <pc:sldChg chg="del">
        <pc:chgData name="Vahid Farahmandian" userId="cd6732ace925dd6a" providerId="LiveId" clId="{161A8914-E7CD-4863-BDDA-899E90DA19ED}" dt="2022-06-10T04:31:10.283" v="9" actId="47"/>
        <pc:sldMkLst>
          <pc:docMk/>
          <pc:sldMk cId="2989850266" sldId="301"/>
        </pc:sldMkLst>
      </pc:sldChg>
      <pc:sldChg chg="del">
        <pc:chgData name="Vahid Farahmandian" userId="cd6732ace925dd6a" providerId="LiveId" clId="{161A8914-E7CD-4863-BDDA-899E90DA19ED}" dt="2022-06-10T04:31:10.283" v="9" actId="47"/>
        <pc:sldMkLst>
          <pc:docMk/>
          <pc:sldMk cId="602134246" sldId="302"/>
        </pc:sldMkLst>
      </pc:sldChg>
      <pc:sldChg chg="del">
        <pc:chgData name="Vahid Farahmandian" userId="cd6732ace925dd6a" providerId="LiveId" clId="{161A8914-E7CD-4863-BDDA-899E90DA19ED}" dt="2022-06-10T04:31:10.283" v="9" actId="47"/>
        <pc:sldMkLst>
          <pc:docMk/>
          <pc:sldMk cId="919200539" sldId="303"/>
        </pc:sldMkLst>
      </pc:sldChg>
      <pc:sldChg chg="del">
        <pc:chgData name="Vahid Farahmandian" userId="cd6732ace925dd6a" providerId="LiveId" clId="{161A8914-E7CD-4863-BDDA-899E90DA19ED}" dt="2022-06-10T04:31:10.283" v="9" actId="47"/>
        <pc:sldMkLst>
          <pc:docMk/>
          <pc:sldMk cId="503943996" sldId="304"/>
        </pc:sldMkLst>
      </pc:sldChg>
      <pc:sldChg chg="del">
        <pc:chgData name="Vahid Farahmandian" userId="cd6732ace925dd6a" providerId="LiveId" clId="{161A8914-E7CD-4863-BDDA-899E90DA19ED}" dt="2022-06-10T04:31:10.283" v="9" actId="47"/>
        <pc:sldMkLst>
          <pc:docMk/>
          <pc:sldMk cId="2166811494" sldId="305"/>
        </pc:sldMkLst>
      </pc:sldChg>
      <pc:sldChg chg="del">
        <pc:chgData name="Vahid Farahmandian" userId="cd6732ace925dd6a" providerId="LiveId" clId="{161A8914-E7CD-4863-BDDA-899E90DA19ED}" dt="2022-06-10T04:31:10.283" v="9" actId="47"/>
        <pc:sldMkLst>
          <pc:docMk/>
          <pc:sldMk cId="347493772" sldId="306"/>
        </pc:sldMkLst>
      </pc:sldChg>
      <pc:sldChg chg="del">
        <pc:chgData name="Vahid Farahmandian" userId="cd6732ace925dd6a" providerId="LiveId" clId="{161A8914-E7CD-4863-BDDA-899E90DA19ED}" dt="2022-06-10T04:31:10.283" v="9" actId="47"/>
        <pc:sldMkLst>
          <pc:docMk/>
          <pc:sldMk cId="2085173917" sldId="307"/>
        </pc:sldMkLst>
      </pc:sldChg>
      <pc:sldChg chg="del">
        <pc:chgData name="Vahid Farahmandian" userId="cd6732ace925dd6a" providerId="LiveId" clId="{161A8914-E7CD-4863-BDDA-899E90DA19ED}" dt="2022-06-10T04:31:10.283" v="9" actId="47"/>
        <pc:sldMkLst>
          <pc:docMk/>
          <pc:sldMk cId="2719384711" sldId="308"/>
        </pc:sldMkLst>
      </pc:sldChg>
      <pc:sldChg chg="del">
        <pc:chgData name="Vahid Farahmandian" userId="cd6732ace925dd6a" providerId="LiveId" clId="{161A8914-E7CD-4863-BDDA-899E90DA19ED}" dt="2022-06-10T04:31:10.283" v="9" actId="47"/>
        <pc:sldMkLst>
          <pc:docMk/>
          <pc:sldMk cId="1614397066" sldId="309"/>
        </pc:sldMkLst>
      </pc:sldChg>
      <pc:sldChg chg="del">
        <pc:chgData name="Vahid Farahmandian" userId="cd6732ace925dd6a" providerId="LiveId" clId="{161A8914-E7CD-4863-BDDA-899E90DA19ED}" dt="2022-06-10T04:31:10.283" v="9" actId="47"/>
        <pc:sldMkLst>
          <pc:docMk/>
          <pc:sldMk cId="3641679375" sldId="310"/>
        </pc:sldMkLst>
      </pc:sldChg>
      <pc:sldChg chg="del">
        <pc:chgData name="Vahid Farahmandian" userId="cd6732ace925dd6a" providerId="LiveId" clId="{161A8914-E7CD-4863-BDDA-899E90DA19ED}" dt="2022-06-10T04:31:10.283" v="9" actId="47"/>
        <pc:sldMkLst>
          <pc:docMk/>
          <pc:sldMk cId="1432348589" sldId="311"/>
        </pc:sldMkLst>
      </pc:sldChg>
      <pc:sldChg chg="del">
        <pc:chgData name="Vahid Farahmandian" userId="cd6732ace925dd6a" providerId="LiveId" clId="{161A8914-E7CD-4863-BDDA-899E90DA19ED}" dt="2022-06-10T04:31:10.283" v="9" actId="47"/>
        <pc:sldMkLst>
          <pc:docMk/>
          <pc:sldMk cId="1971420976" sldId="312"/>
        </pc:sldMkLst>
      </pc:sldChg>
      <pc:sldChg chg="del">
        <pc:chgData name="Vahid Farahmandian" userId="cd6732ace925dd6a" providerId="LiveId" clId="{161A8914-E7CD-4863-BDDA-899E90DA19ED}" dt="2022-06-10T04:31:10.283" v="9" actId="47"/>
        <pc:sldMkLst>
          <pc:docMk/>
          <pc:sldMk cId="3436137209" sldId="313"/>
        </pc:sldMkLst>
      </pc:sldChg>
      <pc:sldChg chg="del">
        <pc:chgData name="Vahid Farahmandian" userId="cd6732ace925dd6a" providerId="LiveId" clId="{161A8914-E7CD-4863-BDDA-899E90DA19ED}" dt="2022-06-10T04:31:10.283" v="9" actId="47"/>
        <pc:sldMkLst>
          <pc:docMk/>
          <pc:sldMk cId="3300019376" sldId="314"/>
        </pc:sldMkLst>
      </pc:sldChg>
      <pc:sldChg chg="del">
        <pc:chgData name="Vahid Farahmandian" userId="cd6732ace925dd6a" providerId="LiveId" clId="{161A8914-E7CD-4863-BDDA-899E90DA19ED}" dt="2022-06-10T04:31:10.283" v="9" actId="47"/>
        <pc:sldMkLst>
          <pc:docMk/>
          <pc:sldMk cId="2047112241" sldId="315"/>
        </pc:sldMkLst>
      </pc:sldChg>
      <pc:sldChg chg="del">
        <pc:chgData name="Vahid Farahmandian" userId="cd6732ace925dd6a" providerId="LiveId" clId="{161A8914-E7CD-4863-BDDA-899E90DA19ED}" dt="2022-06-10T04:31:10.283" v="9" actId="47"/>
        <pc:sldMkLst>
          <pc:docMk/>
          <pc:sldMk cId="2184806306" sldId="316"/>
        </pc:sldMkLst>
      </pc:sldChg>
      <pc:sldChg chg="del">
        <pc:chgData name="Vahid Farahmandian" userId="cd6732ace925dd6a" providerId="LiveId" clId="{161A8914-E7CD-4863-BDDA-899E90DA19ED}" dt="2022-06-10T04:31:10.283" v="9" actId="47"/>
        <pc:sldMkLst>
          <pc:docMk/>
          <pc:sldMk cId="605000623" sldId="317"/>
        </pc:sldMkLst>
      </pc:sldChg>
      <pc:sldChg chg="del">
        <pc:chgData name="Vahid Farahmandian" userId="cd6732ace925dd6a" providerId="LiveId" clId="{161A8914-E7CD-4863-BDDA-899E90DA19ED}" dt="2022-06-10T04:31:10.283" v="9" actId="47"/>
        <pc:sldMkLst>
          <pc:docMk/>
          <pc:sldMk cId="2805024190" sldId="318"/>
        </pc:sldMkLst>
      </pc:sldChg>
      <pc:sldChg chg="del">
        <pc:chgData name="Vahid Farahmandian" userId="cd6732ace925dd6a" providerId="LiveId" clId="{161A8914-E7CD-4863-BDDA-899E90DA19ED}" dt="2022-06-10T04:31:10.283" v="9" actId="47"/>
        <pc:sldMkLst>
          <pc:docMk/>
          <pc:sldMk cId="3738760675" sldId="319"/>
        </pc:sldMkLst>
      </pc:sldChg>
      <pc:sldChg chg="del">
        <pc:chgData name="Vahid Farahmandian" userId="cd6732ace925dd6a" providerId="LiveId" clId="{161A8914-E7CD-4863-BDDA-899E90DA19ED}" dt="2022-06-10T04:31:10.283" v="9" actId="47"/>
        <pc:sldMkLst>
          <pc:docMk/>
          <pc:sldMk cId="3534846712" sldId="320"/>
        </pc:sldMkLst>
      </pc:sldChg>
      <pc:sldChg chg="del">
        <pc:chgData name="Vahid Farahmandian" userId="cd6732ace925dd6a" providerId="LiveId" clId="{161A8914-E7CD-4863-BDDA-899E90DA19ED}" dt="2022-06-10T04:31:10.283" v="9" actId="47"/>
        <pc:sldMkLst>
          <pc:docMk/>
          <pc:sldMk cId="4154434850" sldId="321"/>
        </pc:sldMkLst>
      </pc:sldChg>
      <pc:sldChg chg="del">
        <pc:chgData name="Vahid Farahmandian" userId="cd6732ace925dd6a" providerId="LiveId" clId="{161A8914-E7CD-4863-BDDA-899E90DA19ED}" dt="2022-06-10T04:31:10.283" v="9" actId="47"/>
        <pc:sldMkLst>
          <pc:docMk/>
          <pc:sldMk cId="4183832425" sldId="322"/>
        </pc:sldMkLst>
      </pc:sldChg>
      <pc:sldChg chg="del">
        <pc:chgData name="Vahid Farahmandian" userId="cd6732ace925dd6a" providerId="LiveId" clId="{161A8914-E7CD-4863-BDDA-899E90DA19ED}" dt="2022-06-10T04:31:10.283" v="9" actId="47"/>
        <pc:sldMkLst>
          <pc:docMk/>
          <pc:sldMk cId="1007257169" sldId="323"/>
        </pc:sldMkLst>
      </pc:sldChg>
      <pc:sldChg chg="del">
        <pc:chgData name="Vahid Farahmandian" userId="cd6732ace925dd6a" providerId="LiveId" clId="{161A8914-E7CD-4863-BDDA-899E90DA19ED}" dt="2022-06-10T04:31:10.283" v="9" actId="47"/>
        <pc:sldMkLst>
          <pc:docMk/>
          <pc:sldMk cId="2205044150" sldId="324"/>
        </pc:sldMkLst>
      </pc:sldChg>
      <pc:sldChg chg="del">
        <pc:chgData name="Vahid Farahmandian" userId="cd6732ace925dd6a" providerId="LiveId" clId="{161A8914-E7CD-4863-BDDA-899E90DA19ED}" dt="2022-06-10T04:31:10.283" v="9" actId="47"/>
        <pc:sldMkLst>
          <pc:docMk/>
          <pc:sldMk cId="138164260" sldId="325"/>
        </pc:sldMkLst>
      </pc:sldChg>
      <pc:sldChg chg="del">
        <pc:chgData name="Vahid Farahmandian" userId="cd6732ace925dd6a" providerId="LiveId" clId="{161A8914-E7CD-4863-BDDA-899E90DA19ED}" dt="2022-06-10T04:31:10.283" v="9" actId="47"/>
        <pc:sldMkLst>
          <pc:docMk/>
          <pc:sldMk cId="3103880390" sldId="326"/>
        </pc:sldMkLst>
      </pc:sldChg>
      <pc:sldChg chg="del">
        <pc:chgData name="Vahid Farahmandian" userId="cd6732ace925dd6a" providerId="LiveId" clId="{161A8914-E7CD-4863-BDDA-899E90DA19ED}" dt="2022-06-10T04:31:10.283" v="9" actId="47"/>
        <pc:sldMkLst>
          <pc:docMk/>
          <pc:sldMk cId="2502986655" sldId="327"/>
        </pc:sldMkLst>
      </pc:sldChg>
      <pc:sldChg chg="del">
        <pc:chgData name="Vahid Farahmandian" userId="cd6732ace925dd6a" providerId="LiveId" clId="{161A8914-E7CD-4863-BDDA-899E90DA19ED}" dt="2022-06-10T04:31:10.283" v="9" actId="47"/>
        <pc:sldMkLst>
          <pc:docMk/>
          <pc:sldMk cId="2736141614" sldId="328"/>
        </pc:sldMkLst>
      </pc:sldChg>
      <pc:sldChg chg="del">
        <pc:chgData name="Vahid Farahmandian" userId="cd6732ace925dd6a" providerId="LiveId" clId="{161A8914-E7CD-4863-BDDA-899E90DA19ED}" dt="2022-06-10T04:31:10.283" v="9" actId="47"/>
        <pc:sldMkLst>
          <pc:docMk/>
          <pc:sldMk cId="967235040" sldId="329"/>
        </pc:sldMkLst>
      </pc:sldChg>
      <pc:sldChg chg="del">
        <pc:chgData name="Vahid Farahmandian" userId="cd6732ace925dd6a" providerId="LiveId" clId="{161A8914-E7CD-4863-BDDA-899E90DA19ED}" dt="2022-06-10T04:31:10.283" v="9" actId="47"/>
        <pc:sldMkLst>
          <pc:docMk/>
          <pc:sldMk cId="913639590" sldId="330"/>
        </pc:sldMkLst>
      </pc:sldChg>
      <pc:sldChg chg="del">
        <pc:chgData name="Vahid Farahmandian" userId="cd6732ace925dd6a" providerId="LiveId" clId="{161A8914-E7CD-4863-BDDA-899E90DA19ED}" dt="2022-06-10T04:31:10.283" v="9" actId="47"/>
        <pc:sldMkLst>
          <pc:docMk/>
          <pc:sldMk cId="792841368" sldId="331"/>
        </pc:sldMkLst>
      </pc:sldChg>
      <pc:sldChg chg="del">
        <pc:chgData name="Vahid Farahmandian" userId="cd6732ace925dd6a" providerId="LiveId" clId="{161A8914-E7CD-4863-BDDA-899E90DA19ED}" dt="2022-06-10T04:31:10.283" v="9" actId="47"/>
        <pc:sldMkLst>
          <pc:docMk/>
          <pc:sldMk cId="4069429093" sldId="332"/>
        </pc:sldMkLst>
      </pc:sldChg>
      <pc:sldChg chg="del">
        <pc:chgData name="Vahid Farahmandian" userId="cd6732ace925dd6a" providerId="LiveId" clId="{161A8914-E7CD-4863-BDDA-899E90DA19ED}" dt="2022-06-10T04:31:10.283" v="9" actId="47"/>
        <pc:sldMkLst>
          <pc:docMk/>
          <pc:sldMk cId="3598781253" sldId="333"/>
        </pc:sldMkLst>
      </pc:sldChg>
      <pc:sldChg chg="del">
        <pc:chgData name="Vahid Farahmandian" userId="cd6732ace925dd6a" providerId="LiveId" clId="{161A8914-E7CD-4863-BDDA-899E90DA19ED}" dt="2022-06-10T04:31:10.283" v="9" actId="47"/>
        <pc:sldMkLst>
          <pc:docMk/>
          <pc:sldMk cId="1160938194" sldId="334"/>
        </pc:sldMkLst>
      </pc:sldChg>
      <pc:sldChg chg="del">
        <pc:chgData name="Vahid Farahmandian" userId="cd6732ace925dd6a" providerId="LiveId" clId="{161A8914-E7CD-4863-BDDA-899E90DA19ED}" dt="2022-06-10T04:31:10.283" v="9" actId="47"/>
        <pc:sldMkLst>
          <pc:docMk/>
          <pc:sldMk cId="3539507563" sldId="335"/>
        </pc:sldMkLst>
      </pc:sldChg>
      <pc:sldChg chg="del">
        <pc:chgData name="Vahid Farahmandian" userId="cd6732ace925dd6a" providerId="LiveId" clId="{161A8914-E7CD-4863-BDDA-899E90DA19ED}" dt="2022-06-10T04:31:10.283" v="9" actId="47"/>
        <pc:sldMkLst>
          <pc:docMk/>
          <pc:sldMk cId="2799942858" sldId="336"/>
        </pc:sldMkLst>
      </pc:sldChg>
      <pc:sldChg chg="del">
        <pc:chgData name="Vahid Farahmandian" userId="cd6732ace925dd6a" providerId="LiveId" clId="{161A8914-E7CD-4863-BDDA-899E90DA19ED}" dt="2022-06-10T04:31:10.283" v="9" actId="47"/>
        <pc:sldMkLst>
          <pc:docMk/>
          <pc:sldMk cId="616866533" sldId="337"/>
        </pc:sldMkLst>
      </pc:sldChg>
      <pc:sldChg chg="del">
        <pc:chgData name="Vahid Farahmandian" userId="cd6732ace925dd6a" providerId="LiveId" clId="{161A8914-E7CD-4863-BDDA-899E90DA19ED}" dt="2022-06-10T04:31:10.283" v="9" actId="47"/>
        <pc:sldMkLst>
          <pc:docMk/>
          <pc:sldMk cId="1450781941" sldId="338"/>
        </pc:sldMkLst>
      </pc:sldChg>
      <pc:sldChg chg="del">
        <pc:chgData name="Vahid Farahmandian" userId="cd6732ace925dd6a" providerId="LiveId" clId="{161A8914-E7CD-4863-BDDA-899E90DA19ED}" dt="2022-06-10T04:31:10.283" v="9" actId="47"/>
        <pc:sldMkLst>
          <pc:docMk/>
          <pc:sldMk cId="318604006" sldId="339"/>
        </pc:sldMkLst>
      </pc:sldChg>
      <pc:sldChg chg="del">
        <pc:chgData name="Vahid Farahmandian" userId="cd6732ace925dd6a" providerId="LiveId" clId="{161A8914-E7CD-4863-BDDA-899E90DA19ED}" dt="2022-06-10T04:31:10.283" v="9" actId="47"/>
        <pc:sldMkLst>
          <pc:docMk/>
          <pc:sldMk cId="2170168326" sldId="340"/>
        </pc:sldMkLst>
      </pc:sldChg>
      <pc:sldChg chg="del">
        <pc:chgData name="Vahid Farahmandian" userId="cd6732ace925dd6a" providerId="LiveId" clId="{161A8914-E7CD-4863-BDDA-899E90DA19ED}" dt="2022-06-10T04:31:10.283" v="9" actId="47"/>
        <pc:sldMkLst>
          <pc:docMk/>
          <pc:sldMk cId="360130743" sldId="341"/>
        </pc:sldMkLst>
      </pc:sldChg>
      <pc:sldChg chg="del">
        <pc:chgData name="Vahid Farahmandian" userId="cd6732ace925dd6a" providerId="LiveId" clId="{161A8914-E7CD-4863-BDDA-899E90DA19ED}" dt="2022-06-10T04:31:10.283" v="9" actId="47"/>
        <pc:sldMkLst>
          <pc:docMk/>
          <pc:sldMk cId="2134393985" sldId="342"/>
        </pc:sldMkLst>
      </pc:sldChg>
      <pc:sldChg chg="del">
        <pc:chgData name="Vahid Farahmandian" userId="cd6732ace925dd6a" providerId="LiveId" clId="{161A8914-E7CD-4863-BDDA-899E90DA19ED}" dt="2022-06-10T04:31:10.283" v="9" actId="47"/>
        <pc:sldMkLst>
          <pc:docMk/>
          <pc:sldMk cId="4092185137" sldId="343"/>
        </pc:sldMkLst>
      </pc:sldChg>
      <pc:sldChg chg="del">
        <pc:chgData name="Vahid Farahmandian" userId="cd6732ace925dd6a" providerId="LiveId" clId="{161A8914-E7CD-4863-BDDA-899E90DA19ED}" dt="2022-06-10T04:31:10.283" v="9" actId="47"/>
        <pc:sldMkLst>
          <pc:docMk/>
          <pc:sldMk cId="4281567423" sldId="344"/>
        </pc:sldMkLst>
      </pc:sldChg>
      <pc:sldChg chg="del">
        <pc:chgData name="Vahid Farahmandian" userId="cd6732ace925dd6a" providerId="LiveId" clId="{161A8914-E7CD-4863-BDDA-899E90DA19ED}" dt="2022-06-10T04:31:10.283" v="9" actId="47"/>
        <pc:sldMkLst>
          <pc:docMk/>
          <pc:sldMk cId="3485889222" sldId="345"/>
        </pc:sldMkLst>
      </pc:sldChg>
      <pc:sldChg chg="del">
        <pc:chgData name="Vahid Farahmandian" userId="cd6732ace925dd6a" providerId="LiveId" clId="{161A8914-E7CD-4863-BDDA-899E90DA19ED}" dt="2022-06-10T04:31:10.283" v="9" actId="47"/>
        <pc:sldMkLst>
          <pc:docMk/>
          <pc:sldMk cId="577774789" sldId="346"/>
        </pc:sldMkLst>
      </pc:sldChg>
      <pc:sldChg chg="del">
        <pc:chgData name="Vahid Farahmandian" userId="cd6732ace925dd6a" providerId="LiveId" clId="{161A8914-E7CD-4863-BDDA-899E90DA19ED}" dt="2022-06-10T04:31:10.283" v="9" actId="47"/>
        <pc:sldMkLst>
          <pc:docMk/>
          <pc:sldMk cId="3243684940" sldId="347"/>
        </pc:sldMkLst>
      </pc:sldChg>
      <pc:sldChg chg="del">
        <pc:chgData name="Vahid Farahmandian" userId="cd6732ace925dd6a" providerId="LiveId" clId="{161A8914-E7CD-4863-BDDA-899E90DA19ED}" dt="2022-06-10T04:31:10.283" v="9" actId="47"/>
        <pc:sldMkLst>
          <pc:docMk/>
          <pc:sldMk cId="1608932913" sldId="348"/>
        </pc:sldMkLst>
      </pc:sldChg>
      <pc:sldChg chg="del">
        <pc:chgData name="Vahid Farahmandian" userId="cd6732ace925dd6a" providerId="LiveId" clId="{161A8914-E7CD-4863-BDDA-899E90DA19ED}" dt="2022-06-10T04:31:10.283" v="9" actId="47"/>
        <pc:sldMkLst>
          <pc:docMk/>
          <pc:sldMk cId="4052674559" sldId="349"/>
        </pc:sldMkLst>
      </pc:sldChg>
      <pc:sldChg chg="del">
        <pc:chgData name="Vahid Farahmandian" userId="cd6732ace925dd6a" providerId="LiveId" clId="{161A8914-E7CD-4863-BDDA-899E90DA19ED}" dt="2022-06-10T04:31:10.283" v="9" actId="47"/>
        <pc:sldMkLst>
          <pc:docMk/>
          <pc:sldMk cId="2241926485" sldId="350"/>
        </pc:sldMkLst>
      </pc:sldChg>
      <pc:sldChg chg="del">
        <pc:chgData name="Vahid Farahmandian" userId="cd6732ace925dd6a" providerId="LiveId" clId="{161A8914-E7CD-4863-BDDA-899E90DA19ED}" dt="2022-06-10T04:31:10.283" v="9" actId="47"/>
        <pc:sldMkLst>
          <pc:docMk/>
          <pc:sldMk cId="573515592" sldId="351"/>
        </pc:sldMkLst>
      </pc:sldChg>
      <pc:sldChg chg="del">
        <pc:chgData name="Vahid Farahmandian" userId="cd6732ace925dd6a" providerId="LiveId" clId="{161A8914-E7CD-4863-BDDA-899E90DA19ED}" dt="2022-06-10T04:31:10.283" v="9" actId="47"/>
        <pc:sldMkLst>
          <pc:docMk/>
          <pc:sldMk cId="1941285123" sldId="352"/>
        </pc:sldMkLst>
      </pc:sldChg>
      <pc:sldChg chg="del">
        <pc:chgData name="Vahid Farahmandian" userId="cd6732ace925dd6a" providerId="LiveId" clId="{161A8914-E7CD-4863-BDDA-899E90DA19ED}" dt="2022-06-10T04:31:10.283" v="9" actId="47"/>
        <pc:sldMkLst>
          <pc:docMk/>
          <pc:sldMk cId="3245781037" sldId="353"/>
        </pc:sldMkLst>
      </pc:sldChg>
      <pc:sldChg chg="del">
        <pc:chgData name="Vahid Farahmandian" userId="cd6732ace925dd6a" providerId="LiveId" clId="{161A8914-E7CD-4863-BDDA-899E90DA19ED}" dt="2022-06-10T04:31:10.283" v="9" actId="47"/>
        <pc:sldMkLst>
          <pc:docMk/>
          <pc:sldMk cId="2245010722" sldId="354"/>
        </pc:sldMkLst>
      </pc:sldChg>
      <pc:sldChg chg="del">
        <pc:chgData name="Vahid Farahmandian" userId="cd6732ace925dd6a" providerId="LiveId" clId="{161A8914-E7CD-4863-BDDA-899E90DA19ED}" dt="2022-06-10T04:31:10.283" v="9" actId="47"/>
        <pc:sldMkLst>
          <pc:docMk/>
          <pc:sldMk cId="1316680742" sldId="355"/>
        </pc:sldMkLst>
      </pc:sldChg>
      <pc:sldChg chg="del">
        <pc:chgData name="Vahid Farahmandian" userId="cd6732ace925dd6a" providerId="LiveId" clId="{161A8914-E7CD-4863-BDDA-899E90DA19ED}" dt="2022-06-10T04:31:10.283" v="9" actId="47"/>
        <pc:sldMkLst>
          <pc:docMk/>
          <pc:sldMk cId="1304937755" sldId="356"/>
        </pc:sldMkLst>
      </pc:sldChg>
      <pc:sldChg chg="del">
        <pc:chgData name="Vahid Farahmandian" userId="cd6732ace925dd6a" providerId="LiveId" clId="{161A8914-E7CD-4863-BDDA-899E90DA19ED}" dt="2022-06-10T04:31:10.283" v="9" actId="47"/>
        <pc:sldMkLst>
          <pc:docMk/>
          <pc:sldMk cId="4034749269" sldId="357"/>
        </pc:sldMkLst>
      </pc:sldChg>
      <pc:sldChg chg="del">
        <pc:chgData name="Vahid Farahmandian" userId="cd6732ace925dd6a" providerId="LiveId" clId="{161A8914-E7CD-4863-BDDA-899E90DA19ED}" dt="2022-06-10T04:31:10.283" v="9" actId="47"/>
        <pc:sldMkLst>
          <pc:docMk/>
          <pc:sldMk cId="2760883533" sldId="358"/>
        </pc:sldMkLst>
      </pc:sldChg>
      <pc:sldChg chg="del">
        <pc:chgData name="Vahid Farahmandian" userId="cd6732ace925dd6a" providerId="LiveId" clId="{161A8914-E7CD-4863-BDDA-899E90DA19ED}" dt="2022-06-10T04:31:10.283" v="9" actId="47"/>
        <pc:sldMkLst>
          <pc:docMk/>
          <pc:sldMk cId="4177812684" sldId="359"/>
        </pc:sldMkLst>
      </pc:sldChg>
      <pc:sldChg chg="del">
        <pc:chgData name="Vahid Farahmandian" userId="cd6732ace925dd6a" providerId="LiveId" clId="{161A8914-E7CD-4863-BDDA-899E90DA19ED}" dt="2022-06-10T04:31:10.283" v="9" actId="47"/>
        <pc:sldMkLst>
          <pc:docMk/>
          <pc:sldMk cId="1693595863" sldId="360"/>
        </pc:sldMkLst>
      </pc:sldChg>
      <pc:sldChg chg="del">
        <pc:chgData name="Vahid Farahmandian" userId="cd6732ace925dd6a" providerId="LiveId" clId="{161A8914-E7CD-4863-BDDA-899E90DA19ED}" dt="2022-06-10T04:31:10.283" v="9" actId="47"/>
        <pc:sldMkLst>
          <pc:docMk/>
          <pc:sldMk cId="2148305976" sldId="361"/>
        </pc:sldMkLst>
      </pc:sldChg>
    </pc:docChg>
  </pc:docChgLst>
  <pc:docChgLst>
    <pc:chgData name="Vahid Farahmandian" userId="cd6732ace925dd6a" providerId="LiveId" clId="{3C63D20C-6A42-4936-9DD4-405631165C39}"/>
    <pc:docChg chg="undo custSel addSld delSld modSld sldOrd">
      <pc:chgData name="Vahid Farahmandian" userId="cd6732ace925dd6a" providerId="LiveId" clId="{3C63D20C-6A42-4936-9DD4-405631165C39}" dt="2022-04-21T12:52:52.124" v="1668" actId="20577"/>
      <pc:docMkLst>
        <pc:docMk/>
      </pc:docMkLst>
      <pc:sldChg chg="modSp mod">
        <pc:chgData name="Vahid Farahmandian" userId="cd6732ace925dd6a" providerId="LiveId" clId="{3C63D20C-6A42-4936-9DD4-405631165C39}" dt="2021-08-12T08:36:42.022" v="25" actId="20577"/>
        <pc:sldMkLst>
          <pc:docMk/>
          <pc:sldMk cId="3523917975" sldId="258"/>
        </pc:sldMkLst>
        <pc:spChg chg="mod">
          <ac:chgData name="Vahid Farahmandian" userId="cd6732ace925dd6a" providerId="LiveId" clId="{3C63D20C-6A42-4936-9DD4-405631165C39}" dt="2021-08-12T08:36:42.022" v="25" actId="20577"/>
          <ac:spMkLst>
            <pc:docMk/>
            <pc:sldMk cId="3523917975" sldId="258"/>
            <ac:spMk id="3" creationId="{00000000-0000-0000-0000-000000000000}"/>
          </ac:spMkLst>
        </pc:spChg>
      </pc:sldChg>
      <pc:sldChg chg="modSp del mod">
        <pc:chgData name="Vahid Farahmandian" userId="cd6732ace925dd6a" providerId="LiveId" clId="{3C63D20C-6A42-4936-9DD4-405631165C39}" dt="2021-08-12T09:10:36.762" v="384" actId="2696"/>
        <pc:sldMkLst>
          <pc:docMk/>
          <pc:sldMk cId="2180703805" sldId="270"/>
        </pc:sldMkLst>
        <pc:spChg chg="mod">
          <ac:chgData name="Vahid Farahmandian" userId="cd6732ace925dd6a" providerId="LiveId" clId="{3C63D20C-6A42-4936-9DD4-405631165C39}" dt="2021-08-12T08:47:15.025" v="84"/>
          <ac:spMkLst>
            <pc:docMk/>
            <pc:sldMk cId="2180703805" sldId="270"/>
            <ac:spMk id="2" creationId="{00000000-0000-0000-0000-000000000000}"/>
          </ac:spMkLst>
        </pc:spChg>
        <pc:spChg chg="mod">
          <ac:chgData name="Vahid Farahmandian" userId="cd6732ace925dd6a" providerId="LiveId" clId="{3C63D20C-6A42-4936-9DD4-405631165C39}" dt="2021-08-12T08:50:50.726" v="152"/>
          <ac:spMkLst>
            <pc:docMk/>
            <pc:sldMk cId="2180703805" sldId="270"/>
            <ac:spMk id="3" creationId="{00000000-0000-0000-0000-000000000000}"/>
          </ac:spMkLst>
        </pc:spChg>
      </pc:sldChg>
      <pc:sldChg chg="modSp add mod">
        <pc:chgData name="Vahid Farahmandian" userId="cd6732ace925dd6a" providerId="LiveId" clId="{3C63D20C-6A42-4936-9DD4-405631165C39}" dt="2021-08-12T09:11:06.826" v="388" actId="20577"/>
        <pc:sldMkLst>
          <pc:docMk/>
          <pc:sldMk cId="3661608723" sldId="270"/>
        </pc:sldMkLst>
        <pc:spChg chg="mod">
          <ac:chgData name="Vahid Farahmandian" userId="cd6732ace925dd6a" providerId="LiveId" clId="{3C63D20C-6A42-4936-9DD4-405631165C39}" dt="2021-08-12T09:11:06.826" v="388" actId="20577"/>
          <ac:spMkLst>
            <pc:docMk/>
            <pc:sldMk cId="3661608723" sldId="270"/>
            <ac:spMk id="3" creationId="{00000000-0000-0000-0000-000000000000}"/>
          </ac:spMkLst>
        </pc:spChg>
      </pc:sldChg>
      <pc:sldChg chg="modSp del mod">
        <pc:chgData name="Vahid Farahmandian" userId="cd6732ace925dd6a" providerId="LiveId" clId="{3C63D20C-6A42-4936-9DD4-405631165C39}" dt="2021-08-12T09:10:36.762" v="384" actId="2696"/>
        <pc:sldMkLst>
          <pc:docMk/>
          <pc:sldMk cId="767648445" sldId="271"/>
        </pc:sldMkLst>
        <pc:spChg chg="mod">
          <ac:chgData name="Vahid Farahmandian" userId="cd6732ace925dd6a" providerId="LiveId" clId="{3C63D20C-6A42-4936-9DD4-405631165C39}" dt="2021-08-12T08:47:20.557" v="85"/>
          <ac:spMkLst>
            <pc:docMk/>
            <pc:sldMk cId="767648445" sldId="271"/>
            <ac:spMk id="2" creationId="{00000000-0000-0000-0000-000000000000}"/>
          </ac:spMkLst>
        </pc:spChg>
        <pc:spChg chg="mod">
          <ac:chgData name="Vahid Farahmandian" userId="cd6732ace925dd6a" providerId="LiveId" clId="{3C63D20C-6A42-4936-9DD4-405631165C39}" dt="2021-08-12T08:47:25.949" v="102" actId="113"/>
          <ac:spMkLst>
            <pc:docMk/>
            <pc:sldMk cId="767648445" sldId="271"/>
            <ac:spMk id="3" creationId="{00000000-0000-0000-0000-000000000000}"/>
          </ac:spMkLst>
        </pc:spChg>
      </pc:sldChg>
      <pc:sldChg chg="add">
        <pc:chgData name="Vahid Farahmandian" userId="cd6732ace925dd6a" providerId="LiveId" clId="{3C63D20C-6A42-4936-9DD4-405631165C39}" dt="2021-08-12T09:10:52.420" v="385"/>
        <pc:sldMkLst>
          <pc:docMk/>
          <pc:sldMk cId="1007285478" sldId="271"/>
        </pc:sldMkLst>
      </pc:sldChg>
      <pc:sldChg chg="ord">
        <pc:chgData name="Vahid Farahmandian" userId="cd6732ace925dd6a" providerId="LiveId" clId="{3C63D20C-6A42-4936-9DD4-405631165C39}" dt="2021-08-12T08:36:17.056" v="13"/>
        <pc:sldMkLst>
          <pc:docMk/>
          <pc:sldMk cId="4093006258" sldId="280"/>
        </pc:sldMkLst>
      </pc:sldChg>
      <pc:sldChg chg="delSp modSp add del mod">
        <pc:chgData name="Vahid Farahmandian" userId="cd6732ace925dd6a" providerId="LiveId" clId="{3C63D20C-6A42-4936-9DD4-405631165C39}" dt="2021-08-12T08:35:58.464" v="11" actId="47"/>
        <pc:sldMkLst>
          <pc:docMk/>
          <pc:sldMk cId="734133047" sldId="291"/>
        </pc:sldMkLst>
        <pc:spChg chg="mod">
          <ac:chgData name="Vahid Farahmandian" userId="cd6732ace925dd6a" providerId="LiveId" clId="{3C63D20C-6A42-4936-9DD4-405631165C39}" dt="2021-08-12T08:35:03.465" v="10" actId="113"/>
          <ac:spMkLst>
            <pc:docMk/>
            <pc:sldMk cId="734133047" sldId="291"/>
            <ac:spMk id="3" creationId="{00000000-0000-0000-0000-000000000000}"/>
          </ac:spMkLst>
        </pc:spChg>
        <pc:picChg chg="del">
          <ac:chgData name="Vahid Farahmandian" userId="cd6732ace925dd6a" providerId="LiveId" clId="{3C63D20C-6A42-4936-9DD4-405631165C39}" dt="2021-08-12T08:34:55.725" v="3" actId="478"/>
          <ac:picMkLst>
            <pc:docMk/>
            <pc:sldMk cId="734133047" sldId="291"/>
            <ac:picMk id="7" creationId="{A863891F-91A2-4E73-9AA9-EE8C60B521E7}"/>
          </ac:picMkLst>
        </pc:picChg>
      </pc:sldChg>
      <pc:sldChg chg="addSp delSp modSp add mod">
        <pc:chgData name="Vahid Farahmandian" userId="cd6732ace925dd6a" providerId="LiveId" clId="{3C63D20C-6A42-4936-9DD4-405631165C39}" dt="2021-08-12T08:42:53.466" v="77" actId="1076"/>
        <pc:sldMkLst>
          <pc:docMk/>
          <pc:sldMk cId="3276050737" sldId="291"/>
        </pc:sldMkLst>
        <pc:spChg chg="mod">
          <ac:chgData name="Vahid Farahmandian" userId="cd6732ace925dd6a" providerId="LiveId" clId="{3C63D20C-6A42-4936-9DD4-405631165C39}" dt="2021-08-12T08:42:49.411" v="75" actId="14100"/>
          <ac:spMkLst>
            <pc:docMk/>
            <pc:sldMk cId="3276050737" sldId="291"/>
            <ac:spMk id="3" creationId="{00000000-0000-0000-0000-000000000000}"/>
          </ac:spMkLst>
        </pc:spChg>
        <pc:picChg chg="add mod">
          <ac:chgData name="Vahid Farahmandian" userId="cd6732ace925dd6a" providerId="LiveId" clId="{3C63D20C-6A42-4936-9DD4-405631165C39}" dt="2021-08-12T08:42:53.466" v="77" actId="1076"/>
          <ac:picMkLst>
            <pc:docMk/>
            <pc:sldMk cId="3276050737" sldId="291"/>
            <ac:picMk id="4" creationId="{AADCE77D-7E3C-438D-AB4A-F49F5FFD0158}"/>
          </ac:picMkLst>
        </pc:picChg>
        <pc:picChg chg="del">
          <ac:chgData name="Vahid Farahmandian" userId="cd6732ace925dd6a" providerId="LiveId" clId="{3C63D20C-6A42-4936-9DD4-405631165C39}" dt="2021-08-12T08:37:06.489" v="32" actId="478"/>
          <ac:picMkLst>
            <pc:docMk/>
            <pc:sldMk cId="3276050737" sldId="291"/>
            <ac:picMk id="7" creationId="{A863891F-91A2-4E73-9AA9-EE8C60B521E7}"/>
          </ac:picMkLst>
        </pc:picChg>
      </pc:sldChg>
      <pc:sldChg chg="addSp delSp modSp add mod">
        <pc:chgData name="Vahid Farahmandian" userId="cd6732ace925dd6a" providerId="LiveId" clId="{3C63D20C-6A42-4936-9DD4-405631165C39}" dt="2021-08-12T08:45:47.565" v="83" actId="1076"/>
        <pc:sldMkLst>
          <pc:docMk/>
          <pc:sldMk cId="1915945251" sldId="292"/>
        </pc:sldMkLst>
        <pc:spChg chg="mod">
          <ac:chgData name="Vahid Farahmandian" userId="cd6732ace925dd6a" providerId="LiveId" clId="{3C63D20C-6A42-4936-9DD4-405631165C39}" dt="2021-08-12T08:41:42.616" v="71" actId="20577"/>
          <ac:spMkLst>
            <pc:docMk/>
            <pc:sldMk cId="1915945251" sldId="292"/>
            <ac:spMk id="3" creationId="{00000000-0000-0000-0000-000000000000}"/>
          </ac:spMkLst>
        </pc:spChg>
        <pc:picChg chg="del">
          <ac:chgData name="Vahid Farahmandian" userId="cd6732ace925dd6a" providerId="LiveId" clId="{3C63D20C-6A42-4936-9DD4-405631165C39}" dt="2021-08-12T08:40:37.757" v="46" actId="478"/>
          <ac:picMkLst>
            <pc:docMk/>
            <pc:sldMk cId="1915945251" sldId="292"/>
            <ac:picMk id="4" creationId="{AADCE77D-7E3C-438D-AB4A-F49F5FFD0158}"/>
          </ac:picMkLst>
        </pc:picChg>
        <pc:picChg chg="add mod">
          <ac:chgData name="Vahid Farahmandian" userId="cd6732ace925dd6a" providerId="LiveId" clId="{3C63D20C-6A42-4936-9DD4-405631165C39}" dt="2021-08-12T08:45:47.565" v="83" actId="1076"/>
          <ac:picMkLst>
            <pc:docMk/>
            <pc:sldMk cId="1915945251" sldId="292"/>
            <ac:picMk id="6" creationId="{0C594B21-26AC-49B0-BB42-E03A938447B8}"/>
          </ac:picMkLst>
        </pc:picChg>
      </pc:sldChg>
      <pc:sldChg chg="modSp add del mod">
        <pc:chgData name="Vahid Farahmandian" userId="cd6732ace925dd6a" providerId="LiveId" clId="{3C63D20C-6A42-4936-9DD4-405631165C39}" dt="2021-08-12T09:10:36.762" v="384" actId="2696"/>
        <pc:sldMkLst>
          <pc:docMk/>
          <pc:sldMk cId="749535249" sldId="293"/>
        </pc:sldMkLst>
        <pc:spChg chg="mod">
          <ac:chgData name="Vahid Farahmandian" userId="cd6732ace925dd6a" providerId="LiveId" clId="{3C63D20C-6A42-4936-9DD4-405631165C39}" dt="2021-08-12T09:10:23.030" v="383"/>
          <ac:spMkLst>
            <pc:docMk/>
            <pc:sldMk cId="749535249" sldId="293"/>
            <ac:spMk id="3" creationId="{00000000-0000-0000-0000-000000000000}"/>
          </ac:spMkLst>
        </pc:spChg>
      </pc:sldChg>
      <pc:sldChg chg="add">
        <pc:chgData name="Vahid Farahmandian" userId="cd6732ace925dd6a" providerId="LiveId" clId="{3C63D20C-6A42-4936-9DD4-405631165C39}" dt="2021-08-12T09:10:52.420" v="385"/>
        <pc:sldMkLst>
          <pc:docMk/>
          <pc:sldMk cId="2047112241" sldId="293"/>
        </pc:sldMkLst>
      </pc:sldChg>
      <pc:sldChg chg="modSp add del mod">
        <pc:chgData name="Vahid Farahmandian" userId="cd6732ace925dd6a" providerId="LiveId" clId="{3C63D20C-6A42-4936-9DD4-405631165C39}" dt="2021-08-12T09:10:36.762" v="384" actId="2696"/>
        <pc:sldMkLst>
          <pc:docMk/>
          <pc:sldMk cId="1313730908" sldId="294"/>
        </pc:sldMkLst>
        <pc:spChg chg="mod">
          <ac:chgData name="Vahid Farahmandian" userId="cd6732ace925dd6a" providerId="LiveId" clId="{3C63D20C-6A42-4936-9DD4-405631165C39}" dt="2021-08-12T08:51:10.026" v="154"/>
          <ac:spMkLst>
            <pc:docMk/>
            <pc:sldMk cId="1313730908" sldId="294"/>
            <ac:spMk id="2" creationId="{00000000-0000-0000-0000-000000000000}"/>
          </ac:spMkLst>
        </pc:spChg>
        <pc:spChg chg="mod">
          <ac:chgData name="Vahid Farahmandian" userId="cd6732ace925dd6a" providerId="LiveId" clId="{3C63D20C-6A42-4936-9DD4-405631165C39}" dt="2021-08-12T08:54:36.306" v="247" actId="20577"/>
          <ac:spMkLst>
            <pc:docMk/>
            <pc:sldMk cId="1313730908" sldId="294"/>
            <ac:spMk id="3" creationId="{00000000-0000-0000-0000-000000000000}"/>
          </ac:spMkLst>
        </pc:spChg>
      </pc:sldChg>
      <pc:sldChg chg="add">
        <pc:chgData name="Vahid Farahmandian" userId="cd6732ace925dd6a" providerId="LiveId" clId="{3C63D20C-6A42-4936-9DD4-405631165C39}" dt="2021-08-12T09:10:52.420" v="385"/>
        <pc:sldMkLst>
          <pc:docMk/>
          <pc:sldMk cId="2184806306" sldId="294"/>
        </pc:sldMkLst>
      </pc:sldChg>
      <pc:sldChg chg="modSp add mod">
        <pc:chgData name="Vahid Farahmandian" userId="cd6732ace925dd6a" providerId="LiveId" clId="{3C63D20C-6A42-4936-9DD4-405631165C39}" dt="2021-08-12T09:11:35.863" v="391" actId="15"/>
        <pc:sldMkLst>
          <pc:docMk/>
          <pc:sldMk cId="605000623" sldId="295"/>
        </pc:sldMkLst>
        <pc:spChg chg="mod">
          <ac:chgData name="Vahid Farahmandian" userId="cd6732ace925dd6a" providerId="LiveId" clId="{3C63D20C-6A42-4936-9DD4-405631165C39}" dt="2021-08-12T09:11:35.863" v="391" actId="15"/>
          <ac:spMkLst>
            <pc:docMk/>
            <pc:sldMk cId="605000623" sldId="295"/>
            <ac:spMk id="3" creationId="{00000000-0000-0000-0000-000000000000}"/>
          </ac:spMkLst>
        </pc:spChg>
      </pc:sldChg>
      <pc:sldChg chg="modSp add del mod">
        <pc:chgData name="Vahid Farahmandian" userId="cd6732ace925dd6a" providerId="LiveId" clId="{3C63D20C-6A42-4936-9DD4-405631165C39}" dt="2021-08-12T09:10:36.762" v="384" actId="2696"/>
        <pc:sldMkLst>
          <pc:docMk/>
          <pc:sldMk cId="2857331442" sldId="295"/>
        </pc:sldMkLst>
        <pc:spChg chg="mod">
          <ac:chgData name="Vahid Farahmandian" userId="cd6732ace925dd6a" providerId="LiveId" clId="{3C63D20C-6A42-4936-9DD4-405631165C39}" dt="2021-08-12T09:01:08.111" v="297" actId="20577"/>
          <ac:spMkLst>
            <pc:docMk/>
            <pc:sldMk cId="2857331442" sldId="295"/>
            <ac:spMk id="3" creationId="{00000000-0000-0000-0000-000000000000}"/>
          </ac:spMkLst>
        </pc:spChg>
      </pc:sldChg>
      <pc:sldChg chg="modSp add del mod">
        <pc:chgData name="Vahid Farahmandian" userId="cd6732ace925dd6a" providerId="LiveId" clId="{3C63D20C-6A42-4936-9DD4-405631165C39}" dt="2021-08-12T09:10:36.762" v="384" actId="2696"/>
        <pc:sldMkLst>
          <pc:docMk/>
          <pc:sldMk cId="2246078187" sldId="296"/>
        </pc:sldMkLst>
        <pc:spChg chg="mod">
          <ac:chgData name="Vahid Farahmandian" userId="cd6732ace925dd6a" providerId="LiveId" clId="{3C63D20C-6A42-4936-9DD4-405631165C39}" dt="2021-08-12T09:01:30.567" v="299"/>
          <ac:spMkLst>
            <pc:docMk/>
            <pc:sldMk cId="2246078187" sldId="296"/>
            <ac:spMk id="2" creationId="{00000000-0000-0000-0000-000000000000}"/>
          </ac:spMkLst>
        </pc:spChg>
        <pc:spChg chg="mod">
          <ac:chgData name="Vahid Farahmandian" userId="cd6732ace925dd6a" providerId="LiveId" clId="{3C63D20C-6A42-4936-9DD4-405631165C39}" dt="2021-08-12T09:07:09.718" v="338" actId="20577"/>
          <ac:spMkLst>
            <pc:docMk/>
            <pc:sldMk cId="2246078187" sldId="296"/>
            <ac:spMk id="3" creationId="{00000000-0000-0000-0000-000000000000}"/>
          </ac:spMkLst>
        </pc:spChg>
      </pc:sldChg>
      <pc:sldChg chg="modSp add mod">
        <pc:chgData name="Vahid Farahmandian" userId="cd6732ace925dd6a" providerId="LiveId" clId="{3C63D20C-6A42-4936-9DD4-405631165C39}" dt="2021-08-12T09:11:43.677" v="396" actId="15"/>
        <pc:sldMkLst>
          <pc:docMk/>
          <pc:sldMk cId="2805024190" sldId="296"/>
        </pc:sldMkLst>
        <pc:spChg chg="mod">
          <ac:chgData name="Vahid Farahmandian" userId="cd6732ace925dd6a" providerId="LiveId" clId="{3C63D20C-6A42-4936-9DD4-405631165C39}" dt="2021-08-12T09:11:43.677" v="396" actId="15"/>
          <ac:spMkLst>
            <pc:docMk/>
            <pc:sldMk cId="2805024190" sldId="296"/>
            <ac:spMk id="3" creationId="{00000000-0000-0000-0000-000000000000}"/>
          </ac:spMkLst>
        </pc:spChg>
      </pc:sldChg>
      <pc:sldChg chg="modSp add del mod">
        <pc:chgData name="Vahid Farahmandian" userId="cd6732ace925dd6a" providerId="LiveId" clId="{3C63D20C-6A42-4936-9DD4-405631165C39}" dt="2021-08-12T09:10:36.762" v="384" actId="2696"/>
        <pc:sldMkLst>
          <pc:docMk/>
          <pc:sldMk cId="401981070" sldId="297"/>
        </pc:sldMkLst>
        <pc:spChg chg="mod">
          <ac:chgData name="Vahid Farahmandian" userId="cd6732ace925dd6a" providerId="LiveId" clId="{3C63D20C-6A42-4936-9DD4-405631165C39}" dt="2021-08-12T09:10:04.518" v="381" actId="115"/>
          <ac:spMkLst>
            <pc:docMk/>
            <pc:sldMk cId="401981070" sldId="297"/>
            <ac:spMk id="3" creationId="{00000000-0000-0000-0000-000000000000}"/>
          </ac:spMkLst>
        </pc:spChg>
      </pc:sldChg>
      <pc:sldChg chg="add">
        <pc:chgData name="Vahid Farahmandian" userId="cd6732ace925dd6a" providerId="LiveId" clId="{3C63D20C-6A42-4936-9DD4-405631165C39}" dt="2021-08-12T09:10:52.420" v="385"/>
        <pc:sldMkLst>
          <pc:docMk/>
          <pc:sldMk cId="3738760675" sldId="297"/>
        </pc:sldMkLst>
      </pc:sldChg>
      <pc:sldChg chg="modSp add mod">
        <pc:chgData name="Vahid Farahmandian" userId="cd6732ace925dd6a" providerId="LiveId" clId="{3C63D20C-6A42-4936-9DD4-405631165C39}" dt="2021-08-12T09:18:42.249" v="464" actId="20577"/>
        <pc:sldMkLst>
          <pc:docMk/>
          <pc:sldMk cId="2205044150" sldId="298"/>
        </pc:sldMkLst>
        <pc:spChg chg="mod">
          <ac:chgData name="Vahid Farahmandian" userId="cd6732ace925dd6a" providerId="LiveId" clId="{3C63D20C-6A42-4936-9DD4-405631165C39}" dt="2021-08-12T09:18:42.249" v="464" actId="20577"/>
          <ac:spMkLst>
            <pc:docMk/>
            <pc:sldMk cId="2205044150" sldId="298"/>
            <ac:spMk id="3" creationId="{00000000-0000-0000-0000-000000000000}"/>
          </ac:spMkLst>
        </pc:spChg>
      </pc:sldChg>
      <pc:sldChg chg="modSp add mod">
        <pc:chgData name="Vahid Farahmandian" userId="cd6732ace925dd6a" providerId="LiveId" clId="{3C63D20C-6A42-4936-9DD4-405631165C39}" dt="2021-08-12T09:22:50.358" v="517" actId="20577"/>
        <pc:sldMkLst>
          <pc:docMk/>
          <pc:sldMk cId="138164260" sldId="299"/>
        </pc:sldMkLst>
        <pc:spChg chg="mod">
          <ac:chgData name="Vahid Farahmandian" userId="cd6732ace925dd6a" providerId="LiveId" clId="{3C63D20C-6A42-4936-9DD4-405631165C39}" dt="2021-08-12T09:19:35.131" v="485" actId="20577"/>
          <ac:spMkLst>
            <pc:docMk/>
            <pc:sldMk cId="138164260" sldId="299"/>
            <ac:spMk id="2" creationId="{00000000-0000-0000-0000-000000000000}"/>
          </ac:spMkLst>
        </pc:spChg>
        <pc:spChg chg="mod">
          <ac:chgData name="Vahid Farahmandian" userId="cd6732ace925dd6a" providerId="LiveId" clId="{3C63D20C-6A42-4936-9DD4-405631165C39}" dt="2021-08-12T09:22:50.358" v="517" actId="20577"/>
          <ac:spMkLst>
            <pc:docMk/>
            <pc:sldMk cId="138164260" sldId="299"/>
            <ac:spMk id="3" creationId="{00000000-0000-0000-0000-000000000000}"/>
          </ac:spMkLst>
        </pc:spChg>
      </pc:sldChg>
      <pc:sldChg chg="addSp delSp modSp add mod">
        <pc:chgData name="Vahid Farahmandian" userId="cd6732ace925dd6a" providerId="LiveId" clId="{3C63D20C-6A42-4936-9DD4-405631165C39}" dt="2021-08-12T09:28:15.369" v="558" actId="14100"/>
        <pc:sldMkLst>
          <pc:docMk/>
          <pc:sldMk cId="3103880390" sldId="300"/>
        </pc:sldMkLst>
        <pc:spChg chg="mod">
          <ac:chgData name="Vahid Farahmandian" userId="cd6732ace925dd6a" providerId="LiveId" clId="{3C63D20C-6A42-4936-9DD4-405631165C39}" dt="2021-08-12T09:26:48.039" v="554" actId="20577"/>
          <ac:spMkLst>
            <pc:docMk/>
            <pc:sldMk cId="3103880390" sldId="300"/>
            <ac:spMk id="3" creationId="{00000000-0000-0000-0000-000000000000}"/>
          </ac:spMkLst>
        </pc:spChg>
        <pc:picChg chg="add del">
          <ac:chgData name="Vahid Farahmandian" userId="cd6732ace925dd6a" providerId="LiveId" clId="{3C63D20C-6A42-4936-9DD4-405631165C39}" dt="2021-08-12T09:23:07.967" v="520"/>
          <ac:picMkLst>
            <pc:docMk/>
            <pc:sldMk cId="3103880390" sldId="300"/>
            <ac:picMk id="5" creationId="{E2645573-CB0B-4E58-9FFC-1D072D05E8AB}"/>
          </ac:picMkLst>
        </pc:picChg>
        <pc:picChg chg="add mod">
          <ac:chgData name="Vahid Farahmandian" userId="cd6732ace925dd6a" providerId="LiveId" clId="{3C63D20C-6A42-4936-9DD4-405631165C39}" dt="2021-08-12T09:28:15.369" v="558" actId="14100"/>
          <ac:picMkLst>
            <pc:docMk/>
            <pc:sldMk cId="3103880390" sldId="300"/>
            <ac:picMk id="6" creationId="{8055277B-AEAA-4A4E-8939-A1F6FD928813}"/>
          </ac:picMkLst>
        </pc:picChg>
      </pc:sldChg>
      <pc:sldChg chg="addSp delSp modSp add mod">
        <pc:chgData name="Vahid Farahmandian" userId="cd6732ace925dd6a" providerId="LiveId" clId="{3C63D20C-6A42-4936-9DD4-405631165C39}" dt="2022-04-20T15:06:34.482" v="953" actId="20577"/>
        <pc:sldMkLst>
          <pc:docMk/>
          <pc:sldMk cId="913639590" sldId="301"/>
        </pc:sldMkLst>
        <pc:spChg chg="mod">
          <ac:chgData name="Vahid Farahmandian" userId="cd6732ace925dd6a" providerId="LiveId" clId="{3C63D20C-6A42-4936-9DD4-405631165C39}" dt="2022-04-20T15:03:28.864" v="906" actId="6549"/>
          <ac:spMkLst>
            <pc:docMk/>
            <pc:sldMk cId="913639590" sldId="301"/>
            <ac:spMk id="2" creationId="{00000000-0000-0000-0000-000000000000}"/>
          </ac:spMkLst>
        </pc:spChg>
        <pc:spChg chg="mod">
          <ac:chgData name="Vahid Farahmandian" userId="cd6732ace925dd6a" providerId="LiveId" clId="{3C63D20C-6A42-4936-9DD4-405631165C39}" dt="2022-04-20T15:06:34.482" v="953" actId="20577"/>
          <ac:spMkLst>
            <pc:docMk/>
            <pc:sldMk cId="913639590" sldId="301"/>
            <ac:spMk id="3" creationId="{00000000-0000-0000-0000-000000000000}"/>
          </ac:spMkLst>
        </pc:spChg>
        <pc:picChg chg="del">
          <ac:chgData name="Vahid Farahmandian" userId="cd6732ace925dd6a" providerId="LiveId" clId="{3C63D20C-6A42-4936-9DD4-405631165C39}" dt="2022-04-20T15:03:36.614" v="915" actId="478"/>
          <ac:picMkLst>
            <pc:docMk/>
            <pc:sldMk cId="913639590" sldId="301"/>
            <ac:picMk id="4" creationId="{66152CD6-2E47-4B62-A42F-686BA24CE671}"/>
          </ac:picMkLst>
        </pc:picChg>
        <pc:picChg chg="add mod">
          <ac:chgData name="Vahid Farahmandian" userId="cd6732ace925dd6a" providerId="LiveId" clId="{3C63D20C-6A42-4936-9DD4-405631165C39}" dt="2022-04-20T15:04:37.965" v="928" actId="1076"/>
          <ac:picMkLst>
            <pc:docMk/>
            <pc:sldMk cId="913639590" sldId="301"/>
            <ac:picMk id="6" creationId="{77BFD1E1-A5C3-4454-9D5A-1B39AC6F1DBF}"/>
          </ac:picMkLst>
        </pc:picChg>
      </pc:sldChg>
      <pc:sldChg chg="addSp delSp modSp add del mod">
        <pc:chgData name="Vahid Farahmandian" userId="cd6732ace925dd6a" providerId="LiveId" clId="{3C63D20C-6A42-4936-9DD4-405631165C39}" dt="2021-08-24T14:52:50.327" v="887" actId="47"/>
        <pc:sldMkLst>
          <pc:docMk/>
          <pc:sldMk cId="2578955013" sldId="301"/>
        </pc:sldMkLst>
        <pc:spChg chg="mod">
          <ac:chgData name="Vahid Farahmandian" userId="cd6732ace925dd6a" providerId="LiveId" clId="{3C63D20C-6A42-4936-9DD4-405631165C39}" dt="2021-08-24T13:57:50.873" v="572" actId="20577"/>
          <ac:spMkLst>
            <pc:docMk/>
            <pc:sldMk cId="2578955013" sldId="301"/>
            <ac:spMk id="2" creationId="{00000000-0000-0000-0000-000000000000}"/>
          </ac:spMkLst>
        </pc:spChg>
        <pc:spChg chg="mod">
          <ac:chgData name="Vahid Farahmandian" userId="cd6732ace925dd6a" providerId="LiveId" clId="{3C63D20C-6A42-4936-9DD4-405631165C39}" dt="2021-08-24T13:59:13.935" v="595" actId="20577"/>
          <ac:spMkLst>
            <pc:docMk/>
            <pc:sldMk cId="2578955013" sldId="301"/>
            <ac:spMk id="3" creationId="{00000000-0000-0000-0000-000000000000}"/>
          </ac:spMkLst>
        </pc:spChg>
        <pc:picChg chg="del">
          <ac:chgData name="Vahid Farahmandian" userId="cd6732ace925dd6a" providerId="LiveId" clId="{3C63D20C-6A42-4936-9DD4-405631165C39}" dt="2021-08-24T13:58:54.533" v="573" actId="478"/>
          <ac:picMkLst>
            <pc:docMk/>
            <pc:sldMk cId="2578955013" sldId="301"/>
            <ac:picMk id="4" creationId="{FE264D04-C5C8-475C-909D-6C42EC8E735E}"/>
          </ac:picMkLst>
        </pc:picChg>
        <pc:picChg chg="add mod">
          <ac:chgData name="Vahid Farahmandian" userId="cd6732ace925dd6a" providerId="LiveId" clId="{3C63D20C-6A42-4936-9DD4-405631165C39}" dt="2021-08-24T14:01:01.348" v="598" actId="1076"/>
          <ac:picMkLst>
            <pc:docMk/>
            <pc:sldMk cId="2578955013" sldId="301"/>
            <ac:picMk id="6" creationId="{79022C66-97B9-4C5F-A4D8-DCC8B175C7DE}"/>
          </ac:picMkLst>
        </pc:picChg>
      </pc:sldChg>
      <pc:sldChg chg="addSp delSp modSp add mod">
        <pc:chgData name="Vahid Farahmandian" userId="cd6732ace925dd6a" providerId="LiveId" clId="{3C63D20C-6A42-4936-9DD4-405631165C39}" dt="2022-04-21T12:52:52.124" v="1668" actId="20577"/>
        <pc:sldMkLst>
          <pc:docMk/>
          <pc:sldMk cId="792841368" sldId="302"/>
        </pc:sldMkLst>
        <pc:spChg chg="mod">
          <ac:chgData name="Vahid Farahmandian" userId="cd6732ace925dd6a" providerId="LiveId" clId="{3C63D20C-6A42-4936-9DD4-405631165C39}" dt="2022-04-21T12:52:52.124" v="1668" actId="20577"/>
          <ac:spMkLst>
            <pc:docMk/>
            <pc:sldMk cId="792841368" sldId="302"/>
            <ac:spMk id="3" creationId="{00000000-0000-0000-0000-000000000000}"/>
          </ac:spMkLst>
        </pc:spChg>
        <pc:picChg chg="add mod">
          <ac:chgData name="Vahid Farahmandian" userId="cd6732ace925dd6a" providerId="LiveId" clId="{3C63D20C-6A42-4936-9DD4-405631165C39}" dt="2022-04-20T15:18:34.656" v="1149" actId="1076"/>
          <ac:picMkLst>
            <pc:docMk/>
            <pc:sldMk cId="792841368" sldId="302"/>
            <ac:picMk id="4" creationId="{54229ED0-A696-47ED-9CD7-194245565044}"/>
          </ac:picMkLst>
        </pc:picChg>
        <pc:picChg chg="del">
          <ac:chgData name="Vahid Farahmandian" userId="cd6732ace925dd6a" providerId="LiveId" clId="{3C63D20C-6A42-4936-9DD4-405631165C39}" dt="2022-04-20T15:06:25.860" v="951" actId="478"/>
          <ac:picMkLst>
            <pc:docMk/>
            <pc:sldMk cId="792841368" sldId="302"/>
            <ac:picMk id="6" creationId="{77BFD1E1-A5C3-4454-9D5A-1B39AC6F1DBF}"/>
          </ac:picMkLst>
        </pc:picChg>
      </pc:sldChg>
      <pc:sldChg chg="delSp modSp add del mod">
        <pc:chgData name="Vahid Farahmandian" userId="cd6732ace925dd6a" providerId="LiveId" clId="{3C63D20C-6A42-4936-9DD4-405631165C39}" dt="2021-08-24T14:52:50.327" v="887" actId="47"/>
        <pc:sldMkLst>
          <pc:docMk/>
          <pc:sldMk cId="1360599317" sldId="302"/>
        </pc:sldMkLst>
        <pc:spChg chg="mod">
          <ac:chgData name="Vahid Farahmandian" userId="cd6732ace925dd6a" providerId="LiveId" clId="{3C63D20C-6A42-4936-9DD4-405631165C39}" dt="2021-08-24T14:09:18.085" v="604" actId="27636"/>
          <ac:spMkLst>
            <pc:docMk/>
            <pc:sldMk cId="1360599317" sldId="302"/>
            <ac:spMk id="2" creationId="{00000000-0000-0000-0000-000000000000}"/>
          </ac:spMkLst>
        </pc:spChg>
        <pc:spChg chg="mod">
          <ac:chgData name="Vahid Farahmandian" userId="cd6732ace925dd6a" providerId="LiveId" clId="{3C63D20C-6A42-4936-9DD4-405631165C39}" dt="2021-08-24T14:23:35.386" v="886" actId="113"/>
          <ac:spMkLst>
            <pc:docMk/>
            <pc:sldMk cId="1360599317" sldId="302"/>
            <ac:spMk id="3" creationId="{00000000-0000-0000-0000-000000000000}"/>
          </ac:spMkLst>
        </pc:spChg>
        <pc:picChg chg="del">
          <ac:chgData name="Vahid Farahmandian" userId="cd6732ace925dd6a" providerId="LiveId" clId="{3C63D20C-6A42-4936-9DD4-405631165C39}" dt="2021-08-24T14:09:31.098" v="606" actId="478"/>
          <ac:picMkLst>
            <pc:docMk/>
            <pc:sldMk cId="1360599317" sldId="302"/>
            <ac:picMk id="6" creationId="{79022C66-97B9-4C5F-A4D8-DCC8B175C7DE}"/>
          </ac:picMkLst>
        </pc:picChg>
      </pc:sldChg>
      <pc:sldChg chg="addSp delSp modSp add mod">
        <pc:chgData name="Vahid Farahmandian" userId="cd6732ace925dd6a" providerId="LiveId" clId="{3C63D20C-6A42-4936-9DD4-405631165C39}" dt="2022-04-20T15:25:58.706" v="1190" actId="14"/>
        <pc:sldMkLst>
          <pc:docMk/>
          <pc:sldMk cId="4069429093" sldId="303"/>
        </pc:sldMkLst>
        <pc:spChg chg="mod">
          <ac:chgData name="Vahid Farahmandian" userId="cd6732ace925dd6a" providerId="LiveId" clId="{3C63D20C-6A42-4936-9DD4-405631165C39}" dt="2022-04-20T15:25:58.706" v="1190" actId="14"/>
          <ac:spMkLst>
            <pc:docMk/>
            <pc:sldMk cId="4069429093" sldId="303"/>
            <ac:spMk id="3" creationId="{00000000-0000-0000-0000-000000000000}"/>
          </ac:spMkLst>
        </pc:spChg>
        <pc:picChg chg="del">
          <ac:chgData name="Vahid Farahmandian" userId="cd6732ace925dd6a" providerId="LiveId" clId="{3C63D20C-6A42-4936-9DD4-405631165C39}" dt="2022-04-20T15:19:30.795" v="1155" actId="478"/>
          <ac:picMkLst>
            <pc:docMk/>
            <pc:sldMk cId="4069429093" sldId="303"/>
            <ac:picMk id="4" creationId="{54229ED0-A696-47ED-9CD7-194245565044}"/>
          </ac:picMkLst>
        </pc:picChg>
        <pc:picChg chg="add mod">
          <ac:chgData name="Vahid Farahmandian" userId="cd6732ace925dd6a" providerId="LiveId" clId="{3C63D20C-6A42-4936-9DD4-405631165C39}" dt="2022-04-20T15:25:31.368" v="1185" actId="1076"/>
          <ac:picMkLst>
            <pc:docMk/>
            <pc:sldMk cId="4069429093" sldId="303"/>
            <ac:picMk id="6" creationId="{8E90E121-5143-4D76-A061-17FE147F609F}"/>
          </ac:picMkLst>
        </pc:picChg>
      </pc:sldChg>
      <pc:sldChg chg="addSp delSp modSp add mod">
        <pc:chgData name="Vahid Farahmandian" userId="cd6732ace925dd6a" providerId="LiveId" clId="{3C63D20C-6A42-4936-9DD4-405631165C39}" dt="2022-04-20T15:29:38.460" v="1200" actId="1076"/>
        <pc:sldMkLst>
          <pc:docMk/>
          <pc:sldMk cId="3598781253" sldId="304"/>
        </pc:sldMkLst>
        <pc:spChg chg="mod">
          <ac:chgData name="Vahid Farahmandian" userId="cd6732ace925dd6a" providerId="LiveId" clId="{3C63D20C-6A42-4936-9DD4-405631165C39}" dt="2022-04-20T15:27:48.080" v="1196" actId="20577"/>
          <ac:spMkLst>
            <pc:docMk/>
            <pc:sldMk cId="3598781253" sldId="304"/>
            <ac:spMk id="3" creationId="{00000000-0000-0000-0000-000000000000}"/>
          </ac:spMkLst>
        </pc:spChg>
        <pc:picChg chg="add mod">
          <ac:chgData name="Vahid Farahmandian" userId="cd6732ace925dd6a" providerId="LiveId" clId="{3C63D20C-6A42-4936-9DD4-405631165C39}" dt="2022-04-20T15:29:38.460" v="1200" actId="1076"/>
          <ac:picMkLst>
            <pc:docMk/>
            <pc:sldMk cId="3598781253" sldId="304"/>
            <ac:picMk id="4" creationId="{F4128C9F-3ED0-48D4-9B7F-6FC84A9E3772}"/>
          </ac:picMkLst>
        </pc:picChg>
        <pc:picChg chg="del">
          <ac:chgData name="Vahid Farahmandian" userId="cd6732ace925dd6a" providerId="LiveId" clId="{3C63D20C-6A42-4936-9DD4-405631165C39}" dt="2022-04-20T15:25:38.738" v="1187" actId="478"/>
          <ac:picMkLst>
            <pc:docMk/>
            <pc:sldMk cId="3598781253" sldId="304"/>
            <ac:picMk id="6" creationId="{8E90E121-5143-4D76-A061-17FE147F609F}"/>
          </ac:picMkLst>
        </pc:picChg>
      </pc:sldChg>
      <pc:sldChg chg="addSp delSp modSp add mod">
        <pc:chgData name="Vahid Farahmandian" userId="cd6732ace925dd6a" providerId="LiveId" clId="{3C63D20C-6A42-4936-9DD4-405631165C39}" dt="2022-04-20T15:35:25.596" v="1227" actId="1076"/>
        <pc:sldMkLst>
          <pc:docMk/>
          <pc:sldMk cId="1160938194" sldId="305"/>
        </pc:sldMkLst>
        <pc:spChg chg="mod">
          <ac:chgData name="Vahid Farahmandian" userId="cd6732ace925dd6a" providerId="LiveId" clId="{3C63D20C-6A42-4936-9DD4-405631165C39}" dt="2022-04-20T15:34:55.047" v="1225" actId="20577"/>
          <ac:spMkLst>
            <pc:docMk/>
            <pc:sldMk cId="1160938194" sldId="305"/>
            <ac:spMk id="3" creationId="{00000000-0000-0000-0000-000000000000}"/>
          </ac:spMkLst>
        </pc:spChg>
        <pc:picChg chg="del">
          <ac:chgData name="Vahid Farahmandian" userId="cd6732ace925dd6a" providerId="LiveId" clId="{3C63D20C-6A42-4936-9DD4-405631165C39}" dt="2022-04-20T15:30:59.657" v="1204" actId="478"/>
          <ac:picMkLst>
            <pc:docMk/>
            <pc:sldMk cId="1160938194" sldId="305"/>
            <ac:picMk id="4" creationId="{F4128C9F-3ED0-48D4-9B7F-6FC84A9E3772}"/>
          </ac:picMkLst>
        </pc:picChg>
        <pc:picChg chg="add mod">
          <ac:chgData name="Vahid Farahmandian" userId="cd6732ace925dd6a" providerId="LiveId" clId="{3C63D20C-6A42-4936-9DD4-405631165C39}" dt="2022-04-20T15:35:25.596" v="1227" actId="1076"/>
          <ac:picMkLst>
            <pc:docMk/>
            <pc:sldMk cId="1160938194" sldId="305"/>
            <ac:picMk id="6" creationId="{F29108DE-3CA1-47B9-8D90-83478869B3F0}"/>
          </ac:picMkLst>
        </pc:picChg>
      </pc:sldChg>
      <pc:sldChg chg="addSp delSp modSp add mod">
        <pc:chgData name="Vahid Farahmandian" userId="cd6732ace925dd6a" providerId="LiveId" clId="{3C63D20C-6A42-4936-9DD4-405631165C39}" dt="2022-04-20T15:48:44.729" v="1493" actId="14100"/>
        <pc:sldMkLst>
          <pc:docMk/>
          <pc:sldMk cId="2799942858" sldId="306"/>
        </pc:sldMkLst>
        <pc:spChg chg="mod">
          <ac:chgData name="Vahid Farahmandian" userId="cd6732ace925dd6a" providerId="LiveId" clId="{3C63D20C-6A42-4936-9DD4-405631165C39}" dt="2022-04-20T15:37:38.854" v="1243" actId="20577"/>
          <ac:spMkLst>
            <pc:docMk/>
            <pc:sldMk cId="2799942858" sldId="306"/>
            <ac:spMk id="2" creationId="{00000000-0000-0000-0000-000000000000}"/>
          </ac:spMkLst>
        </pc:spChg>
        <pc:spChg chg="mod">
          <ac:chgData name="Vahid Farahmandian" userId="cd6732ace925dd6a" providerId="LiveId" clId="{3C63D20C-6A42-4936-9DD4-405631165C39}" dt="2022-04-20T15:45:25.936" v="1480" actId="313"/>
          <ac:spMkLst>
            <pc:docMk/>
            <pc:sldMk cId="2799942858" sldId="306"/>
            <ac:spMk id="3" creationId="{00000000-0000-0000-0000-000000000000}"/>
          </ac:spMkLst>
        </pc:spChg>
        <pc:picChg chg="add mod">
          <ac:chgData name="Vahid Farahmandian" userId="cd6732ace925dd6a" providerId="LiveId" clId="{3C63D20C-6A42-4936-9DD4-405631165C39}" dt="2022-04-20T15:48:44.729" v="1493" actId="14100"/>
          <ac:picMkLst>
            <pc:docMk/>
            <pc:sldMk cId="2799942858" sldId="306"/>
            <ac:picMk id="4" creationId="{478EF901-4CCD-4BB1-8DE3-B6009E3AEC21}"/>
          </ac:picMkLst>
        </pc:picChg>
        <pc:picChg chg="del">
          <ac:chgData name="Vahid Farahmandian" userId="cd6732ace925dd6a" providerId="LiveId" clId="{3C63D20C-6A42-4936-9DD4-405631165C39}" dt="2022-04-20T15:37:47.799" v="1261" actId="478"/>
          <ac:picMkLst>
            <pc:docMk/>
            <pc:sldMk cId="2799942858" sldId="306"/>
            <ac:picMk id="5" creationId="{D4297836-1CC6-4B7F-A2A1-7CA1720BABEB}"/>
          </ac:picMkLst>
        </pc:picChg>
      </pc:sldChg>
      <pc:sldChg chg="addSp delSp modSp add mod">
        <pc:chgData name="Vahid Farahmandian" userId="cd6732ace925dd6a" providerId="LiveId" clId="{3C63D20C-6A42-4936-9DD4-405631165C39}" dt="2022-04-20T15:51:19.945" v="1515" actId="14100"/>
        <pc:sldMkLst>
          <pc:docMk/>
          <pc:sldMk cId="616866533" sldId="307"/>
        </pc:sldMkLst>
        <pc:spChg chg="mod">
          <ac:chgData name="Vahid Farahmandian" userId="cd6732ace925dd6a" providerId="LiveId" clId="{3C63D20C-6A42-4936-9DD4-405631165C39}" dt="2022-04-20T15:49:38.385" v="1510" actId="20577"/>
          <ac:spMkLst>
            <pc:docMk/>
            <pc:sldMk cId="616866533" sldId="307"/>
            <ac:spMk id="3" creationId="{00000000-0000-0000-0000-000000000000}"/>
          </ac:spMkLst>
        </pc:spChg>
        <pc:picChg chg="del">
          <ac:chgData name="Vahid Farahmandian" userId="cd6732ace925dd6a" providerId="LiveId" clId="{3C63D20C-6A42-4936-9DD4-405631165C39}" dt="2022-04-20T15:48:53.529" v="1495" actId="478"/>
          <ac:picMkLst>
            <pc:docMk/>
            <pc:sldMk cId="616866533" sldId="307"/>
            <ac:picMk id="4" creationId="{478EF901-4CCD-4BB1-8DE3-B6009E3AEC21}"/>
          </ac:picMkLst>
        </pc:picChg>
        <pc:picChg chg="add mod">
          <ac:chgData name="Vahid Farahmandian" userId="cd6732ace925dd6a" providerId="LiveId" clId="{3C63D20C-6A42-4936-9DD4-405631165C39}" dt="2022-04-20T15:51:19.945" v="1515" actId="14100"/>
          <ac:picMkLst>
            <pc:docMk/>
            <pc:sldMk cId="616866533" sldId="307"/>
            <ac:picMk id="5" creationId="{7E5EFF41-626A-469C-BBAF-AF112719BAEC}"/>
          </ac:picMkLst>
        </pc:picChg>
      </pc:sldChg>
      <pc:sldChg chg="delSp modSp add mod">
        <pc:chgData name="Vahid Farahmandian" userId="cd6732ace925dd6a" providerId="LiveId" clId="{3C63D20C-6A42-4936-9DD4-405631165C39}" dt="2022-04-20T15:53:32.218" v="1538" actId="20577"/>
        <pc:sldMkLst>
          <pc:docMk/>
          <pc:sldMk cId="1450781941" sldId="308"/>
        </pc:sldMkLst>
        <pc:spChg chg="mod">
          <ac:chgData name="Vahid Farahmandian" userId="cd6732ace925dd6a" providerId="LiveId" clId="{3C63D20C-6A42-4936-9DD4-405631165C39}" dt="2022-04-20T15:53:32.218" v="1538" actId="20577"/>
          <ac:spMkLst>
            <pc:docMk/>
            <pc:sldMk cId="1450781941" sldId="308"/>
            <ac:spMk id="3" creationId="{00000000-0000-0000-0000-000000000000}"/>
          </ac:spMkLst>
        </pc:spChg>
        <pc:picChg chg="del">
          <ac:chgData name="Vahid Farahmandian" userId="cd6732ace925dd6a" providerId="LiveId" clId="{3C63D20C-6A42-4936-9DD4-405631165C39}" dt="2022-04-20T15:51:34.270" v="1518" actId="478"/>
          <ac:picMkLst>
            <pc:docMk/>
            <pc:sldMk cId="1450781941" sldId="308"/>
            <ac:picMk id="5" creationId="{7E5EFF41-626A-469C-BBAF-AF112719BAEC}"/>
          </ac:picMkLst>
        </pc:picChg>
      </pc:sldChg>
      <pc:sldChg chg="addSp delSp modSp add mod">
        <pc:chgData name="Vahid Farahmandian" userId="cd6732ace925dd6a" providerId="LiveId" clId="{3C63D20C-6A42-4936-9DD4-405631165C39}" dt="2022-04-20T16:00:09.506" v="1574" actId="1076"/>
        <pc:sldMkLst>
          <pc:docMk/>
          <pc:sldMk cId="2170168326" sldId="309"/>
        </pc:sldMkLst>
        <pc:spChg chg="mod">
          <ac:chgData name="Vahid Farahmandian" userId="cd6732ace925dd6a" providerId="LiveId" clId="{3C63D20C-6A42-4936-9DD4-405631165C39}" dt="2022-04-20T15:54:42.134" v="1548" actId="20577"/>
          <ac:spMkLst>
            <pc:docMk/>
            <pc:sldMk cId="2170168326" sldId="309"/>
            <ac:spMk id="2" creationId="{00000000-0000-0000-0000-000000000000}"/>
          </ac:spMkLst>
        </pc:spChg>
        <pc:spChg chg="mod">
          <ac:chgData name="Vahid Farahmandian" userId="cd6732ace925dd6a" providerId="LiveId" clId="{3C63D20C-6A42-4936-9DD4-405631165C39}" dt="2022-04-20T15:58:08.029" v="1572" actId="20577"/>
          <ac:spMkLst>
            <pc:docMk/>
            <pc:sldMk cId="2170168326" sldId="309"/>
            <ac:spMk id="3" creationId="{00000000-0000-0000-0000-000000000000}"/>
          </ac:spMkLst>
        </pc:spChg>
        <pc:picChg chg="del">
          <ac:chgData name="Vahid Farahmandian" userId="cd6732ace925dd6a" providerId="LiveId" clId="{3C63D20C-6A42-4936-9DD4-405631165C39}" dt="2022-04-20T15:54:34.348" v="1540" actId="478"/>
          <ac:picMkLst>
            <pc:docMk/>
            <pc:sldMk cId="2170168326" sldId="309"/>
            <ac:picMk id="4" creationId="{25377AB9-08DA-40BC-943B-C37B6A493778}"/>
          </ac:picMkLst>
        </pc:picChg>
        <pc:picChg chg="add mod">
          <ac:chgData name="Vahid Farahmandian" userId="cd6732ace925dd6a" providerId="LiveId" clId="{3C63D20C-6A42-4936-9DD4-405631165C39}" dt="2022-04-20T16:00:09.506" v="1574" actId="1076"/>
          <ac:picMkLst>
            <pc:docMk/>
            <pc:sldMk cId="2170168326" sldId="309"/>
            <ac:picMk id="6" creationId="{F45F877F-132E-47BC-98BD-A507DE73AD71}"/>
          </ac:picMkLst>
        </pc:picChg>
      </pc:sldChg>
      <pc:sldChg chg="addSp delSp modSp add mod">
        <pc:chgData name="Vahid Farahmandian" userId="cd6732ace925dd6a" providerId="LiveId" clId="{3C63D20C-6A42-4936-9DD4-405631165C39}" dt="2022-04-20T16:02:17.729" v="1588" actId="1076"/>
        <pc:sldMkLst>
          <pc:docMk/>
          <pc:sldMk cId="360130743" sldId="310"/>
        </pc:sldMkLst>
        <pc:spChg chg="mod">
          <ac:chgData name="Vahid Farahmandian" userId="cd6732ace925dd6a" providerId="LiveId" clId="{3C63D20C-6A42-4936-9DD4-405631165C39}" dt="2022-04-20T16:01:40.734" v="1583" actId="20577"/>
          <ac:spMkLst>
            <pc:docMk/>
            <pc:sldMk cId="360130743" sldId="310"/>
            <ac:spMk id="3" creationId="{00000000-0000-0000-0000-000000000000}"/>
          </ac:spMkLst>
        </pc:spChg>
        <pc:picChg chg="del">
          <ac:chgData name="Vahid Farahmandian" userId="cd6732ace925dd6a" providerId="LiveId" clId="{3C63D20C-6A42-4936-9DD4-405631165C39}" dt="2022-04-20T16:02:12.090" v="1584" actId="478"/>
          <ac:picMkLst>
            <pc:docMk/>
            <pc:sldMk cId="360130743" sldId="310"/>
            <ac:picMk id="6" creationId="{F45F877F-132E-47BC-98BD-A507DE73AD71}"/>
          </ac:picMkLst>
        </pc:picChg>
        <pc:picChg chg="add mod">
          <ac:chgData name="Vahid Farahmandian" userId="cd6732ace925dd6a" providerId="LiveId" clId="{3C63D20C-6A42-4936-9DD4-405631165C39}" dt="2022-04-20T16:02:17.729" v="1588" actId="1076"/>
          <ac:picMkLst>
            <pc:docMk/>
            <pc:sldMk cId="360130743" sldId="310"/>
            <ac:picMk id="1026" creationId="{2590F73E-2244-4339-9837-B30D21C296FB}"/>
          </ac:picMkLst>
        </pc:picChg>
      </pc:sldChg>
      <pc:sldChg chg="delSp modSp add mod">
        <pc:chgData name="Vahid Farahmandian" userId="cd6732ace925dd6a" providerId="LiveId" clId="{3C63D20C-6A42-4936-9DD4-405631165C39}" dt="2022-04-20T16:10:51.537" v="1638" actId="20577"/>
        <pc:sldMkLst>
          <pc:docMk/>
          <pc:sldMk cId="4092185137" sldId="311"/>
        </pc:sldMkLst>
        <pc:spChg chg="mod">
          <ac:chgData name="Vahid Farahmandian" userId="cd6732ace925dd6a" providerId="LiveId" clId="{3C63D20C-6A42-4936-9DD4-405631165C39}" dt="2022-04-20T16:03:17.475" v="1599" actId="20577"/>
          <ac:spMkLst>
            <pc:docMk/>
            <pc:sldMk cId="4092185137" sldId="311"/>
            <ac:spMk id="2" creationId="{00000000-0000-0000-0000-000000000000}"/>
          </ac:spMkLst>
        </pc:spChg>
        <pc:spChg chg="mod">
          <ac:chgData name="Vahid Farahmandian" userId="cd6732ace925dd6a" providerId="LiveId" clId="{3C63D20C-6A42-4936-9DD4-405631165C39}" dt="2022-04-20T16:10:51.537" v="1638" actId="20577"/>
          <ac:spMkLst>
            <pc:docMk/>
            <pc:sldMk cId="4092185137" sldId="311"/>
            <ac:spMk id="3" creationId="{00000000-0000-0000-0000-000000000000}"/>
          </ac:spMkLst>
        </pc:spChg>
        <pc:picChg chg="del">
          <ac:chgData name="Vahid Farahmandian" userId="cd6732ace925dd6a" providerId="LiveId" clId="{3C63D20C-6A42-4936-9DD4-405631165C39}" dt="2022-04-20T16:03:19.439" v="1600" actId="478"/>
          <ac:picMkLst>
            <pc:docMk/>
            <pc:sldMk cId="4092185137" sldId="311"/>
            <ac:picMk id="4" creationId="{FE264D04-C5C8-475C-909D-6C42EC8E735E}"/>
          </ac:picMkLst>
        </pc:picChg>
      </pc:sldChg>
      <pc:sldChg chg="modSp add mod">
        <pc:chgData name="Vahid Farahmandian" userId="cd6732ace925dd6a" providerId="LiveId" clId="{3C63D20C-6A42-4936-9DD4-405631165C39}" dt="2022-04-20T16:12:45.534" v="1667" actId="20577"/>
        <pc:sldMkLst>
          <pc:docMk/>
          <pc:sldMk cId="4281567423" sldId="312"/>
        </pc:sldMkLst>
        <pc:spChg chg="mod">
          <ac:chgData name="Vahid Farahmandian" userId="cd6732ace925dd6a" providerId="LiveId" clId="{3C63D20C-6A42-4936-9DD4-405631165C39}" dt="2022-04-20T16:12:45.534" v="1667" actId="20577"/>
          <ac:spMkLst>
            <pc:docMk/>
            <pc:sldMk cId="4281567423" sldId="312"/>
            <ac:spMk id="3" creationId="{00000000-0000-0000-0000-000000000000}"/>
          </ac:spMkLst>
        </pc:spChg>
      </pc:sldChg>
    </pc:docChg>
  </pc:docChgLst>
  <pc:docChgLst>
    <pc:chgData name="Vahid Farahmandian" userId="cd6732ace925dd6a" providerId="LiveId" clId="{B7B1E0AE-899A-4034-AE3B-A5A994F47F72}"/>
    <pc:docChg chg="undo redo custSel addSld delSld modSld sldOrd">
      <pc:chgData name="Vahid Farahmandian" userId="cd6732ace925dd6a" providerId="LiveId" clId="{B7B1E0AE-899A-4034-AE3B-A5A994F47F72}" dt="2022-06-10T04:30:14.802" v="1360" actId="20577"/>
      <pc:docMkLst>
        <pc:docMk/>
      </pc:docMkLst>
      <pc:sldChg chg="modSp mod">
        <pc:chgData name="Vahid Farahmandian" userId="cd6732ace925dd6a" providerId="LiveId" clId="{B7B1E0AE-899A-4034-AE3B-A5A994F47F72}" dt="2022-06-10T04:30:14.802" v="1360" actId="20577"/>
        <pc:sldMkLst>
          <pc:docMk/>
          <pc:sldMk cId="1674014061" sldId="256"/>
        </pc:sldMkLst>
        <pc:spChg chg="mod">
          <ac:chgData name="Vahid Farahmandian" userId="cd6732ace925dd6a" providerId="LiveId" clId="{B7B1E0AE-899A-4034-AE3B-A5A994F47F72}" dt="2022-06-08T14:59:20.548" v="32" actId="404"/>
          <ac:spMkLst>
            <pc:docMk/>
            <pc:sldMk cId="1674014061" sldId="256"/>
            <ac:spMk id="2" creationId="{00000000-0000-0000-0000-000000000000}"/>
          </ac:spMkLst>
        </pc:spChg>
        <pc:spChg chg="mod">
          <ac:chgData name="Vahid Farahmandian" userId="cd6732ace925dd6a" providerId="LiveId" clId="{B7B1E0AE-899A-4034-AE3B-A5A994F47F72}" dt="2022-06-08T14:59:48.275" v="34" actId="27636"/>
          <ac:spMkLst>
            <pc:docMk/>
            <pc:sldMk cId="1674014061" sldId="256"/>
            <ac:spMk id="3" creationId="{00000000-0000-0000-0000-000000000000}"/>
          </ac:spMkLst>
        </pc:spChg>
        <pc:spChg chg="mod">
          <ac:chgData name="Vahid Farahmandian" userId="cd6732ace925dd6a" providerId="LiveId" clId="{B7B1E0AE-899A-4034-AE3B-A5A994F47F72}" dt="2022-06-10T04:30:14.802" v="1360" actId="20577"/>
          <ac:spMkLst>
            <pc:docMk/>
            <pc:sldMk cId="1674014061" sldId="256"/>
            <ac:spMk id="5" creationId="{00000000-0000-0000-0000-000000000000}"/>
          </ac:spMkLst>
        </pc:spChg>
      </pc:sldChg>
      <pc:sldChg chg="modSp del">
        <pc:chgData name="Vahid Farahmandian" userId="cd6732ace925dd6a" providerId="LiveId" clId="{B7B1E0AE-899A-4034-AE3B-A5A994F47F72}" dt="2022-06-08T15:22:54.042" v="46" actId="47"/>
        <pc:sldMkLst>
          <pc:docMk/>
          <pc:sldMk cId="3523917975" sldId="258"/>
        </pc:sldMkLst>
        <pc:spChg chg="mod">
          <ac:chgData name="Vahid Farahmandian" userId="cd6732ace925dd6a" providerId="LiveId" clId="{B7B1E0AE-899A-4034-AE3B-A5A994F47F72}" dt="2022-06-08T14:59:48.237" v="33"/>
          <ac:spMkLst>
            <pc:docMk/>
            <pc:sldMk cId="3523917975" sldId="258"/>
            <ac:spMk id="2" creationId="{00000000-0000-0000-0000-000000000000}"/>
          </ac:spMkLst>
        </pc:spChg>
      </pc:sldChg>
      <pc:sldChg chg="modSp del">
        <pc:chgData name="Vahid Farahmandian" userId="cd6732ace925dd6a" providerId="LiveId" clId="{B7B1E0AE-899A-4034-AE3B-A5A994F47F72}" dt="2022-06-08T15:22:54.042" v="46" actId="47"/>
        <pc:sldMkLst>
          <pc:docMk/>
          <pc:sldMk cId="370795649" sldId="259"/>
        </pc:sldMkLst>
        <pc:spChg chg="mod">
          <ac:chgData name="Vahid Farahmandian" userId="cd6732ace925dd6a" providerId="LiveId" clId="{B7B1E0AE-899A-4034-AE3B-A5A994F47F72}" dt="2022-06-08T14:59:48.237" v="33"/>
          <ac:spMkLst>
            <pc:docMk/>
            <pc:sldMk cId="370795649" sldId="259"/>
            <ac:spMk id="2" creationId="{00000000-0000-0000-0000-000000000000}"/>
          </ac:spMkLst>
        </pc:spChg>
      </pc:sldChg>
      <pc:sldChg chg="modSp del">
        <pc:chgData name="Vahid Farahmandian" userId="cd6732ace925dd6a" providerId="LiveId" clId="{B7B1E0AE-899A-4034-AE3B-A5A994F47F72}" dt="2022-06-08T15:22:54.042" v="46" actId="47"/>
        <pc:sldMkLst>
          <pc:docMk/>
          <pc:sldMk cId="1638317386" sldId="260"/>
        </pc:sldMkLst>
        <pc:spChg chg="mod">
          <ac:chgData name="Vahid Farahmandian" userId="cd6732ace925dd6a" providerId="LiveId" clId="{B7B1E0AE-899A-4034-AE3B-A5A994F47F72}" dt="2022-06-08T14:59:48.237" v="33"/>
          <ac:spMkLst>
            <pc:docMk/>
            <pc:sldMk cId="1638317386" sldId="260"/>
            <ac:spMk id="2" creationId="{00000000-0000-0000-0000-000000000000}"/>
          </ac:spMkLst>
        </pc:spChg>
      </pc:sldChg>
      <pc:sldChg chg="modSp del">
        <pc:chgData name="Vahid Farahmandian" userId="cd6732ace925dd6a" providerId="LiveId" clId="{B7B1E0AE-899A-4034-AE3B-A5A994F47F72}" dt="2022-06-08T15:22:54.042" v="46" actId="47"/>
        <pc:sldMkLst>
          <pc:docMk/>
          <pc:sldMk cId="13233243" sldId="261"/>
        </pc:sldMkLst>
        <pc:spChg chg="mod">
          <ac:chgData name="Vahid Farahmandian" userId="cd6732ace925dd6a" providerId="LiveId" clId="{B7B1E0AE-899A-4034-AE3B-A5A994F47F72}" dt="2022-06-08T14:59:48.237" v="33"/>
          <ac:spMkLst>
            <pc:docMk/>
            <pc:sldMk cId="13233243" sldId="261"/>
            <ac:spMk id="2" creationId="{00000000-0000-0000-0000-000000000000}"/>
          </ac:spMkLst>
        </pc:spChg>
      </pc:sldChg>
      <pc:sldChg chg="modSp add del mod">
        <pc:chgData name="Vahid Farahmandian" userId="cd6732ace925dd6a" providerId="LiveId" clId="{B7B1E0AE-899A-4034-AE3B-A5A994F47F72}" dt="2022-06-09T14:35:00.727" v="1150" actId="1076"/>
        <pc:sldMkLst>
          <pc:docMk/>
          <pc:sldMk cId="2820701144" sldId="262"/>
        </pc:sldMkLst>
        <pc:spChg chg="mod">
          <ac:chgData name="Vahid Farahmandian" userId="cd6732ace925dd6a" providerId="LiveId" clId="{B7B1E0AE-899A-4034-AE3B-A5A994F47F72}" dt="2022-06-08T14:59:48.237" v="33"/>
          <ac:spMkLst>
            <pc:docMk/>
            <pc:sldMk cId="2820701144" sldId="262"/>
            <ac:spMk id="2" creationId="{00000000-0000-0000-0000-000000000000}"/>
          </ac:spMkLst>
        </pc:spChg>
        <pc:spChg chg="mod">
          <ac:chgData name="Vahid Farahmandian" userId="cd6732ace925dd6a" providerId="LiveId" clId="{B7B1E0AE-899A-4034-AE3B-A5A994F47F72}" dt="2022-06-09T14:34:54.696" v="1147" actId="20577"/>
          <ac:spMkLst>
            <pc:docMk/>
            <pc:sldMk cId="2820701144" sldId="262"/>
            <ac:spMk id="3" creationId="{00000000-0000-0000-0000-000000000000}"/>
          </ac:spMkLst>
        </pc:spChg>
        <pc:picChg chg="mod">
          <ac:chgData name="Vahid Farahmandian" userId="cd6732ace925dd6a" providerId="LiveId" clId="{B7B1E0AE-899A-4034-AE3B-A5A994F47F72}" dt="2022-06-09T14:35:00.727" v="1150" actId="1076"/>
          <ac:picMkLst>
            <pc:docMk/>
            <pc:sldMk cId="2820701144" sldId="262"/>
            <ac:picMk id="5" creationId="{59A90B44-AC6A-474F-ADF8-1012BA966180}"/>
          </ac:picMkLst>
        </pc:picChg>
      </pc:sldChg>
      <pc:sldChg chg="modSp add del">
        <pc:chgData name="Vahid Farahmandian" userId="cd6732ace925dd6a" providerId="LiveId" clId="{B7B1E0AE-899A-4034-AE3B-A5A994F47F72}" dt="2022-06-09T14:29:53.824" v="1101"/>
        <pc:sldMkLst>
          <pc:docMk/>
          <pc:sldMk cId="1102925857" sldId="263"/>
        </pc:sldMkLst>
        <pc:spChg chg="mod">
          <ac:chgData name="Vahid Farahmandian" userId="cd6732ace925dd6a" providerId="LiveId" clId="{B7B1E0AE-899A-4034-AE3B-A5A994F47F72}" dt="2022-06-08T14:59:48.237" v="33"/>
          <ac:spMkLst>
            <pc:docMk/>
            <pc:sldMk cId="1102925857" sldId="263"/>
            <ac:spMk id="2" creationId="{00000000-0000-0000-0000-000000000000}"/>
          </ac:spMkLst>
        </pc:spChg>
      </pc:sldChg>
      <pc:sldChg chg="modSp add del">
        <pc:chgData name="Vahid Farahmandian" userId="cd6732ace925dd6a" providerId="LiveId" clId="{B7B1E0AE-899A-4034-AE3B-A5A994F47F72}" dt="2022-06-09T14:29:53.824" v="1101"/>
        <pc:sldMkLst>
          <pc:docMk/>
          <pc:sldMk cId="1671950423" sldId="264"/>
        </pc:sldMkLst>
        <pc:spChg chg="mod">
          <ac:chgData name="Vahid Farahmandian" userId="cd6732ace925dd6a" providerId="LiveId" clId="{B7B1E0AE-899A-4034-AE3B-A5A994F47F72}" dt="2022-06-08T14:59:48.237" v="33"/>
          <ac:spMkLst>
            <pc:docMk/>
            <pc:sldMk cId="1671950423" sldId="264"/>
            <ac:spMk id="2" creationId="{00000000-0000-0000-0000-000000000000}"/>
          </ac:spMkLst>
        </pc:spChg>
      </pc:sldChg>
      <pc:sldChg chg="modSp add del">
        <pc:chgData name="Vahid Farahmandian" userId="cd6732ace925dd6a" providerId="LiveId" clId="{B7B1E0AE-899A-4034-AE3B-A5A994F47F72}" dt="2022-06-09T14:29:53.824" v="1101"/>
        <pc:sldMkLst>
          <pc:docMk/>
          <pc:sldMk cId="3963622461" sldId="265"/>
        </pc:sldMkLst>
        <pc:spChg chg="mod">
          <ac:chgData name="Vahid Farahmandian" userId="cd6732ace925dd6a" providerId="LiveId" clId="{B7B1E0AE-899A-4034-AE3B-A5A994F47F72}" dt="2022-06-08T14:59:48.237" v="33"/>
          <ac:spMkLst>
            <pc:docMk/>
            <pc:sldMk cId="3963622461" sldId="265"/>
            <ac:spMk id="2" creationId="{00000000-0000-0000-0000-000000000000}"/>
          </ac:spMkLst>
        </pc:spChg>
      </pc:sldChg>
      <pc:sldChg chg="modSp add del">
        <pc:chgData name="Vahid Farahmandian" userId="cd6732ace925dd6a" providerId="LiveId" clId="{B7B1E0AE-899A-4034-AE3B-A5A994F47F72}" dt="2022-06-09T14:29:53.824" v="1101"/>
        <pc:sldMkLst>
          <pc:docMk/>
          <pc:sldMk cId="650943298" sldId="266"/>
        </pc:sldMkLst>
        <pc:spChg chg="mod">
          <ac:chgData name="Vahid Farahmandian" userId="cd6732ace925dd6a" providerId="LiveId" clId="{B7B1E0AE-899A-4034-AE3B-A5A994F47F72}" dt="2022-06-08T14:59:48.237" v="33"/>
          <ac:spMkLst>
            <pc:docMk/>
            <pc:sldMk cId="650943298" sldId="266"/>
            <ac:spMk id="2" creationId="{00000000-0000-0000-0000-000000000000}"/>
          </ac:spMkLst>
        </pc:spChg>
      </pc:sldChg>
      <pc:sldChg chg="modSp add del">
        <pc:chgData name="Vahid Farahmandian" userId="cd6732ace925dd6a" providerId="LiveId" clId="{B7B1E0AE-899A-4034-AE3B-A5A994F47F72}" dt="2022-06-09T14:29:53.824" v="1101"/>
        <pc:sldMkLst>
          <pc:docMk/>
          <pc:sldMk cId="3973200370" sldId="267"/>
        </pc:sldMkLst>
        <pc:spChg chg="mod">
          <ac:chgData name="Vahid Farahmandian" userId="cd6732ace925dd6a" providerId="LiveId" clId="{B7B1E0AE-899A-4034-AE3B-A5A994F47F72}" dt="2022-06-08T14:59:48.237" v="33"/>
          <ac:spMkLst>
            <pc:docMk/>
            <pc:sldMk cId="3973200370" sldId="267"/>
            <ac:spMk id="2" creationId="{00000000-0000-0000-0000-000000000000}"/>
          </ac:spMkLst>
        </pc:spChg>
      </pc:sldChg>
      <pc:sldChg chg="modSp del">
        <pc:chgData name="Vahid Farahmandian" userId="cd6732ace925dd6a" providerId="LiveId" clId="{B7B1E0AE-899A-4034-AE3B-A5A994F47F72}" dt="2022-06-08T15:22:54.042" v="46" actId="47"/>
        <pc:sldMkLst>
          <pc:docMk/>
          <pc:sldMk cId="1844664798" sldId="268"/>
        </pc:sldMkLst>
        <pc:spChg chg="mod">
          <ac:chgData name="Vahid Farahmandian" userId="cd6732ace925dd6a" providerId="LiveId" clId="{B7B1E0AE-899A-4034-AE3B-A5A994F47F72}" dt="2022-06-08T14:59:48.237" v="33"/>
          <ac:spMkLst>
            <pc:docMk/>
            <pc:sldMk cId="1844664798" sldId="268"/>
            <ac:spMk id="2" creationId="{00000000-0000-0000-0000-000000000000}"/>
          </ac:spMkLst>
        </pc:spChg>
      </pc:sldChg>
      <pc:sldChg chg="modSp del">
        <pc:chgData name="Vahid Farahmandian" userId="cd6732ace925dd6a" providerId="LiveId" clId="{B7B1E0AE-899A-4034-AE3B-A5A994F47F72}" dt="2022-06-08T15:22:54.042" v="46" actId="47"/>
        <pc:sldMkLst>
          <pc:docMk/>
          <pc:sldMk cId="2561759036" sldId="269"/>
        </pc:sldMkLst>
        <pc:spChg chg="mod">
          <ac:chgData name="Vahid Farahmandian" userId="cd6732ace925dd6a" providerId="LiveId" clId="{B7B1E0AE-899A-4034-AE3B-A5A994F47F72}" dt="2022-06-08T14:59:48.237" v="33"/>
          <ac:spMkLst>
            <pc:docMk/>
            <pc:sldMk cId="2561759036" sldId="269"/>
            <ac:spMk id="2" creationId="{00000000-0000-0000-0000-000000000000}"/>
          </ac:spMkLst>
        </pc:spChg>
      </pc:sldChg>
      <pc:sldChg chg="modSp add del mod">
        <pc:chgData name="Vahid Farahmandian" userId="cd6732ace925dd6a" providerId="LiveId" clId="{B7B1E0AE-899A-4034-AE3B-A5A994F47F72}" dt="2022-06-09T14:25:30.002" v="1060" actId="27636"/>
        <pc:sldMkLst>
          <pc:docMk/>
          <pc:sldMk cId="3661608723" sldId="270"/>
        </pc:sldMkLst>
        <pc:spChg chg="mod">
          <ac:chgData name="Vahid Farahmandian" userId="cd6732ace925dd6a" providerId="LiveId" clId="{B7B1E0AE-899A-4034-AE3B-A5A994F47F72}" dt="2022-06-08T14:59:48.237" v="33"/>
          <ac:spMkLst>
            <pc:docMk/>
            <pc:sldMk cId="3661608723" sldId="270"/>
            <ac:spMk id="2" creationId="{00000000-0000-0000-0000-000000000000}"/>
          </ac:spMkLst>
        </pc:spChg>
        <pc:spChg chg="mod">
          <ac:chgData name="Vahid Farahmandian" userId="cd6732ace925dd6a" providerId="LiveId" clId="{B7B1E0AE-899A-4034-AE3B-A5A994F47F72}" dt="2022-06-09T14:25:30.002" v="1060" actId="27636"/>
          <ac:spMkLst>
            <pc:docMk/>
            <pc:sldMk cId="3661608723" sldId="270"/>
            <ac:spMk id="3" creationId="{00000000-0000-0000-0000-000000000000}"/>
          </ac:spMkLst>
        </pc:spChg>
      </pc:sldChg>
      <pc:sldChg chg="modSp add del">
        <pc:chgData name="Vahid Farahmandian" userId="cd6732ace925dd6a" providerId="LiveId" clId="{B7B1E0AE-899A-4034-AE3B-A5A994F47F72}" dt="2022-06-09T14:25:29.974" v="1059"/>
        <pc:sldMkLst>
          <pc:docMk/>
          <pc:sldMk cId="1007285478" sldId="271"/>
        </pc:sldMkLst>
        <pc:spChg chg="mod">
          <ac:chgData name="Vahid Farahmandian" userId="cd6732ace925dd6a" providerId="LiveId" clId="{B7B1E0AE-899A-4034-AE3B-A5A994F47F72}" dt="2022-06-08T14:59:48.237" v="33"/>
          <ac:spMkLst>
            <pc:docMk/>
            <pc:sldMk cId="1007285478" sldId="271"/>
            <ac:spMk id="2" creationId="{00000000-0000-0000-0000-000000000000}"/>
          </ac:spMkLst>
        </pc:spChg>
      </pc:sldChg>
      <pc:sldChg chg="modSp del">
        <pc:chgData name="Vahid Farahmandian" userId="cd6732ace925dd6a" providerId="LiveId" clId="{B7B1E0AE-899A-4034-AE3B-A5A994F47F72}" dt="2022-06-08T15:22:54.042" v="46" actId="47"/>
        <pc:sldMkLst>
          <pc:docMk/>
          <pc:sldMk cId="3845333795" sldId="272"/>
        </pc:sldMkLst>
        <pc:spChg chg="mod">
          <ac:chgData name="Vahid Farahmandian" userId="cd6732ace925dd6a" providerId="LiveId" clId="{B7B1E0AE-899A-4034-AE3B-A5A994F47F72}" dt="2022-06-08T14:59:48.237" v="33"/>
          <ac:spMkLst>
            <pc:docMk/>
            <pc:sldMk cId="3845333795" sldId="272"/>
            <ac:spMk id="2" creationId="{00000000-0000-0000-0000-000000000000}"/>
          </ac:spMkLst>
        </pc:spChg>
      </pc:sldChg>
      <pc:sldChg chg="modSp del">
        <pc:chgData name="Vahid Farahmandian" userId="cd6732ace925dd6a" providerId="LiveId" clId="{B7B1E0AE-899A-4034-AE3B-A5A994F47F72}" dt="2022-06-08T15:22:54.042" v="46" actId="47"/>
        <pc:sldMkLst>
          <pc:docMk/>
          <pc:sldMk cId="393904816" sldId="273"/>
        </pc:sldMkLst>
        <pc:spChg chg="mod">
          <ac:chgData name="Vahid Farahmandian" userId="cd6732ace925dd6a" providerId="LiveId" clId="{B7B1E0AE-899A-4034-AE3B-A5A994F47F72}" dt="2022-06-08T14:59:48.237" v="33"/>
          <ac:spMkLst>
            <pc:docMk/>
            <pc:sldMk cId="393904816" sldId="273"/>
            <ac:spMk id="2" creationId="{00000000-0000-0000-0000-000000000000}"/>
          </ac:spMkLst>
        </pc:spChg>
      </pc:sldChg>
      <pc:sldChg chg="modSp del">
        <pc:chgData name="Vahid Farahmandian" userId="cd6732ace925dd6a" providerId="LiveId" clId="{B7B1E0AE-899A-4034-AE3B-A5A994F47F72}" dt="2022-06-08T15:22:54.042" v="46" actId="47"/>
        <pc:sldMkLst>
          <pc:docMk/>
          <pc:sldMk cId="2769952445" sldId="274"/>
        </pc:sldMkLst>
        <pc:spChg chg="mod">
          <ac:chgData name="Vahid Farahmandian" userId="cd6732ace925dd6a" providerId="LiveId" clId="{B7B1E0AE-899A-4034-AE3B-A5A994F47F72}" dt="2022-06-08T14:59:48.237" v="33"/>
          <ac:spMkLst>
            <pc:docMk/>
            <pc:sldMk cId="2769952445" sldId="274"/>
            <ac:spMk id="2" creationId="{00000000-0000-0000-0000-000000000000}"/>
          </ac:spMkLst>
        </pc:spChg>
      </pc:sldChg>
      <pc:sldChg chg="modSp del">
        <pc:chgData name="Vahid Farahmandian" userId="cd6732ace925dd6a" providerId="LiveId" clId="{B7B1E0AE-899A-4034-AE3B-A5A994F47F72}" dt="2022-06-08T15:22:54.042" v="46" actId="47"/>
        <pc:sldMkLst>
          <pc:docMk/>
          <pc:sldMk cId="320730025" sldId="275"/>
        </pc:sldMkLst>
        <pc:spChg chg="mod">
          <ac:chgData name="Vahid Farahmandian" userId="cd6732ace925dd6a" providerId="LiveId" clId="{B7B1E0AE-899A-4034-AE3B-A5A994F47F72}" dt="2022-06-08T14:59:48.237" v="33"/>
          <ac:spMkLst>
            <pc:docMk/>
            <pc:sldMk cId="320730025" sldId="275"/>
            <ac:spMk id="2" creationId="{00000000-0000-0000-0000-000000000000}"/>
          </ac:spMkLst>
        </pc:spChg>
      </pc:sldChg>
      <pc:sldChg chg="modSp del">
        <pc:chgData name="Vahid Farahmandian" userId="cd6732ace925dd6a" providerId="LiveId" clId="{B7B1E0AE-899A-4034-AE3B-A5A994F47F72}" dt="2022-06-08T15:22:54.042" v="46" actId="47"/>
        <pc:sldMkLst>
          <pc:docMk/>
          <pc:sldMk cId="498347765" sldId="276"/>
        </pc:sldMkLst>
        <pc:spChg chg="mod">
          <ac:chgData name="Vahid Farahmandian" userId="cd6732ace925dd6a" providerId="LiveId" clId="{B7B1E0AE-899A-4034-AE3B-A5A994F47F72}" dt="2022-06-08T14:59:48.237" v="33"/>
          <ac:spMkLst>
            <pc:docMk/>
            <pc:sldMk cId="498347765" sldId="276"/>
            <ac:spMk id="2" creationId="{00000000-0000-0000-0000-000000000000}"/>
          </ac:spMkLst>
        </pc:spChg>
      </pc:sldChg>
      <pc:sldChg chg="modSp del">
        <pc:chgData name="Vahid Farahmandian" userId="cd6732ace925dd6a" providerId="LiveId" clId="{B7B1E0AE-899A-4034-AE3B-A5A994F47F72}" dt="2022-06-08T15:22:54.042" v="46" actId="47"/>
        <pc:sldMkLst>
          <pc:docMk/>
          <pc:sldMk cId="5626838" sldId="277"/>
        </pc:sldMkLst>
        <pc:spChg chg="mod">
          <ac:chgData name="Vahid Farahmandian" userId="cd6732ace925dd6a" providerId="LiveId" clId="{B7B1E0AE-899A-4034-AE3B-A5A994F47F72}" dt="2022-06-08T14:59:48.237" v="33"/>
          <ac:spMkLst>
            <pc:docMk/>
            <pc:sldMk cId="5626838" sldId="277"/>
            <ac:spMk id="2" creationId="{00000000-0000-0000-0000-000000000000}"/>
          </ac:spMkLst>
        </pc:spChg>
      </pc:sldChg>
      <pc:sldChg chg="modSp del">
        <pc:chgData name="Vahid Farahmandian" userId="cd6732ace925dd6a" providerId="LiveId" clId="{B7B1E0AE-899A-4034-AE3B-A5A994F47F72}" dt="2022-06-08T15:22:54.042" v="46" actId="47"/>
        <pc:sldMkLst>
          <pc:docMk/>
          <pc:sldMk cId="215649150" sldId="278"/>
        </pc:sldMkLst>
        <pc:spChg chg="mod">
          <ac:chgData name="Vahid Farahmandian" userId="cd6732ace925dd6a" providerId="LiveId" clId="{B7B1E0AE-899A-4034-AE3B-A5A994F47F72}" dt="2022-06-08T14:59:48.237" v="33"/>
          <ac:spMkLst>
            <pc:docMk/>
            <pc:sldMk cId="215649150" sldId="278"/>
            <ac:spMk id="2" creationId="{00000000-0000-0000-0000-000000000000}"/>
          </ac:spMkLst>
        </pc:spChg>
      </pc:sldChg>
      <pc:sldChg chg="modSp del mod">
        <pc:chgData name="Vahid Farahmandian" userId="cd6732ace925dd6a" providerId="LiveId" clId="{B7B1E0AE-899A-4034-AE3B-A5A994F47F72}" dt="2022-06-08T15:22:54.042" v="46" actId="47"/>
        <pc:sldMkLst>
          <pc:docMk/>
          <pc:sldMk cId="1808842165" sldId="279"/>
        </pc:sldMkLst>
        <pc:spChg chg="mod">
          <ac:chgData name="Vahid Farahmandian" userId="cd6732ace925dd6a" providerId="LiveId" clId="{B7B1E0AE-899A-4034-AE3B-A5A994F47F72}" dt="2022-06-08T14:59:48.237" v="33"/>
          <ac:spMkLst>
            <pc:docMk/>
            <pc:sldMk cId="1808842165" sldId="279"/>
            <ac:spMk id="2" creationId="{00000000-0000-0000-0000-000000000000}"/>
          </ac:spMkLst>
        </pc:spChg>
        <pc:spChg chg="mod">
          <ac:chgData name="Vahid Farahmandian" userId="cd6732ace925dd6a" providerId="LiveId" clId="{B7B1E0AE-899A-4034-AE3B-A5A994F47F72}" dt="2022-06-08T14:59:48.336" v="35" actId="27636"/>
          <ac:spMkLst>
            <pc:docMk/>
            <pc:sldMk cId="1808842165" sldId="279"/>
            <ac:spMk id="3" creationId="{00000000-0000-0000-0000-000000000000}"/>
          </ac:spMkLst>
        </pc:spChg>
      </pc:sldChg>
      <pc:sldChg chg="addSp delSp modSp mod">
        <pc:chgData name="Vahid Farahmandian" userId="cd6732ace925dd6a" providerId="LiveId" clId="{B7B1E0AE-899A-4034-AE3B-A5A994F47F72}" dt="2022-06-08T16:37:09.394" v="597" actId="403"/>
        <pc:sldMkLst>
          <pc:docMk/>
          <pc:sldMk cId="4093006258" sldId="280"/>
        </pc:sldMkLst>
        <pc:spChg chg="del mod">
          <ac:chgData name="Vahid Farahmandian" userId="cd6732ace925dd6a" providerId="LiveId" clId="{B7B1E0AE-899A-4034-AE3B-A5A994F47F72}" dt="2022-06-08T15:51:15.195" v="316" actId="478"/>
          <ac:spMkLst>
            <pc:docMk/>
            <pc:sldMk cId="4093006258" sldId="280"/>
            <ac:spMk id="2" creationId="{00000000-0000-0000-0000-000000000000}"/>
          </ac:spMkLst>
        </pc:spChg>
        <pc:spChg chg="mod">
          <ac:chgData name="Vahid Farahmandian" userId="cd6732ace925dd6a" providerId="LiveId" clId="{B7B1E0AE-899A-4034-AE3B-A5A994F47F72}" dt="2022-06-08T16:35:10.337" v="577" actId="1076"/>
          <ac:spMkLst>
            <pc:docMk/>
            <pc:sldMk cId="4093006258" sldId="280"/>
            <ac:spMk id="3" creationId="{00000000-0000-0000-0000-000000000000}"/>
          </ac:spMkLst>
        </pc:spChg>
        <pc:spChg chg="add del">
          <ac:chgData name="Vahid Farahmandian" userId="cd6732ace925dd6a" providerId="LiveId" clId="{B7B1E0AE-899A-4034-AE3B-A5A994F47F72}" dt="2022-06-08T15:50:56.619" v="265" actId="478"/>
          <ac:spMkLst>
            <pc:docMk/>
            <pc:sldMk cId="4093006258" sldId="280"/>
            <ac:spMk id="4" creationId="{B66F78D0-BA53-0C7A-30A5-94FDFC897ED8}"/>
          </ac:spMkLst>
        </pc:spChg>
        <pc:spChg chg="add mod">
          <ac:chgData name="Vahid Farahmandian" userId="cd6732ace925dd6a" providerId="LiveId" clId="{B7B1E0AE-899A-4034-AE3B-A5A994F47F72}" dt="2022-06-08T16:37:09.394" v="597" actId="403"/>
          <ac:spMkLst>
            <pc:docMk/>
            <pc:sldMk cId="4093006258" sldId="280"/>
            <ac:spMk id="9" creationId="{DD91CB4E-7A7F-583B-B146-80FA4842EB70}"/>
          </ac:spMkLst>
        </pc:spChg>
        <pc:picChg chg="del">
          <ac:chgData name="Vahid Farahmandian" userId="cd6732ace925dd6a" providerId="LiveId" clId="{B7B1E0AE-899A-4034-AE3B-A5A994F47F72}" dt="2022-06-08T15:24:51.456" v="48" actId="478"/>
          <ac:picMkLst>
            <pc:docMk/>
            <pc:sldMk cId="4093006258" sldId="280"/>
            <ac:picMk id="6" creationId="{9B12BE20-A269-41F4-B24D-05650D875901}"/>
          </ac:picMkLst>
        </pc:picChg>
        <pc:picChg chg="add mod">
          <ac:chgData name="Vahid Farahmandian" userId="cd6732ace925dd6a" providerId="LiveId" clId="{B7B1E0AE-899A-4034-AE3B-A5A994F47F72}" dt="2022-06-08T16:36:42.293" v="591" actId="1076"/>
          <ac:picMkLst>
            <pc:docMk/>
            <pc:sldMk cId="4093006258" sldId="280"/>
            <ac:picMk id="7" creationId="{7AD69ABF-4C9C-D93D-C8A7-1ECB99390170}"/>
          </ac:picMkLst>
        </pc:picChg>
      </pc:sldChg>
      <pc:sldChg chg="modSp add mod">
        <pc:chgData name="Vahid Farahmandian" userId="cd6732ace925dd6a" providerId="LiveId" clId="{B7B1E0AE-899A-4034-AE3B-A5A994F47F72}" dt="2022-06-08T15:53:17.132" v="318" actId="13900"/>
        <pc:sldMkLst>
          <pc:docMk/>
          <pc:sldMk cId="2184302401" sldId="281"/>
        </pc:sldMkLst>
        <pc:spChg chg="mod">
          <ac:chgData name="Vahid Farahmandian" userId="cd6732ace925dd6a" providerId="LiveId" clId="{B7B1E0AE-899A-4034-AE3B-A5A994F47F72}" dt="2022-06-08T15:53:17.132" v="318" actId="13900"/>
          <ac:spMkLst>
            <pc:docMk/>
            <pc:sldMk cId="2184302401" sldId="281"/>
            <ac:spMk id="3" creationId="{00000000-0000-0000-0000-000000000000}"/>
          </ac:spMkLst>
        </pc:spChg>
      </pc:sldChg>
      <pc:sldChg chg="modSp del">
        <pc:chgData name="Vahid Farahmandian" userId="cd6732ace925dd6a" providerId="LiveId" clId="{B7B1E0AE-899A-4034-AE3B-A5A994F47F72}" dt="2022-06-08T15:22:54.042" v="46" actId="47"/>
        <pc:sldMkLst>
          <pc:docMk/>
          <pc:sldMk cId="3534846712" sldId="281"/>
        </pc:sldMkLst>
        <pc:spChg chg="mod">
          <ac:chgData name="Vahid Farahmandian" userId="cd6732ace925dd6a" providerId="LiveId" clId="{B7B1E0AE-899A-4034-AE3B-A5A994F47F72}" dt="2022-06-08T14:59:48.237" v="33"/>
          <ac:spMkLst>
            <pc:docMk/>
            <pc:sldMk cId="3534846712" sldId="281"/>
            <ac:spMk id="2" creationId="{00000000-0000-0000-0000-000000000000}"/>
          </ac:spMkLst>
        </pc:spChg>
      </pc:sldChg>
      <pc:sldChg chg="addSp modSp add mod">
        <pc:chgData name="Vahid Farahmandian" userId="cd6732ace925dd6a" providerId="LiveId" clId="{B7B1E0AE-899A-4034-AE3B-A5A994F47F72}" dt="2022-06-09T15:53:26.282" v="1347" actId="14100"/>
        <pc:sldMkLst>
          <pc:docMk/>
          <pc:sldMk cId="316417639" sldId="282"/>
        </pc:sldMkLst>
        <pc:spChg chg="mod">
          <ac:chgData name="Vahid Farahmandian" userId="cd6732ace925dd6a" providerId="LiveId" clId="{B7B1E0AE-899A-4034-AE3B-A5A994F47F72}" dt="2022-06-08T15:30:42.765" v="124"/>
          <ac:spMkLst>
            <pc:docMk/>
            <pc:sldMk cId="316417639" sldId="282"/>
            <ac:spMk id="2" creationId="{00000000-0000-0000-0000-000000000000}"/>
          </ac:spMkLst>
        </pc:spChg>
        <pc:spChg chg="mod">
          <ac:chgData name="Vahid Farahmandian" userId="cd6732ace925dd6a" providerId="LiveId" clId="{B7B1E0AE-899A-4034-AE3B-A5A994F47F72}" dt="2022-06-08T15:53:21.155" v="319" actId="13900"/>
          <ac:spMkLst>
            <pc:docMk/>
            <pc:sldMk cId="316417639" sldId="282"/>
            <ac:spMk id="3" creationId="{00000000-0000-0000-0000-000000000000}"/>
          </ac:spMkLst>
        </pc:spChg>
        <pc:picChg chg="add mod">
          <ac:chgData name="Vahid Farahmandian" userId="cd6732ace925dd6a" providerId="LiveId" clId="{B7B1E0AE-899A-4034-AE3B-A5A994F47F72}" dt="2022-06-09T15:53:26.282" v="1347" actId="14100"/>
          <ac:picMkLst>
            <pc:docMk/>
            <pc:sldMk cId="316417639" sldId="282"/>
            <ac:picMk id="6" creationId="{867EFD64-3D2B-104B-F828-D476CB005AF4}"/>
          </ac:picMkLst>
        </pc:picChg>
      </pc:sldChg>
      <pc:sldChg chg="modSp del mod">
        <pc:chgData name="Vahid Farahmandian" userId="cd6732ace925dd6a" providerId="LiveId" clId="{B7B1E0AE-899A-4034-AE3B-A5A994F47F72}" dt="2022-06-08T15:22:54.042" v="46" actId="47"/>
        <pc:sldMkLst>
          <pc:docMk/>
          <pc:sldMk cId="4154434850" sldId="282"/>
        </pc:sldMkLst>
        <pc:spChg chg="mod">
          <ac:chgData name="Vahid Farahmandian" userId="cd6732ace925dd6a" providerId="LiveId" clId="{B7B1E0AE-899A-4034-AE3B-A5A994F47F72}" dt="2022-06-08T14:59:48.237" v="33"/>
          <ac:spMkLst>
            <pc:docMk/>
            <pc:sldMk cId="4154434850" sldId="282"/>
            <ac:spMk id="2" creationId="{00000000-0000-0000-0000-000000000000}"/>
          </ac:spMkLst>
        </pc:spChg>
        <pc:spChg chg="mod">
          <ac:chgData name="Vahid Farahmandian" userId="cd6732ace925dd6a" providerId="LiveId" clId="{B7B1E0AE-899A-4034-AE3B-A5A994F47F72}" dt="2022-06-08T14:59:48.396" v="39" actId="27636"/>
          <ac:spMkLst>
            <pc:docMk/>
            <pc:sldMk cId="4154434850" sldId="282"/>
            <ac:spMk id="3" creationId="{00000000-0000-0000-0000-000000000000}"/>
          </ac:spMkLst>
        </pc:spChg>
      </pc:sldChg>
      <pc:sldChg chg="addSp delSp modSp add mod">
        <pc:chgData name="Vahid Farahmandian" userId="cd6732ace925dd6a" providerId="LiveId" clId="{B7B1E0AE-899A-4034-AE3B-A5A994F47F72}" dt="2022-06-08T15:53:25.916" v="320" actId="13900"/>
        <pc:sldMkLst>
          <pc:docMk/>
          <pc:sldMk cId="4114714349" sldId="283"/>
        </pc:sldMkLst>
        <pc:spChg chg="mod">
          <ac:chgData name="Vahid Farahmandian" userId="cd6732ace925dd6a" providerId="LiveId" clId="{B7B1E0AE-899A-4034-AE3B-A5A994F47F72}" dt="2022-06-08T15:53:25.916" v="320" actId="13900"/>
          <ac:spMkLst>
            <pc:docMk/>
            <pc:sldMk cId="4114714349" sldId="283"/>
            <ac:spMk id="3" creationId="{00000000-0000-0000-0000-000000000000}"/>
          </ac:spMkLst>
        </pc:spChg>
        <pc:picChg chg="add mod">
          <ac:chgData name="Vahid Farahmandian" userId="cd6732ace925dd6a" providerId="LiveId" clId="{B7B1E0AE-899A-4034-AE3B-A5A994F47F72}" dt="2022-06-08T15:40:52.284" v="198" actId="14100"/>
          <ac:picMkLst>
            <pc:docMk/>
            <pc:sldMk cId="4114714349" sldId="283"/>
            <ac:picMk id="4" creationId="{1598D214-71A9-E6B0-32A9-71E265CAA116}"/>
          </ac:picMkLst>
        </pc:picChg>
        <pc:picChg chg="del">
          <ac:chgData name="Vahid Farahmandian" userId="cd6732ace925dd6a" providerId="LiveId" clId="{B7B1E0AE-899A-4034-AE3B-A5A994F47F72}" dt="2022-06-08T15:36:48.801" v="180" actId="478"/>
          <ac:picMkLst>
            <pc:docMk/>
            <pc:sldMk cId="4114714349" sldId="283"/>
            <ac:picMk id="6" creationId="{867EFD64-3D2B-104B-F828-D476CB005AF4}"/>
          </ac:picMkLst>
        </pc:picChg>
      </pc:sldChg>
      <pc:sldChg chg="delSp modSp add mod">
        <pc:chgData name="Vahid Farahmandian" userId="cd6732ace925dd6a" providerId="LiveId" clId="{B7B1E0AE-899A-4034-AE3B-A5A994F47F72}" dt="2022-06-08T15:53:30.942" v="321" actId="13900"/>
        <pc:sldMkLst>
          <pc:docMk/>
          <pc:sldMk cId="3554832473" sldId="284"/>
        </pc:sldMkLst>
        <pc:spChg chg="mod">
          <ac:chgData name="Vahid Farahmandian" userId="cd6732ace925dd6a" providerId="LiveId" clId="{B7B1E0AE-899A-4034-AE3B-A5A994F47F72}" dt="2022-06-08T15:41:21.143" v="200"/>
          <ac:spMkLst>
            <pc:docMk/>
            <pc:sldMk cId="3554832473" sldId="284"/>
            <ac:spMk id="2" creationId="{00000000-0000-0000-0000-000000000000}"/>
          </ac:spMkLst>
        </pc:spChg>
        <pc:spChg chg="mod">
          <ac:chgData name="Vahid Farahmandian" userId="cd6732ace925dd6a" providerId="LiveId" clId="{B7B1E0AE-899A-4034-AE3B-A5A994F47F72}" dt="2022-06-08T15:53:30.942" v="321" actId="13900"/>
          <ac:spMkLst>
            <pc:docMk/>
            <pc:sldMk cId="3554832473" sldId="284"/>
            <ac:spMk id="3" creationId="{00000000-0000-0000-0000-000000000000}"/>
          </ac:spMkLst>
        </pc:spChg>
        <pc:picChg chg="del">
          <ac:chgData name="Vahid Farahmandian" userId="cd6732ace925dd6a" providerId="LiveId" clId="{B7B1E0AE-899A-4034-AE3B-A5A994F47F72}" dt="2022-06-08T15:41:34.091" v="201" actId="478"/>
          <ac:picMkLst>
            <pc:docMk/>
            <pc:sldMk cId="3554832473" sldId="284"/>
            <ac:picMk id="4" creationId="{1598D214-71A9-E6B0-32A9-71E265CAA116}"/>
          </ac:picMkLst>
        </pc:picChg>
      </pc:sldChg>
      <pc:sldChg chg="modSp del mod">
        <pc:chgData name="Vahid Farahmandian" userId="cd6732ace925dd6a" providerId="LiveId" clId="{B7B1E0AE-899A-4034-AE3B-A5A994F47F72}" dt="2022-06-08T15:22:54.042" v="46" actId="47"/>
        <pc:sldMkLst>
          <pc:docMk/>
          <pc:sldMk cId="4183832425" sldId="284"/>
        </pc:sldMkLst>
        <pc:spChg chg="mod">
          <ac:chgData name="Vahid Farahmandian" userId="cd6732ace925dd6a" providerId="LiveId" clId="{B7B1E0AE-899A-4034-AE3B-A5A994F47F72}" dt="2022-06-08T14:59:48.237" v="33"/>
          <ac:spMkLst>
            <pc:docMk/>
            <pc:sldMk cId="4183832425" sldId="284"/>
            <ac:spMk id="2" creationId="{00000000-0000-0000-0000-000000000000}"/>
          </ac:spMkLst>
        </pc:spChg>
        <pc:spChg chg="mod">
          <ac:chgData name="Vahid Farahmandian" userId="cd6732ace925dd6a" providerId="LiveId" clId="{B7B1E0AE-899A-4034-AE3B-A5A994F47F72}" dt="2022-06-08T14:59:48.405" v="40" actId="27636"/>
          <ac:spMkLst>
            <pc:docMk/>
            <pc:sldMk cId="4183832425" sldId="284"/>
            <ac:spMk id="3" creationId="{00000000-0000-0000-0000-000000000000}"/>
          </ac:spMkLst>
        </pc:spChg>
      </pc:sldChg>
      <pc:sldChg chg="modSp del mod">
        <pc:chgData name="Vahid Farahmandian" userId="cd6732ace925dd6a" providerId="LiveId" clId="{B7B1E0AE-899A-4034-AE3B-A5A994F47F72}" dt="2022-06-08T15:22:54.042" v="46" actId="47"/>
        <pc:sldMkLst>
          <pc:docMk/>
          <pc:sldMk cId="1007257169" sldId="285"/>
        </pc:sldMkLst>
        <pc:spChg chg="mod">
          <ac:chgData name="Vahid Farahmandian" userId="cd6732ace925dd6a" providerId="LiveId" clId="{B7B1E0AE-899A-4034-AE3B-A5A994F47F72}" dt="2022-06-08T14:59:48.237" v="33"/>
          <ac:spMkLst>
            <pc:docMk/>
            <pc:sldMk cId="1007257169" sldId="285"/>
            <ac:spMk id="2" creationId="{00000000-0000-0000-0000-000000000000}"/>
          </ac:spMkLst>
        </pc:spChg>
        <pc:spChg chg="mod">
          <ac:chgData name="Vahid Farahmandian" userId="cd6732ace925dd6a" providerId="LiveId" clId="{B7B1E0AE-899A-4034-AE3B-A5A994F47F72}" dt="2022-06-08T14:59:48.417" v="41" actId="27636"/>
          <ac:spMkLst>
            <pc:docMk/>
            <pc:sldMk cId="1007257169" sldId="285"/>
            <ac:spMk id="3" creationId="{00000000-0000-0000-0000-000000000000}"/>
          </ac:spMkLst>
        </pc:spChg>
      </pc:sldChg>
      <pc:sldChg chg="addSp modSp add mod">
        <pc:chgData name="Vahid Farahmandian" userId="cd6732ace925dd6a" providerId="LiveId" clId="{B7B1E0AE-899A-4034-AE3B-A5A994F47F72}" dt="2022-06-08T15:55:28.446" v="337" actId="1076"/>
        <pc:sldMkLst>
          <pc:docMk/>
          <pc:sldMk cId="1153861754" sldId="285"/>
        </pc:sldMkLst>
        <pc:spChg chg="mod">
          <ac:chgData name="Vahid Farahmandian" userId="cd6732ace925dd6a" providerId="LiveId" clId="{B7B1E0AE-899A-4034-AE3B-A5A994F47F72}" dt="2022-06-08T15:55:03.846" v="333" actId="20577"/>
          <ac:spMkLst>
            <pc:docMk/>
            <pc:sldMk cId="1153861754" sldId="285"/>
            <ac:spMk id="3" creationId="{00000000-0000-0000-0000-000000000000}"/>
          </ac:spMkLst>
        </pc:spChg>
        <pc:picChg chg="add mod">
          <ac:chgData name="Vahid Farahmandian" userId="cd6732ace925dd6a" providerId="LiveId" clId="{B7B1E0AE-899A-4034-AE3B-A5A994F47F72}" dt="2022-06-08T15:55:28.446" v="337" actId="1076"/>
          <ac:picMkLst>
            <pc:docMk/>
            <pc:sldMk cId="1153861754" sldId="285"/>
            <ac:picMk id="6" creationId="{D9B5C8F0-BE30-572E-7D31-450E3CA16564}"/>
          </ac:picMkLst>
        </pc:picChg>
      </pc:sldChg>
      <pc:sldChg chg="modSp del mod">
        <pc:chgData name="Vahid Farahmandian" userId="cd6732ace925dd6a" providerId="LiveId" clId="{B7B1E0AE-899A-4034-AE3B-A5A994F47F72}" dt="2022-06-08T15:22:54.042" v="46" actId="47"/>
        <pc:sldMkLst>
          <pc:docMk/>
          <pc:sldMk cId="2736141614" sldId="286"/>
        </pc:sldMkLst>
        <pc:spChg chg="mod">
          <ac:chgData name="Vahid Farahmandian" userId="cd6732ace925dd6a" providerId="LiveId" clId="{B7B1E0AE-899A-4034-AE3B-A5A994F47F72}" dt="2022-06-08T14:59:48.237" v="33"/>
          <ac:spMkLst>
            <pc:docMk/>
            <pc:sldMk cId="2736141614" sldId="286"/>
            <ac:spMk id="2" creationId="{00000000-0000-0000-0000-000000000000}"/>
          </ac:spMkLst>
        </pc:spChg>
        <pc:spChg chg="mod">
          <ac:chgData name="Vahid Farahmandian" userId="cd6732ace925dd6a" providerId="LiveId" clId="{B7B1E0AE-899A-4034-AE3B-A5A994F47F72}" dt="2022-06-08T14:59:48.437" v="42" actId="27636"/>
          <ac:spMkLst>
            <pc:docMk/>
            <pc:sldMk cId="2736141614" sldId="286"/>
            <ac:spMk id="3" creationId="{00000000-0000-0000-0000-000000000000}"/>
          </ac:spMkLst>
        </pc:spChg>
      </pc:sldChg>
      <pc:sldChg chg="modSp add mod">
        <pc:chgData name="Vahid Farahmandian" userId="cd6732ace925dd6a" providerId="LiveId" clId="{B7B1E0AE-899A-4034-AE3B-A5A994F47F72}" dt="2022-06-08T15:53:13.077" v="317" actId="13900"/>
        <pc:sldMkLst>
          <pc:docMk/>
          <pc:sldMk cId="4007052761" sldId="286"/>
        </pc:sldMkLst>
        <pc:spChg chg="mod">
          <ac:chgData name="Vahid Farahmandian" userId="cd6732ace925dd6a" providerId="LiveId" clId="{B7B1E0AE-899A-4034-AE3B-A5A994F47F72}" dt="2022-06-08T15:53:13.077" v="317" actId="13900"/>
          <ac:spMkLst>
            <pc:docMk/>
            <pc:sldMk cId="4007052761" sldId="286"/>
            <ac:spMk id="3" creationId="{00000000-0000-0000-0000-000000000000}"/>
          </ac:spMkLst>
        </pc:spChg>
      </pc:sldChg>
      <pc:sldChg chg="modSp del">
        <pc:chgData name="Vahid Farahmandian" userId="cd6732ace925dd6a" providerId="LiveId" clId="{B7B1E0AE-899A-4034-AE3B-A5A994F47F72}" dt="2022-06-08T15:22:54.042" v="46" actId="47"/>
        <pc:sldMkLst>
          <pc:docMk/>
          <pc:sldMk cId="967235040" sldId="287"/>
        </pc:sldMkLst>
        <pc:spChg chg="mod">
          <ac:chgData name="Vahid Farahmandian" userId="cd6732ace925dd6a" providerId="LiveId" clId="{B7B1E0AE-899A-4034-AE3B-A5A994F47F72}" dt="2022-06-08T14:59:48.237" v="33"/>
          <ac:spMkLst>
            <pc:docMk/>
            <pc:sldMk cId="967235040" sldId="287"/>
            <ac:spMk id="2" creationId="{00000000-0000-0000-0000-000000000000}"/>
          </ac:spMkLst>
        </pc:spChg>
      </pc:sldChg>
      <pc:sldChg chg="delSp modSp add mod">
        <pc:chgData name="Vahid Farahmandian" userId="cd6732ace925dd6a" providerId="LiveId" clId="{B7B1E0AE-899A-4034-AE3B-A5A994F47F72}" dt="2022-06-08T16:00:01.290" v="368" actId="20577"/>
        <pc:sldMkLst>
          <pc:docMk/>
          <pc:sldMk cId="3710427290" sldId="287"/>
        </pc:sldMkLst>
        <pc:spChg chg="mod">
          <ac:chgData name="Vahid Farahmandian" userId="cd6732ace925dd6a" providerId="LiveId" clId="{B7B1E0AE-899A-4034-AE3B-A5A994F47F72}" dt="2022-06-08T15:56:01.336" v="339"/>
          <ac:spMkLst>
            <pc:docMk/>
            <pc:sldMk cId="3710427290" sldId="287"/>
            <ac:spMk id="2" creationId="{00000000-0000-0000-0000-000000000000}"/>
          </ac:spMkLst>
        </pc:spChg>
        <pc:spChg chg="mod">
          <ac:chgData name="Vahid Farahmandian" userId="cd6732ace925dd6a" providerId="LiveId" clId="{B7B1E0AE-899A-4034-AE3B-A5A994F47F72}" dt="2022-06-08T16:00:01.290" v="368" actId="20577"/>
          <ac:spMkLst>
            <pc:docMk/>
            <pc:sldMk cId="3710427290" sldId="287"/>
            <ac:spMk id="3" creationId="{00000000-0000-0000-0000-000000000000}"/>
          </ac:spMkLst>
        </pc:spChg>
        <pc:picChg chg="del">
          <ac:chgData name="Vahid Farahmandian" userId="cd6732ace925dd6a" providerId="LiveId" clId="{B7B1E0AE-899A-4034-AE3B-A5A994F47F72}" dt="2022-06-08T15:56:02.930" v="340" actId="478"/>
          <ac:picMkLst>
            <pc:docMk/>
            <pc:sldMk cId="3710427290" sldId="287"/>
            <ac:picMk id="6" creationId="{D9B5C8F0-BE30-572E-7D31-450E3CA16564}"/>
          </ac:picMkLst>
        </pc:picChg>
      </pc:sldChg>
      <pc:sldChg chg="modSp add mod">
        <pc:chgData name="Vahid Farahmandian" userId="cd6732ace925dd6a" providerId="LiveId" clId="{B7B1E0AE-899A-4034-AE3B-A5A994F47F72}" dt="2022-06-08T16:39:16.878" v="609" actId="404"/>
        <pc:sldMkLst>
          <pc:docMk/>
          <pc:sldMk cId="6912501" sldId="288"/>
        </pc:sldMkLst>
        <pc:spChg chg="mod">
          <ac:chgData name="Vahid Farahmandian" userId="cd6732ace925dd6a" providerId="LiveId" clId="{B7B1E0AE-899A-4034-AE3B-A5A994F47F72}" dt="2022-06-08T16:39:16.878" v="609" actId="404"/>
          <ac:spMkLst>
            <pc:docMk/>
            <pc:sldMk cId="6912501" sldId="288"/>
            <ac:spMk id="3" creationId="{00000000-0000-0000-0000-000000000000}"/>
          </ac:spMkLst>
        </pc:spChg>
      </pc:sldChg>
      <pc:sldChg chg="modSp del">
        <pc:chgData name="Vahid Farahmandian" userId="cd6732ace925dd6a" providerId="LiveId" clId="{B7B1E0AE-899A-4034-AE3B-A5A994F47F72}" dt="2022-06-08T15:22:54.042" v="46" actId="47"/>
        <pc:sldMkLst>
          <pc:docMk/>
          <pc:sldMk cId="3539507563" sldId="288"/>
        </pc:sldMkLst>
        <pc:spChg chg="mod">
          <ac:chgData name="Vahid Farahmandian" userId="cd6732ace925dd6a" providerId="LiveId" clId="{B7B1E0AE-899A-4034-AE3B-A5A994F47F72}" dt="2022-06-08T14:59:48.237" v="33"/>
          <ac:spMkLst>
            <pc:docMk/>
            <pc:sldMk cId="3539507563" sldId="288"/>
            <ac:spMk id="2" creationId="{00000000-0000-0000-0000-000000000000}"/>
          </ac:spMkLst>
        </pc:spChg>
      </pc:sldChg>
      <pc:sldChg chg="modSp del">
        <pc:chgData name="Vahid Farahmandian" userId="cd6732ace925dd6a" providerId="LiveId" clId="{B7B1E0AE-899A-4034-AE3B-A5A994F47F72}" dt="2022-06-08T15:22:54.042" v="46" actId="47"/>
        <pc:sldMkLst>
          <pc:docMk/>
          <pc:sldMk cId="318604006" sldId="289"/>
        </pc:sldMkLst>
        <pc:spChg chg="mod">
          <ac:chgData name="Vahid Farahmandian" userId="cd6732ace925dd6a" providerId="LiveId" clId="{B7B1E0AE-899A-4034-AE3B-A5A994F47F72}" dt="2022-06-08T14:59:48.237" v="33"/>
          <ac:spMkLst>
            <pc:docMk/>
            <pc:sldMk cId="318604006" sldId="289"/>
            <ac:spMk id="2" creationId="{00000000-0000-0000-0000-000000000000}"/>
          </ac:spMkLst>
        </pc:spChg>
      </pc:sldChg>
      <pc:sldChg chg="addSp delSp modSp add mod">
        <pc:chgData name="Vahid Farahmandian" userId="cd6732ace925dd6a" providerId="LiveId" clId="{B7B1E0AE-899A-4034-AE3B-A5A994F47F72}" dt="2022-06-08T16:37:18.684" v="598" actId="1076"/>
        <pc:sldMkLst>
          <pc:docMk/>
          <pc:sldMk cId="1532627706" sldId="289"/>
        </pc:sldMkLst>
        <pc:spChg chg="del mod">
          <ac:chgData name="Vahid Farahmandian" userId="cd6732ace925dd6a" providerId="LiveId" clId="{B7B1E0AE-899A-4034-AE3B-A5A994F47F72}" dt="2022-06-08T16:12:41.423" v="426" actId="478"/>
          <ac:spMkLst>
            <pc:docMk/>
            <pc:sldMk cId="1532627706" sldId="289"/>
            <ac:spMk id="2" creationId="{00000000-0000-0000-0000-000000000000}"/>
          </ac:spMkLst>
        </pc:spChg>
        <pc:spChg chg="del">
          <ac:chgData name="Vahid Farahmandian" userId="cd6732ace925dd6a" providerId="LiveId" clId="{B7B1E0AE-899A-4034-AE3B-A5A994F47F72}" dt="2022-06-08T16:12:10.692" v="410" actId="478"/>
          <ac:spMkLst>
            <pc:docMk/>
            <pc:sldMk cId="1532627706" sldId="289"/>
            <ac:spMk id="3" creationId="{00000000-0000-0000-0000-000000000000}"/>
          </ac:spMkLst>
        </pc:spChg>
        <pc:spChg chg="add del mod">
          <ac:chgData name="Vahid Farahmandian" userId="cd6732ace925dd6a" providerId="LiveId" clId="{B7B1E0AE-899A-4034-AE3B-A5A994F47F72}" dt="2022-06-08T16:12:51.835" v="430" actId="122"/>
          <ac:spMkLst>
            <pc:docMk/>
            <pc:sldMk cId="1532627706" sldId="289"/>
            <ac:spMk id="6" creationId="{E1F8FC41-2DFC-5EA1-6BB9-618109CB27DC}"/>
          </ac:spMkLst>
        </pc:spChg>
        <pc:picChg chg="add del">
          <ac:chgData name="Vahid Farahmandian" userId="cd6732ace925dd6a" providerId="LiveId" clId="{B7B1E0AE-899A-4034-AE3B-A5A994F47F72}" dt="2022-06-08T16:12:19.838" v="414" actId="478"/>
          <ac:picMkLst>
            <pc:docMk/>
            <pc:sldMk cId="1532627706" sldId="289"/>
            <ac:picMk id="7" creationId="{2E425B8D-1FA3-E366-DA22-26FB5408BEFD}"/>
          </ac:picMkLst>
        </pc:picChg>
        <pc:picChg chg="add mod">
          <ac:chgData name="Vahid Farahmandian" userId="cd6732ace925dd6a" providerId="LiveId" clId="{B7B1E0AE-899A-4034-AE3B-A5A994F47F72}" dt="2022-06-08T16:37:18.684" v="598" actId="1076"/>
          <ac:picMkLst>
            <pc:docMk/>
            <pc:sldMk cId="1532627706" sldId="289"/>
            <ac:picMk id="8" creationId="{4BA21A4B-BEAE-619E-A706-70F9E1AFC953}"/>
          </ac:picMkLst>
        </pc:picChg>
      </pc:sldChg>
      <pc:sldChg chg="modSp add mod">
        <pc:chgData name="Vahid Farahmandian" userId="cd6732ace925dd6a" providerId="LiveId" clId="{B7B1E0AE-899A-4034-AE3B-A5A994F47F72}" dt="2022-06-08T16:14:07.803" v="448" actId="20577"/>
        <pc:sldMkLst>
          <pc:docMk/>
          <pc:sldMk cId="182136518" sldId="290"/>
        </pc:sldMkLst>
        <pc:spChg chg="mod">
          <ac:chgData name="Vahid Farahmandian" userId="cd6732ace925dd6a" providerId="LiveId" clId="{B7B1E0AE-899A-4034-AE3B-A5A994F47F72}" dt="2022-06-08T16:14:07.803" v="448" actId="20577"/>
          <ac:spMkLst>
            <pc:docMk/>
            <pc:sldMk cId="182136518" sldId="290"/>
            <ac:spMk id="3" creationId="{00000000-0000-0000-0000-000000000000}"/>
          </ac:spMkLst>
        </pc:spChg>
      </pc:sldChg>
      <pc:sldChg chg="modSp del">
        <pc:chgData name="Vahid Farahmandian" userId="cd6732ace925dd6a" providerId="LiveId" clId="{B7B1E0AE-899A-4034-AE3B-A5A994F47F72}" dt="2022-06-08T15:22:54.042" v="46" actId="47"/>
        <pc:sldMkLst>
          <pc:docMk/>
          <pc:sldMk cId="2134393985" sldId="290"/>
        </pc:sldMkLst>
        <pc:spChg chg="mod">
          <ac:chgData name="Vahid Farahmandian" userId="cd6732ace925dd6a" providerId="LiveId" clId="{B7B1E0AE-899A-4034-AE3B-A5A994F47F72}" dt="2022-06-08T14:59:48.237" v="33"/>
          <ac:spMkLst>
            <pc:docMk/>
            <pc:sldMk cId="2134393985" sldId="290"/>
            <ac:spMk id="2" creationId="{00000000-0000-0000-0000-000000000000}"/>
          </ac:spMkLst>
        </pc:spChg>
      </pc:sldChg>
      <pc:sldChg chg="addSp modSp add mod">
        <pc:chgData name="Vahid Farahmandian" userId="cd6732ace925dd6a" providerId="LiveId" clId="{B7B1E0AE-899A-4034-AE3B-A5A994F47F72}" dt="2022-06-08T16:17:31.072" v="472" actId="1076"/>
        <pc:sldMkLst>
          <pc:docMk/>
          <pc:sldMk cId="2666026029" sldId="291"/>
        </pc:sldMkLst>
        <pc:spChg chg="mod">
          <ac:chgData name="Vahid Farahmandian" userId="cd6732ace925dd6a" providerId="LiveId" clId="{B7B1E0AE-899A-4034-AE3B-A5A994F47F72}" dt="2022-06-08T16:15:04.663" v="450"/>
          <ac:spMkLst>
            <pc:docMk/>
            <pc:sldMk cId="2666026029" sldId="291"/>
            <ac:spMk id="2" creationId="{00000000-0000-0000-0000-000000000000}"/>
          </ac:spMkLst>
        </pc:spChg>
        <pc:spChg chg="mod">
          <ac:chgData name="Vahid Farahmandian" userId="cd6732ace925dd6a" providerId="LiveId" clId="{B7B1E0AE-899A-4034-AE3B-A5A994F47F72}" dt="2022-06-08T16:17:21.386" v="468" actId="20577"/>
          <ac:spMkLst>
            <pc:docMk/>
            <pc:sldMk cId="2666026029" sldId="291"/>
            <ac:spMk id="3" creationId="{00000000-0000-0000-0000-000000000000}"/>
          </ac:spMkLst>
        </pc:spChg>
        <pc:picChg chg="add mod">
          <ac:chgData name="Vahid Farahmandian" userId="cd6732ace925dd6a" providerId="LiveId" clId="{B7B1E0AE-899A-4034-AE3B-A5A994F47F72}" dt="2022-06-08T16:17:31.072" v="472" actId="1076"/>
          <ac:picMkLst>
            <pc:docMk/>
            <pc:sldMk cId="2666026029" sldId="291"/>
            <ac:picMk id="6" creationId="{9ED21327-A0B0-98B7-8008-B50E91FA19BF}"/>
          </ac:picMkLst>
        </pc:picChg>
      </pc:sldChg>
      <pc:sldChg chg="modSp del">
        <pc:chgData name="Vahid Farahmandian" userId="cd6732ace925dd6a" providerId="LiveId" clId="{B7B1E0AE-899A-4034-AE3B-A5A994F47F72}" dt="2022-06-08T15:22:54.042" v="46" actId="47"/>
        <pc:sldMkLst>
          <pc:docMk/>
          <pc:sldMk cId="3276050737" sldId="291"/>
        </pc:sldMkLst>
        <pc:spChg chg="mod">
          <ac:chgData name="Vahid Farahmandian" userId="cd6732ace925dd6a" providerId="LiveId" clId="{B7B1E0AE-899A-4034-AE3B-A5A994F47F72}" dt="2022-06-08T14:59:48.237" v="33"/>
          <ac:spMkLst>
            <pc:docMk/>
            <pc:sldMk cId="3276050737" sldId="291"/>
            <ac:spMk id="2" creationId="{00000000-0000-0000-0000-000000000000}"/>
          </ac:spMkLst>
        </pc:spChg>
      </pc:sldChg>
      <pc:sldChg chg="modSp del">
        <pc:chgData name="Vahid Farahmandian" userId="cd6732ace925dd6a" providerId="LiveId" clId="{B7B1E0AE-899A-4034-AE3B-A5A994F47F72}" dt="2022-06-08T15:22:54.042" v="46" actId="47"/>
        <pc:sldMkLst>
          <pc:docMk/>
          <pc:sldMk cId="1915945251" sldId="292"/>
        </pc:sldMkLst>
        <pc:spChg chg="mod">
          <ac:chgData name="Vahid Farahmandian" userId="cd6732ace925dd6a" providerId="LiveId" clId="{B7B1E0AE-899A-4034-AE3B-A5A994F47F72}" dt="2022-06-08T14:59:48.237" v="33"/>
          <ac:spMkLst>
            <pc:docMk/>
            <pc:sldMk cId="1915945251" sldId="292"/>
            <ac:spMk id="2" creationId="{00000000-0000-0000-0000-000000000000}"/>
          </ac:spMkLst>
        </pc:spChg>
      </pc:sldChg>
      <pc:sldChg chg="delSp modSp add mod">
        <pc:chgData name="Vahid Farahmandian" userId="cd6732ace925dd6a" providerId="LiveId" clId="{B7B1E0AE-899A-4034-AE3B-A5A994F47F72}" dt="2022-06-08T16:23:39.985" v="496" actId="20577"/>
        <pc:sldMkLst>
          <pc:docMk/>
          <pc:sldMk cId="2869811458" sldId="292"/>
        </pc:sldMkLst>
        <pc:spChg chg="mod">
          <ac:chgData name="Vahid Farahmandian" userId="cd6732ace925dd6a" providerId="LiveId" clId="{B7B1E0AE-899A-4034-AE3B-A5A994F47F72}" dt="2022-06-08T16:23:39.985" v="496" actId="20577"/>
          <ac:spMkLst>
            <pc:docMk/>
            <pc:sldMk cId="2869811458" sldId="292"/>
            <ac:spMk id="3" creationId="{00000000-0000-0000-0000-000000000000}"/>
          </ac:spMkLst>
        </pc:spChg>
        <pc:picChg chg="del">
          <ac:chgData name="Vahid Farahmandian" userId="cd6732ace925dd6a" providerId="LiveId" clId="{B7B1E0AE-899A-4034-AE3B-A5A994F47F72}" dt="2022-06-08T16:19:44.270" v="474" actId="478"/>
          <ac:picMkLst>
            <pc:docMk/>
            <pc:sldMk cId="2869811458" sldId="292"/>
            <ac:picMk id="6" creationId="{9ED21327-A0B0-98B7-8008-B50E91FA19BF}"/>
          </ac:picMkLst>
        </pc:picChg>
      </pc:sldChg>
      <pc:sldChg chg="modSp del mod">
        <pc:chgData name="Vahid Farahmandian" userId="cd6732ace925dd6a" providerId="LiveId" clId="{B7B1E0AE-899A-4034-AE3B-A5A994F47F72}" dt="2022-06-08T15:22:54.042" v="46" actId="47"/>
        <pc:sldMkLst>
          <pc:docMk/>
          <pc:sldMk cId="2047112241" sldId="293"/>
        </pc:sldMkLst>
        <pc:spChg chg="mod">
          <ac:chgData name="Vahid Farahmandian" userId="cd6732ace925dd6a" providerId="LiveId" clId="{B7B1E0AE-899A-4034-AE3B-A5A994F47F72}" dt="2022-06-08T14:59:48.237" v="33"/>
          <ac:spMkLst>
            <pc:docMk/>
            <pc:sldMk cId="2047112241" sldId="293"/>
            <ac:spMk id="2" creationId="{00000000-0000-0000-0000-000000000000}"/>
          </ac:spMkLst>
        </pc:spChg>
        <pc:spChg chg="mod">
          <ac:chgData name="Vahid Farahmandian" userId="cd6732ace925dd6a" providerId="LiveId" clId="{B7B1E0AE-899A-4034-AE3B-A5A994F47F72}" dt="2022-06-08T14:59:48.356" v="37" actId="27636"/>
          <ac:spMkLst>
            <pc:docMk/>
            <pc:sldMk cId="2047112241" sldId="293"/>
            <ac:spMk id="3" creationId="{00000000-0000-0000-0000-000000000000}"/>
          </ac:spMkLst>
        </pc:spChg>
      </pc:sldChg>
      <pc:sldChg chg="modSp add mod">
        <pc:chgData name="Vahid Farahmandian" userId="cd6732ace925dd6a" providerId="LiveId" clId="{B7B1E0AE-899A-4034-AE3B-A5A994F47F72}" dt="2022-06-08T16:24:51.218" v="511" actId="20577"/>
        <pc:sldMkLst>
          <pc:docMk/>
          <pc:sldMk cId="3374003456" sldId="293"/>
        </pc:sldMkLst>
        <pc:spChg chg="mod">
          <ac:chgData name="Vahid Farahmandian" userId="cd6732ace925dd6a" providerId="LiveId" clId="{B7B1E0AE-899A-4034-AE3B-A5A994F47F72}" dt="2022-06-08T16:24:51.218" v="511" actId="20577"/>
          <ac:spMkLst>
            <pc:docMk/>
            <pc:sldMk cId="3374003456" sldId="293"/>
            <ac:spMk id="3" creationId="{00000000-0000-0000-0000-000000000000}"/>
          </ac:spMkLst>
        </pc:spChg>
      </pc:sldChg>
      <pc:sldChg chg="modSp add mod">
        <pc:chgData name="Vahid Farahmandian" userId="cd6732ace925dd6a" providerId="LiveId" clId="{B7B1E0AE-899A-4034-AE3B-A5A994F47F72}" dt="2022-06-08T16:25:48.791" v="536" actId="20577"/>
        <pc:sldMkLst>
          <pc:docMk/>
          <pc:sldMk cId="909310974" sldId="294"/>
        </pc:sldMkLst>
        <pc:spChg chg="mod">
          <ac:chgData name="Vahid Farahmandian" userId="cd6732ace925dd6a" providerId="LiveId" clId="{B7B1E0AE-899A-4034-AE3B-A5A994F47F72}" dt="2022-06-08T16:25:48.791" v="536" actId="20577"/>
          <ac:spMkLst>
            <pc:docMk/>
            <pc:sldMk cId="909310974" sldId="294"/>
            <ac:spMk id="3" creationId="{00000000-0000-0000-0000-000000000000}"/>
          </ac:spMkLst>
        </pc:spChg>
      </pc:sldChg>
      <pc:sldChg chg="modSp del">
        <pc:chgData name="Vahid Farahmandian" userId="cd6732ace925dd6a" providerId="LiveId" clId="{B7B1E0AE-899A-4034-AE3B-A5A994F47F72}" dt="2022-06-08T15:22:54.042" v="46" actId="47"/>
        <pc:sldMkLst>
          <pc:docMk/>
          <pc:sldMk cId="2184806306" sldId="294"/>
        </pc:sldMkLst>
        <pc:spChg chg="mod">
          <ac:chgData name="Vahid Farahmandian" userId="cd6732ace925dd6a" providerId="LiveId" clId="{B7B1E0AE-899A-4034-AE3B-A5A994F47F72}" dt="2022-06-08T14:59:48.237" v="33"/>
          <ac:spMkLst>
            <pc:docMk/>
            <pc:sldMk cId="2184806306" sldId="294"/>
            <ac:spMk id="2" creationId="{00000000-0000-0000-0000-000000000000}"/>
          </ac:spMkLst>
        </pc:spChg>
      </pc:sldChg>
      <pc:sldChg chg="modSp del">
        <pc:chgData name="Vahid Farahmandian" userId="cd6732ace925dd6a" providerId="LiveId" clId="{B7B1E0AE-899A-4034-AE3B-A5A994F47F72}" dt="2022-06-08T15:22:54.042" v="46" actId="47"/>
        <pc:sldMkLst>
          <pc:docMk/>
          <pc:sldMk cId="605000623" sldId="295"/>
        </pc:sldMkLst>
        <pc:spChg chg="mod">
          <ac:chgData name="Vahid Farahmandian" userId="cd6732ace925dd6a" providerId="LiveId" clId="{B7B1E0AE-899A-4034-AE3B-A5A994F47F72}" dt="2022-06-08T14:59:48.237" v="33"/>
          <ac:spMkLst>
            <pc:docMk/>
            <pc:sldMk cId="605000623" sldId="295"/>
            <ac:spMk id="2" creationId="{00000000-0000-0000-0000-000000000000}"/>
          </ac:spMkLst>
        </pc:spChg>
      </pc:sldChg>
      <pc:sldChg chg="addSp modSp add mod">
        <pc:chgData name="Vahid Farahmandian" userId="cd6732ace925dd6a" providerId="LiveId" clId="{B7B1E0AE-899A-4034-AE3B-A5A994F47F72}" dt="2022-06-08T16:30:16.841" v="553" actId="255"/>
        <pc:sldMkLst>
          <pc:docMk/>
          <pc:sldMk cId="3466361363" sldId="295"/>
        </pc:sldMkLst>
        <pc:spChg chg="mod">
          <ac:chgData name="Vahid Farahmandian" userId="cd6732ace925dd6a" providerId="LiveId" clId="{B7B1E0AE-899A-4034-AE3B-A5A994F47F72}" dt="2022-06-08T16:27:09.761" v="538"/>
          <ac:spMkLst>
            <pc:docMk/>
            <pc:sldMk cId="3466361363" sldId="295"/>
            <ac:spMk id="2" creationId="{00000000-0000-0000-0000-000000000000}"/>
          </ac:spMkLst>
        </pc:spChg>
        <pc:spChg chg="mod">
          <ac:chgData name="Vahid Farahmandian" userId="cd6732ace925dd6a" providerId="LiveId" clId="{B7B1E0AE-899A-4034-AE3B-A5A994F47F72}" dt="2022-06-08T16:30:16.841" v="553" actId="255"/>
          <ac:spMkLst>
            <pc:docMk/>
            <pc:sldMk cId="3466361363" sldId="295"/>
            <ac:spMk id="3" creationId="{00000000-0000-0000-0000-000000000000}"/>
          </ac:spMkLst>
        </pc:spChg>
        <pc:picChg chg="add mod">
          <ac:chgData name="Vahid Farahmandian" userId="cd6732ace925dd6a" providerId="LiveId" clId="{B7B1E0AE-899A-4034-AE3B-A5A994F47F72}" dt="2022-06-08T16:30:09.213" v="549" actId="1076"/>
          <ac:picMkLst>
            <pc:docMk/>
            <pc:sldMk cId="3466361363" sldId="295"/>
            <ac:picMk id="6" creationId="{5A953C84-80A1-7300-C01A-1DA5FDD3034C}"/>
          </ac:picMkLst>
        </pc:picChg>
      </pc:sldChg>
      <pc:sldChg chg="modSp del mod">
        <pc:chgData name="Vahid Farahmandian" userId="cd6732ace925dd6a" providerId="LiveId" clId="{B7B1E0AE-899A-4034-AE3B-A5A994F47F72}" dt="2022-06-08T15:22:54.042" v="46" actId="47"/>
        <pc:sldMkLst>
          <pc:docMk/>
          <pc:sldMk cId="2805024190" sldId="296"/>
        </pc:sldMkLst>
        <pc:spChg chg="mod">
          <ac:chgData name="Vahid Farahmandian" userId="cd6732ace925dd6a" providerId="LiveId" clId="{B7B1E0AE-899A-4034-AE3B-A5A994F47F72}" dt="2022-06-08T14:59:48.237" v="33"/>
          <ac:spMkLst>
            <pc:docMk/>
            <pc:sldMk cId="2805024190" sldId="296"/>
            <ac:spMk id="2" creationId="{00000000-0000-0000-0000-000000000000}"/>
          </ac:spMkLst>
        </pc:spChg>
        <pc:spChg chg="mod">
          <ac:chgData name="Vahid Farahmandian" userId="cd6732ace925dd6a" providerId="LiveId" clId="{B7B1E0AE-899A-4034-AE3B-A5A994F47F72}" dt="2022-06-08T14:59:48.377" v="38" actId="27636"/>
          <ac:spMkLst>
            <pc:docMk/>
            <pc:sldMk cId="2805024190" sldId="296"/>
            <ac:spMk id="3" creationId="{00000000-0000-0000-0000-000000000000}"/>
          </ac:spMkLst>
        </pc:spChg>
      </pc:sldChg>
      <pc:sldChg chg="delSp modSp add mod">
        <pc:chgData name="Vahid Farahmandian" userId="cd6732ace925dd6a" providerId="LiveId" clId="{B7B1E0AE-899A-4034-AE3B-A5A994F47F72}" dt="2022-06-08T16:34:12.873" v="575" actId="113"/>
        <pc:sldMkLst>
          <pc:docMk/>
          <pc:sldMk cId="3333924599" sldId="296"/>
        </pc:sldMkLst>
        <pc:spChg chg="mod">
          <ac:chgData name="Vahid Farahmandian" userId="cd6732ace925dd6a" providerId="LiveId" clId="{B7B1E0AE-899A-4034-AE3B-A5A994F47F72}" dt="2022-06-08T16:34:12.873" v="575" actId="113"/>
          <ac:spMkLst>
            <pc:docMk/>
            <pc:sldMk cId="3333924599" sldId="296"/>
            <ac:spMk id="3" creationId="{00000000-0000-0000-0000-000000000000}"/>
          </ac:spMkLst>
        </pc:spChg>
        <pc:picChg chg="del">
          <ac:chgData name="Vahid Farahmandian" userId="cd6732ace925dd6a" providerId="LiveId" clId="{B7B1E0AE-899A-4034-AE3B-A5A994F47F72}" dt="2022-06-08T16:30:33.557" v="555" actId="478"/>
          <ac:picMkLst>
            <pc:docMk/>
            <pc:sldMk cId="3333924599" sldId="296"/>
            <ac:picMk id="6" creationId="{5A953C84-80A1-7300-C01A-1DA5FDD3034C}"/>
          </ac:picMkLst>
        </pc:picChg>
      </pc:sldChg>
      <pc:sldChg chg="addSp delSp modSp add mod ord">
        <pc:chgData name="Vahid Farahmandian" userId="cd6732ace925dd6a" providerId="LiveId" clId="{B7B1E0AE-899A-4034-AE3B-A5A994F47F72}" dt="2022-06-08T16:41:59.446" v="638" actId="1076"/>
        <pc:sldMkLst>
          <pc:docMk/>
          <pc:sldMk cId="85385201" sldId="297"/>
        </pc:sldMkLst>
        <pc:spChg chg="mod">
          <ac:chgData name="Vahid Farahmandian" userId="cd6732ace925dd6a" providerId="LiveId" clId="{B7B1E0AE-899A-4034-AE3B-A5A994F47F72}" dt="2022-06-08T16:40:01.963" v="623" actId="20577"/>
          <ac:spMkLst>
            <pc:docMk/>
            <pc:sldMk cId="85385201" sldId="297"/>
            <ac:spMk id="3" creationId="{00000000-0000-0000-0000-000000000000}"/>
          </ac:spMkLst>
        </pc:spChg>
        <pc:spChg chg="mod">
          <ac:chgData name="Vahid Farahmandian" userId="cd6732ace925dd6a" providerId="LiveId" clId="{B7B1E0AE-899A-4034-AE3B-A5A994F47F72}" dt="2022-06-08T16:40:54.745" v="633" actId="20577"/>
          <ac:spMkLst>
            <pc:docMk/>
            <pc:sldMk cId="85385201" sldId="297"/>
            <ac:spMk id="9" creationId="{DD91CB4E-7A7F-583B-B146-80FA4842EB70}"/>
          </ac:spMkLst>
        </pc:spChg>
        <pc:picChg chg="add mod">
          <ac:chgData name="Vahid Farahmandian" userId="cd6732ace925dd6a" providerId="LiveId" clId="{B7B1E0AE-899A-4034-AE3B-A5A994F47F72}" dt="2022-06-08T16:41:59.446" v="638" actId="1076"/>
          <ac:picMkLst>
            <pc:docMk/>
            <pc:sldMk cId="85385201" sldId="297"/>
            <ac:picMk id="2" creationId="{D9F0FCE3-40E5-CAC0-C6D4-8B940DF748EE}"/>
          </ac:picMkLst>
        </pc:picChg>
        <pc:picChg chg="del">
          <ac:chgData name="Vahid Farahmandian" userId="cd6732ace925dd6a" providerId="LiveId" clId="{B7B1E0AE-899A-4034-AE3B-A5A994F47F72}" dt="2022-06-08T16:41:52.246" v="634" actId="478"/>
          <ac:picMkLst>
            <pc:docMk/>
            <pc:sldMk cId="85385201" sldId="297"/>
            <ac:picMk id="7" creationId="{7AD69ABF-4C9C-D93D-C8A7-1ECB99390170}"/>
          </ac:picMkLst>
        </pc:picChg>
      </pc:sldChg>
      <pc:sldChg chg="modSp del">
        <pc:chgData name="Vahid Farahmandian" userId="cd6732ace925dd6a" providerId="LiveId" clId="{B7B1E0AE-899A-4034-AE3B-A5A994F47F72}" dt="2022-06-08T15:22:54.042" v="46" actId="47"/>
        <pc:sldMkLst>
          <pc:docMk/>
          <pc:sldMk cId="3738760675" sldId="297"/>
        </pc:sldMkLst>
        <pc:spChg chg="mod">
          <ac:chgData name="Vahid Farahmandian" userId="cd6732ace925dd6a" providerId="LiveId" clId="{B7B1E0AE-899A-4034-AE3B-A5A994F47F72}" dt="2022-06-08T14:59:48.237" v="33"/>
          <ac:spMkLst>
            <pc:docMk/>
            <pc:sldMk cId="3738760675" sldId="297"/>
            <ac:spMk id="2" creationId="{00000000-0000-0000-0000-000000000000}"/>
          </ac:spMkLst>
        </pc:spChg>
      </pc:sldChg>
      <pc:sldChg chg="modSp del">
        <pc:chgData name="Vahid Farahmandian" userId="cd6732ace925dd6a" providerId="LiveId" clId="{B7B1E0AE-899A-4034-AE3B-A5A994F47F72}" dt="2022-06-08T15:22:54.042" v="46" actId="47"/>
        <pc:sldMkLst>
          <pc:docMk/>
          <pc:sldMk cId="2205044150" sldId="298"/>
        </pc:sldMkLst>
        <pc:spChg chg="mod">
          <ac:chgData name="Vahid Farahmandian" userId="cd6732ace925dd6a" providerId="LiveId" clId="{B7B1E0AE-899A-4034-AE3B-A5A994F47F72}" dt="2022-06-08T14:59:48.237" v="33"/>
          <ac:spMkLst>
            <pc:docMk/>
            <pc:sldMk cId="2205044150" sldId="298"/>
            <ac:spMk id="2" creationId="{00000000-0000-0000-0000-000000000000}"/>
          </ac:spMkLst>
        </pc:spChg>
      </pc:sldChg>
      <pc:sldChg chg="addSp modSp add mod ord">
        <pc:chgData name="Vahid Farahmandian" userId="cd6732ace925dd6a" providerId="LiveId" clId="{B7B1E0AE-899A-4034-AE3B-A5A994F47F72}" dt="2022-06-08T18:19:20.667" v="804" actId="14100"/>
        <pc:sldMkLst>
          <pc:docMk/>
          <pc:sldMk cId="2977467269" sldId="298"/>
        </pc:sldMkLst>
        <pc:spChg chg="mod">
          <ac:chgData name="Vahid Farahmandian" userId="cd6732ace925dd6a" providerId="LiveId" clId="{B7B1E0AE-899A-4034-AE3B-A5A994F47F72}" dt="2022-06-08T16:52:19.414" v="642"/>
          <ac:spMkLst>
            <pc:docMk/>
            <pc:sldMk cId="2977467269" sldId="298"/>
            <ac:spMk id="2" creationId="{00000000-0000-0000-0000-000000000000}"/>
          </ac:spMkLst>
        </pc:spChg>
        <pc:spChg chg="mod">
          <ac:chgData name="Vahid Farahmandian" userId="cd6732ace925dd6a" providerId="LiveId" clId="{B7B1E0AE-899A-4034-AE3B-A5A994F47F72}" dt="2022-06-08T18:17:22.754" v="797" actId="20577"/>
          <ac:spMkLst>
            <pc:docMk/>
            <pc:sldMk cId="2977467269" sldId="298"/>
            <ac:spMk id="3" creationId="{00000000-0000-0000-0000-000000000000}"/>
          </ac:spMkLst>
        </pc:spChg>
        <pc:picChg chg="add mod">
          <ac:chgData name="Vahid Farahmandian" userId="cd6732ace925dd6a" providerId="LiveId" clId="{B7B1E0AE-899A-4034-AE3B-A5A994F47F72}" dt="2022-06-08T18:19:20.667" v="804" actId="14100"/>
          <ac:picMkLst>
            <pc:docMk/>
            <pc:sldMk cId="2977467269" sldId="298"/>
            <ac:picMk id="4" creationId="{7A7F0CB1-9061-8F7D-8F22-EFB4448BFBA1}"/>
          </ac:picMkLst>
        </pc:picChg>
      </pc:sldChg>
      <pc:sldChg chg="modSp del">
        <pc:chgData name="Vahid Farahmandian" userId="cd6732ace925dd6a" providerId="LiveId" clId="{B7B1E0AE-899A-4034-AE3B-A5A994F47F72}" dt="2022-06-08T15:22:54.042" v="46" actId="47"/>
        <pc:sldMkLst>
          <pc:docMk/>
          <pc:sldMk cId="138164260" sldId="299"/>
        </pc:sldMkLst>
        <pc:spChg chg="mod">
          <ac:chgData name="Vahid Farahmandian" userId="cd6732ace925dd6a" providerId="LiveId" clId="{B7B1E0AE-899A-4034-AE3B-A5A994F47F72}" dt="2022-06-08T14:59:48.237" v="33"/>
          <ac:spMkLst>
            <pc:docMk/>
            <pc:sldMk cId="138164260" sldId="299"/>
            <ac:spMk id="2" creationId="{00000000-0000-0000-0000-000000000000}"/>
          </ac:spMkLst>
        </pc:spChg>
      </pc:sldChg>
      <pc:sldChg chg="addSp modSp add mod">
        <pc:chgData name="Vahid Farahmandian" userId="cd6732ace925dd6a" providerId="LiveId" clId="{B7B1E0AE-899A-4034-AE3B-A5A994F47F72}" dt="2022-06-08T18:20:24.894" v="809" actId="1076"/>
        <pc:sldMkLst>
          <pc:docMk/>
          <pc:sldMk cId="144634460" sldId="299"/>
        </pc:sldMkLst>
        <pc:spChg chg="mod">
          <ac:chgData name="Vahid Farahmandian" userId="cd6732ace925dd6a" providerId="LiveId" clId="{B7B1E0AE-899A-4034-AE3B-A5A994F47F72}" dt="2022-06-08T18:19:28.370" v="806" actId="20577"/>
          <ac:spMkLst>
            <pc:docMk/>
            <pc:sldMk cId="144634460" sldId="299"/>
            <ac:spMk id="3" creationId="{00000000-0000-0000-0000-000000000000}"/>
          </ac:spMkLst>
        </pc:spChg>
        <pc:picChg chg="add mod">
          <ac:chgData name="Vahid Farahmandian" userId="cd6732ace925dd6a" providerId="LiveId" clId="{B7B1E0AE-899A-4034-AE3B-A5A994F47F72}" dt="2022-06-08T18:20:24.894" v="809" actId="1076"/>
          <ac:picMkLst>
            <pc:docMk/>
            <pc:sldMk cId="144634460" sldId="299"/>
            <ac:picMk id="4" creationId="{6FD8CADC-7F08-37E8-1FEE-D35CF6E3DD8C}"/>
          </ac:picMkLst>
        </pc:picChg>
      </pc:sldChg>
      <pc:sldChg chg="addSp modSp add mod">
        <pc:chgData name="Vahid Farahmandian" userId="cd6732ace925dd6a" providerId="LiveId" clId="{B7B1E0AE-899A-4034-AE3B-A5A994F47F72}" dt="2022-06-08T18:12:42.876" v="747" actId="1076"/>
        <pc:sldMkLst>
          <pc:docMk/>
          <pc:sldMk cId="1430586270" sldId="300"/>
        </pc:sldMkLst>
        <pc:spChg chg="mod">
          <ac:chgData name="Vahid Farahmandian" userId="cd6732ace925dd6a" providerId="LiveId" clId="{B7B1E0AE-899A-4034-AE3B-A5A994F47F72}" dt="2022-06-08T18:12:37.899" v="744" actId="14100"/>
          <ac:spMkLst>
            <pc:docMk/>
            <pc:sldMk cId="1430586270" sldId="300"/>
            <ac:spMk id="3" creationId="{00000000-0000-0000-0000-000000000000}"/>
          </ac:spMkLst>
        </pc:spChg>
        <pc:picChg chg="add mod">
          <ac:chgData name="Vahid Farahmandian" userId="cd6732ace925dd6a" providerId="LiveId" clId="{B7B1E0AE-899A-4034-AE3B-A5A994F47F72}" dt="2022-06-08T18:12:42.876" v="747" actId="1076"/>
          <ac:picMkLst>
            <pc:docMk/>
            <pc:sldMk cId="1430586270" sldId="300"/>
            <ac:picMk id="4" creationId="{BFDC0547-AB2C-4829-0DCF-E6DE750B992F}"/>
          </ac:picMkLst>
        </pc:picChg>
      </pc:sldChg>
      <pc:sldChg chg="modSp del">
        <pc:chgData name="Vahid Farahmandian" userId="cd6732ace925dd6a" providerId="LiveId" clId="{B7B1E0AE-899A-4034-AE3B-A5A994F47F72}" dt="2022-06-08T15:22:54.042" v="46" actId="47"/>
        <pc:sldMkLst>
          <pc:docMk/>
          <pc:sldMk cId="3103880390" sldId="300"/>
        </pc:sldMkLst>
        <pc:spChg chg="mod">
          <ac:chgData name="Vahid Farahmandian" userId="cd6732ace925dd6a" providerId="LiveId" clId="{B7B1E0AE-899A-4034-AE3B-A5A994F47F72}" dt="2022-06-08T14:59:48.237" v="33"/>
          <ac:spMkLst>
            <pc:docMk/>
            <pc:sldMk cId="3103880390" sldId="300"/>
            <ac:spMk id="2" creationId="{00000000-0000-0000-0000-000000000000}"/>
          </ac:spMkLst>
        </pc:spChg>
      </pc:sldChg>
      <pc:sldChg chg="modSp del">
        <pc:chgData name="Vahid Farahmandian" userId="cd6732ace925dd6a" providerId="LiveId" clId="{B7B1E0AE-899A-4034-AE3B-A5A994F47F72}" dt="2022-06-08T15:22:54.042" v="46" actId="47"/>
        <pc:sldMkLst>
          <pc:docMk/>
          <pc:sldMk cId="913639590" sldId="301"/>
        </pc:sldMkLst>
        <pc:spChg chg="mod">
          <ac:chgData name="Vahid Farahmandian" userId="cd6732ace925dd6a" providerId="LiveId" clId="{B7B1E0AE-899A-4034-AE3B-A5A994F47F72}" dt="2022-06-08T14:59:48.237" v="33"/>
          <ac:spMkLst>
            <pc:docMk/>
            <pc:sldMk cId="913639590" sldId="301"/>
            <ac:spMk id="2" creationId="{00000000-0000-0000-0000-000000000000}"/>
          </ac:spMkLst>
        </pc:spChg>
      </pc:sldChg>
      <pc:sldChg chg="addSp modSp add mod">
        <pc:chgData name="Vahid Farahmandian" userId="cd6732ace925dd6a" providerId="LiveId" clId="{B7B1E0AE-899A-4034-AE3B-A5A994F47F72}" dt="2022-06-08T18:12:23.903" v="739" actId="14100"/>
        <pc:sldMkLst>
          <pc:docMk/>
          <pc:sldMk cId="2989850266" sldId="301"/>
        </pc:sldMkLst>
        <pc:spChg chg="mod">
          <ac:chgData name="Vahid Farahmandian" userId="cd6732ace925dd6a" providerId="LiveId" clId="{B7B1E0AE-899A-4034-AE3B-A5A994F47F72}" dt="2022-06-08T18:12:18.727" v="738" actId="14100"/>
          <ac:spMkLst>
            <pc:docMk/>
            <pc:sldMk cId="2989850266" sldId="301"/>
            <ac:spMk id="3" creationId="{00000000-0000-0000-0000-000000000000}"/>
          </ac:spMkLst>
        </pc:spChg>
        <pc:picChg chg="add mod">
          <ac:chgData name="Vahid Farahmandian" userId="cd6732ace925dd6a" providerId="LiveId" clId="{B7B1E0AE-899A-4034-AE3B-A5A994F47F72}" dt="2022-06-08T18:12:23.903" v="739" actId="14100"/>
          <ac:picMkLst>
            <pc:docMk/>
            <pc:sldMk cId="2989850266" sldId="301"/>
            <ac:picMk id="4" creationId="{9305FB21-A2A3-E903-4698-2DE4C103A3B0}"/>
          </ac:picMkLst>
        </pc:picChg>
      </pc:sldChg>
      <pc:sldChg chg="addSp modSp add mod">
        <pc:chgData name="Vahid Farahmandian" userId="cd6732ace925dd6a" providerId="LiveId" clId="{B7B1E0AE-899A-4034-AE3B-A5A994F47F72}" dt="2022-06-08T18:12:33.597" v="743" actId="1076"/>
        <pc:sldMkLst>
          <pc:docMk/>
          <pc:sldMk cId="602134246" sldId="302"/>
        </pc:sldMkLst>
        <pc:spChg chg="mod">
          <ac:chgData name="Vahid Farahmandian" userId="cd6732ace925dd6a" providerId="LiveId" clId="{B7B1E0AE-899A-4034-AE3B-A5A994F47F72}" dt="2022-06-08T18:12:28.034" v="740" actId="14100"/>
          <ac:spMkLst>
            <pc:docMk/>
            <pc:sldMk cId="602134246" sldId="302"/>
            <ac:spMk id="3" creationId="{00000000-0000-0000-0000-000000000000}"/>
          </ac:spMkLst>
        </pc:spChg>
        <pc:picChg chg="add mod">
          <ac:chgData name="Vahid Farahmandian" userId="cd6732ace925dd6a" providerId="LiveId" clId="{B7B1E0AE-899A-4034-AE3B-A5A994F47F72}" dt="2022-06-08T18:12:33.597" v="743" actId="1076"/>
          <ac:picMkLst>
            <pc:docMk/>
            <pc:sldMk cId="602134246" sldId="302"/>
            <ac:picMk id="4" creationId="{C8D7B010-1F35-C912-8694-7C562B953818}"/>
          </ac:picMkLst>
        </pc:picChg>
      </pc:sldChg>
      <pc:sldChg chg="modSp del">
        <pc:chgData name="Vahid Farahmandian" userId="cd6732ace925dd6a" providerId="LiveId" clId="{B7B1E0AE-899A-4034-AE3B-A5A994F47F72}" dt="2022-06-08T15:22:54.042" v="46" actId="47"/>
        <pc:sldMkLst>
          <pc:docMk/>
          <pc:sldMk cId="792841368" sldId="302"/>
        </pc:sldMkLst>
        <pc:spChg chg="mod">
          <ac:chgData name="Vahid Farahmandian" userId="cd6732ace925dd6a" providerId="LiveId" clId="{B7B1E0AE-899A-4034-AE3B-A5A994F47F72}" dt="2022-06-08T14:59:48.237" v="33"/>
          <ac:spMkLst>
            <pc:docMk/>
            <pc:sldMk cId="792841368" sldId="302"/>
            <ac:spMk id="2" creationId="{00000000-0000-0000-0000-000000000000}"/>
          </ac:spMkLst>
        </pc:spChg>
      </pc:sldChg>
      <pc:sldChg chg="addSp delSp modSp add mod">
        <pc:chgData name="Vahid Farahmandian" userId="cd6732ace925dd6a" providerId="LiveId" clId="{B7B1E0AE-899A-4034-AE3B-A5A994F47F72}" dt="2022-06-08T18:16:56.524" v="792" actId="1076"/>
        <pc:sldMkLst>
          <pc:docMk/>
          <pc:sldMk cId="919200539" sldId="303"/>
        </pc:sldMkLst>
        <pc:spChg chg="mod">
          <ac:chgData name="Vahid Farahmandian" userId="cd6732ace925dd6a" providerId="LiveId" clId="{B7B1E0AE-899A-4034-AE3B-A5A994F47F72}" dt="2022-06-08T18:16:20.866" v="791" actId="14100"/>
          <ac:spMkLst>
            <pc:docMk/>
            <pc:sldMk cId="919200539" sldId="303"/>
            <ac:spMk id="3" creationId="{00000000-0000-0000-0000-000000000000}"/>
          </ac:spMkLst>
        </pc:spChg>
        <pc:picChg chg="del">
          <ac:chgData name="Vahid Farahmandian" userId="cd6732ace925dd6a" providerId="LiveId" clId="{B7B1E0AE-899A-4034-AE3B-A5A994F47F72}" dt="2022-06-08T18:14:02.546" v="749" actId="478"/>
          <ac:picMkLst>
            <pc:docMk/>
            <pc:sldMk cId="919200539" sldId="303"/>
            <ac:picMk id="4" creationId="{9305FB21-A2A3-E903-4698-2DE4C103A3B0}"/>
          </ac:picMkLst>
        </pc:picChg>
        <pc:picChg chg="add del mod">
          <ac:chgData name="Vahid Farahmandian" userId="cd6732ace925dd6a" providerId="LiveId" clId="{B7B1E0AE-899A-4034-AE3B-A5A994F47F72}" dt="2022-06-08T18:16:06.531" v="786" actId="478"/>
          <ac:picMkLst>
            <pc:docMk/>
            <pc:sldMk cId="919200539" sldId="303"/>
            <ac:picMk id="6" creationId="{E0C134F5-9BC8-F5DE-3BD2-F1BB136F8DBC}"/>
          </ac:picMkLst>
        </pc:picChg>
        <pc:picChg chg="add mod">
          <ac:chgData name="Vahid Farahmandian" userId="cd6732ace925dd6a" providerId="LiveId" clId="{B7B1E0AE-899A-4034-AE3B-A5A994F47F72}" dt="2022-06-08T18:16:56.524" v="792" actId="1076"/>
          <ac:picMkLst>
            <pc:docMk/>
            <pc:sldMk cId="919200539" sldId="303"/>
            <ac:picMk id="7" creationId="{E8CDC85E-34A9-0F2D-1518-83900919DD4D}"/>
          </ac:picMkLst>
        </pc:picChg>
      </pc:sldChg>
      <pc:sldChg chg="modSp del">
        <pc:chgData name="Vahid Farahmandian" userId="cd6732ace925dd6a" providerId="LiveId" clId="{B7B1E0AE-899A-4034-AE3B-A5A994F47F72}" dt="2022-06-08T15:22:54.042" v="46" actId="47"/>
        <pc:sldMkLst>
          <pc:docMk/>
          <pc:sldMk cId="4069429093" sldId="303"/>
        </pc:sldMkLst>
        <pc:spChg chg="mod">
          <ac:chgData name="Vahid Farahmandian" userId="cd6732ace925dd6a" providerId="LiveId" clId="{B7B1E0AE-899A-4034-AE3B-A5A994F47F72}" dt="2022-06-08T14:59:48.237" v="33"/>
          <ac:spMkLst>
            <pc:docMk/>
            <pc:sldMk cId="4069429093" sldId="303"/>
            <ac:spMk id="2" creationId="{00000000-0000-0000-0000-000000000000}"/>
          </ac:spMkLst>
        </pc:spChg>
      </pc:sldChg>
      <pc:sldChg chg="addSp modSp add mod ord">
        <pc:chgData name="Vahid Farahmandian" userId="cd6732ace925dd6a" providerId="LiveId" clId="{B7B1E0AE-899A-4034-AE3B-A5A994F47F72}" dt="2022-06-08T18:18:28.418" v="800" actId="1076"/>
        <pc:sldMkLst>
          <pc:docMk/>
          <pc:sldMk cId="503943996" sldId="304"/>
        </pc:sldMkLst>
        <pc:spChg chg="mod">
          <ac:chgData name="Vahid Farahmandian" userId="cd6732ace925dd6a" providerId="LiveId" clId="{B7B1E0AE-899A-4034-AE3B-A5A994F47F72}" dt="2022-06-08T18:17:15.732" v="794" actId="20577"/>
          <ac:spMkLst>
            <pc:docMk/>
            <pc:sldMk cId="503943996" sldId="304"/>
            <ac:spMk id="3" creationId="{00000000-0000-0000-0000-000000000000}"/>
          </ac:spMkLst>
        </pc:spChg>
        <pc:picChg chg="add mod">
          <ac:chgData name="Vahid Farahmandian" userId="cd6732ace925dd6a" providerId="LiveId" clId="{B7B1E0AE-899A-4034-AE3B-A5A994F47F72}" dt="2022-06-08T18:18:28.418" v="800" actId="1076"/>
          <ac:picMkLst>
            <pc:docMk/>
            <pc:sldMk cId="503943996" sldId="304"/>
            <ac:picMk id="4" creationId="{74E9005F-4959-E24C-3E9E-DC7F9879C961}"/>
          </ac:picMkLst>
        </pc:picChg>
      </pc:sldChg>
      <pc:sldChg chg="modSp del">
        <pc:chgData name="Vahid Farahmandian" userId="cd6732ace925dd6a" providerId="LiveId" clId="{B7B1E0AE-899A-4034-AE3B-A5A994F47F72}" dt="2022-06-08T15:22:54.042" v="46" actId="47"/>
        <pc:sldMkLst>
          <pc:docMk/>
          <pc:sldMk cId="3598781253" sldId="304"/>
        </pc:sldMkLst>
        <pc:spChg chg="mod">
          <ac:chgData name="Vahid Farahmandian" userId="cd6732ace925dd6a" providerId="LiveId" clId="{B7B1E0AE-899A-4034-AE3B-A5A994F47F72}" dt="2022-06-08T14:59:48.237" v="33"/>
          <ac:spMkLst>
            <pc:docMk/>
            <pc:sldMk cId="3598781253" sldId="304"/>
            <ac:spMk id="2" creationId="{00000000-0000-0000-0000-000000000000}"/>
          </ac:spMkLst>
        </pc:spChg>
      </pc:sldChg>
      <pc:sldChg chg="modSp del mod">
        <pc:chgData name="Vahid Farahmandian" userId="cd6732ace925dd6a" providerId="LiveId" clId="{B7B1E0AE-899A-4034-AE3B-A5A994F47F72}" dt="2022-06-08T15:22:54.042" v="46" actId="47"/>
        <pc:sldMkLst>
          <pc:docMk/>
          <pc:sldMk cId="1160938194" sldId="305"/>
        </pc:sldMkLst>
        <pc:spChg chg="mod">
          <ac:chgData name="Vahid Farahmandian" userId="cd6732ace925dd6a" providerId="LiveId" clId="{B7B1E0AE-899A-4034-AE3B-A5A994F47F72}" dt="2022-06-08T14:59:48.237" v="33"/>
          <ac:spMkLst>
            <pc:docMk/>
            <pc:sldMk cId="1160938194" sldId="305"/>
            <ac:spMk id="2" creationId="{00000000-0000-0000-0000-000000000000}"/>
          </ac:spMkLst>
        </pc:spChg>
        <pc:spChg chg="mod">
          <ac:chgData name="Vahid Farahmandian" userId="cd6732ace925dd6a" providerId="LiveId" clId="{B7B1E0AE-899A-4034-AE3B-A5A994F47F72}" dt="2022-06-08T14:59:48.480" v="43" actId="27636"/>
          <ac:spMkLst>
            <pc:docMk/>
            <pc:sldMk cId="1160938194" sldId="305"/>
            <ac:spMk id="3" creationId="{00000000-0000-0000-0000-000000000000}"/>
          </ac:spMkLst>
        </pc:spChg>
      </pc:sldChg>
      <pc:sldChg chg="addSp modSp add mod">
        <pc:chgData name="Vahid Farahmandian" userId="cd6732ace925dd6a" providerId="LiveId" clId="{B7B1E0AE-899A-4034-AE3B-A5A994F47F72}" dt="2022-06-08T18:21:24.807" v="817" actId="1076"/>
        <pc:sldMkLst>
          <pc:docMk/>
          <pc:sldMk cId="2166811494" sldId="305"/>
        </pc:sldMkLst>
        <pc:spChg chg="mod">
          <ac:chgData name="Vahid Farahmandian" userId="cd6732ace925dd6a" providerId="LiveId" clId="{B7B1E0AE-899A-4034-AE3B-A5A994F47F72}" dt="2022-06-08T18:20:30.230" v="810" actId="20577"/>
          <ac:spMkLst>
            <pc:docMk/>
            <pc:sldMk cId="2166811494" sldId="305"/>
            <ac:spMk id="3" creationId="{00000000-0000-0000-0000-000000000000}"/>
          </ac:spMkLst>
        </pc:spChg>
        <pc:picChg chg="add mod">
          <ac:chgData name="Vahid Farahmandian" userId="cd6732ace925dd6a" providerId="LiveId" clId="{B7B1E0AE-899A-4034-AE3B-A5A994F47F72}" dt="2022-06-08T18:21:24.807" v="817" actId="1076"/>
          <ac:picMkLst>
            <pc:docMk/>
            <pc:sldMk cId="2166811494" sldId="305"/>
            <ac:picMk id="4" creationId="{AA51EA60-47E2-8C92-CC62-62B80D705887}"/>
          </ac:picMkLst>
        </pc:picChg>
      </pc:sldChg>
      <pc:sldChg chg="delSp modSp add mod">
        <pc:chgData name="Vahid Farahmandian" userId="cd6732ace925dd6a" providerId="LiveId" clId="{B7B1E0AE-899A-4034-AE3B-A5A994F47F72}" dt="2022-06-08T18:52:12.051" v="840" actId="20577"/>
        <pc:sldMkLst>
          <pc:docMk/>
          <pc:sldMk cId="347493772" sldId="306"/>
        </pc:sldMkLst>
        <pc:spChg chg="mod">
          <ac:chgData name="Vahid Farahmandian" userId="cd6732ace925dd6a" providerId="LiveId" clId="{B7B1E0AE-899A-4034-AE3B-A5A994F47F72}" dt="2022-06-08T18:50:55.483" v="819"/>
          <ac:spMkLst>
            <pc:docMk/>
            <pc:sldMk cId="347493772" sldId="306"/>
            <ac:spMk id="2" creationId="{00000000-0000-0000-0000-000000000000}"/>
          </ac:spMkLst>
        </pc:spChg>
        <pc:spChg chg="mod">
          <ac:chgData name="Vahid Farahmandian" userId="cd6732ace925dd6a" providerId="LiveId" clId="{B7B1E0AE-899A-4034-AE3B-A5A994F47F72}" dt="2022-06-08T18:52:12.051" v="840" actId="20577"/>
          <ac:spMkLst>
            <pc:docMk/>
            <pc:sldMk cId="347493772" sldId="306"/>
            <ac:spMk id="3" creationId="{00000000-0000-0000-0000-000000000000}"/>
          </ac:spMkLst>
        </pc:spChg>
        <pc:picChg chg="del">
          <ac:chgData name="Vahid Farahmandian" userId="cd6732ace925dd6a" providerId="LiveId" clId="{B7B1E0AE-899A-4034-AE3B-A5A994F47F72}" dt="2022-06-08T18:51:02.057" v="820" actId="478"/>
          <ac:picMkLst>
            <pc:docMk/>
            <pc:sldMk cId="347493772" sldId="306"/>
            <ac:picMk id="7" creationId="{E8CDC85E-34A9-0F2D-1518-83900919DD4D}"/>
          </ac:picMkLst>
        </pc:picChg>
      </pc:sldChg>
      <pc:sldChg chg="modSp del mod">
        <pc:chgData name="Vahid Farahmandian" userId="cd6732ace925dd6a" providerId="LiveId" clId="{B7B1E0AE-899A-4034-AE3B-A5A994F47F72}" dt="2022-06-08T15:22:54.042" v="46" actId="47"/>
        <pc:sldMkLst>
          <pc:docMk/>
          <pc:sldMk cId="2799942858" sldId="306"/>
        </pc:sldMkLst>
        <pc:spChg chg="mod">
          <ac:chgData name="Vahid Farahmandian" userId="cd6732ace925dd6a" providerId="LiveId" clId="{B7B1E0AE-899A-4034-AE3B-A5A994F47F72}" dt="2022-06-08T14:59:48.237" v="33"/>
          <ac:spMkLst>
            <pc:docMk/>
            <pc:sldMk cId="2799942858" sldId="306"/>
            <ac:spMk id="2" creationId="{00000000-0000-0000-0000-000000000000}"/>
          </ac:spMkLst>
        </pc:spChg>
        <pc:spChg chg="mod">
          <ac:chgData name="Vahid Farahmandian" userId="cd6732ace925dd6a" providerId="LiveId" clId="{B7B1E0AE-899A-4034-AE3B-A5A994F47F72}" dt="2022-06-08T14:59:48.502" v="44" actId="27636"/>
          <ac:spMkLst>
            <pc:docMk/>
            <pc:sldMk cId="2799942858" sldId="306"/>
            <ac:spMk id="3" creationId="{00000000-0000-0000-0000-000000000000}"/>
          </ac:spMkLst>
        </pc:spChg>
      </pc:sldChg>
      <pc:sldChg chg="modSp del">
        <pc:chgData name="Vahid Farahmandian" userId="cd6732ace925dd6a" providerId="LiveId" clId="{B7B1E0AE-899A-4034-AE3B-A5A994F47F72}" dt="2022-06-08T15:22:54.042" v="46" actId="47"/>
        <pc:sldMkLst>
          <pc:docMk/>
          <pc:sldMk cId="616866533" sldId="307"/>
        </pc:sldMkLst>
        <pc:spChg chg="mod">
          <ac:chgData name="Vahid Farahmandian" userId="cd6732ace925dd6a" providerId="LiveId" clId="{B7B1E0AE-899A-4034-AE3B-A5A994F47F72}" dt="2022-06-08T14:59:48.237" v="33"/>
          <ac:spMkLst>
            <pc:docMk/>
            <pc:sldMk cId="616866533" sldId="307"/>
            <ac:spMk id="2" creationId="{00000000-0000-0000-0000-000000000000}"/>
          </ac:spMkLst>
        </pc:spChg>
      </pc:sldChg>
      <pc:sldChg chg="addSp modSp add mod">
        <pc:chgData name="Vahid Farahmandian" userId="cd6732ace925dd6a" providerId="LiveId" clId="{B7B1E0AE-899A-4034-AE3B-A5A994F47F72}" dt="2022-06-09T16:15:33.804" v="1348" actId="14100"/>
        <pc:sldMkLst>
          <pc:docMk/>
          <pc:sldMk cId="2085173917" sldId="307"/>
        </pc:sldMkLst>
        <pc:spChg chg="mod">
          <ac:chgData name="Vahid Farahmandian" userId="cd6732ace925dd6a" providerId="LiveId" clId="{B7B1E0AE-899A-4034-AE3B-A5A994F47F72}" dt="2022-06-08T19:00:10.319" v="882" actId="20577"/>
          <ac:spMkLst>
            <pc:docMk/>
            <pc:sldMk cId="2085173917" sldId="307"/>
            <ac:spMk id="3" creationId="{00000000-0000-0000-0000-000000000000}"/>
          </ac:spMkLst>
        </pc:spChg>
        <pc:picChg chg="add mod">
          <ac:chgData name="Vahid Farahmandian" userId="cd6732ace925dd6a" providerId="LiveId" clId="{B7B1E0AE-899A-4034-AE3B-A5A994F47F72}" dt="2022-06-09T16:15:33.804" v="1348" actId="14100"/>
          <ac:picMkLst>
            <pc:docMk/>
            <pc:sldMk cId="2085173917" sldId="307"/>
            <ac:picMk id="6" creationId="{BB0452D7-AAF8-C6A2-8A1D-234ECBD40E86}"/>
          </ac:picMkLst>
        </pc:picChg>
      </pc:sldChg>
      <pc:sldChg chg="modSp del mod">
        <pc:chgData name="Vahid Farahmandian" userId="cd6732ace925dd6a" providerId="LiveId" clId="{B7B1E0AE-899A-4034-AE3B-A5A994F47F72}" dt="2022-06-08T15:22:54.042" v="46" actId="47"/>
        <pc:sldMkLst>
          <pc:docMk/>
          <pc:sldMk cId="1450781941" sldId="308"/>
        </pc:sldMkLst>
        <pc:spChg chg="mod">
          <ac:chgData name="Vahid Farahmandian" userId="cd6732ace925dd6a" providerId="LiveId" clId="{B7B1E0AE-899A-4034-AE3B-A5A994F47F72}" dt="2022-06-08T14:59:48.237" v="33"/>
          <ac:spMkLst>
            <pc:docMk/>
            <pc:sldMk cId="1450781941" sldId="308"/>
            <ac:spMk id="2" creationId="{00000000-0000-0000-0000-000000000000}"/>
          </ac:spMkLst>
        </pc:spChg>
        <pc:spChg chg="mod">
          <ac:chgData name="Vahid Farahmandian" userId="cd6732ace925dd6a" providerId="LiveId" clId="{B7B1E0AE-899A-4034-AE3B-A5A994F47F72}" dt="2022-06-08T14:59:48.523" v="45" actId="27636"/>
          <ac:spMkLst>
            <pc:docMk/>
            <pc:sldMk cId="1450781941" sldId="308"/>
            <ac:spMk id="3" creationId="{00000000-0000-0000-0000-000000000000}"/>
          </ac:spMkLst>
        </pc:spChg>
      </pc:sldChg>
      <pc:sldChg chg="addSp delSp modSp add mod">
        <pc:chgData name="Vahid Farahmandian" userId="cd6732ace925dd6a" providerId="LiveId" clId="{B7B1E0AE-899A-4034-AE3B-A5A994F47F72}" dt="2022-06-08T19:09:01.993" v="915" actId="14100"/>
        <pc:sldMkLst>
          <pc:docMk/>
          <pc:sldMk cId="2719384711" sldId="308"/>
        </pc:sldMkLst>
        <pc:spChg chg="mod">
          <ac:chgData name="Vahid Farahmandian" userId="cd6732ace925dd6a" providerId="LiveId" clId="{B7B1E0AE-899A-4034-AE3B-A5A994F47F72}" dt="2022-06-08T19:01:16.624" v="886"/>
          <ac:spMkLst>
            <pc:docMk/>
            <pc:sldMk cId="2719384711" sldId="308"/>
            <ac:spMk id="2" creationId="{00000000-0000-0000-0000-000000000000}"/>
          </ac:spMkLst>
        </pc:spChg>
        <pc:spChg chg="mod">
          <ac:chgData name="Vahid Farahmandian" userId="cd6732ace925dd6a" providerId="LiveId" clId="{B7B1E0AE-899A-4034-AE3B-A5A994F47F72}" dt="2022-06-08T19:09:01.993" v="915" actId="14100"/>
          <ac:spMkLst>
            <pc:docMk/>
            <pc:sldMk cId="2719384711" sldId="308"/>
            <ac:spMk id="3" creationId="{00000000-0000-0000-0000-000000000000}"/>
          </ac:spMkLst>
        </pc:spChg>
        <pc:picChg chg="add mod">
          <ac:chgData name="Vahid Farahmandian" userId="cd6732ace925dd6a" providerId="LiveId" clId="{B7B1E0AE-899A-4034-AE3B-A5A994F47F72}" dt="2022-06-08T19:08:58.593" v="914" actId="1076"/>
          <ac:picMkLst>
            <pc:docMk/>
            <pc:sldMk cId="2719384711" sldId="308"/>
            <ac:picMk id="4" creationId="{A27BBC08-C76B-52EC-05B0-CD04844CE270}"/>
          </ac:picMkLst>
        </pc:picChg>
        <pc:picChg chg="del">
          <ac:chgData name="Vahid Farahmandian" userId="cd6732ace925dd6a" providerId="LiveId" clId="{B7B1E0AE-899A-4034-AE3B-A5A994F47F72}" dt="2022-06-08T19:01:06.878" v="884" actId="478"/>
          <ac:picMkLst>
            <pc:docMk/>
            <pc:sldMk cId="2719384711" sldId="308"/>
            <ac:picMk id="6" creationId="{BB0452D7-AAF8-C6A2-8A1D-234ECBD40E86}"/>
          </ac:picMkLst>
        </pc:picChg>
      </pc:sldChg>
      <pc:sldChg chg="addSp delSp modSp add mod">
        <pc:chgData name="Vahid Farahmandian" userId="cd6732ace925dd6a" providerId="LiveId" clId="{B7B1E0AE-899A-4034-AE3B-A5A994F47F72}" dt="2022-06-08T19:16:58.789" v="938" actId="1076"/>
        <pc:sldMkLst>
          <pc:docMk/>
          <pc:sldMk cId="1614397066" sldId="309"/>
        </pc:sldMkLst>
        <pc:spChg chg="mod">
          <ac:chgData name="Vahid Farahmandian" userId="cd6732ace925dd6a" providerId="LiveId" clId="{B7B1E0AE-899A-4034-AE3B-A5A994F47F72}" dt="2022-06-08T19:09:33.793" v="917"/>
          <ac:spMkLst>
            <pc:docMk/>
            <pc:sldMk cId="1614397066" sldId="309"/>
            <ac:spMk id="2" creationId="{00000000-0000-0000-0000-000000000000}"/>
          </ac:spMkLst>
        </pc:spChg>
        <pc:spChg chg="mod">
          <ac:chgData name="Vahid Farahmandian" userId="cd6732ace925dd6a" providerId="LiveId" clId="{B7B1E0AE-899A-4034-AE3B-A5A994F47F72}" dt="2022-06-08T19:16:38.839" v="933" actId="20577"/>
          <ac:spMkLst>
            <pc:docMk/>
            <pc:sldMk cId="1614397066" sldId="309"/>
            <ac:spMk id="3" creationId="{00000000-0000-0000-0000-000000000000}"/>
          </ac:spMkLst>
        </pc:spChg>
        <pc:picChg chg="del">
          <ac:chgData name="Vahid Farahmandian" userId="cd6732ace925dd6a" providerId="LiveId" clId="{B7B1E0AE-899A-4034-AE3B-A5A994F47F72}" dt="2022-06-08T19:09:35.680" v="918" actId="478"/>
          <ac:picMkLst>
            <pc:docMk/>
            <pc:sldMk cId="1614397066" sldId="309"/>
            <ac:picMk id="4" creationId="{A27BBC08-C76B-52EC-05B0-CD04844CE270}"/>
          </ac:picMkLst>
        </pc:picChg>
        <pc:picChg chg="add mod">
          <ac:chgData name="Vahid Farahmandian" userId="cd6732ace925dd6a" providerId="LiveId" clId="{B7B1E0AE-899A-4034-AE3B-A5A994F47F72}" dt="2022-06-08T19:16:58.789" v="938" actId="1076"/>
          <ac:picMkLst>
            <pc:docMk/>
            <pc:sldMk cId="1614397066" sldId="309"/>
            <ac:picMk id="7" creationId="{924B530E-6896-7ACE-23CC-7CF75B1C6BC9}"/>
          </ac:picMkLst>
        </pc:picChg>
      </pc:sldChg>
      <pc:sldChg chg="modSp del">
        <pc:chgData name="Vahid Farahmandian" userId="cd6732ace925dd6a" providerId="LiveId" clId="{B7B1E0AE-899A-4034-AE3B-A5A994F47F72}" dt="2022-06-08T15:22:54.042" v="46" actId="47"/>
        <pc:sldMkLst>
          <pc:docMk/>
          <pc:sldMk cId="2170168326" sldId="309"/>
        </pc:sldMkLst>
        <pc:spChg chg="mod">
          <ac:chgData name="Vahid Farahmandian" userId="cd6732ace925dd6a" providerId="LiveId" clId="{B7B1E0AE-899A-4034-AE3B-A5A994F47F72}" dt="2022-06-08T14:59:48.237" v="33"/>
          <ac:spMkLst>
            <pc:docMk/>
            <pc:sldMk cId="2170168326" sldId="309"/>
            <ac:spMk id="2" creationId="{00000000-0000-0000-0000-000000000000}"/>
          </ac:spMkLst>
        </pc:spChg>
      </pc:sldChg>
      <pc:sldChg chg="modSp del">
        <pc:chgData name="Vahid Farahmandian" userId="cd6732ace925dd6a" providerId="LiveId" clId="{B7B1E0AE-899A-4034-AE3B-A5A994F47F72}" dt="2022-06-08T15:22:54.042" v="46" actId="47"/>
        <pc:sldMkLst>
          <pc:docMk/>
          <pc:sldMk cId="360130743" sldId="310"/>
        </pc:sldMkLst>
        <pc:spChg chg="mod">
          <ac:chgData name="Vahid Farahmandian" userId="cd6732ace925dd6a" providerId="LiveId" clId="{B7B1E0AE-899A-4034-AE3B-A5A994F47F72}" dt="2022-06-08T14:59:48.237" v="33"/>
          <ac:spMkLst>
            <pc:docMk/>
            <pc:sldMk cId="360130743" sldId="310"/>
            <ac:spMk id="2" creationId="{00000000-0000-0000-0000-000000000000}"/>
          </ac:spMkLst>
        </pc:spChg>
      </pc:sldChg>
      <pc:sldChg chg="delSp modSp add mod">
        <pc:chgData name="Vahid Farahmandian" userId="cd6732ace925dd6a" providerId="LiveId" clId="{B7B1E0AE-899A-4034-AE3B-A5A994F47F72}" dt="2022-06-08T19:20:14.038" v="970" actId="20577"/>
        <pc:sldMkLst>
          <pc:docMk/>
          <pc:sldMk cId="3641679375" sldId="310"/>
        </pc:sldMkLst>
        <pc:spChg chg="mod">
          <ac:chgData name="Vahid Farahmandian" userId="cd6732ace925dd6a" providerId="LiveId" clId="{B7B1E0AE-899A-4034-AE3B-A5A994F47F72}" dt="2022-06-08T19:20:14.038" v="970" actId="20577"/>
          <ac:spMkLst>
            <pc:docMk/>
            <pc:sldMk cId="3641679375" sldId="310"/>
            <ac:spMk id="2" creationId="{00000000-0000-0000-0000-000000000000}"/>
          </ac:spMkLst>
        </pc:spChg>
        <pc:spChg chg="mod">
          <ac:chgData name="Vahid Farahmandian" userId="cd6732ace925dd6a" providerId="LiveId" clId="{B7B1E0AE-899A-4034-AE3B-A5A994F47F72}" dt="2022-06-08T19:19:21.239" v="957" actId="20577"/>
          <ac:spMkLst>
            <pc:docMk/>
            <pc:sldMk cId="3641679375" sldId="310"/>
            <ac:spMk id="3" creationId="{00000000-0000-0000-0000-000000000000}"/>
          </ac:spMkLst>
        </pc:spChg>
        <pc:picChg chg="del">
          <ac:chgData name="Vahid Farahmandian" userId="cd6732ace925dd6a" providerId="LiveId" clId="{B7B1E0AE-899A-4034-AE3B-A5A994F47F72}" dt="2022-06-08T19:18:17.566" v="941" actId="478"/>
          <ac:picMkLst>
            <pc:docMk/>
            <pc:sldMk cId="3641679375" sldId="310"/>
            <ac:picMk id="7" creationId="{924B530E-6896-7ACE-23CC-7CF75B1C6BC9}"/>
          </ac:picMkLst>
        </pc:picChg>
      </pc:sldChg>
      <pc:sldChg chg="addSp modSp add mod">
        <pc:chgData name="Vahid Farahmandian" userId="cd6732ace925dd6a" providerId="LiveId" clId="{B7B1E0AE-899A-4034-AE3B-A5A994F47F72}" dt="2022-06-08T19:25:51.716" v="978" actId="1076"/>
        <pc:sldMkLst>
          <pc:docMk/>
          <pc:sldMk cId="1432348589" sldId="311"/>
        </pc:sldMkLst>
        <pc:spChg chg="mod">
          <ac:chgData name="Vahid Farahmandian" userId="cd6732ace925dd6a" providerId="LiveId" clId="{B7B1E0AE-899A-4034-AE3B-A5A994F47F72}" dt="2022-06-08T19:21:13.891" v="972"/>
          <ac:spMkLst>
            <pc:docMk/>
            <pc:sldMk cId="1432348589" sldId="311"/>
            <ac:spMk id="2" creationId="{00000000-0000-0000-0000-000000000000}"/>
          </ac:spMkLst>
        </pc:spChg>
        <pc:spChg chg="mod">
          <ac:chgData name="Vahid Farahmandian" userId="cd6732ace925dd6a" providerId="LiveId" clId="{B7B1E0AE-899A-4034-AE3B-A5A994F47F72}" dt="2022-06-08T19:24:43.979" v="977"/>
          <ac:spMkLst>
            <pc:docMk/>
            <pc:sldMk cId="1432348589" sldId="311"/>
            <ac:spMk id="3" creationId="{00000000-0000-0000-0000-000000000000}"/>
          </ac:spMkLst>
        </pc:spChg>
        <pc:picChg chg="add mod">
          <ac:chgData name="Vahid Farahmandian" userId="cd6732ace925dd6a" providerId="LiveId" clId="{B7B1E0AE-899A-4034-AE3B-A5A994F47F72}" dt="2022-06-08T19:25:51.716" v="978" actId="1076"/>
          <ac:picMkLst>
            <pc:docMk/>
            <pc:sldMk cId="1432348589" sldId="311"/>
            <ac:picMk id="6" creationId="{ED557FA0-AED8-7F05-72B1-DF52FF3D4D5D}"/>
          </ac:picMkLst>
        </pc:picChg>
      </pc:sldChg>
      <pc:sldChg chg="modSp del">
        <pc:chgData name="Vahid Farahmandian" userId="cd6732ace925dd6a" providerId="LiveId" clId="{B7B1E0AE-899A-4034-AE3B-A5A994F47F72}" dt="2022-06-08T15:22:54.042" v="46" actId="47"/>
        <pc:sldMkLst>
          <pc:docMk/>
          <pc:sldMk cId="4092185137" sldId="311"/>
        </pc:sldMkLst>
        <pc:spChg chg="mod">
          <ac:chgData name="Vahid Farahmandian" userId="cd6732ace925dd6a" providerId="LiveId" clId="{B7B1E0AE-899A-4034-AE3B-A5A994F47F72}" dt="2022-06-08T14:59:48.237" v="33"/>
          <ac:spMkLst>
            <pc:docMk/>
            <pc:sldMk cId="4092185137" sldId="311"/>
            <ac:spMk id="2" creationId="{00000000-0000-0000-0000-000000000000}"/>
          </ac:spMkLst>
        </pc:spChg>
      </pc:sldChg>
      <pc:sldChg chg="addSp delSp modSp add mod">
        <pc:chgData name="Vahid Farahmandian" userId="cd6732ace925dd6a" providerId="LiveId" clId="{B7B1E0AE-899A-4034-AE3B-A5A994F47F72}" dt="2022-06-08T19:30:04.993" v="1020" actId="113"/>
        <pc:sldMkLst>
          <pc:docMk/>
          <pc:sldMk cId="1971420976" sldId="312"/>
        </pc:sldMkLst>
        <pc:spChg chg="mod">
          <ac:chgData name="Vahid Farahmandian" userId="cd6732ace925dd6a" providerId="LiveId" clId="{B7B1E0AE-899A-4034-AE3B-A5A994F47F72}" dt="2022-06-08T19:26:02.723" v="980"/>
          <ac:spMkLst>
            <pc:docMk/>
            <pc:sldMk cId="1971420976" sldId="312"/>
            <ac:spMk id="2" creationId="{00000000-0000-0000-0000-000000000000}"/>
          </ac:spMkLst>
        </pc:spChg>
        <pc:spChg chg="mod">
          <ac:chgData name="Vahid Farahmandian" userId="cd6732ace925dd6a" providerId="LiveId" clId="{B7B1E0AE-899A-4034-AE3B-A5A994F47F72}" dt="2022-06-08T19:30:04.993" v="1020" actId="113"/>
          <ac:spMkLst>
            <pc:docMk/>
            <pc:sldMk cId="1971420976" sldId="312"/>
            <ac:spMk id="3" creationId="{00000000-0000-0000-0000-000000000000}"/>
          </ac:spMkLst>
        </pc:spChg>
        <pc:picChg chg="del">
          <ac:chgData name="Vahid Farahmandian" userId="cd6732ace925dd6a" providerId="LiveId" clId="{B7B1E0AE-899A-4034-AE3B-A5A994F47F72}" dt="2022-06-08T19:26:11.410" v="982" actId="478"/>
          <ac:picMkLst>
            <pc:docMk/>
            <pc:sldMk cId="1971420976" sldId="312"/>
            <ac:picMk id="6" creationId="{ED557FA0-AED8-7F05-72B1-DF52FF3D4D5D}"/>
          </ac:picMkLst>
        </pc:picChg>
        <pc:picChg chg="add mod">
          <ac:chgData name="Vahid Farahmandian" userId="cd6732ace925dd6a" providerId="LiveId" clId="{B7B1E0AE-899A-4034-AE3B-A5A994F47F72}" dt="2022-06-08T19:29:24.658" v="1016" actId="1035"/>
          <ac:picMkLst>
            <pc:docMk/>
            <pc:sldMk cId="1971420976" sldId="312"/>
            <ac:picMk id="7" creationId="{4BBCB75F-5432-B70D-E3EA-A7622785ED70}"/>
          </ac:picMkLst>
        </pc:picChg>
      </pc:sldChg>
      <pc:sldChg chg="modSp del">
        <pc:chgData name="Vahid Farahmandian" userId="cd6732ace925dd6a" providerId="LiveId" clId="{B7B1E0AE-899A-4034-AE3B-A5A994F47F72}" dt="2022-06-08T15:22:54.042" v="46" actId="47"/>
        <pc:sldMkLst>
          <pc:docMk/>
          <pc:sldMk cId="4281567423" sldId="312"/>
        </pc:sldMkLst>
        <pc:spChg chg="mod">
          <ac:chgData name="Vahid Farahmandian" userId="cd6732ace925dd6a" providerId="LiveId" clId="{B7B1E0AE-899A-4034-AE3B-A5A994F47F72}" dt="2022-06-08T14:59:48.237" v="33"/>
          <ac:spMkLst>
            <pc:docMk/>
            <pc:sldMk cId="4281567423" sldId="312"/>
            <ac:spMk id="2" creationId="{00000000-0000-0000-0000-000000000000}"/>
          </ac:spMkLst>
        </pc:spChg>
      </pc:sldChg>
      <pc:sldChg chg="addSp delSp modSp add mod">
        <pc:chgData name="Vahid Farahmandian" userId="cd6732ace925dd6a" providerId="LiveId" clId="{B7B1E0AE-899A-4034-AE3B-A5A994F47F72}" dt="2022-06-09T14:18:28.765" v="1042" actId="478"/>
        <pc:sldMkLst>
          <pc:docMk/>
          <pc:sldMk cId="3436137209" sldId="313"/>
        </pc:sldMkLst>
        <pc:spChg chg="mod">
          <ac:chgData name="Vahid Farahmandian" userId="cd6732ace925dd6a" providerId="LiveId" clId="{B7B1E0AE-899A-4034-AE3B-A5A994F47F72}" dt="2022-06-08T19:33:31.424" v="1040" actId="404"/>
          <ac:spMkLst>
            <pc:docMk/>
            <pc:sldMk cId="3436137209" sldId="313"/>
            <ac:spMk id="3" creationId="{00000000-0000-0000-0000-000000000000}"/>
          </ac:spMkLst>
        </pc:spChg>
        <pc:spChg chg="add del">
          <ac:chgData name="Vahid Farahmandian" userId="cd6732ace925dd6a" providerId="LiveId" clId="{B7B1E0AE-899A-4034-AE3B-A5A994F47F72}" dt="2022-06-09T14:18:28.765" v="1042" actId="478"/>
          <ac:spMkLst>
            <pc:docMk/>
            <pc:sldMk cId="3436137209" sldId="313"/>
            <ac:spMk id="4" creationId="{0A007EFF-3AC6-3725-EAE1-4B737E332393}"/>
          </ac:spMkLst>
        </pc:spChg>
        <pc:picChg chg="del">
          <ac:chgData name="Vahid Farahmandian" userId="cd6732ace925dd6a" providerId="LiveId" clId="{B7B1E0AE-899A-4034-AE3B-A5A994F47F72}" dt="2022-06-08T19:32:10.734" v="1024" actId="478"/>
          <ac:picMkLst>
            <pc:docMk/>
            <pc:sldMk cId="3436137209" sldId="313"/>
            <ac:picMk id="7" creationId="{4BBCB75F-5432-B70D-E3EA-A7622785ED70}"/>
          </ac:picMkLst>
        </pc:picChg>
      </pc:sldChg>
      <pc:sldChg chg="addSp delSp modSp add mod ord">
        <pc:chgData name="Vahid Farahmandian" userId="cd6732ace925dd6a" providerId="LiveId" clId="{B7B1E0AE-899A-4034-AE3B-A5A994F47F72}" dt="2022-06-09T14:26:40.047" v="1083" actId="1036"/>
        <pc:sldMkLst>
          <pc:docMk/>
          <pc:sldMk cId="3300019376" sldId="314"/>
        </pc:sldMkLst>
        <pc:spChg chg="mod">
          <ac:chgData name="Vahid Farahmandian" userId="cd6732ace925dd6a" providerId="LiveId" clId="{B7B1E0AE-899A-4034-AE3B-A5A994F47F72}" dt="2022-06-09T14:26:36.863" v="1074" actId="20577"/>
          <ac:spMkLst>
            <pc:docMk/>
            <pc:sldMk cId="3300019376" sldId="314"/>
            <ac:spMk id="3" creationId="{00000000-0000-0000-0000-000000000000}"/>
          </ac:spMkLst>
        </pc:spChg>
        <pc:spChg chg="mod">
          <ac:chgData name="Vahid Farahmandian" userId="cd6732ace925dd6a" providerId="LiveId" clId="{B7B1E0AE-899A-4034-AE3B-A5A994F47F72}" dt="2022-06-09T14:19:22.878" v="1053" actId="6549"/>
          <ac:spMkLst>
            <pc:docMk/>
            <pc:sldMk cId="3300019376" sldId="314"/>
            <ac:spMk id="9" creationId="{DD91CB4E-7A7F-583B-B146-80FA4842EB70}"/>
          </ac:spMkLst>
        </pc:spChg>
        <pc:picChg chg="del">
          <ac:chgData name="Vahid Farahmandian" userId="cd6732ace925dd6a" providerId="LiveId" clId="{B7B1E0AE-899A-4034-AE3B-A5A994F47F72}" dt="2022-06-09T14:18:46.642" v="1046" actId="478"/>
          <ac:picMkLst>
            <pc:docMk/>
            <pc:sldMk cId="3300019376" sldId="314"/>
            <ac:picMk id="2" creationId="{D9F0FCE3-40E5-CAC0-C6D4-8B940DF748EE}"/>
          </ac:picMkLst>
        </pc:picChg>
        <pc:picChg chg="add del mod">
          <ac:chgData name="Vahid Farahmandian" userId="cd6732ace925dd6a" providerId="LiveId" clId="{B7B1E0AE-899A-4034-AE3B-A5A994F47F72}" dt="2022-06-09T14:26:26.630" v="1063" actId="478"/>
          <ac:picMkLst>
            <pc:docMk/>
            <pc:sldMk cId="3300019376" sldId="314"/>
            <ac:picMk id="4" creationId="{61046DE8-A155-D517-1B57-19652DA30BDF}"/>
          </ac:picMkLst>
        </pc:picChg>
        <pc:picChg chg="add mod">
          <ac:chgData name="Vahid Farahmandian" userId="cd6732ace925dd6a" providerId="LiveId" clId="{B7B1E0AE-899A-4034-AE3B-A5A994F47F72}" dt="2022-06-09T14:26:40.047" v="1083" actId="1036"/>
          <ac:picMkLst>
            <pc:docMk/>
            <pc:sldMk cId="3300019376" sldId="314"/>
            <ac:picMk id="6" creationId="{D162977E-1F0E-CBE2-B31F-CCB7905DCCB3}"/>
          </ac:picMkLst>
        </pc:picChg>
      </pc:sldChg>
      <pc:sldChg chg="modSp add del mod ord">
        <pc:chgData name="Vahid Farahmandian" userId="cd6732ace925dd6a" providerId="LiveId" clId="{B7B1E0AE-899A-4034-AE3B-A5A994F47F72}" dt="2022-06-09T14:25:28.547" v="1058" actId="47"/>
        <pc:sldMkLst>
          <pc:docMk/>
          <pc:sldMk cId="200747494" sldId="315"/>
        </pc:sldMkLst>
        <pc:spChg chg="mod">
          <ac:chgData name="Vahid Farahmandian" userId="cd6732ace925dd6a" providerId="LiveId" clId="{B7B1E0AE-899A-4034-AE3B-A5A994F47F72}" dt="2022-06-09T14:20:30.607" v="1057"/>
          <ac:spMkLst>
            <pc:docMk/>
            <pc:sldMk cId="200747494" sldId="315"/>
            <ac:spMk id="2" creationId="{00000000-0000-0000-0000-000000000000}"/>
          </ac:spMkLst>
        </pc:spChg>
      </pc:sldChg>
      <pc:sldChg chg="modSp add mod">
        <pc:chgData name="Vahid Farahmandian" userId="cd6732ace925dd6a" providerId="LiveId" clId="{B7B1E0AE-899A-4034-AE3B-A5A994F47F72}" dt="2022-06-09T14:25:30.024" v="1061" actId="27636"/>
        <pc:sldMkLst>
          <pc:docMk/>
          <pc:sldMk cId="2047112241" sldId="315"/>
        </pc:sldMkLst>
        <pc:spChg chg="mod">
          <ac:chgData name="Vahid Farahmandian" userId="cd6732ace925dd6a" providerId="LiveId" clId="{B7B1E0AE-899A-4034-AE3B-A5A994F47F72}" dt="2022-06-09T14:25:30.024" v="1061" actId="27636"/>
          <ac:spMkLst>
            <pc:docMk/>
            <pc:sldMk cId="2047112241" sldId="315"/>
            <ac:spMk id="3" creationId="{00000000-0000-0000-0000-000000000000}"/>
          </ac:spMkLst>
        </pc:spChg>
      </pc:sldChg>
      <pc:sldChg chg="add">
        <pc:chgData name="Vahid Farahmandian" userId="cd6732ace925dd6a" providerId="LiveId" clId="{B7B1E0AE-899A-4034-AE3B-A5A994F47F72}" dt="2022-06-09T14:25:29.974" v="1059"/>
        <pc:sldMkLst>
          <pc:docMk/>
          <pc:sldMk cId="2184806306" sldId="316"/>
        </pc:sldMkLst>
      </pc:sldChg>
      <pc:sldChg chg="add">
        <pc:chgData name="Vahid Farahmandian" userId="cd6732ace925dd6a" providerId="LiveId" clId="{B7B1E0AE-899A-4034-AE3B-A5A994F47F72}" dt="2022-06-09T14:25:29.974" v="1059"/>
        <pc:sldMkLst>
          <pc:docMk/>
          <pc:sldMk cId="605000623" sldId="317"/>
        </pc:sldMkLst>
      </pc:sldChg>
      <pc:sldChg chg="modSp add mod">
        <pc:chgData name="Vahid Farahmandian" userId="cd6732ace925dd6a" providerId="LiveId" clId="{B7B1E0AE-899A-4034-AE3B-A5A994F47F72}" dt="2022-06-09T14:25:30.043" v="1062" actId="27636"/>
        <pc:sldMkLst>
          <pc:docMk/>
          <pc:sldMk cId="2805024190" sldId="318"/>
        </pc:sldMkLst>
        <pc:spChg chg="mod">
          <ac:chgData name="Vahid Farahmandian" userId="cd6732ace925dd6a" providerId="LiveId" clId="{B7B1E0AE-899A-4034-AE3B-A5A994F47F72}" dt="2022-06-09T14:25:30.043" v="1062" actId="27636"/>
          <ac:spMkLst>
            <pc:docMk/>
            <pc:sldMk cId="2805024190" sldId="318"/>
            <ac:spMk id="3" creationId="{00000000-0000-0000-0000-000000000000}"/>
          </ac:spMkLst>
        </pc:spChg>
      </pc:sldChg>
      <pc:sldChg chg="add">
        <pc:chgData name="Vahid Farahmandian" userId="cd6732ace925dd6a" providerId="LiveId" clId="{B7B1E0AE-899A-4034-AE3B-A5A994F47F72}" dt="2022-06-09T14:25:29.974" v="1059"/>
        <pc:sldMkLst>
          <pc:docMk/>
          <pc:sldMk cId="3738760675" sldId="319"/>
        </pc:sldMkLst>
      </pc:sldChg>
      <pc:sldChg chg="add">
        <pc:chgData name="Vahid Farahmandian" userId="cd6732ace925dd6a" providerId="LiveId" clId="{B7B1E0AE-899A-4034-AE3B-A5A994F47F72}" dt="2022-06-09T14:27:11.746" v="1084"/>
        <pc:sldMkLst>
          <pc:docMk/>
          <pc:sldMk cId="3534846712" sldId="320"/>
        </pc:sldMkLst>
      </pc:sldChg>
      <pc:sldChg chg="modSp add mod">
        <pc:chgData name="Vahid Farahmandian" userId="cd6732ace925dd6a" providerId="LiveId" clId="{B7B1E0AE-899A-4034-AE3B-A5A994F47F72}" dt="2022-06-09T14:27:11.791" v="1085" actId="27636"/>
        <pc:sldMkLst>
          <pc:docMk/>
          <pc:sldMk cId="4154434850" sldId="321"/>
        </pc:sldMkLst>
        <pc:spChg chg="mod">
          <ac:chgData name="Vahid Farahmandian" userId="cd6732ace925dd6a" providerId="LiveId" clId="{B7B1E0AE-899A-4034-AE3B-A5A994F47F72}" dt="2022-06-09T14:27:11.791" v="1085" actId="27636"/>
          <ac:spMkLst>
            <pc:docMk/>
            <pc:sldMk cId="4154434850" sldId="321"/>
            <ac:spMk id="3" creationId="{00000000-0000-0000-0000-000000000000}"/>
          </ac:spMkLst>
        </pc:spChg>
      </pc:sldChg>
      <pc:sldChg chg="modSp add mod">
        <pc:chgData name="Vahid Farahmandian" userId="cd6732ace925dd6a" providerId="LiveId" clId="{B7B1E0AE-899A-4034-AE3B-A5A994F47F72}" dt="2022-06-09T14:27:11.798" v="1086" actId="27636"/>
        <pc:sldMkLst>
          <pc:docMk/>
          <pc:sldMk cId="4183832425" sldId="322"/>
        </pc:sldMkLst>
        <pc:spChg chg="mod">
          <ac:chgData name="Vahid Farahmandian" userId="cd6732ace925dd6a" providerId="LiveId" clId="{B7B1E0AE-899A-4034-AE3B-A5A994F47F72}" dt="2022-06-09T14:27:11.798" v="1086" actId="27636"/>
          <ac:spMkLst>
            <pc:docMk/>
            <pc:sldMk cId="4183832425" sldId="322"/>
            <ac:spMk id="3" creationId="{00000000-0000-0000-0000-000000000000}"/>
          </ac:spMkLst>
        </pc:spChg>
      </pc:sldChg>
      <pc:sldChg chg="modSp add mod">
        <pc:chgData name="Vahid Farahmandian" userId="cd6732ace925dd6a" providerId="LiveId" clId="{B7B1E0AE-899A-4034-AE3B-A5A994F47F72}" dt="2022-06-09T14:27:11.809" v="1087" actId="27636"/>
        <pc:sldMkLst>
          <pc:docMk/>
          <pc:sldMk cId="1007257169" sldId="323"/>
        </pc:sldMkLst>
        <pc:spChg chg="mod">
          <ac:chgData name="Vahid Farahmandian" userId="cd6732ace925dd6a" providerId="LiveId" clId="{B7B1E0AE-899A-4034-AE3B-A5A994F47F72}" dt="2022-06-09T14:27:11.809" v="1087" actId="27636"/>
          <ac:spMkLst>
            <pc:docMk/>
            <pc:sldMk cId="1007257169" sldId="323"/>
            <ac:spMk id="3" creationId="{00000000-0000-0000-0000-000000000000}"/>
          </ac:spMkLst>
        </pc:spChg>
      </pc:sldChg>
      <pc:sldChg chg="add">
        <pc:chgData name="Vahid Farahmandian" userId="cd6732ace925dd6a" providerId="LiveId" clId="{B7B1E0AE-899A-4034-AE3B-A5A994F47F72}" dt="2022-06-09T14:27:11.746" v="1084"/>
        <pc:sldMkLst>
          <pc:docMk/>
          <pc:sldMk cId="2205044150" sldId="324"/>
        </pc:sldMkLst>
      </pc:sldChg>
      <pc:sldChg chg="add">
        <pc:chgData name="Vahid Farahmandian" userId="cd6732ace925dd6a" providerId="LiveId" clId="{B7B1E0AE-899A-4034-AE3B-A5A994F47F72}" dt="2022-06-09T14:27:11.746" v="1084"/>
        <pc:sldMkLst>
          <pc:docMk/>
          <pc:sldMk cId="138164260" sldId="325"/>
        </pc:sldMkLst>
      </pc:sldChg>
      <pc:sldChg chg="add">
        <pc:chgData name="Vahid Farahmandian" userId="cd6732ace925dd6a" providerId="LiveId" clId="{B7B1E0AE-899A-4034-AE3B-A5A994F47F72}" dt="2022-06-09T14:27:11.746" v="1084"/>
        <pc:sldMkLst>
          <pc:docMk/>
          <pc:sldMk cId="3103880390" sldId="326"/>
        </pc:sldMkLst>
      </pc:sldChg>
      <pc:sldChg chg="addSp delSp modSp add mod ord">
        <pc:chgData name="Vahid Farahmandian" userId="cd6732ace925dd6a" providerId="LiveId" clId="{B7B1E0AE-899A-4034-AE3B-A5A994F47F72}" dt="2022-06-09T14:43:24.901" v="1156"/>
        <pc:sldMkLst>
          <pc:docMk/>
          <pc:sldMk cId="2502986655" sldId="327"/>
        </pc:sldMkLst>
        <pc:spChg chg="mod">
          <ac:chgData name="Vahid Farahmandian" userId="cd6732ace925dd6a" providerId="LiveId" clId="{B7B1E0AE-899A-4034-AE3B-A5A994F47F72}" dt="2022-06-09T14:34:02.923" v="1137" actId="20577"/>
          <ac:spMkLst>
            <pc:docMk/>
            <pc:sldMk cId="2502986655" sldId="327"/>
            <ac:spMk id="3" creationId="{00000000-0000-0000-0000-000000000000}"/>
          </ac:spMkLst>
        </pc:spChg>
        <pc:spChg chg="mod">
          <ac:chgData name="Vahid Farahmandian" userId="cd6732ace925dd6a" providerId="LiveId" clId="{B7B1E0AE-899A-4034-AE3B-A5A994F47F72}" dt="2022-06-09T14:43:24.901" v="1156"/>
          <ac:spMkLst>
            <pc:docMk/>
            <pc:sldMk cId="2502986655" sldId="327"/>
            <ac:spMk id="9" creationId="{DD91CB4E-7A7F-583B-B146-80FA4842EB70}"/>
          </ac:spMkLst>
        </pc:spChg>
        <pc:picChg chg="add mod">
          <ac:chgData name="Vahid Farahmandian" userId="cd6732ace925dd6a" providerId="LiveId" clId="{B7B1E0AE-899A-4034-AE3B-A5A994F47F72}" dt="2022-06-09T14:33:53.309" v="1107" actId="1076"/>
          <ac:picMkLst>
            <pc:docMk/>
            <pc:sldMk cId="2502986655" sldId="327"/>
            <ac:picMk id="2" creationId="{64097E6F-35BB-E62B-3460-B20C83D2C695}"/>
          </ac:picMkLst>
        </pc:picChg>
        <pc:picChg chg="del">
          <ac:chgData name="Vahid Farahmandian" userId="cd6732ace925dd6a" providerId="LiveId" clId="{B7B1E0AE-899A-4034-AE3B-A5A994F47F72}" dt="2022-06-09T14:33:47.268" v="1103" actId="478"/>
          <ac:picMkLst>
            <pc:docMk/>
            <pc:sldMk cId="2502986655" sldId="327"/>
            <ac:picMk id="6" creationId="{D162977E-1F0E-CBE2-B31F-CCB7905DCCB3}"/>
          </ac:picMkLst>
        </pc:picChg>
      </pc:sldChg>
      <pc:sldChg chg="delSp modSp add mod">
        <pc:chgData name="Vahid Farahmandian" userId="cd6732ace925dd6a" providerId="LiveId" clId="{B7B1E0AE-899A-4034-AE3B-A5A994F47F72}" dt="2022-06-09T14:34:15.454" v="1138" actId="21"/>
        <pc:sldMkLst>
          <pc:docMk/>
          <pc:sldMk cId="2736141614" sldId="328"/>
        </pc:sldMkLst>
        <pc:spChg chg="mod">
          <ac:chgData name="Vahid Farahmandian" userId="cd6732ace925dd6a" providerId="LiveId" clId="{B7B1E0AE-899A-4034-AE3B-A5A994F47F72}" dt="2022-06-09T14:29:16.859" v="1094" actId="27636"/>
          <ac:spMkLst>
            <pc:docMk/>
            <pc:sldMk cId="2736141614" sldId="328"/>
            <ac:spMk id="3" creationId="{00000000-0000-0000-0000-000000000000}"/>
          </ac:spMkLst>
        </pc:spChg>
        <pc:picChg chg="del">
          <ac:chgData name="Vahid Farahmandian" userId="cd6732ace925dd6a" providerId="LiveId" clId="{B7B1E0AE-899A-4034-AE3B-A5A994F47F72}" dt="2022-06-09T14:34:15.454" v="1138" actId="21"/>
          <ac:picMkLst>
            <pc:docMk/>
            <pc:sldMk cId="2736141614" sldId="328"/>
            <ac:picMk id="4" creationId="{20A14DCA-D0C0-48D8-96EF-F9221A41B071}"/>
          </ac:picMkLst>
        </pc:picChg>
      </pc:sldChg>
      <pc:sldChg chg="add">
        <pc:chgData name="Vahid Farahmandian" userId="cd6732ace925dd6a" providerId="LiveId" clId="{B7B1E0AE-899A-4034-AE3B-A5A994F47F72}" dt="2022-06-09T14:29:16.823" v="1093"/>
        <pc:sldMkLst>
          <pc:docMk/>
          <pc:sldMk cId="967235040" sldId="329"/>
        </pc:sldMkLst>
      </pc:sldChg>
      <pc:sldChg chg="add">
        <pc:chgData name="Vahid Farahmandian" userId="cd6732ace925dd6a" providerId="LiveId" clId="{B7B1E0AE-899A-4034-AE3B-A5A994F47F72}" dt="2022-06-09T14:29:16.823" v="1093"/>
        <pc:sldMkLst>
          <pc:docMk/>
          <pc:sldMk cId="913639590" sldId="330"/>
        </pc:sldMkLst>
      </pc:sldChg>
      <pc:sldChg chg="add">
        <pc:chgData name="Vahid Farahmandian" userId="cd6732ace925dd6a" providerId="LiveId" clId="{B7B1E0AE-899A-4034-AE3B-A5A994F47F72}" dt="2022-06-09T14:29:16.823" v="1093"/>
        <pc:sldMkLst>
          <pc:docMk/>
          <pc:sldMk cId="792841368" sldId="331"/>
        </pc:sldMkLst>
      </pc:sldChg>
      <pc:sldChg chg="add">
        <pc:chgData name="Vahid Farahmandian" userId="cd6732ace925dd6a" providerId="LiveId" clId="{B7B1E0AE-899A-4034-AE3B-A5A994F47F72}" dt="2022-06-09T14:29:16.823" v="1093"/>
        <pc:sldMkLst>
          <pc:docMk/>
          <pc:sldMk cId="4069429093" sldId="332"/>
        </pc:sldMkLst>
      </pc:sldChg>
      <pc:sldChg chg="add">
        <pc:chgData name="Vahid Farahmandian" userId="cd6732ace925dd6a" providerId="LiveId" clId="{B7B1E0AE-899A-4034-AE3B-A5A994F47F72}" dt="2022-06-09T14:29:16.823" v="1093"/>
        <pc:sldMkLst>
          <pc:docMk/>
          <pc:sldMk cId="3598781253" sldId="333"/>
        </pc:sldMkLst>
      </pc:sldChg>
      <pc:sldChg chg="modSp add mod">
        <pc:chgData name="Vahid Farahmandian" userId="cd6732ace925dd6a" providerId="LiveId" clId="{B7B1E0AE-899A-4034-AE3B-A5A994F47F72}" dt="2022-06-09T14:29:16.914" v="1095" actId="27636"/>
        <pc:sldMkLst>
          <pc:docMk/>
          <pc:sldMk cId="1160938194" sldId="334"/>
        </pc:sldMkLst>
        <pc:spChg chg="mod">
          <ac:chgData name="Vahid Farahmandian" userId="cd6732ace925dd6a" providerId="LiveId" clId="{B7B1E0AE-899A-4034-AE3B-A5A994F47F72}" dt="2022-06-09T14:29:16.914" v="1095" actId="27636"/>
          <ac:spMkLst>
            <pc:docMk/>
            <pc:sldMk cId="1160938194" sldId="334"/>
            <ac:spMk id="3" creationId="{00000000-0000-0000-0000-000000000000}"/>
          </ac:spMkLst>
        </pc:spChg>
      </pc:sldChg>
      <pc:sldChg chg="add">
        <pc:chgData name="Vahid Farahmandian" userId="cd6732ace925dd6a" providerId="LiveId" clId="{B7B1E0AE-899A-4034-AE3B-A5A994F47F72}" dt="2022-06-09T14:29:16.823" v="1093"/>
        <pc:sldMkLst>
          <pc:docMk/>
          <pc:sldMk cId="3539507563" sldId="335"/>
        </pc:sldMkLst>
      </pc:sldChg>
      <pc:sldChg chg="modSp add mod">
        <pc:chgData name="Vahid Farahmandian" userId="cd6732ace925dd6a" providerId="LiveId" clId="{B7B1E0AE-899A-4034-AE3B-A5A994F47F72}" dt="2022-06-09T14:29:16.925" v="1096" actId="27636"/>
        <pc:sldMkLst>
          <pc:docMk/>
          <pc:sldMk cId="2799942858" sldId="336"/>
        </pc:sldMkLst>
        <pc:spChg chg="mod">
          <ac:chgData name="Vahid Farahmandian" userId="cd6732ace925dd6a" providerId="LiveId" clId="{B7B1E0AE-899A-4034-AE3B-A5A994F47F72}" dt="2022-06-09T14:29:16.925" v="1096" actId="27636"/>
          <ac:spMkLst>
            <pc:docMk/>
            <pc:sldMk cId="2799942858" sldId="336"/>
            <ac:spMk id="3" creationId="{00000000-0000-0000-0000-000000000000}"/>
          </ac:spMkLst>
        </pc:spChg>
      </pc:sldChg>
      <pc:sldChg chg="add">
        <pc:chgData name="Vahid Farahmandian" userId="cd6732ace925dd6a" providerId="LiveId" clId="{B7B1E0AE-899A-4034-AE3B-A5A994F47F72}" dt="2022-06-09T14:29:16.823" v="1093"/>
        <pc:sldMkLst>
          <pc:docMk/>
          <pc:sldMk cId="616866533" sldId="337"/>
        </pc:sldMkLst>
      </pc:sldChg>
      <pc:sldChg chg="modSp add mod">
        <pc:chgData name="Vahid Farahmandian" userId="cd6732ace925dd6a" providerId="LiveId" clId="{B7B1E0AE-899A-4034-AE3B-A5A994F47F72}" dt="2022-06-09T14:29:16.936" v="1097" actId="27636"/>
        <pc:sldMkLst>
          <pc:docMk/>
          <pc:sldMk cId="1450781941" sldId="338"/>
        </pc:sldMkLst>
        <pc:spChg chg="mod">
          <ac:chgData name="Vahid Farahmandian" userId="cd6732ace925dd6a" providerId="LiveId" clId="{B7B1E0AE-899A-4034-AE3B-A5A994F47F72}" dt="2022-06-09T14:29:16.936" v="1097" actId="27636"/>
          <ac:spMkLst>
            <pc:docMk/>
            <pc:sldMk cId="1450781941" sldId="338"/>
            <ac:spMk id="3" creationId="{00000000-0000-0000-0000-000000000000}"/>
          </ac:spMkLst>
        </pc:spChg>
      </pc:sldChg>
      <pc:sldChg chg="add">
        <pc:chgData name="Vahid Farahmandian" userId="cd6732ace925dd6a" providerId="LiveId" clId="{B7B1E0AE-899A-4034-AE3B-A5A994F47F72}" dt="2022-06-09T14:29:16.823" v="1093"/>
        <pc:sldMkLst>
          <pc:docMk/>
          <pc:sldMk cId="318604006" sldId="339"/>
        </pc:sldMkLst>
      </pc:sldChg>
      <pc:sldChg chg="add">
        <pc:chgData name="Vahid Farahmandian" userId="cd6732ace925dd6a" providerId="LiveId" clId="{B7B1E0AE-899A-4034-AE3B-A5A994F47F72}" dt="2022-06-09T14:29:16.823" v="1093"/>
        <pc:sldMkLst>
          <pc:docMk/>
          <pc:sldMk cId="2170168326" sldId="340"/>
        </pc:sldMkLst>
      </pc:sldChg>
      <pc:sldChg chg="add">
        <pc:chgData name="Vahid Farahmandian" userId="cd6732ace925dd6a" providerId="LiveId" clId="{B7B1E0AE-899A-4034-AE3B-A5A994F47F72}" dt="2022-06-09T14:29:16.823" v="1093"/>
        <pc:sldMkLst>
          <pc:docMk/>
          <pc:sldMk cId="360130743" sldId="341"/>
        </pc:sldMkLst>
      </pc:sldChg>
      <pc:sldChg chg="add">
        <pc:chgData name="Vahid Farahmandian" userId="cd6732ace925dd6a" providerId="LiveId" clId="{B7B1E0AE-899A-4034-AE3B-A5A994F47F72}" dt="2022-06-09T14:29:16.823" v="1093"/>
        <pc:sldMkLst>
          <pc:docMk/>
          <pc:sldMk cId="2134393985" sldId="342"/>
        </pc:sldMkLst>
      </pc:sldChg>
      <pc:sldChg chg="add">
        <pc:chgData name="Vahid Farahmandian" userId="cd6732ace925dd6a" providerId="LiveId" clId="{B7B1E0AE-899A-4034-AE3B-A5A994F47F72}" dt="2022-06-09T14:29:16.823" v="1093"/>
        <pc:sldMkLst>
          <pc:docMk/>
          <pc:sldMk cId="4092185137" sldId="343"/>
        </pc:sldMkLst>
      </pc:sldChg>
      <pc:sldChg chg="add">
        <pc:chgData name="Vahid Farahmandian" userId="cd6732ace925dd6a" providerId="LiveId" clId="{B7B1E0AE-899A-4034-AE3B-A5A994F47F72}" dt="2022-06-09T14:29:16.823" v="1093"/>
        <pc:sldMkLst>
          <pc:docMk/>
          <pc:sldMk cId="4281567423" sldId="344"/>
        </pc:sldMkLst>
      </pc:sldChg>
      <pc:sldChg chg="addSp delSp modSp add mod ord">
        <pc:chgData name="Vahid Farahmandian" userId="cd6732ace925dd6a" providerId="LiveId" clId="{B7B1E0AE-899A-4034-AE3B-A5A994F47F72}" dt="2022-06-09T15:07:55.406" v="1180" actId="20577"/>
        <pc:sldMkLst>
          <pc:docMk/>
          <pc:sldMk cId="3485889222" sldId="345"/>
        </pc:sldMkLst>
        <pc:spChg chg="mod">
          <ac:chgData name="Vahid Farahmandian" userId="cd6732ace925dd6a" providerId="LiveId" clId="{B7B1E0AE-899A-4034-AE3B-A5A994F47F72}" dt="2022-06-09T14:34:30.827" v="1143"/>
          <ac:spMkLst>
            <pc:docMk/>
            <pc:sldMk cId="3485889222" sldId="345"/>
            <ac:spMk id="3" creationId="{00000000-0000-0000-0000-000000000000}"/>
          </ac:spMkLst>
        </pc:spChg>
        <pc:spChg chg="mod">
          <ac:chgData name="Vahid Farahmandian" userId="cd6732ace925dd6a" providerId="LiveId" clId="{B7B1E0AE-899A-4034-AE3B-A5A994F47F72}" dt="2022-06-09T15:07:55.406" v="1180" actId="20577"/>
          <ac:spMkLst>
            <pc:docMk/>
            <pc:sldMk cId="3485889222" sldId="345"/>
            <ac:spMk id="9" creationId="{DD91CB4E-7A7F-583B-B146-80FA4842EB70}"/>
          </ac:spMkLst>
        </pc:spChg>
        <pc:picChg chg="add mod">
          <ac:chgData name="Vahid Farahmandian" userId="cd6732ace925dd6a" providerId="LiveId" clId="{B7B1E0AE-899A-4034-AE3B-A5A994F47F72}" dt="2022-06-09T14:34:24.168" v="1142" actId="1076"/>
          <ac:picMkLst>
            <pc:docMk/>
            <pc:sldMk cId="3485889222" sldId="345"/>
            <ac:picMk id="2" creationId="{0A56A83F-3440-68EE-7F1D-BBE621153821}"/>
          </ac:picMkLst>
        </pc:picChg>
        <pc:picChg chg="del">
          <ac:chgData name="Vahid Farahmandian" userId="cd6732ace925dd6a" providerId="LiveId" clId="{B7B1E0AE-899A-4034-AE3B-A5A994F47F72}" dt="2022-06-09T14:34:17.487" v="1139" actId="478"/>
          <ac:picMkLst>
            <pc:docMk/>
            <pc:sldMk cId="3485889222" sldId="345"/>
            <ac:picMk id="6" creationId="{D162977E-1F0E-CBE2-B31F-CCB7905DCCB3}"/>
          </ac:picMkLst>
        </pc:picChg>
      </pc:sldChg>
      <pc:sldChg chg="addSp delSp modSp add mod">
        <pc:chgData name="Vahid Farahmandian" userId="cd6732ace925dd6a" providerId="LiveId" clId="{B7B1E0AE-899A-4034-AE3B-A5A994F47F72}" dt="2022-06-09T14:52:25.014" v="1160"/>
        <pc:sldMkLst>
          <pc:docMk/>
          <pc:sldMk cId="577774789" sldId="346"/>
        </pc:sldMkLst>
        <pc:spChg chg="mod">
          <ac:chgData name="Vahid Farahmandian" userId="cd6732ace925dd6a" providerId="LiveId" clId="{B7B1E0AE-899A-4034-AE3B-A5A994F47F72}" dt="2022-06-09T14:44:20.312" v="1159" actId="20577"/>
          <ac:spMkLst>
            <pc:docMk/>
            <pc:sldMk cId="577774789" sldId="346"/>
            <ac:spMk id="3" creationId="{00000000-0000-0000-0000-000000000000}"/>
          </ac:spMkLst>
        </pc:spChg>
        <pc:spChg chg="mod">
          <ac:chgData name="Vahid Farahmandian" userId="cd6732ace925dd6a" providerId="LiveId" clId="{B7B1E0AE-899A-4034-AE3B-A5A994F47F72}" dt="2022-06-09T14:52:25.014" v="1160"/>
          <ac:spMkLst>
            <pc:docMk/>
            <pc:sldMk cId="577774789" sldId="346"/>
            <ac:spMk id="9" creationId="{DD91CB4E-7A7F-583B-B146-80FA4842EB70}"/>
          </ac:spMkLst>
        </pc:spChg>
        <pc:picChg chg="add mod">
          <ac:chgData name="Vahid Farahmandian" userId="cd6732ace925dd6a" providerId="LiveId" clId="{B7B1E0AE-899A-4034-AE3B-A5A994F47F72}" dt="2022-06-09T14:37:06.285" v="1154" actId="1076"/>
          <ac:picMkLst>
            <pc:docMk/>
            <pc:sldMk cId="577774789" sldId="346"/>
            <ac:picMk id="2" creationId="{7010B9DB-85A7-E5FE-4D27-73BB295528F9}"/>
          </ac:picMkLst>
        </pc:picChg>
        <pc:picChg chg="del">
          <ac:chgData name="Vahid Farahmandian" userId="cd6732ace925dd6a" providerId="LiveId" clId="{B7B1E0AE-899A-4034-AE3B-A5A994F47F72}" dt="2022-06-09T14:36:59.372" v="1151" actId="478"/>
          <ac:picMkLst>
            <pc:docMk/>
            <pc:sldMk cId="577774789" sldId="346"/>
            <ac:picMk id="6" creationId="{D162977E-1F0E-CBE2-B31F-CCB7905DCCB3}"/>
          </ac:picMkLst>
        </pc:picChg>
      </pc:sldChg>
      <pc:sldChg chg="add del">
        <pc:chgData name="Vahid Farahmandian" userId="cd6732ace925dd6a" providerId="LiveId" clId="{B7B1E0AE-899A-4034-AE3B-A5A994F47F72}" dt="2022-06-09T15:07:26.089" v="1162" actId="47"/>
        <pc:sldMkLst>
          <pc:docMk/>
          <pc:sldMk cId="161004688" sldId="347"/>
        </pc:sldMkLst>
      </pc:sldChg>
      <pc:sldChg chg="addSp delSp modSp add mod">
        <pc:chgData name="Vahid Farahmandian" userId="cd6732ace925dd6a" providerId="LiveId" clId="{B7B1E0AE-899A-4034-AE3B-A5A994F47F72}" dt="2022-06-09T15:09:39.650" v="1187"/>
        <pc:sldMkLst>
          <pc:docMk/>
          <pc:sldMk cId="3243684940" sldId="347"/>
        </pc:sldMkLst>
        <pc:spChg chg="mod">
          <ac:chgData name="Vahid Farahmandian" userId="cd6732ace925dd6a" providerId="LiveId" clId="{B7B1E0AE-899A-4034-AE3B-A5A994F47F72}" dt="2022-06-09T15:07:44.973" v="1178" actId="20577"/>
          <ac:spMkLst>
            <pc:docMk/>
            <pc:sldMk cId="3243684940" sldId="347"/>
            <ac:spMk id="3" creationId="{00000000-0000-0000-0000-000000000000}"/>
          </ac:spMkLst>
        </pc:spChg>
        <pc:spChg chg="mod">
          <ac:chgData name="Vahid Farahmandian" userId="cd6732ace925dd6a" providerId="LiveId" clId="{B7B1E0AE-899A-4034-AE3B-A5A994F47F72}" dt="2022-06-09T15:09:39.650" v="1187"/>
          <ac:spMkLst>
            <pc:docMk/>
            <pc:sldMk cId="3243684940" sldId="347"/>
            <ac:spMk id="9" creationId="{DD91CB4E-7A7F-583B-B146-80FA4842EB70}"/>
          </ac:spMkLst>
        </pc:spChg>
        <pc:picChg chg="del">
          <ac:chgData name="Vahid Farahmandian" userId="cd6732ace925dd6a" providerId="LiveId" clId="{B7B1E0AE-899A-4034-AE3B-A5A994F47F72}" dt="2022-06-09T15:08:19.559" v="1181" actId="478"/>
          <ac:picMkLst>
            <pc:docMk/>
            <pc:sldMk cId="3243684940" sldId="347"/>
            <ac:picMk id="2" creationId="{0A56A83F-3440-68EE-7F1D-BBE621153821}"/>
          </ac:picMkLst>
        </pc:picChg>
        <pc:picChg chg="add mod">
          <ac:chgData name="Vahid Farahmandian" userId="cd6732ace925dd6a" providerId="LiveId" clId="{B7B1E0AE-899A-4034-AE3B-A5A994F47F72}" dt="2022-06-09T15:08:23.505" v="1183" actId="1076"/>
          <ac:picMkLst>
            <pc:docMk/>
            <pc:sldMk cId="3243684940" sldId="347"/>
            <ac:picMk id="6" creationId="{D57B5543-85FF-5688-C023-BAB773965B8F}"/>
          </ac:picMkLst>
        </pc:picChg>
      </pc:sldChg>
      <pc:sldChg chg="delSp modSp add mod ord">
        <pc:chgData name="Vahid Farahmandian" userId="cd6732ace925dd6a" providerId="LiveId" clId="{B7B1E0AE-899A-4034-AE3B-A5A994F47F72}" dt="2022-06-09T15:22:14.792" v="1236" actId="20577"/>
        <pc:sldMkLst>
          <pc:docMk/>
          <pc:sldMk cId="1608932913" sldId="348"/>
        </pc:sldMkLst>
        <pc:spChg chg="mod">
          <ac:chgData name="Vahid Farahmandian" userId="cd6732ace925dd6a" providerId="LiveId" clId="{B7B1E0AE-899A-4034-AE3B-A5A994F47F72}" dt="2022-06-09T15:22:14.792" v="1236" actId="20577"/>
          <ac:spMkLst>
            <pc:docMk/>
            <pc:sldMk cId="1608932913" sldId="348"/>
            <ac:spMk id="2" creationId="{00000000-0000-0000-0000-000000000000}"/>
          </ac:spMkLst>
        </pc:spChg>
        <pc:spChg chg="mod">
          <ac:chgData name="Vahid Farahmandian" userId="cd6732ace925dd6a" providerId="LiveId" clId="{B7B1E0AE-899A-4034-AE3B-A5A994F47F72}" dt="2022-06-09T15:19:48.874" v="1209" actId="27636"/>
          <ac:spMkLst>
            <pc:docMk/>
            <pc:sldMk cId="1608932913" sldId="348"/>
            <ac:spMk id="3" creationId="{00000000-0000-0000-0000-000000000000}"/>
          </ac:spMkLst>
        </pc:spChg>
        <pc:picChg chg="del">
          <ac:chgData name="Vahid Farahmandian" userId="cd6732ace925dd6a" providerId="LiveId" clId="{B7B1E0AE-899A-4034-AE3B-A5A994F47F72}" dt="2022-06-09T15:11:37.082" v="1194" actId="478"/>
          <ac:picMkLst>
            <pc:docMk/>
            <pc:sldMk cId="1608932913" sldId="348"/>
            <ac:picMk id="5" creationId="{35C4733E-2857-48FC-869B-600BF668D791}"/>
          </ac:picMkLst>
        </pc:picChg>
      </pc:sldChg>
      <pc:sldChg chg="addSp delSp modSp add mod">
        <pc:chgData name="Vahid Farahmandian" userId="cd6732ace925dd6a" providerId="LiveId" clId="{B7B1E0AE-899A-4034-AE3B-A5A994F47F72}" dt="2022-06-09T15:22:55.477" v="1242" actId="1076"/>
        <pc:sldMkLst>
          <pc:docMk/>
          <pc:sldMk cId="4052674559" sldId="349"/>
        </pc:sldMkLst>
        <pc:spChg chg="mod">
          <ac:chgData name="Vahid Farahmandian" userId="cd6732ace925dd6a" providerId="LiveId" clId="{B7B1E0AE-899A-4034-AE3B-A5A994F47F72}" dt="2022-06-09T15:21:52.453" v="1211"/>
          <ac:spMkLst>
            <pc:docMk/>
            <pc:sldMk cId="4052674559" sldId="349"/>
            <ac:spMk id="2" creationId="{00000000-0000-0000-0000-000000000000}"/>
          </ac:spMkLst>
        </pc:spChg>
        <pc:spChg chg="del mod">
          <ac:chgData name="Vahid Farahmandian" userId="cd6732ace925dd6a" providerId="LiveId" clId="{B7B1E0AE-899A-4034-AE3B-A5A994F47F72}" dt="2022-06-09T15:22:45.848" v="1239" actId="22"/>
          <ac:spMkLst>
            <pc:docMk/>
            <pc:sldMk cId="4052674559" sldId="349"/>
            <ac:spMk id="3" creationId="{00000000-0000-0000-0000-000000000000}"/>
          </ac:spMkLst>
        </pc:spChg>
        <pc:picChg chg="add mod ord">
          <ac:chgData name="Vahid Farahmandian" userId="cd6732ace925dd6a" providerId="LiveId" clId="{B7B1E0AE-899A-4034-AE3B-A5A994F47F72}" dt="2022-06-09T15:22:55.477" v="1242" actId="1076"/>
          <ac:picMkLst>
            <pc:docMk/>
            <pc:sldMk cId="4052674559" sldId="349"/>
            <ac:picMk id="5" creationId="{FA25A730-67FC-9DA0-F2E4-74BB42DAF70D}"/>
          </ac:picMkLst>
        </pc:picChg>
      </pc:sldChg>
      <pc:sldChg chg="addSp delSp modSp add mod">
        <pc:chgData name="Vahid Farahmandian" userId="cd6732ace925dd6a" providerId="LiveId" clId="{B7B1E0AE-899A-4034-AE3B-A5A994F47F72}" dt="2022-06-09T15:24:33.427" v="1257" actId="1036"/>
        <pc:sldMkLst>
          <pc:docMk/>
          <pc:sldMk cId="2241926485" sldId="350"/>
        </pc:sldMkLst>
        <pc:spChg chg="mod">
          <ac:chgData name="Vahid Farahmandian" userId="cd6732ace925dd6a" providerId="LiveId" clId="{B7B1E0AE-899A-4034-AE3B-A5A994F47F72}" dt="2022-06-09T15:24:02.266" v="1244"/>
          <ac:spMkLst>
            <pc:docMk/>
            <pc:sldMk cId="2241926485" sldId="350"/>
            <ac:spMk id="2" creationId="{00000000-0000-0000-0000-000000000000}"/>
          </ac:spMkLst>
        </pc:spChg>
        <pc:spChg chg="add mod">
          <ac:chgData name="Vahid Farahmandian" userId="cd6732ace925dd6a" providerId="LiveId" clId="{B7B1E0AE-899A-4034-AE3B-A5A994F47F72}" dt="2022-06-09T15:24:24.420" v="1245" actId="478"/>
          <ac:spMkLst>
            <pc:docMk/>
            <pc:sldMk cId="2241926485" sldId="350"/>
            <ac:spMk id="4" creationId="{54A8B1F0-094A-B1CB-DAAF-8E1AC9729173}"/>
          </ac:spMkLst>
        </pc:spChg>
        <pc:picChg chg="del">
          <ac:chgData name="Vahid Farahmandian" userId="cd6732ace925dd6a" providerId="LiveId" clId="{B7B1E0AE-899A-4034-AE3B-A5A994F47F72}" dt="2022-06-09T15:24:24.420" v="1245" actId="478"/>
          <ac:picMkLst>
            <pc:docMk/>
            <pc:sldMk cId="2241926485" sldId="350"/>
            <ac:picMk id="5" creationId="{FA25A730-67FC-9DA0-F2E4-74BB42DAF70D}"/>
          </ac:picMkLst>
        </pc:picChg>
        <pc:picChg chg="add mod">
          <ac:chgData name="Vahid Farahmandian" userId="cd6732ace925dd6a" providerId="LiveId" clId="{B7B1E0AE-899A-4034-AE3B-A5A994F47F72}" dt="2022-06-09T15:24:33.427" v="1257" actId="1036"/>
          <ac:picMkLst>
            <pc:docMk/>
            <pc:sldMk cId="2241926485" sldId="350"/>
            <ac:picMk id="8" creationId="{24DC6771-2045-4F56-A1DC-C48FB64ABDBE}"/>
          </ac:picMkLst>
        </pc:picChg>
      </pc:sldChg>
      <pc:sldChg chg="addSp delSp modSp add mod">
        <pc:chgData name="Vahid Farahmandian" userId="cd6732ace925dd6a" providerId="LiveId" clId="{B7B1E0AE-899A-4034-AE3B-A5A994F47F72}" dt="2022-06-09T15:26:56.393" v="1264" actId="1076"/>
        <pc:sldMkLst>
          <pc:docMk/>
          <pc:sldMk cId="573515592" sldId="351"/>
        </pc:sldMkLst>
        <pc:spChg chg="mod">
          <ac:chgData name="Vahid Farahmandian" userId="cd6732ace925dd6a" providerId="LiveId" clId="{B7B1E0AE-899A-4034-AE3B-A5A994F47F72}" dt="2022-06-09T15:25:54.835" v="1259"/>
          <ac:spMkLst>
            <pc:docMk/>
            <pc:sldMk cId="573515592" sldId="351"/>
            <ac:spMk id="2" creationId="{00000000-0000-0000-0000-000000000000}"/>
          </ac:spMkLst>
        </pc:spChg>
        <pc:picChg chg="add mod">
          <ac:chgData name="Vahid Farahmandian" userId="cd6732ace925dd6a" providerId="LiveId" clId="{B7B1E0AE-899A-4034-AE3B-A5A994F47F72}" dt="2022-06-09T15:26:56.393" v="1264" actId="1076"/>
          <ac:picMkLst>
            <pc:docMk/>
            <pc:sldMk cId="573515592" sldId="351"/>
            <ac:picMk id="5" creationId="{671DE9D6-DDE1-B64A-E736-83F9F8925615}"/>
          </ac:picMkLst>
        </pc:picChg>
        <pc:picChg chg="del">
          <ac:chgData name="Vahid Farahmandian" userId="cd6732ace925dd6a" providerId="LiveId" clId="{B7B1E0AE-899A-4034-AE3B-A5A994F47F72}" dt="2022-06-09T15:26:45.704" v="1260" actId="478"/>
          <ac:picMkLst>
            <pc:docMk/>
            <pc:sldMk cId="573515592" sldId="351"/>
            <ac:picMk id="8" creationId="{24DC6771-2045-4F56-A1DC-C48FB64ABDBE}"/>
          </ac:picMkLst>
        </pc:picChg>
      </pc:sldChg>
      <pc:sldChg chg="addSp delSp modSp add mod">
        <pc:chgData name="Vahid Farahmandian" userId="cd6732ace925dd6a" providerId="LiveId" clId="{B7B1E0AE-899A-4034-AE3B-A5A994F47F72}" dt="2022-06-09T15:30:08.354" v="1271" actId="1076"/>
        <pc:sldMkLst>
          <pc:docMk/>
          <pc:sldMk cId="1941285123" sldId="352"/>
        </pc:sldMkLst>
        <pc:spChg chg="mod">
          <ac:chgData name="Vahid Farahmandian" userId="cd6732ace925dd6a" providerId="LiveId" clId="{B7B1E0AE-899A-4034-AE3B-A5A994F47F72}" dt="2022-06-09T15:29:30.567" v="1266"/>
          <ac:spMkLst>
            <pc:docMk/>
            <pc:sldMk cId="1941285123" sldId="352"/>
            <ac:spMk id="2" creationId="{00000000-0000-0000-0000-000000000000}"/>
          </ac:spMkLst>
        </pc:spChg>
        <pc:picChg chg="del">
          <ac:chgData name="Vahid Farahmandian" userId="cd6732ace925dd6a" providerId="LiveId" clId="{B7B1E0AE-899A-4034-AE3B-A5A994F47F72}" dt="2022-06-09T15:29:59.968" v="1267" actId="478"/>
          <ac:picMkLst>
            <pc:docMk/>
            <pc:sldMk cId="1941285123" sldId="352"/>
            <ac:picMk id="5" creationId="{671DE9D6-DDE1-B64A-E736-83F9F8925615}"/>
          </ac:picMkLst>
        </pc:picChg>
        <pc:picChg chg="add mod">
          <ac:chgData name="Vahid Farahmandian" userId="cd6732ace925dd6a" providerId="LiveId" clId="{B7B1E0AE-899A-4034-AE3B-A5A994F47F72}" dt="2022-06-09T15:30:08.354" v="1271" actId="1076"/>
          <ac:picMkLst>
            <pc:docMk/>
            <pc:sldMk cId="1941285123" sldId="352"/>
            <ac:picMk id="7" creationId="{805BB1F1-5918-F849-160E-B7B6BCFF0278}"/>
          </ac:picMkLst>
        </pc:picChg>
      </pc:sldChg>
      <pc:sldChg chg="addSp delSp modSp add mod">
        <pc:chgData name="Vahid Farahmandian" userId="cd6732ace925dd6a" providerId="LiveId" clId="{B7B1E0AE-899A-4034-AE3B-A5A994F47F72}" dt="2022-06-09T15:31:21.171" v="1278" actId="1076"/>
        <pc:sldMkLst>
          <pc:docMk/>
          <pc:sldMk cId="3245781037" sldId="353"/>
        </pc:sldMkLst>
        <pc:spChg chg="mod">
          <ac:chgData name="Vahid Farahmandian" userId="cd6732ace925dd6a" providerId="LiveId" clId="{B7B1E0AE-899A-4034-AE3B-A5A994F47F72}" dt="2022-06-09T15:30:56.421" v="1273"/>
          <ac:spMkLst>
            <pc:docMk/>
            <pc:sldMk cId="3245781037" sldId="353"/>
            <ac:spMk id="2" creationId="{00000000-0000-0000-0000-000000000000}"/>
          </ac:spMkLst>
        </pc:spChg>
        <pc:picChg chg="add mod">
          <ac:chgData name="Vahid Farahmandian" userId="cd6732ace925dd6a" providerId="LiveId" clId="{B7B1E0AE-899A-4034-AE3B-A5A994F47F72}" dt="2022-06-09T15:31:21.171" v="1278" actId="1076"/>
          <ac:picMkLst>
            <pc:docMk/>
            <pc:sldMk cId="3245781037" sldId="353"/>
            <ac:picMk id="5" creationId="{3368D6C7-5617-42EA-A92F-24E8D2BC913B}"/>
          </ac:picMkLst>
        </pc:picChg>
        <pc:picChg chg="del">
          <ac:chgData name="Vahid Farahmandian" userId="cd6732ace925dd6a" providerId="LiveId" clId="{B7B1E0AE-899A-4034-AE3B-A5A994F47F72}" dt="2022-06-09T15:31:13.481" v="1274" actId="478"/>
          <ac:picMkLst>
            <pc:docMk/>
            <pc:sldMk cId="3245781037" sldId="353"/>
            <ac:picMk id="7" creationId="{805BB1F1-5918-F849-160E-B7B6BCFF0278}"/>
          </ac:picMkLst>
        </pc:picChg>
      </pc:sldChg>
      <pc:sldChg chg="addSp delSp modSp add mod">
        <pc:chgData name="Vahid Farahmandian" userId="cd6732ace925dd6a" providerId="LiveId" clId="{B7B1E0AE-899A-4034-AE3B-A5A994F47F72}" dt="2022-06-09T15:33:18.305" v="1285" actId="1076"/>
        <pc:sldMkLst>
          <pc:docMk/>
          <pc:sldMk cId="2245010722" sldId="354"/>
        </pc:sldMkLst>
        <pc:spChg chg="mod">
          <ac:chgData name="Vahid Farahmandian" userId="cd6732ace925dd6a" providerId="LiveId" clId="{B7B1E0AE-899A-4034-AE3B-A5A994F47F72}" dt="2022-06-09T15:32:53.449" v="1280"/>
          <ac:spMkLst>
            <pc:docMk/>
            <pc:sldMk cId="2245010722" sldId="354"/>
            <ac:spMk id="2" creationId="{00000000-0000-0000-0000-000000000000}"/>
          </ac:spMkLst>
        </pc:spChg>
        <pc:picChg chg="del">
          <ac:chgData name="Vahid Farahmandian" userId="cd6732ace925dd6a" providerId="LiveId" clId="{B7B1E0AE-899A-4034-AE3B-A5A994F47F72}" dt="2022-06-09T15:33:11.061" v="1281" actId="478"/>
          <ac:picMkLst>
            <pc:docMk/>
            <pc:sldMk cId="2245010722" sldId="354"/>
            <ac:picMk id="5" creationId="{3368D6C7-5617-42EA-A92F-24E8D2BC913B}"/>
          </ac:picMkLst>
        </pc:picChg>
        <pc:picChg chg="add mod">
          <ac:chgData name="Vahid Farahmandian" userId="cd6732ace925dd6a" providerId="LiveId" clId="{B7B1E0AE-899A-4034-AE3B-A5A994F47F72}" dt="2022-06-09T15:33:18.305" v="1285" actId="1076"/>
          <ac:picMkLst>
            <pc:docMk/>
            <pc:sldMk cId="2245010722" sldId="354"/>
            <ac:picMk id="7" creationId="{DAD2728A-FD39-8D6D-48A0-5B33851287DA}"/>
          </ac:picMkLst>
        </pc:picChg>
      </pc:sldChg>
      <pc:sldChg chg="addSp delSp modSp add mod">
        <pc:chgData name="Vahid Farahmandian" userId="cd6732ace925dd6a" providerId="LiveId" clId="{B7B1E0AE-899A-4034-AE3B-A5A994F47F72}" dt="2022-06-09T16:25:08.439" v="1352" actId="20577"/>
        <pc:sldMkLst>
          <pc:docMk/>
          <pc:sldMk cId="1316680742" sldId="355"/>
        </pc:sldMkLst>
        <pc:spChg chg="mod">
          <ac:chgData name="Vahid Farahmandian" userId="cd6732ace925dd6a" providerId="LiveId" clId="{B7B1E0AE-899A-4034-AE3B-A5A994F47F72}" dt="2022-06-09T16:25:08.439" v="1352" actId="20577"/>
          <ac:spMkLst>
            <pc:docMk/>
            <pc:sldMk cId="1316680742" sldId="355"/>
            <ac:spMk id="2" creationId="{00000000-0000-0000-0000-000000000000}"/>
          </ac:spMkLst>
        </pc:spChg>
        <pc:picChg chg="add mod">
          <ac:chgData name="Vahid Farahmandian" userId="cd6732ace925dd6a" providerId="LiveId" clId="{B7B1E0AE-899A-4034-AE3B-A5A994F47F72}" dt="2022-06-09T15:34:28.603" v="1291" actId="1076"/>
          <ac:picMkLst>
            <pc:docMk/>
            <pc:sldMk cId="1316680742" sldId="355"/>
            <ac:picMk id="5" creationId="{99040E83-35A3-B1A2-C88A-C58C6CA37E20}"/>
          </ac:picMkLst>
        </pc:picChg>
        <pc:picChg chg="del">
          <ac:chgData name="Vahid Farahmandian" userId="cd6732ace925dd6a" providerId="LiveId" clId="{B7B1E0AE-899A-4034-AE3B-A5A994F47F72}" dt="2022-06-09T15:34:22.972" v="1288" actId="478"/>
          <ac:picMkLst>
            <pc:docMk/>
            <pc:sldMk cId="1316680742" sldId="355"/>
            <ac:picMk id="7" creationId="{DAD2728A-FD39-8D6D-48A0-5B33851287DA}"/>
          </ac:picMkLst>
        </pc:picChg>
      </pc:sldChg>
      <pc:sldChg chg="addSp delSp modSp add mod">
        <pc:chgData name="Vahid Farahmandian" userId="cd6732ace925dd6a" providerId="LiveId" clId="{B7B1E0AE-899A-4034-AE3B-A5A994F47F72}" dt="2022-06-09T16:25:22.834" v="1354" actId="20577"/>
        <pc:sldMkLst>
          <pc:docMk/>
          <pc:sldMk cId="1304937755" sldId="356"/>
        </pc:sldMkLst>
        <pc:spChg chg="mod">
          <ac:chgData name="Vahid Farahmandian" userId="cd6732ace925dd6a" providerId="LiveId" clId="{B7B1E0AE-899A-4034-AE3B-A5A994F47F72}" dt="2022-06-09T16:25:22.834" v="1354" actId="20577"/>
          <ac:spMkLst>
            <pc:docMk/>
            <pc:sldMk cId="1304937755" sldId="356"/>
            <ac:spMk id="2" creationId="{00000000-0000-0000-0000-000000000000}"/>
          </ac:spMkLst>
        </pc:spChg>
        <pc:picChg chg="del">
          <ac:chgData name="Vahid Farahmandian" userId="cd6732ace925dd6a" providerId="LiveId" clId="{B7B1E0AE-899A-4034-AE3B-A5A994F47F72}" dt="2022-06-09T15:35:20.649" v="1294" actId="478"/>
          <ac:picMkLst>
            <pc:docMk/>
            <pc:sldMk cId="1304937755" sldId="356"/>
            <ac:picMk id="5" creationId="{99040E83-35A3-B1A2-C88A-C58C6CA37E20}"/>
          </ac:picMkLst>
        </pc:picChg>
        <pc:picChg chg="add mod">
          <ac:chgData name="Vahid Farahmandian" userId="cd6732ace925dd6a" providerId="LiveId" clId="{B7B1E0AE-899A-4034-AE3B-A5A994F47F72}" dt="2022-06-09T15:35:30.429" v="1298" actId="1076"/>
          <ac:picMkLst>
            <pc:docMk/>
            <pc:sldMk cId="1304937755" sldId="356"/>
            <ac:picMk id="7" creationId="{CFEB9B54-EF1D-D7A9-84B9-DFD2377872BD}"/>
          </ac:picMkLst>
        </pc:picChg>
      </pc:sldChg>
      <pc:sldChg chg="addSp delSp modSp add mod">
        <pc:chgData name="Vahid Farahmandian" userId="cd6732ace925dd6a" providerId="LiveId" clId="{B7B1E0AE-899A-4034-AE3B-A5A994F47F72}" dt="2022-06-09T15:44:17.142" v="1310" actId="1076"/>
        <pc:sldMkLst>
          <pc:docMk/>
          <pc:sldMk cId="4034749269" sldId="357"/>
        </pc:sldMkLst>
        <pc:spChg chg="mod">
          <ac:chgData name="Vahid Farahmandian" userId="cd6732ace925dd6a" providerId="LiveId" clId="{B7B1E0AE-899A-4034-AE3B-A5A994F47F72}" dt="2022-06-09T15:43:51.830" v="1306" actId="1037"/>
          <ac:spMkLst>
            <pc:docMk/>
            <pc:sldMk cId="4034749269" sldId="357"/>
            <ac:spMk id="2" creationId="{00000000-0000-0000-0000-000000000000}"/>
          </ac:spMkLst>
        </pc:spChg>
        <pc:picChg chg="add mod">
          <ac:chgData name="Vahid Farahmandian" userId="cd6732ace925dd6a" providerId="LiveId" clId="{B7B1E0AE-899A-4034-AE3B-A5A994F47F72}" dt="2022-06-09T15:44:17.142" v="1310" actId="1076"/>
          <ac:picMkLst>
            <pc:docMk/>
            <pc:sldMk cId="4034749269" sldId="357"/>
            <ac:picMk id="5" creationId="{93AD7071-E048-8BA0-711C-8C3DDEAE2497}"/>
          </ac:picMkLst>
        </pc:picChg>
        <pc:picChg chg="del">
          <ac:chgData name="Vahid Farahmandian" userId="cd6732ace925dd6a" providerId="LiveId" clId="{B7B1E0AE-899A-4034-AE3B-A5A994F47F72}" dt="2022-06-09T15:44:10.217" v="1307" actId="478"/>
          <ac:picMkLst>
            <pc:docMk/>
            <pc:sldMk cId="4034749269" sldId="357"/>
            <ac:picMk id="7" creationId="{CFEB9B54-EF1D-D7A9-84B9-DFD2377872BD}"/>
          </ac:picMkLst>
        </pc:picChg>
      </pc:sldChg>
      <pc:sldChg chg="addSp delSp modSp add mod">
        <pc:chgData name="Vahid Farahmandian" userId="cd6732ace925dd6a" providerId="LiveId" clId="{B7B1E0AE-899A-4034-AE3B-A5A994F47F72}" dt="2022-06-09T15:45:51.882" v="1322" actId="1076"/>
        <pc:sldMkLst>
          <pc:docMk/>
          <pc:sldMk cId="2760883533" sldId="358"/>
        </pc:sldMkLst>
        <pc:spChg chg="mod">
          <ac:chgData name="Vahid Farahmandian" userId="cd6732ace925dd6a" providerId="LiveId" clId="{B7B1E0AE-899A-4034-AE3B-A5A994F47F72}" dt="2022-06-09T15:45:32.295" v="1318" actId="6549"/>
          <ac:spMkLst>
            <pc:docMk/>
            <pc:sldMk cId="2760883533" sldId="358"/>
            <ac:spMk id="2" creationId="{00000000-0000-0000-0000-000000000000}"/>
          </ac:spMkLst>
        </pc:spChg>
        <pc:picChg chg="del">
          <ac:chgData name="Vahid Farahmandian" userId="cd6732ace925dd6a" providerId="LiveId" clId="{B7B1E0AE-899A-4034-AE3B-A5A994F47F72}" dt="2022-06-09T15:45:47.178" v="1319" actId="478"/>
          <ac:picMkLst>
            <pc:docMk/>
            <pc:sldMk cId="2760883533" sldId="358"/>
            <ac:picMk id="5" creationId="{93AD7071-E048-8BA0-711C-8C3DDEAE2497}"/>
          </ac:picMkLst>
        </pc:picChg>
        <pc:picChg chg="add mod">
          <ac:chgData name="Vahid Farahmandian" userId="cd6732ace925dd6a" providerId="LiveId" clId="{B7B1E0AE-899A-4034-AE3B-A5A994F47F72}" dt="2022-06-09T15:45:51.882" v="1322" actId="1076"/>
          <ac:picMkLst>
            <pc:docMk/>
            <pc:sldMk cId="2760883533" sldId="358"/>
            <ac:picMk id="7" creationId="{33E63AF9-BFD5-C434-B765-56BFBEA91FB1}"/>
          </ac:picMkLst>
        </pc:picChg>
      </pc:sldChg>
      <pc:sldChg chg="addSp delSp modSp add mod">
        <pc:chgData name="Vahid Farahmandian" userId="cd6732ace925dd6a" providerId="LiveId" clId="{B7B1E0AE-899A-4034-AE3B-A5A994F47F72}" dt="2022-06-09T15:47:27.826" v="1329" actId="1076"/>
        <pc:sldMkLst>
          <pc:docMk/>
          <pc:sldMk cId="4177812684" sldId="359"/>
        </pc:sldMkLst>
        <pc:spChg chg="mod">
          <ac:chgData name="Vahid Farahmandian" userId="cd6732ace925dd6a" providerId="LiveId" clId="{B7B1E0AE-899A-4034-AE3B-A5A994F47F72}" dt="2022-06-09T15:47:05.403" v="1324"/>
          <ac:spMkLst>
            <pc:docMk/>
            <pc:sldMk cId="4177812684" sldId="359"/>
            <ac:spMk id="2" creationId="{00000000-0000-0000-0000-000000000000}"/>
          </ac:spMkLst>
        </pc:spChg>
        <pc:picChg chg="add mod">
          <ac:chgData name="Vahid Farahmandian" userId="cd6732ace925dd6a" providerId="LiveId" clId="{B7B1E0AE-899A-4034-AE3B-A5A994F47F72}" dt="2022-06-09T15:47:27.826" v="1329" actId="1076"/>
          <ac:picMkLst>
            <pc:docMk/>
            <pc:sldMk cId="4177812684" sldId="359"/>
            <ac:picMk id="5" creationId="{A0F11224-EF69-0F53-9BF6-DCF9AF2B6BF3}"/>
          </ac:picMkLst>
        </pc:picChg>
        <pc:picChg chg="del">
          <ac:chgData name="Vahid Farahmandian" userId="cd6732ace925dd6a" providerId="LiveId" clId="{B7B1E0AE-899A-4034-AE3B-A5A994F47F72}" dt="2022-06-09T15:47:21.488" v="1325" actId="478"/>
          <ac:picMkLst>
            <pc:docMk/>
            <pc:sldMk cId="4177812684" sldId="359"/>
            <ac:picMk id="7" creationId="{33E63AF9-BFD5-C434-B765-56BFBEA91FB1}"/>
          </ac:picMkLst>
        </pc:picChg>
      </pc:sldChg>
      <pc:sldChg chg="addSp delSp modSp add mod">
        <pc:chgData name="Vahid Farahmandian" userId="cd6732ace925dd6a" providerId="LiveId" clId="{B7B1E0AE-899A-4034-AE3B-A5A994F47F72}" dt="2022-06-09T15:48:35.723" v="1336" actId="1076"/>
        <pc:sldMkLst>
          <pc:docMk/>
          <pc:sldMk cId="1693595863" sldId="360"/>
        </pc:sldMkLst>
        <pc:spChg chg="mod">
          <ac:chgData name="Vahid Farahmandian" userId="cd6732ace925dd6a" providerId="LiveId" clId="{B7B1E0AE-899A-4034-AE3B-A5A994F47F72}" dt="2022-06-09T15:47:52.732" v="1331"/>
          <ac:spMkLst>
            <pc:docMk/>
            <pc:sldMk cId="1693595863" sldId="360"/>
            <ac:spMk id="2" creationId="{00000000-0000-0000-0000-000000000000}"/>
          </ac:spMkLst>
        </pc:spChg>
        <pc:picChg chg="del">
          <ac:chgData name="Vahid Farahmandian" userId="cd6732ace925dd6a" providerId="LiveId" clId="{B7B1E0AE-899A-4034-AE3B-A5A994F47F72}" dt="2022-06-09T15:48:08.308" v="1332" actId="478"/>
          <ac:picMkLst>
            <pc:docMk/>
            <pc:sldMk cId="1693595863" sldId="360"/>
            <ac:picMk id="5" creationId="{A0F11224-EF69-0F53-9BF6-DCF9AF2B6BF3}"/>
          </ac:picMkLst>
        </pc:picChg>
        <pc:picChg chg="add mod">
          <ac:chgData name="Vahid Farahmandian" userId="cd6732ace925dd6a" providerId="LiveId" clId="{B7B1E0AE-899A-4034-AE3B-A5A994F47F72}" dt="2022-06-09T15:48:11.430" v="1334" actId="1076"/>
          <ac:picMkLst>
            <pc:docMk/>
            <pc:sldMk cId="1693595863" sldId="360"/>
            <ac:picMk id="7" creationId="{871D6C14-0593-33E3-645D-805998248DA3}"/>
          </ac:picMkLst>
        </pc:picChg>
        <pc:picChg chg="add mod">
          <ac:chgData name="Vahid Farahmandian" userId="cd6732ace925dd6a" providerId="LiveId" clId="{B7B1E0AE-899A-4034-AE3B-A5A994F47F72}" dt="2022-06-09T15:48:35.723" v="1336" actId="1076"/>
          <ac:picMkLst>
            <pc:docMk/>
            <pc:sldMk cId="1693595863" sldId="360"/>
            <ac:picMk id="9" creationId="{8D82AF26-428F-25B6-1171-502B2B815A73}"/>
          </ac:picMkLst>
        </pc:picChg>
      </pc:sldChg>
      <pc:sldChg chg="addSp delSp modSp add mod">
        <pc:chgData name="Vahid Farahmandian" userId="cd6732ace925dd6a" providerId="LiveId" clId="{B7B1E0AE-899A-4034-AE3B-A5A994F47F72}" dt="2022-06-09T15:49:40.234" v="1346" actId="1076"/>
        <pc:sldMkLst>
          <pc:docMk/>
          <pc:sldMk cId="2148305976" sldId="361"/>
        </pc:sldMkLst>
        <pc:spChg chg="mod">
          <ac:chgData name="Vahid Farahmandian" userId="cd6732ace925dd6a" providerId="LiveId" clId="{B7B1E0AE-899A-4034-AE3B-A5A994F47F72}" dt="2022-06-09T15:49:07.518" v="1338"/>
          <ac:spMkLst>
            <pc:docMk/>
            <pc:sldMk cId="2148305976" sldId="361"/>
            <ac:spMk id="2" creationId="{00000000-0000-0000-0000-000000000000}"/>
          </ac:spMkLst>
        </pc:spChg>
        <pc:picChg chg="add mod">
          <ac:chgData name="Vahid Farahmandian" userId="cd6732ace925dd6a" providerId="LiveId" clId="{B7B1E0AE-899A-4034-AE3B-A5A994F47F72}" dt="2022-06-09T15:49:40.234" v="1346" actId="1076"/>
          <ac:picMkLst>
            <pc:docMk/>
            <pc:sldMk cId="2148305976" sldId="361"/>
            <ac:picMk id="5" creationId="{6E603CCD-3E08-93EA-78CD-5BF987652DDC}"/>
          </ac:picMkLst>
        </pc:picChg>
        <pc:picChg chg="del">
          <ac:chgData name="Vahid Farahmandian" userId="cd6732ace925dd6a" providerId="LiveId" clId="{B7B1E0AE-899A-4034-AE3B-A5A994F47F72}" dt="2022-06-09T15:49:11.375" v="1340" actId="478"/>
          <ac:picMkLst>
            <pc:docMk/>
            <pc:sldMk cId="2148305976" sldId="361"/>
            <ac:picMk id="7" creationId="{871D6C14-0593-33E3-645D-805998248DA3}"/>
          </ac:picMkLst>
        </pc:picChg>
        <pc:picChg chg="del">
          <ac:chgData name="Vahid Farahmandian" userId="cd6732ace925dd6a" providerId="LiveId" clId="{B7B1E0AE-899A-4034-AE3B-A5A994F47F72}" dt="2022-06-09T15:49:09.584" v="1339" actId="478"/>
          <ac:picMkLst>
            <pc:docMk/>
            <pc:sldMk cId="2148305976" sldId="361"/>
            <ac:picMk id="9" creationId="{8D82AF26-428F-25B6-1171-502B2B815A73}"/>
          </ac:picMkLst>
        </pc:picChg>
      </pc:sldChg>
    </pc:docChg>
  </pc:docChgLst>
  <pc:docChgLst>
    <pc:chgData name="Vahid Farahmandian" userId="cd6732ace925dd6a" providerId="LiveId" clId="{D14435DE-E37C-4B41-A481-78AD02175AC5}"/>
    <pc:docChg chg="delSld modSld">
      <pc:chgData name="Vahid Farahmandian" userId="cd6732ace925dd6a" providerId="LiveId" clId="{D14435DE-E37C-4B41-A481-78AD02175AC5}" dt="2021-02-14T07:24:00.805" v="27" actId="47"/>
      <pc:docMkLst>
        <pc:docMk/>
      </pc:docMkLst>
      <pc:sldChg chg="modSp mod">
        <pc:chgData name="Vahid Farahmandian" userId="cd6732ace925dd6a" providerId="LiveId" clId="{D14435DE-E37C-4B41-A481-78AD02175AC5}" dt="2021-02-14T07:22:32.146" v="26" actId="14100"/>
        <pc:sldMkLst>
          <pc:docMk/>
          <pc:sldMk cId="1674014061" sldId="256"/>
        </pc:sldMkLst>
        <pc:spChg chg="mod">
          <ac:chgData name="Vahid Farahmandian" userId="cd6732ace925dd6a" providerId="LiveId" clId="{D14435DE-E37C-4B41-A481-78AD02175AC5}" dt="2021-02-14T07:22:32.146" v="26" actId="14100"/>
          <ac:spMkLst>
            <pc:docMk/>
            <pc:sldMk cId="1674014061" sldId="256"/>
            <ac:spMk id="2" creationId="{00000000-0000-0000-0000-000000000000}"/>
          </ac:spMkLst>
        </pc:spChg>
      </pc:sldChg>
      <pc:sldChg chg="del">
        <pc:chgData name="Vahid Farahmandian" userId="cd6732ace925dd6a" providerId="LiveId" clId="{D14435DE-E37C-4B41-A481-78AD02175AC5}" dt="2021-02-14T07:24:00.805" v="27" actId="47"/>
        <pc:sldMkLst>
          <pc:docMk/>
          <pc:sldMk cId="125301776" sldId="258"/>
        </pc:sldMkLst>
      </pc:sldChg>
      <pc:sldChg chg="del">
        <pc:chgData name="Vahid Farahmandian" userId="cd6732ace925dd6a" providerId="LiveId" clId="{D14435DE-E37C-4B41-A481-78AD02175AC5}" dt="2021-02-14T07:24:00.805" v="27" actId="47"/>
        <pc:sldMkLst>
          <pc:docMk/>
          <pc:sldMk cId="1589391135" sldId="259"/>
        </pc:sldMkLst>
      </pc:sldChg>
      <pc:sldChg chg="del">
        <pc:chgData name="Vahid Farahmandian" userId="cd6732ace925dd6a" providerId="LiveId" clId="{D14435DE-E37C-4B41-A481-78AD02175AC5}" dt="2021-02-14T07:24:00.805" v="27" actId="47"/>
        <pc:sldMkLst>
          <pc:docMk/>
          <pc:sldMk cId="4289669845" sldId="260"/>
        </pc:sldMkLst>
      </pc:sldChg>
      <pc:sldChg chg="del">
        <pc:chgData name="Vahid Farahmandian" userId="cd6732ace925dd6a" providerId="LiveId" clId="{D14435DE-E37C-4B41-A481-78AD02175AC5}" dt="2021-02-14T07:24:00.805" v="27" actId="47"/>
        <pc:sldMkLst>
          <pc:docMk/>
          <pc:sldMk cId="2518717157" sldId="261"/>
        </pc:sldMkLst>
      </pc:sldChg>
      <pc:sldChg chg="del">
        <pc:chgData name="Vahid Farahmandian" userId="cd6732ace925dd6a" providerId="LiveId" clId="{D14435DE-E37C-4B41-A481-78AD02175AC5}" dt="2021-02-14T07:24:00.805" v="27" actId="47"/>
        <pc:sldMkLst>
          <pc:docMk/>
          <pc:sldMk cId="4249963109" sldId="262"/>
        </pc:sldMkLst>
      </pc:sldChg>
      <pc:sldChg chg="del">
        <pc:chgData name="Vahid Farahmandian" userId="cd6732ace925dd6a" providerId="LiveId" clId="{D14435DE-E37C-4B41-A481-78AD02175AC5}" dt="2021-02-14T07:24:00.805" v="27" actId="47"/>
        <pc:sldMkLst>
          <pc:docMk/>
          <pc:sldMk cId="3840815956" sldId="263"/>
        </pc:sldMkLst>
      </pc:sldChg>
    </pc:docChg>
  </pc:docChgLst>
  <pc:docChgLst>
    <pc:chgData name="Vahid Farahmandian" userId="cd6732ace925dd6a" providerId="LiveId" clId="{9E3D3980-42E9-4872-9D76-94C82EA52779}"/>
    <pc:docChg chg="modSld">
      <pc:chgData name="Vahid Farahmandian" userId="cd6732ace925dd6a" providerId="LiveId" clId="{9E3D3980-42E9-4872-9D76-94C82EA52779}" dt="2020-01-11T20:58:33.256" v="7" actId="20577"/>
      <pc:docMkLst>
        <pc:docMk/>
      </pc:docMkLst>
      <pc:sldChg chg="modSp">
        <pc:chgData name="Vahid Farahmandian" userId="cd6732ace925dd6a" providerId="LiveId" clId="{9E3D3980-42E9-4872-9D76-94C82EA52779}" dt="2020-01-11T20:58:12.826" v="5" actId="20577"/>
        <pc:sldMkLst>
          <pc:docMk/>
          <pc:sldMk cId="1674014061" sldId="256"/>
        </pc:sldMkLst>
        <pc:spChg chg="mod">
          <ac:chgData name="Vahid Farahmandian" userId="cd6732ace925dd6a" providerId="LiveId" clId="{9E3D3980-42E9-4872-9D76-94C82EA52779}" dt="2020-01-11T20:58:05.570" v="1" actId="20577"/>
          <ac:spMkLst>
            <pc:docMk/>
            <pc:sldMk cId="1674014061" sldId="256"/>
            <ac:spMk id="2" creationId="{00000000-0000-0000-0000-000000000000}"/>
          </ac:spMkLst>
        </pc:spChg>
        <pc:spChg chg="mod">
          <ac:chgData name="Vahid Farahmandian" userId="cd6732ace925dd6a" providerId="LiveId" clId="{9E3D3980-42E9-4872-9D76-94C82EA52779}" dt="2020-01-11T20:58:12.826" v="5" actId="20577"/>
          <ac:spMkLst>
            <pc:docMk/>
            <pc:sldMk cId="1674014061" sldId="256"/>
            <ac:spMk id="5" creationId="{00000000-0000-0000-0000-000000000000}"/>
          </ac:spMkLst>
        </pc:spChg>
      </pc:sldChg>
      <pc:sldChg chg="modSp">
        <pc:chgData name="Vahid Farahmandian" userId="cd6732ace925dd6a" providerId="LiveId" clId="{9E3D3980-42E9-4872-9D76-94C82EA52779}" dt="2020-01-11T20:58:33.256" v="7" actId="20577"/>
        <pc:sldMkLst>
          <pc:docMk/>
          <pc:sldMk cId="3840815956" sldId="263"/>
        </pc:sldMkLst>
        <pc:spChg chg="mod">
          <ac:chgData name="Vahid Farahmandian" userId="cd6732ace925dd6a" providerId="LiveId" clId="{9E3D3980-42E9-4872-9D76-94C82EA52779}" dt="2020-01-11T20:58:33.256" v="7" actId="20577"/>
          <ac:spMkLst>
            <pc:docMk/>
            <pc:sldMk cId="3840815956" sldId="263"/>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036C169-70BF-412B-BAB2-4313ADDFA40A}" type="datetimeFigureOut">
              <a:rPr lang="fa-IR" smtClean="0"/>
              <a:t>20/11/1443</a:t>
            </a:fld>
            <a:endParaRPr lang="fa-I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fa-I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4793122-E303-4FED-A7E5-23AC78F7703E}" type="slidenum">
              <a:rPr lang="fa-IR" smtClean="0"/>
              <a:t>‹#›</a:t>
            </a:fld>
            <a:endParaRPr lang="fa-IR"/>
          </a:p>
        </p:txBody>
      </p:sp>
    </p:spTree>
    <p:extLst>
      <p:ext uri="{BB962C8B-B14F-4D97-AF65-F5344CB8AC3E}">
        <p14:creationId xmlns:p14="http://schemas.microsoft.com/office/powerpoint/2010/main" val="1812438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36C169-70BF-412B-BAB2-4313ADDFA40A}" type="datetimeFigureOut">
              <a:rPr lang="fa-IR" smtClean="0"/>
              <a:t>20/11/1443</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84793122-E303-4FED-A7E5-23AC78F7703E}" type="slidenum">
              <a:rPr lang="fa-IR" smtClean="0"/>
              <a:t>‹#›</a:t>
            </a:fld>
            <a:endParaRPr lang="fa-IR"/>
          </a:p>
        </p:txBody>
      </p:sp>
    </p:spTree>
    <p:extLst>
      <p:ext uri="{BB962C8B-B14F-4D97-AF65-F5344CB8AC3E}">
        <p14:creationId xmlns:p14="http://schemas.microsoft.com/office/powerpoint/2010/main" val="3359263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036C169-70BF-412B-BAB2-4313ADDFA40A}" type="datetimeFigureOut">
              <a:rPr lang="fa-IR" smtClean="0"/>
              <a:t>20/11/1443</a:t>
            </a:fld>
            <a:endParaRPr lang="fa-IR"/>
          </a:p>
        </p:txBody>
      </p:sp>
      <p:sp>
        <p:nvSpPr>
          <p:cNvPr id="5" name="Footer Placeholder 4"/>
          <p:cNvSpPr>
            <a:spLocks noGrp="1"/>
          </p:cNvSpPr>
          <p:nvPr>
            <p:ph type="ftr" sz="quarter" idx="11"/>
          </p:nvPr>
        </p:nvSpPr>
        <p:spPr>
          <a:xfrm>
            <a:off x="774923" y="5951811"/>
            <a:ext cx="7896279" cy="365125"/>
          </a:xfrm>
        </p:spPr>
        <p:txBody>
          <a:bodyPr/>
          <a:lstStyle/>
          <a:p>
            <a:endParaRPr lang="fa-I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4793122-E303-4FED-A7E5-23AC78F7703E}" type="slidenum">
              <a:rPr lang="fa-IR" smtClean="0"/>
              <a:t>‹#›</a:t>
            </a:fld>
            <a:endParaRPr lang="fa-IR"/>
          </a:p>
        </p:txBody>
      </p:sp>
    </p:spTree>
    <p:extLst>
      <p:ext uri="{BB962C8B-B14F-4D97-AF65-F5344CB8AC3E}">
        <p14:creationId xmlns:p14="http://schemas.microsoft.com/office/powerpoint/2010/main" val="19296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36C169-70BF-412B-BAB2-4313ADDFA40A}" type="datetimeFigureOut">
              <a:rPr lang="fa-IR" smtClean="0"/>
              <a:t>20/11/1443</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a:xfrm>
            <a:off x="10558300" y="5956137"/>
            <a:ext cx="1052508" cy="365125"/>
          </a:xfrm>
        </p:spPr>
        <p:txBody>
          <a:bodyPr/>
          <a:lstStyle/>
          <a:p>
            <a:fld id="{84793122-E303-4FED-A7E5-23AC78F7703E}" type="slidenum">
              <a:rPr lang="fa-IR" smtClean="0"/>
              <a:t>‹#›</a:t>
            </a:fld>
            <a:endParaRPr lang="fa-IR"/>
          </a:p>
        </p:txBody>
      </p:sp>
    </p:spTree>
    <p:extLst>
      <p:ext uri="{BB962C8B-B14F-4D97-AF65-F5344CB8AC3E}">
        <p14:creationId xmlns:p14="http://schemas.microsoft.com/office/powerpoint/2010/main" val="1028060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036C169-70BF-412B-BAB2-4313ADDFA40A}" type="datetimeFigureOut">
              <a:rPr lang="fa-IR" smtClean="0"/>
              <a:t>20/11/1443</a:t>
            </a:fld>
            <a:endParaRPr lang="fa-I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fa-I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4793122-E303-4FED-A7E5-23AC78F7703E}" type="slidenum">
              <a:rPr lang="fa-IR" smtClean="0"/>
              <a:t>‹#›</a:t>
            </a:fld>
            <a:endParaRPr lang="fa-IR"/>
          </a:p>
        </p:txBody>
      </p:sp>
    </p:spTree>
    <p:extLst>
      <p:ext uri="{BB962C8B-B14F-4D97-AF65-F5344CB8AC3E}">
        <p14:creationId xmlns:p14="http://schemas.microsoft.com/office/powerpoint/2010/main" val="205298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36C169-70BF-412B-BAB2-4313ADDFA40A}" type="datetimeFigureOut">
              <a:rPr lang="fa-IR" smtClean="0"/>
              <a:t>20/11/1443</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84793122-E303-4FED-A7E5-23AC78F7703E}" type="slidenum">
              <a:rPr lang="fa-IR" smtClean="0"/>
              <a:t>‹#›</a:t>
            </a:fld>
            <a:endParaRPr lang="fa-IR"/>
          </a:p>
        </p:txBody>
      </p:sp>
    </p:spTree>
    <p:extLst>
      <p:ext uri="{BB962C8B-B14F-4D97-AF65-F5344CB8AC3E}">
        <p14:creationId xmlns:p14="http://schemas.microsoft.com/office/powerpoint/2010/main" val="47845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36C169-70BF-412B-BAB2-4313ADDFA40A}" type="datetimeFigureOut">
              <a:rPr lang="fa-IR" smtClean="0"/>
              <a:t>20/11/1443</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84793122-E303-4FED-A7E5-23AC78F7703E}" type="slidenum">
              <a:rPr lang="fa-IR" smtClean="0"/>
              <a:t>‹#›</a:t>
            </a:fld>
            <a:endParaRPr lang="fa-IR"/>
          </a:p>
        </p:txBody>
      </p:sp>
    </p:spTree>
    <p:extLst>
      <p:ext uri="{BB962C8B-B14F-4D97-AF65-F5344CB8AC3E}">
        <p14:creationId xmlns:p14="http://schemas.microsoft.com/office/powerpoint/2010/main" val="1210978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036C169-70BF-412B-BAB2-4313ADDFA40A}" type="datetimeFigureOut">
              <a:rPr lang="fa-IR" smtClean="0"/>
              <a:t>20/11/1443</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84793122-E303-4FED-A7E5-23AC78F7703E}" type="slidenum">
              <a:rPr lang="fa-IR" smtClean="0"/>
              <a:t>‹#›</a:t>
            </a:fld>
            <a:endParaRPr lang="fa-IR"/>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356022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36C169-70BF-412B-BAB2-4313ADDFA40A}" type="datetimeFigureOut">
              <a:rPr lang="fa-IR" smtClean="0"/>
              <a:t>20/11/1443</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84793122-E303-4FED-A7E5-23AC78F7703E}" type="slidenum">
              <a:rPr lang="fa-IR" smtClean="0"/>
              <a:t>‹#›</a:t>
            </a:fld>
            <a:endParaRPr lang="fa-IR"/>
          </a:p>
        </p:txBody>
      </p:sp>
    </p:spTree>
    <p:extLst>
      <p:ext uri="{BB962C8B-B14F-4D97-AF65-F5344CB8AC3E}">
        <p14:creationId xmlns:p14="http://schemas.microsoft.com/office/powerpoint/2010/main" val="2760260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036C169-70BF-412B-BAB2-4313ADDFA40A}" type="datetimeFigureOut">
              <a:rPr lang="fa-IR" smtClean="0"/>
              <a:t>20/11/1443</a:t>
            </a:fld>
            <a:endParaRPr lang="fa-I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fa-I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4793122-E303-4FED-A7E5-23AC78F7703E}" type="slidenum">
              <a:rPr lang="fa-IR" smtClean="0"/>
              <a:t>‹#›</a:t>
            </a:fld>
            <a:endParaRPr lang="fa-IR"/>
          </a:p>
        </p:txBody>
      </p:sp>
    </p:spTree>
    <p:extLst>
      <p:ext uri="{BB962C8B-B14F-4D97-AF65-F5344CB8AC3E}">
        <p14:creationId xmlns:p14="http://schemas.microsoft.com/office/powerpoint/2010/main" val="131497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36C169-70BF-412B-BAB2-4313ADDFA40A}" type="datetimeFigureOut">
              <a:rPr lang="fa-IR" smtClean="0"/>
              <a:t>20/11/1443</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84793122-E303-4FED-A7E5-23AC78F7703E}" type="slidenum">
              <a:rPr lang="fa-IR" smtClean="0"/>
              <a:t>‹#›</a:t>
            </a:fld>
            <a:endParaRPr lang="fa-IR"/>
          </a:p>
        </p:txBody>
      </p:sp>
    </p:spTree>
    <p:extLst>
      <p:ext uri="{BB962C8B-B14F-4D97-AF65-F5344CB8AC3E}">
        <p14:creationId xmlns:p14="http://schemas.microsoft.com/office/powerpoint/2010/main" val="4127761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036C169-70BF-412B-BAB2-4313ADDFA40A}" type="datetimeFigureOut">
              <a:rPr lang="fa-IR" smtClean="0"/>
              <a:t>20/11/1443</a:t>
            </a:fld>
            <a:endParaRPr lang="fa-I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fa-I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4793122-E303-4FED-A7E5-23AC78F7703E}" type="slidenum">
              <a:rPr lang="fa-IR" smtClean="0"/>
              <a:t>‹#›</a:t>
            </a:fld>
            <a:endParaRPr lang="fa-I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741962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vfarahmandian"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2720" y="2667411"/>
            <a:ext cx="3498437" cy="368224"/>
          </a:xfrm>
        </p:spPr>
        <p:txBody>
          <a:bodyPr>
            <a:normAutofit/>
          </a:bodyPr>
          <a:lstStyle/>
          <a:p>
            <a:r>
              <a:rPr lang="en-US" dirty="0"/>
              <a:t>Lecturer: Vahid farahmandian</a:t>
            </a:r>
            <a:endParaRPr lang="fa-IR" dirty="0"/>
          </a:p>
        </p:txBody>
      </p:sp>
      <p:pic>
        <p:nvPicPr>
          <p:cNvPr id="4" name="Picture 3">
            <a:hlinkClick r:id="rId2"/>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15538" y="2540802"/>
            <a:ext cx="1751707" cy="494833"/>
          </a:xfrm>
          <a:prstGeom prst="rect">
            <a:avLst/>
          </a:prstGeom>
        </p:spPr>
      </p:pic>
      <p:sp>
        <p:nvSpPr>
          <p:cNvPr id="5" name="Rectangle 4"/>
          <p:cNvSpPr/>
          <p:nvPr/>
        </p:nvSpPr>
        <p:spPr>
          <a:xfrm>
            <a:off x="482720" y="4371927"/>
            <a:ext cx="11179397" cy="707886"/>
          </a:xfrm>
          <a:prstGeom prst="rect">
            <a:avLst/>
          </a:prstGeom>
        </p:spPr>
        <p:txBody>
          <a:bodyPr wrap="square">
            <a:spAutoFit/>
          </a:bodyPr>
          <a:lstStyle/>
          <a:p>
            <a:pPr algn="ctr"/>
            <a:r>
              <a:rPr lang="en-US" sz="4000" dirty="0">
                <a:solidFill>
                  <a:schemeClr val="bg1"/>
                </a:solidFill>
                <a:latin typeface="Segoe-Semibold"/>
              </a:rPr>
              <a:t>CI/CD for SQL Server Databases in Azure DevOps</a:t>
            </a:r>
            <a:endParaRPr lang="en-US" sz="4000" dirty="0">
              <a:solidFill>
                <a:schemeClr val="bg1"/>
              </a:solidFill>
            </a:endParaRPr>
          </a:p>
        </p:txBody>
      </p:sp>
      <p:pic>
        <p:nvPicPr>
          <p:cNvPr id="8" name="Picture 7">
            <a:extLst>
              <a:ext uri="{FF2B5EF4-FFF2-40B4-BE49-F238E27FC236}">
                <a16:creationId xmlns:a16="http://schemas.microsoft.com/office/drawing/2014/main" id="{A8AF55FD-D19E-576C-2D75-E9D217EEE951}"/>
              </a:ext>
            </a:extLst>
          </p:cNvPr>
          <p:cNvPicPr>
            <a:picLocks noChangeAspect="1"/>
          </p:cNvPicPr>
          <p:nvPr/>
        </p:nvPicPr>
        <p:blipFill>
          <a:blip r:embed="rId4"/>
          <a:stretch>
            <a:fillRect/>
          </a:stretch>
        </p:blipFill>
        <p:spPr>
          <a:xfrm>
            <a:off x="4700286" y="660118"/>
            <a:ext cx="2791427" cy="1880684"/>
          </a:xfrm>
          <a:prstGeom prst="rect">
            <a:avLst/>
          </a:prstGeom>
        </p:spPr>
      </p:pic>
    </p:spTree>
    <p:extLst>
      <p:ext uri="{BB962C8B-B14F-4D97-AF65-F5344CB8AC3E}">
        <p14:creationId xmlns:p14="http://schemas.microsoft.com/office/powerpoint/2010/main" val="1674014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332" y="702156"/>
            <a:ext cx="11029616" cy="1013800"/>
          </a:xfrm>
        </p:spPr>
        <p:txBody>
          <a:bodyPr/>
          <a:lstStyle/>
          <a:p>
            <a:r>
              <a:rPr lang="en-US" dirty="0"/>
              <a:t>Estate types by company size </a:t>
            </a:r>
          </a:p>
        </p:txBody>
      </p:sp>
      <p:pic>
        <p:nvPicPr>
          <p:cNvPr id="5" name="Picture 4">
            <a:extLst>
              <a:ext uri="{FF2B5EF4-FFF2-40B4-BE49-F238E27FC236}">
                <a16:creationId xmlns:a16="http://schemas.microsoft.com/office/drawing/2014/main" id="{6E603CCD-3E08-93EA-78CD-5BF987652DDC}"/>
              </a:ext>
            </a:extLst>
          </p:cNvPr>
          <p:cNvPicPr>
            <a:picLocks noChangeAspect="1"/>
          </p:cNvPicPr>
          <p:nvPr/>
        </p:nvPicPr>
        <p:blipFill>
          <a:blip r:embed="rId2"/>
          <a:stretch>
            <a:fillRect/>
          </a:stretch>
        </p:blipFill>
        <p:spPr>
          <a:xfrm>
            <a:off x="2927963" y="1819835"/>
            <a:ext cx="6264354" cy="4939634"/>
          </a:xfrm>
          <a:prstGeom prst="rect">
            <a:avLst/>
          </a:prstGeom>
        </p:spPr>
      </p:pic>
      <p:pic>
        <p:nvPicPr>
          <p:cNvPr id="7" name="Picture 6">
            <a:extLst>
              <a:ext uri="{FF2B5EF4-FFF2-40B4-BE49-F238E27FC236}">
                <a16:creationId xmlns:a16="http://schemas.microsoft.com/office/drawing/2014/main" id="{1DF8FFD3-40C0-E805-49A0-0EEBD8766DE2}"/>
              </a:ext>
            </a:extLst>
          </p:cNvPr>
          <p:cNvPicPr>
            <a:picLocks noChangeAspect="1"/>
          </p:cNvPicPr>
          <p:nvPr/>
        </p:nvPicPr>
        <p:blipFill>
          <a:blip r:embed="rId3"/>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214830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554521-2E9D-05A3-CBE3-9287A25A38CB}"/>
              </a:ext>
            </a:extLst>
          </p:cNvPr>
          <p:cNvPicPr>
            <a:picLocks noChangeAspect="1"/>
          </p:cNvPicPr>
          <p:nvPr/>
        </p:nvPicPr>
        <p:blipFill>
          <a:blip r:embed="rId2"/>
          <a:stretch>
            <a:fillRect/>
          </a:stretch>
        </p:blipFill>
        <p:spPr>
          <a:xfrm>
            <a:off x="1685002" y="2452406"/>
            <a:ext cx="8821995" cy="2809875"/>
          </a:xfrm>
          <a:prstGeom prst="rect">
            <a:avLst/>
          </a:prstGeom>
        </p:spPr>
      </p:pic>
    </p:spTree>
    <p:extLst>
      <p:ext uri="{BB962C8B-B14F-4D97-AF65-F5344CB8AC3E}">
        <p14:creationId xmlns:p14="http://schemas.microsoft.com/office/powerpoint/2010/main" val="2039546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SSDT</a:t>
            </a:r>
          </a:p>
        </p:txBody>
      </p:sp>
      <p:sp>
        <p:nvSpPr>
          <p:cNvPr id="3" name="Content Placeholder 2"/>
          <p:cNvSpPr>
            <a:spLocks noGrp="1"/>
          </p:cNvSpPr>
          <p:nvPr>
            <p:ph idx="1"/>
          </p:nvPr>
        </p:nvSpPr>
        <p:spPr>
          <a:xfrm>
            <a:off x="426128" y="1979720"/>
            <a:ext cx="11336785" cy="4878280"/>
          </a:xfrm>
        </p:spPr>
        <p:txBody>
          <a:bodyPr anchor="t">
            <a:normAutofit/>
          </a:bodyPr>
          <a:lstStyle/>
          <a:p>
            <a:pPr algn="just"/>
            <a:r>
              <a:rPr lang="en-US" sz="3200" i="0" dirty="0">
                <a:solidFill>
                  <a:srgbClr val="171717"/>
                </a:solidFill>
                <a:effectLst/>
                <a:latin typeface="+mj-lt"/>
              </a:rPr>
              <a:t>SSDT is a modern development tool for building SQL Server relational databases, databases in Azure SQL, Analysis Services data models, Integration Services packages, and Reporting Services reports. </a:t>
            </a:r>
          </a:p>
          <a:p>
            <a:pPr algn="just"/>
            <a:r>
              <a:rPr lang="en-US" sz="3200" i="0" dirty="0">
                <a:solidFill>
                  <a:srgbClr val="171717"/>
                </a:solidFill>
                <a:effectLst/>
                <a:latin typeface="+mj-lt"/>
              </a:rPr>
              <a:t>With SSDT, you can design and deploy any SQL Server content type with the same ease as you would develop an application in Visual Studio.</a:t>
            </a:r>
          </a:p>
          <a:p>
            <a:pPr algn="just"/>
            <a:r>
              <a:rPr lang="en-US" sz="3200" dirty="0">
                <a:latin typeface="+mj-lt"/>
              </a:rPr>
              <a:t>SSDT is required for creating a database project and for syncing your code to the Azure DevOps repository.</a:t>
            </a:r>
          </a:p>
        </p:txBody>
      </p:sp>
      <p:sp>
        <p:nvSpPr>
          <p:cNvPr id="4" name="AutoShape 2" descr="Image result for git branch">
            <a:extLst>
              <a:ext uri="{FF2B5EF4-FFF2-40B4-BE49-F238E27FC236}">
                <a16:creationId xmlns:a16="http://schemas.microsoft.com/office/drawing/2014/main" id="{D296AAB4-7705-41B3-8376-556473A258E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96A28833-4770-58DE-5FCF-0E82BC8DF02A}"/>
              </a:ext>
            </a:extLst>
          </p:cNvPr>
          <p:cNvPicPr>
            <a:picLocks noChangeAspect="1"/>
          </p:cNvPicPr>
          <p:nvPr/>
        </p:nvPicPr>
        <p:blipFill>
          <a:blip r:embed="rId2"/>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208858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SSDT</a:t>
            </a:r>
          </a:p>
        </p:txBody>
      </p:sp>
      <p:sp>
        <p:nvSpPr>
          <p:cNvPr id="3" name="Content Placeholder 2"/>
          <p:cNvSpPr>
            <a:spLocks noGrp="1"/>
          </p:cNvSpPr>
          <p:nvPr>
            <p:ph idx="1"/>
          </p:nvPr>
        </p:nvSpPr>
        <p:spPr>
          <a:xfrm>
            <a:off x="426128" y="1979720"/>
            <a:ext cx="11336785" cy="4878280"/>
          </a:xfrm>
        </p:spPr>
        <p:txBody>
          <a:bodyPr anchor="t">
            <a:normAutofit lnSpcReduction="10000"/>
          </a:bodyPr>
          <a:lstStyle/>
          <a:p>
            <a:pPr algn="l"/>
            <a:r>
              <a:rPr lang="en-US" sz="3200" dirty="0">
                <a:solidFill>
                  <a:srgbClr val="171717"/>
                </a:solidFill>
                <a:latin typeface="+mj-lt"/>
              </a:rPr>
              <a:t>Developers can use familiar Visual Studio tools for database development. Tools such as: code navigation, IntelliSense, language support that parallels what is available for C# and Visual Basic, platform-specific validation, debugging, and declarative editing in the T-SQL editor. </a:t>
            </a:r>
          </a:p>
          <a:p>
            <a:pPr algn="l"/>
            <a:r>
              <a:rPr lang="en-US" sz="3200" dirty="0">
                <a:solidFill>
                  <a:srgbClr val="171717"/>
                </a:solidFill>
                <a:latin typeface="+mj-lt"/>
              </a:rPr>
              <a:t>SSDT provides a visual Table Designer for creating &amp; editing tables in either database projects or connected database instances. </a:t>
            </a:r>
          </a:p>
          <a:p>
            <a:pPr algn="l"/>
            <a:r>
              <a:rPr lang="en-US" sz="3200" dirty="0">
                <a:solidFill>
                  <a:srgbClr val="171717"/>
                </a:solidFill>
                <a:latin typeface="+mj-lt"/>
              </a:rPr>
              <a:t>While you are working on your database projects in a team-based environment, you can use version control for all the files. </a:t>
            </a:r>
          </a:p>
        </p:txBody>
      </p:sp>
      <p:sp>
        <p:nvSpPr>
          <p:cNvPr id="4" name="AutoShape 2" descr="Image result for git branch">
            <a:extLst>
              <a:ext uri="{FF2B5EF4-FFF2-40B4-BE49-F238E27FC236}">
                <a16:creationId xmlns:a16="http://schemas.microsoft.com/office/drawing/2014/main" id="{D296AAB4-7705-41B3-8376-556473A258E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7A40808C-4DFD-4333-857D-D0A829244D09}"/>
              </a:ext>
            </a:extLst>
          </p:cNvPr>
          <p:cNvPicPr>
            <a:picLocks noChangeAspect="1"/>
          </p:cNvPicPr>
          <p:nvPr/>
        </p:nvPicPr>
        <p:blipFill>
          <a:blip r:embed="rId2"/>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736209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SSDT</a:t>
            </a:r>
          </a:p>
        </p:txBody>
      </p:sp>
      <p:sp>
        <p:nvSpPr>
          <p:cNvPr id="3" name="Content Placeholder 2"/>
          <p:cNvSpPr>
            <a:spLocks noGrp="1"/>
          </p:cNvSpPr>
          <p:nvPr>
            <p:ph idx="1"/>
          </p:nvPr>
        </p:nvSpPr>
        <p:spPr>
          <a:xfrm>
            <a:off x="426128" y="1979720"/>
            <a:ext cx="11336785" cy="4878280"/>
          </a:xfrm>
        </p:spPr>
        <p:txBody>
          <a:bodyPr anchor="t">
            <a:normAutofit/>
          </a:bodyPr>
          <a:lstStyle/>
          <a:p>
            <a:pPr algn="l"/>
            <a:r>
              <a:rPr lang="en-US" sz="3200" dirty="0">
                <a:solidFill>
                  <a:srgbClr val="171717"/>
                </a:solidFill>
                <a:latin typeface="+mj-lt"/>
              </a:rPr>
              <a:t>When it's time to publish your project, you can publish to all supported SQL platforms; including SQL Database and SQL Server. </a:t>
            </a:r>
          </a:p>
          <a:p>
            <a:pPr algn="l"/>
            <a:r>
              <a:rPr lang="en-US" sz="3200" dirty="0">
                <a:solidFill>
                  <a:srgbClr val="171717"/>
                </a:solidFill>
                <a:latin typeface="+mj-lt"/>
              </a:rPr>
              <a:t>SSDT platform validation capability ensures that your scripts work on the target you specify.</a:t>
            </a:r>
          </a:p>
          <a:p>
            <a:pPr algn="l"/>
            <a:r>
              <a:rPr lang="en-US" sz="3200" dirty="0">
                <a:solidFill>
                  <a:srgbClr val="171717"/>
                </a:solidFill>
                <a:latin typeface="+mj-lt"/>
              </a:rPr>
              <a:t>SQL Server Object Explorer allows you to do light-duty database administration and design work. You can easily create, edit, rename and delete tables, stored procedures, types, and functions. </a:t>
            </a:r>
          </a:p>
        </p:txBody>
      </p:sp>
      <p:sp>
        <p:nvSpPr>
          <p:cNvPr id="4" name="AutoShape 2" descr="Image result for git branch">
            <a:extLst>
              <a:ext uri="{FF2B5EF4-FFF2-40B4-BE49-F238E27FC236}">
                <a16:creationId xmlns:a16="http://schemas.microsoft.com/office/drawing/2014/main" id="{D296AAB4-7705-41B3-8376-556473A258E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25C7C1C2-3C9D-6E9B-2E87-9D0C75909FC6}"/>
              </a:ext>
            </a:extLst>
          </p:cNvPr>
          <p:cNvPicPr>
            <a:picLocks noChangeAspect="1"/>
          </p:cNvPicPr>
          <p:nvPr/>
        </p:nvPicPr>
        <p:blipFill>
          <a:blip r:embed="rId2"/>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1829101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Dacpac</a:t>
            </a:r>
            <a:endParaRPr lang="en-US" dirty="0"/>
          </a:p>
        </p:txBody>
      </p:sp>
      <p:sp>
        <p:nvSpPr>
          <p:cNvPr id="6" name="Content Placeholder 2">
            <a:extLst>
              <a:ext uri="{FF2B5EF4-FFF2-40B4-BE49-F238E27FC236}">
                <a16:creationId xmlns:a16="http://schemas.microsoft.com/office/drawing/2014/main" id="{7A92984D-ABC7-4A0F-8BA7-2D3E86FB124C}"/>
              </a:ext>
            </a:extLst>
          </p:cNvPr>
          <p:cNvSpPr txBox="1">
            <a:spLocks/>
          </p:cNvSpPr>
          <p:nvPr/>
        </p:nvSpPr>
        <p:spPr>
          <a:xfrm>
            <a:off x="581190" y="1979720"/>
            <a:ext cx="11163967" cy="4678531"/>
          </a:xfrm>
          <a:prstGeom prst="rect">
            <a:avLst/>
          </a:prstGeom>
        </p:spPr>
        <p:txBody>
          <a:bodyPr vert="horz" lIns="91440" tIns="45720" rIns="91440" bIns="45720" rtlCol="0" anchor="t">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en-US" sz="2800" dirty="0"/>
              <a:t>A DAC is a self-contained unit of SQL Server database deployment that enables data-tier developers and database administrators to package SQL Server objects into a portable artifact called a DAC package, also known as a DACPAC</a:t>
            </a:r>
          </a:p>
        </p:txBody>
      </p:sp>
      <p:pic>
        <p:nvPicPr>
          <p:cNvPr id="4" name="Picture 3">
            <a:extLst>
              <a:ext uri="{FF2B5EF4-FFF2-40B4-BE49-F238E27FC236}">
                <a16:creationId xmlns:a16="http://schemas.microsoft.com/office/drawing/2014/main" id="{334693C6-2399-4DC2-A6DE-337CCB75C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0166" y="3884187"/>
            <a:ext cx="4931668" cy="2774064"/>
          </a:xfrm>
          <a:prstGeom prst="rect">
            <a:avLst/>
          </a:prstGeom>
        </p:spPr>
      </p:pic>
      <p:pic>
        <p:nvPicPr>
          <p:cNvPr id="7" name="Picture 6">
            <a:extLst>
              <a:ext uri="{FF2B5EF4-FFF2-40B4-BE49-F238E27FC236}">
                <a16:creationId xmlns:a16="http://schemas.microsoft.com/office/drawing/2014/main" id="{ABC6AB00-2930-FC22-0EA1-1839CA5CD15D}"/>
              </a:ext>
            </a:extLst>
          </p:cNvPr>
          <p:cNvPicPr>
            <a:picLocks noChangeAspect="1"/>
          </p:cNvPicPr>
          <p:nvPr/>
        </p:nvPicPr>
        <p:blipFill>
          <a:blip r:embed="rId3"/>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3613800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dacpac</a:t>
            </a:r>
            <a:endParaRPr lang="en-US" dirty="0"/>
          </a:p>
        </p:txBody>
      </p:sp>
      <p:sp>
        <p:nvSpPr>
          <p:cNvPr id="6" name="Content Placeholder 2">
            <a:extLst>
              <a:ext uri="{FF2B5EF4-FFF2-40B4-BE49-F238E27FC236}">
                <a16:creationId xmlns:a16="http://schemas.microsoft.com/office/drawing/2014/main" id="{7A92984D-ABC7-4A0F-8BA7-2D3E86FB124C}"/>
              </a:ext>
            </a:extLst>
          </p:cNvPr>
          <p:cNvSpPr txBox="1">
            <a:spLocks/>
          </p:cNvSpPr>
          <p:nvPr/>
        </p:nvSpPr>
        <p:spPr>
          <a:xfrm>
            <a:off x="581190" y="1979720"/>
            <a:ext cx="11163967" cy="4678531"/>
          </a:xfrm>
          <a:prstGeom prst="rect">
            <a:avLst/>
          </a:prstGeom>
        </p:spPr>
        <p:txBody>
          <a:bodyPr vert="horz" lIns="91440" tIns="45720" rIns="91440" bIns="45720" rtlCol="0" anchor="t">
            <a:normAutofit/>
          </a:bodyPr>
          <a:lstStyle>
            <a:lvl1pPr marL="306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l" rtl="0"/>
            <a:r>
              <a:rPr lang="en-US" sz="2800" dirty="0"/>
              <a:t>The advantage of a DAC-driven deployment over a script driven exercise is that:</a:t>
            </a:r>
          </a:p>
          <a:p>
            <a:pPr lvl="1" algn="l" rtl="0"/>
            <a:r>
              <a:rPr lang="en-US" sz="2800" dirty="0"/>
              <a:t>The tool helps the DBA with identifying and validating behaviors from different source and target databases. During upgrades</a:t>
            </a:r>
          </a:p>
          <a:p>
            <a:pPr lvl="1" algn="l" rtl="0"/>
            <a:r>
              <a:rPr lang="en-US" sz="2800" dirty="0"/>
              <a:t>The tool warns the DBA if the upgrade might cause data loss, and also provide an upgrade plan. The DBA can evaluate the plan and then utilize the tool to proceed with the upgrade.</a:t>
            </a:r>
          </a:p>
          <a:p>
            <a:pPr lvl="1" algn="l" rtl="0"/>
            <a:r>
              <a:rPr lang="en-US" sz="2800" dirty="0"/>
              <a:t>DACs also support versioning to help the developer and the DBA maintain and manage the database lineage through its lifecycle.</a:t>
            </a:r>
          </a:p>
        </p:txBody>
      </p:sp>
      <p:pic>
        <p:nvPicPr>
          <p:cNvPr id="5" name="Picture 4">
            <a:extLst>
              <a:ext uri="{FF2B5EF4-FFF2-40B4-BE49-F238E27FC236}">
                <a16:creationId xmlns:a16="http://schemas.microsoft.com/office/drawing/2014/main" id="{7483EE4D-D28C-3F59-837C-4DE2E15FCEBD}"/>
              </a:ext>
            </a:extLst>
          </p:cNvPr>
          <p:cNvPicPr>
            <a:picLocks noChangeAspect="1"/>
          </p:cNvPicPr>
          <p:nvPr/>
        </p:nvPicPr>
        <p:blipFill>
          <a:blip r:embed="rId2"/>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173449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D91CB4E-7A7F-583B-B146-80FA4842EB70}"/>
              </a:ext>
            </a:extLst>
          </p:cNvPr>
          <p:cNvSpPr txBox="1"/>
          <p:nvPr/>
        </p:nvSpPr>
        <p:spPr>
          <a:xfrm>
            <a:off x="492416" y="2597252"/>
            <a:ext cx="7548925" cy="3170099"/>
          </a:xfrm>
          <a:prstGeom prst="rect">
            <a:avLst/>
          </a:prstGeom>
          <a:noFill/>
        </p:spPr>
        <p:txBody>
          <a:bodyPr wrap="square">
            <a:spAutoFit/>
          </a:bodyPr>
          <a:lstStyle/>
          <a:p>
            <a:pPr marL="342900" indent="-342900">
              <a:buFont typeface="Arial" panose="020B0604020202020204" pitchFamily="34" charset="0"/>
              <a:buChar char="•"/>
            </a:pPr>
            <a:r>
              <a:rPr lang="en-US" sz="4000" i="1" dirty="0">
                <a:solidFill>
                  <a:srgbClr val="0070C0"/>
                </a:solidFill>
              </a:rPr>
              <a:t>Vahid Farahmandian</a:t>
            </a:r>
          </a:p>
          <a:p>
            <a:pPr marL="342900" indent="-342900">
              <a:buFont typeface="Arial" panose="020B0604020202020204" pitchFamily="34" charset="0"/>
              <a:buChar char="•"/>
            </a:pPr>
            <a:r>
              <a:rPr lang="en-US" sz="4000" i="1" dirty="0">
                <a:solidFill>
                  <a:srgbClr val="0070C0"/>
                </a:solidFill>
              </a:rPr>
              <a:t>Born in Urmia @ 1989</a:t>
            </a:r>
          </a:p>
          <a:p>
            <a:pPr marL="342900" indent="-342900">
              <a:buFont typeface="Arial" panose="020B0604020202020204" pitchFamily="34" charset="0"/>
              <a:buChar char="•"/>
            </a:pPr>
            <a:r>
              <a:rPr lang="en-US" sz="4000" i="1" dirty="0">
                <a:solidFill>
                  <a:srgbClr val="0070C0"/>
                </a:solidFill>
              </a:rPr>
              <a:t>Living in Tehran</a:t>
            </a:r>
          </a:p>
          <a:p>
            <a:pPr marL="342900" indent="-342900">
              <a:buFont typeface="Arial" panose="020B0604020202020204" pitchFamily="34" charset="0"/>
              <a:buChar char="•"/>
            </a:pPr>
            <a:r>
              <a:rPr lang="en-US" sz="4000" i="1" dirty="0">
                <a:solidFill>
                  <a:srgbClr val="0070C0"/>
                </a:solidFill>
              </a:rPr>
              <a:t>CEO @ </a:t>
            </a:r>
            <a:r>
              <a:rPr lang="en-US" sz="4000" i="1" dirty="0" err="1">
                <a:solidFill>
                  <a:srgbClr val="0070C0"/>
                </a:solidFill>
              </a:rPr>
              <a:t>Spoota</a:t>
            </a:r>
            <a:endParaRPr lang="en-US" sz="4000" i="1" dirty="0">
              <a:solidFill>
                <a:srgbClr val="0070C0"/>
              </a:solidFill>
            </a:endParaRPr>
          </a:p>
          <a:p>
            <a:pPr marL="342900" indent="-342900">
              <a:buFont typeface="Arial" panose="020B0604020202020204" pitchFamily="34" charset="0"/>
              <a:buChar char="•"/>
            </a:pPr>
            <a:r>
              <a:rPr lang="en-US" sz="4000" i="1" dirty="0">
                <a:solidFill>
                  <a:srgbClr val="0070C0"/>
                </a:solidFill>
              </a:rPr>
              <a:t>Author</a:t>
            </a:r>
          </a:p>
        </p:txBody>
      </p:sp>
      <p:pic>
        <p:nvPicPr>
          <p:cNvPr id="2" name="Picture 1">
            <a:extLst>
              <a:ext uri="{FF2B5EF4-FFF2-40B4-BE49-F238E27FC236}">
                <a16:creationId xmlns:a16="http://schemas.microsoft.com/office/drawing/2014/main" id="{C3F81F7A-2BAB-061E-CF81-E96A40CC1D05}"/>
              </a:ext>
            </a:extLst>
          </p:cNvPr>
          <p:cNvPicPr>
            <a:picLocks noChangeAspect="1"/>
          </p:cNvPicPr>
          <p:nvPr/>
        </p:nvPicPr>
        <p:blipFill>
          <a:blip r:embed="rId2"/>
          <a:stretch>
            <a:fillRect/>
          </a:stretch>
        </p:blipFill>
        <p:spPr>
          <a:xfrm>
            <a:off x="8180938" y="2248705"/>
            <a:ext cx="3518646" cy="3518646"/>
          </a:xfrm>
          <a:prstGeom prst="rect">
            <a:avLst/>
          </a:prstGeom>
        </p:spPr>
      </p:pic>
      <p:sp>
        <p:nvSpPr>
          <p:cNvPr id="10" name="TextBox 9">
            <a:extLst>
              <a:ext uri="{FF2B5EF4-FFF2-40B4-BE49-F238E27FC236}">
                <a16:creationId xmlns:a16="http://schemas.microsoft.com/office/drawing/2014/main" id="{416EB2F4-D7C4-2A8E-2655-814849AD2700}"/>
              </a:ext>
            </a:extLst>
          </p:cNvPr>
          <p:cNvSpPr txBox="1"/>
          <p:nvPr/>
        </p:nvSpPr>
        <p:spPr>
          <a:xfrm>
            <a:off x="716535" y="855113"/>
            <a:ext cx="7548925" cy="707886"/>
          </a:xfrm>
          <a:prstGeom prst="rect">
            <a:avLst/>
          </a:prstGeom>
          <a:noFill/>
        </p:spPr>
        <p:txBody>
          <a:bodyPr wrap="square">
            <a:spAutoFit/>
          </a:bodyPr>
          <a:lstStyle/>
          <a:p>
            <a:r>
              <a:rPr lang="en-US" sz="4000" dirty="0">
                <a:solidFill>
                  <a:schemeClr val="bg1"/>
                </a:solidFill>
              </a:rPr>
              <a:t>General</a:t>
            </a:r>
          </a:p>
        </p:txBody>
      </p:sp>
      <p:pic>
        <p:nvPicPr>
          <p:cNvPr id="6" name="Picture 5">
            <a:extLst>
              <a:ext uri="{FF2B5EF4-FFF2-40B4-BE49-F238E27FC236}">
                <a16:creationId xmlns:a16="http://schemas.microsoft.com/office/drawing/2014/main" id="{53B46A42-BD3F-FE6A-7F24-AB37A5602AA9}"/>
              </a:ext>
            </a:extLst>
          </p:cNvPr>
          <p:cNvPicPr>
            <a:picLocks noChangeAspect="1"/>
          </p:cNvPicPr>
          <p:nvPr/>
        </p:nvPicPr>
        <p:blipFill>
          <a:blip r:embed="rId3"/>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409300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5FBED85-179C-6C71-26B0-21A725A26BE3}"/>
              </a:ext>
            </a:extLst>
          </p:cNvPr>
          <p:cNvSpPr>
            <a:spLocks noGrp="1"/>
          </p:cNvSpPr>
          <p:nvPr>
            <p:ph idx="1"/>
          </p:nvPr>
        </p:nvSpPr>
        <p:spPr/>
        <p:txBody>
          <a:bodyPr>
            <a:normAutofit/>
          </a:bodyPr>
          <a:lstStyle/>
          <a:p>
            <a:pPr marL="0" indent="0" algn="ctr">
              <a:buNone/>
            </a:pPr>
            <a:r>
              <a:rPr lang="en-US" sz="4800">
                <a:solidFill>
                  <a:srgbClr val="0070C0"/>
                </a:solidFill>
              </a:rPr>
              <a:t>Why </a:t>
            </a:r>
            <a:r>
              <a:rPr lang="en-US" sz="4800" dirty="0">
                <a:solidFill>
                  <a:srgbClr val="0070C0"/>
                </a:solidFill>
              </a:rPr>
              <a:t>Database DevOps is Important?</a:t>
            </a:r>
          </a:p>
        </p:txBody>
      </p:sp>
      <p:pic>
        <p:nvPicPr>
          <p:cNvPr id="9" name="Picture 8">
            <a:extLst>
              <a:ext uri="{FF2B5EF4-FFF2-40B4-BE49-F238E27FC236}">
                <a16:creationId xmlns:a16="http://schemas.microsoft.com/office/drawing/2014/main" id="{6C352E73-8CF8-BBD3-88EE-F98D72D55E37}"/>
              </a:ext>
            </a:extLst>
          </p:cNvPr>
          <p:cNvPicPr>
            <a:picLocks noChangeAspect="1"/>
          </p:cNvPicPr>
          <p:nvPr/>
        </p:nvPicPr>
        <p:blipFill>
          <a:blip r:embed="rId2"/>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4052674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Adoption rates of DevOps, 2017-2021</a:t>
            </a:r>
          </a:p>
        </p:txBody>
      </p:sp>
      <p:pic>
        <p:nvPicPr>
          <p:cNvPr id="5" name="Content Placeholder 4">
            <a:extLst>
              <a:ext uri="{FF2B5EF4-FFF2-40B4-BE49-F238E27FC236}">
                <a16:creationId xmlns:a16="http://schemas.microsoft.com/office/drawing/2014/main" id="{FA25A730-67FC-9DA0-F2E4-74BB42DAF70D}"/>
              </a:ext>
            </a:extLst>
          </p:cNvPr>
          <p:cNvPicPr>
            <a:picLocks noGrp="1" noChangeAspect="1"/>
          </p:cNvPicPr>
          <p:nvPr>
            <p:ph idx="1"/>
          </p:nvPr>
        </p:nvPicPr>
        <p:blipFill>
          <a:blip r:embed="rId2"/>
          <a:stretch>
            <a:fillRect/>
          </a:stretch>
        </p:blipFill>
        <p:spPr>
          <a:xfrm>
            <a:off x="2658035" y="1791361"/>
            <a:ext cx="6875929" cy="5002050"/>
          </a:xfrm>
        </p:spPr>
      </p:pic>
      <p:pic>
        <p:nvPicPr>
          <p:cNvPr id="7" name="Picture 6">
            <a:extLst>
              <a:ext uri="{FF2B5EF4-FFF2-40B4-BE49-F238E27FC236}">
                <a16:creationId xmlns:a16="http://schemas.microsoft.com/office/drawing/2014/main" id="{A7B45A48-6684-FAA9-D3A5-D1EFAA13C745}"/>
              </a:ext>
            </a:extLst>
          </p:cNvPr>
          <p:cNvPicPr>
            <a:picLocks noChangeAspect="1"/>
          </p:cNvPicPr>
          <p:nvPr/>
        </p:nvPicPr>
        <p:blipFill>
          <a:blip r:embed="rId3"/>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28017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driver for automating the delivery of </a:t>
            </a:r>
            <a:br>
              <a:rPr lang="en-US" dirty="0"/>
            </a:br>
            <a:r>
              <a:rPr lang="en-US" dirty="0"/>
              <a:t>database changes</a:t>
            </a:r>
          </a:p>
        </p:txBody>
      </p:sp>
      <p:pic>
        <p:nvPicPr>
          <p:cNvPr id="7" name="Picture 6">
            <a:extLst>
              <a:ext uri="{FF2B5EF4-FFF2-40B4-BE49-F238E27FC236}">
                <a16:creationId xmlns:a16="http://schemas.microsoft.com/office/drawing/2014/main" id="{DAD2728A-FD39-8D6D-48A0-5B33851287DA}"/>
              </a:ext>
            </a:extLst>
          </p:cNvPr>
          <p:cNvPicPr>
            <a:picLocks noChangeAspect="1"/>
          </p:cNvPicPr>
          <p:nvPr/>
        </p:nvPicPr>
        <p:blipFill>
          <a:blip r:embed="rId2"/>
          <a:stretch>
            <a:fillRect/>
          </a:stretch>
        </p:blipFill>
        <p:spPr>
          <a:xfrm>
            <a:off x="2637717" y="1997399"/>
            <a:ext cx="6916566" cy="4439260"/>
          </a:xfrm>
          <a:prstGeom prst="rect">
            <a:avLst/>
          </a:prstGeom>
        </p:spPr>
      </p:pic>
      <p:pic>
        <p:nvPicPr>
          <p:cNvPr id="8" name="Picture 7">
            <a:extLst>
              <a:ext uri="{FF2B5EF4-FFF2-40B4-BE49-F238E27FC236}">
                <a16:creationId xmlns:a16="http://schemas.microsoft.com/office/drawing/2014/main" id="{F6E2B0E1-7BDA-36E9-C91A-D0D8B78DB136}"/>
              </a:ext>
            </a:extLst>
          </p:cNvPr>
          <p:cNvPicPr>
            <a:picLocks noChangeAspect="1"/>
          </p:cNvPicPr>
          <p:nvPr/>
        </p:nvPicPr>
        <p:blipFill>
          <a:blip r:embed="rId3"/>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2245010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greatest challenge in integrating database </a:t>
            </a:r>
            <a:br>
              <a:rPr lang="en-US" dirty="0"/>
            </a:br>
            <a:r>
              <a:rPr lang="en-US" dirty="0"/>
              <a:t>changes into a DevOps process</a:t>
            </a:r>
          </a:p>
        </p:txBody>
      </p:sp>
      <p:pic>
        <p:nvPicPr>
          <p:cNvPr id="5" name="Picture 4">
            <a:extLst>
              <a:ext uri="{FF2B5EF4-FFF2-40B4-BE49-F238E27FC236}">
                <a16:creationId xmlns:a16="http://schemas.microsoft.com/office/drawing/2014/main" id="{99040E83-35A3-B1A2-C88A-C58C6CA37E20}"/>
              </a:ext>
            </a:extLst>
          </p:cNvPr>
          <p:cNvPicPr>
            <a:picLocks noChangeAspect="1"/>
          </p:cNvPicPr>
          <p:nvPr/>
        </p:nvPicPr>
        <p:blipFill>
          <a:blip r:embed="rId2"/>
          <a:stretch>
            <a:fillRect/>
          </a:stretch>
        </p:blipFill>
        <p:spPr>
          <a:xfrm>
            <a:off x="939982" y="2346705"/>
            <a:ext cx="10312034" cy="3809139"/>
          </a:xfrm>
          <a:prstGeom prst="rect">
            <a:avLst/>
          </a:prstGeom>
        </p:spPr>
      </p:pic>
      <p:pic>
        <p:nvPicPr>
          <p:cNvPr id="7" name="Picture 6">
            <a:extLst>
              <a:ext uri="{FF2B5EF4-FFF2-40B4-BE49-F238E27FC236}">
                <a16:creationId xmlns:a16="http://schemas.microsoft.com/office/drawing/2014/main" id="{233E3C56-8A9D-A00A-B189-C8315CC45231}"/>
              </a:ext>
            </a:extLst>
          </p:cNvPr>
          <p:cNvPicPr>
            <a:picLocks noChangeAspect="1"/>
          </p:cNvPicPr>
          <p:nvPr/>
        </p:nvPicPr>
        <p:blipFill>
          <a:blip r:embed="rId3"/>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1316680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greatest challenge to achieve Continuous </a:t>
            </a:r>
            <a:br>
              <a:rPr lang="en-US" dirty="0"/>
            </a:br>
            <a:r>
              <a:rPr lang="en-US" dirty="0"/>
              <a:t>Delivery of database changes</a:t>
            </a:r>
          </a:p>
        </p:txBody>
      </p:sp>
      <p:pic>
        <p:nvPicPr>
          <p:cNvPr id="7" name="Picture 6">
            <a:extLst>
              <a:ext uri="{FF2B5EF4-FFF2-40B4-BE49-F238E27FC236}">
                <a16:creationId xmlns:a16="http://schemas.microsoft.com/office/drawing/2014/main" id="{CFEB9B54-EF1D-D7A9-84B9-DFD2377872BD}"/>
              </a:ext>
            </a:extLst>
          </p:cNvPr>
          <p:cNvPicPr>
            <a:picLocks noChangeAspect="1"/>
          </p:cNvPicPr>
          <p:nvPr/>
        </p:nvPicPr>
        <p:blipFill>
          <a:blip r:embed="rId2"/>
          <a:stretch>
            <a:fillRect/>
          </a:stretch>
        </p:blipFill>
        <p:spPr>
          <a:xfrm>
            <a:off x="1462893" y="2252532"/>
            <a:ext cx="9266212" cy="3534229"/>
          </a:xfrm>
          <a:prstGeom prst="rect">
            <a:avLst/>
          </a:prstGeom>
        </p:spPr>
      </p:pic>
      <p:pic>
        <p:nvPicPr>
          <p:cNvPr id="8" name="Picture 7">
            <a:extLst>
              <a:ext uri="{FF2B5EF4-FFF2-40B4-BE49-F238E27FC236}">
                <a16:creationId xmlns:a16="http://schemas.microsoft.com/office/drawing/2014/main" id="{6AD04EBE-C033-D3E4-6290-CFA679D775B0}"/>
              </a:ext>
            </a:extLst>
          </p:cNvPr>
          <p:cNvPicPr>
            <a:picLocks noChangeAspect="1"/>
          </p:cNvPicPr>
          <p:nvPr/>
        </p:nvPicPr>
        <p:blipFill>
          <a:blip r:embed="rId3"/>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1304937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332" y="702156"/>
            <a:ext cx="11029616" cy="1013800"/>
          </a:xfrm>
        </p:spPr>
        <p:txBody>
          <a:bodyPr/>
          <a:lstStyle/>
          <a:p>
            <a:r>
              <a:rPr lang="en-US" dirty="0"/>
              <a:t>The rise of cross-database estates </a:t>
            </a:r>
          </a:p>
        </p:txBody>
      </p:sp>
      <p:pic>
        <p:nvPicPr>
          <p:cNvPr id="5" name="Picture 4">
            <a:extLst>
              <a:ext uri="{FF2B5EF4-FFF2-40B4-BE49-F238E27FC236}">
                <a16:creationId xmlns:a16="http://schemas.microsoft.com/office/drawing/2014/main" id="{A0F11224-EF69-0F53-9BF6-DCF9AF2B6BF3}"/>
              </a:ext>
            </a:extLst>
          </p:cNvPr>
          <p:cNvPicPr>
            <a:picLocks noChangeAspect="1"/>
          </p:cNvPicPr>
          <p:nvPr/>
        </p:nvPicPr>
        <p:blipFill>
          <a:blip r:embed="rId2"/>
          <a:stretch>
            <a:fillRect/>
          </a:stretch>
        </p:blipFill>
        <p:spPr>
          <a:xfrm>
            <a:off x="3355393" y="2249559"/>
            <a:ext cx="5481214" cy="3678302"/>
          </a:xfrm>
          <a:prstGeom prst="rect">
            <a:avLst/>
          </a:prstGeom>
        </p:spPr>
      </p:pic>
      <p:pic>
        <p:nvPicPr>
          <p:cNvPr id="7" name="Picture 6">
            <a:extLst>
              <a:ext uri="{FF2B5EF4-FFF2-40B4-BE49-F238E27FC236}">
                <a16:creationId xmlns:a16="http://schemas.microsoft.com/office/drawing/2014/main" id="{0705E83F-3B84-238A-CF1E-ED3571B30078}"/>
              </a:ext>
            </a:extLst>
          </p:cNvPr>
          <p:cNvPicPr>
            <a:picLocks noChangeAspect="1"/>
          </p:cNvPicPr>
          <p:nvPr/>
        </p:nvPicPr>
        <p:blipFill>
          <a:blip r:embed="rId3"/>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4177812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332" y="702156"/>
            <a:ext cx="11029616" cy="1013800"/>
          </a:xfrm>
        </p:spPr>
        <p:txBody>
          <a:bodyPr/>
          <a:lstStyle/>
          <a:p>
            <a:r>
              <a:rPr lang="en-US" dirty="0"/>
              <a:t>Database management systems in use </a:t>
            </a:r>
          </a:p>
        </p:txBody>
      </p:sp>
      <p:pic>
        <p:nvPicPr>
          <p:cNvPr id="7" name="Picture 6">
            <a:extLst>
              <a:ext uri="{FF2B5EF4-FFF2-40B4-BE49-F238E27FC236}">
                <a16:creationId xmlns:a16="http://schemas.microsoft.com/office/drawing/2014/main" id="{871D6C14-0593-33E3-645D-805998248DA3}"/>
              </a:ext>
            </a:extLst>
          </p:cNvPr>
          <p:cNvPicPr>
            <a:picLocks noChangeAspect="1"/>
          </p:cNvPicPr>
          <p:nvPr/>
        </p:nvPicPr>
        <p:blipFill>
          <a:blip r:embed="rId2"/>
          <a:stretch>
            <a:fillRect/>
          </a:stretch>
        </p:blipFill>
        <p:spPr>
          <a:xfrm>
            <a:off x="410863" y="1960000"/>
            <a:ext cx="8094504" cy="3365036"/>
          </a:xfrm>
          <a:prstGeom prst="rect">
            <a:avLst/>
          </a:prstGeom>
        </p:spPr>
      </p:pic>
      <p:pic>
        <p:nvPicPr>
          <p:cNvPr id="9" name="Picture 8">
            <a:extLst>
              <a:ext uri="{FF2B5EF4-FFF2-40B4-BE49-F238E27FC236}">
                <a16:creationId xmlns:a16="http://schemas.microsoft.com/office/drawing/2014/main" id="{8D82AF26-428F-25B6-1171-502B2B815A73}"/>
              </a:ext>
            </a:extLst>
          </p:cNvPr>
          <p:cNvPicPr>
            <a:picLocks noChangeAspect="1"/>
          </p:cNvPicPr>
          <p:nvPr/>
        </p:nvPicPr>
        <p:blipFill>
          <a:blip r:embed="rId3"/>
          <a:stretch>
            <a:fillRect/>
          </a:stretch>
        </p:blipFill>
        <p:spPr>
          <a:xfrm>
            <a:off x="8998351" y="1960000"/>
            <a:ext cx="2037201" cy="4106739"/>
          </a:xfrm>
          <a:prstGeom prst="rect">
            <a:avLst/>
          </a:prstGeom>
        </p:spPr>
      </p:pic>
      <p:pic>
        <p:nvPicPr>
          <p:cNvPr id="8" name="Picture 7">
            <a:extLst>
              <a:ext uri="{FF2B5EF4-FFF2-40B4-BE49-F238E27FC236}">
                <a16:creationId xmlns:a16="http://schemas.microsoft.com/office/drawing/2014/main" id="{46758006-4821-28F7-BF08-6BAF5B30BE66}"/>
              </a:ext>
            </a:extLst>
          </p:cNvPr>
          <p:cNvPicPr>
            <a:picLocks noChangeAspect="1"/>
          </p:cNvPicPr>
          <p:nvPr/>
        </p:nvPicPr>
        <p:blipFill>
          <a:blip r:embed="rId4"/>
          <a:stretch>
            <a:fillRect/>
          </a:stretch>
        </p:blipFill>
        <p:spPr>
          <a:xfrm>
            <a:off x="10137932" y="682985"/>
            <a:ext cx="1561652" cy="1052141"/>
          </a:xfrm>
          <a:prstGeom prst="rect">
            <a:avLst/>
          </a:prstGeom>
        </p:spPr>
      </p:pic>
    </p:spTree>
    <p:extLst>
      <p:ext uri="{BB962C8B-B14F-4D97-AF65-F5344CB8AC3E}">
        <p14:creationId xmlns:p14="http://schemas.microsoft.com/office/powerpoint/2010/main" val="169359586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Dividend</Template>
  <TotalTime>3150</TotalTime>
  <Words>468</Words>
  <Application>Microsoft Office PowerPoint</Application>
  <PresentationFormat>Widescreen</PresentationFormat>
  <Paragraphs>35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Gill Sans MT</vt:lpstr>
      <vt:lpstr>Segoe-Semibold</vt:lpstr>
      <vt:lpstr>Wingdings 2</vt:lpstr>
      <vt:lpstr>Dividend</vt:lpstr>
      <vt:lpstr>PowerPoint Presentation</vt:lpstr>
      <vt:lpstr>PowerPoint Presentation</vt:lpstr>
      <vt:lpstr>PowerPoint Presentation</vt:lpstr>
      <vt:lpstr>Adoption rates of DevOps, 2017-2021</vt:lpstr>
      <vt:lpstr>main driver for automating the delivery of  database changes</vt:lpstr>
      <vt:lpstr>greatest challenge in integrating database  changes into a DevOps process</vt:lpstr>
      <vt:lpstr>greatest challenge to achieve Continuous  Delivery of database changes</vt:lpstr>
      <vt:lpstr>The rise of cross-database estates </vt:lpstr>
      <vt:lpstr>Database management systems in use </vt:lpstr>
      <vt:lpstr>Estate types by company size </vt:lpstr>
      <vt:lpstr>PowerPoint Presentation</vt:lpstr>
      <vt:lpstr>What is SSDT</vt:lpstr>
      <vt:lpstr>What is SSDT</vt:lpstr>
      <vt:lpstr>What is SSDT</vt:lpstr>
      <vt:lpstr>Dacpac</vt:lpstr>
      <vt:lpstr>dacpac</vt:lpstr>
    </vt:vector>
  </TitlesOfParts>
  <Company>Dadaism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administration</dc:title>
  <dc:creator>Vahid Farahmandian</dc:creator>
  <cp:lastModifiedBy>Vahid Farahmandian</cp:lastModifiedBy>
  <cp:revision>386</cp:revision>
  <dcterms:created xsi:type="dcterms:W3CDTF">2014-11-12T17:27:03Z</dcterms:created>
  <dcterms:modified xsi:type="dcterms:W3CDTF">2022-06-19T14:06:32Z</dcterms:modified>
</cp:coreProperties>
</file>