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3" r:id="rId9"/>
    <p:sldId id="265" r:id="rId10"/>
    <p:sldId id="266" r:id="rId11"/>
    <p:sldId id="27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5DD54-8F50-4039-9DA6-16B3DBA8D5B0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5C1D95-58CE-418C-B1B7-97564A0CEA04}">
      <dgm:prSet phldrT="[Text]" custT="1"/>
      <dgm:spPr/>
      <dgm:t>
        <a:bodyPr/>
        <a:lstStyle/>
        <a:p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Entrance &amp; Exit</a:t>
          </a:r>
        </a:p>
      </dgm:t>
    </dgm:pt>
    <dgm:pt modelId="{33F9CDD5-5FD5-4AF7-B715-7130A733677E}" type="parTrans" cxnId="{6EB2A9A0-6E92-403A-863C-4D86AC61EBE5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9FA05A-E87B-49DD-8DEC-55326C9CDFE7}" type="sibTrans" cxnId="{6EB2A9A0-6E92-403A-863C-4D86AC61EBE5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528E0F-A7B5-49FF-84FB-65AB419FFA32}">
      <dgm:prSet phldrT="[Text]" custT="1"/>
      <dgm:spPr/>
      <dgm:t>
        <a:bodyPr/>
        <a:lstStyle/>
        <a:p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Port State Control</a:t>
          </a:r>
        </a:p>
      </dgm:t>
    </dgm:pt>
    <dgm:pt modelId="{7CE32C80-F7E3-4E89-A4A5-064C222B2892}" type="parTrans" cxnId="{5FBFC716-4599-4047-ABF7-F136848CDD96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7EE575-B959-4F34-8CFE-D459A78509FE}" type="sibTrans" cxnId="{5FBFC716-4599-4047-ABF7-F136848CDD96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EA584B-7D83-4499-9B05-DB6A3D483A7F}">
      <dgm:prSet phldrT="[Text]" custT="1"/>
      <dgm:spPr/>
      <dgm:t>
        <a:bodyPr/>
        <a:lstStyle/>
        <a:p>
          <a:r>
            <a:rPr lang="en-US" sz="1100" b="0" dirty="0">
              <a:latin typeface="Times New Roman" panose="02020603050405020304" pitchFamily="18" charset="0"/>
              <a:cs typeface="Times New Roman" panose="02020603050405020304" pitchFamily="18" charset="0"/>
            </a:rPr>
            <a:t>Communication</a:t>
          </a:r>
        </a:p>
      </dgm:t>
    </dgm:pt>
    <dgm:pt modelId="{5B9104FA-A27C-4277-B028-EC9356FAE57A}" type="parTrans" cxnId="{C8F52400-41CF-4EB3-8D42-1AAA986F8EF5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9DB610-5021-4DEB-9ACF-C8FB01F1E61B}" type="sibTrans" cxnId="{C8F52400-41CF-4EB3-8D42-1AAA986F8EF5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8F8BCD-8A11-4112-B48E-31833B751EA6}">
      <dgm:prSet phldrT="[Text]" custT="1"/>
      <dgm:spPr/>
      <dgm:t>
        <a:bodyPr/>
        <a:lstStyle/>
        <a:p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Salvation</a:t>
          </a:r>
        </a:p>
      </dgm:t>
    </dgm:pt>
    <dgm:pt modelId="{5EE3C83E-5854-4AC1-8FC7-C0ADD509F16D}" type="parTrans" cxnId="{39B75808-62F4-4863-90F4-1CC10CA9562F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49D3EF-8C11-407D-BDF9-B67712CB8D3E}" type="sibTrans" cxnId="{39B75808-62F4-4863-90F4-1CC10CA9562F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590B3E-D7CF-45DD-B67D-8847F80D5B0B}">
      <dgm:prSet phldrT="[Text]" custT="1"/>
      <dgm:spPr/>
      <dgm:t>
        <a:bodyPr/>
        <a:lstStyle/>
        <a:p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Vessel Registration</a:t>
          </a:r>
        </a:p>
      </dgm:t>
    </dgm:pt>
    <dgm:pt modelId="{944F7DAB-9809-47AD-8726-46D7BC5B6238}" type="parTrans" cxnId="{B557EEF5-1155-4AF2-91F5-27E0F96D933B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71B90C-2A3A-4716-A52E-5D40DAD27081}" type="sibTrans" cxnId="{B557EEF5-1155-4AF2-91F5-27E0F96D933B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89FEFD-79F8-4D88-AD13-0A2B3C49424F}">
      <dgm:prSet phldrT="[Text]" custT="1"/>
      <dgm:spPr/>
      <dgm:t>
        <a:bodyPr/>
        <a:lstStyle/>
        <a:p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Salvation</a:t>
          </a:r>
        </a:p>
      </dgm:t>
    </dgm:pt>
    <dgm:pt modelId="{0459C26F-54EB-4878-B2A4-7E6215D3DAE3}" type="parTrans" cxnId="{6AC09A7C-3D31-4D9B-97D8-CFA2A2A6D6A6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A91099-657C-487F-ACB1-CCF37B5C3C66}" type="sibTrans" cxnId="{6AC09A7C-3D31-4D9B-97D8-CFA2A2A6D6A6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7195D-A705-4618-B10E-1C95327AA2D5}">
      <dgm:prSet phldrT="[Text]" custT="1"/>
      <dgm:spPr/>
      <dgm:t>
        <a:bodyPr/>
        <a:lstStyle/>
        <a:p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Reports</a:t>
          </a:r>
        </a:p>
      </dgm:t>
    </dgm:pt>
    <dgm:pt modelId="{728CD9F8-7329-4D63-8223-EC79252FB35A}" type="parTrans" cxnId="{7FC5ACCF-153B-4C30-9D28-28F3108AE35C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A91EEC-5664-4D46-866D-5DC13CA997A7}" type="sibTrans" cxnId="{7FC5ACCF-153B-4C30-9D28-28F3108AE35C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89A63F-744B-4763-BB02-79962ABD9CD3}">
      <dgm:prSet phldrT="[Text]" custT="1"/>
      <dgm:spPr/>
      <dgm:t>
        <a:bodyPr/>
        <a:lstStyle/>
        <a:p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</a:t>
          </a:r>
        </a:p>
      </dgm:t>
    </dgm:pt>
    <dgm:pt modelId="{32DA451B-3F90-408B-9281-F89F3A5FEBD1}" type="parTrans" cxnId="{3F548CC7-0A1A-43AF-A9EE-67ACA2E4C0E1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024155-17F7-4025-A2BC-0C216860F073}" type="sibTrans" cxnId="{3F548CC7-0A1A-43AF-A9EE-67ACA2E4C0E1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AF8556-2676-424B-81B1-1AB149BE8A78}">
      <dgm:prSet phldrT="[Text]" custT="1"/>
      <dgm:spPr/>
      <dgm:t>
        <a:bodyPr/>
        <a:lstStyle/>
        <a:p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Maritime Safety</a:t>
          </a:r>
        </a:p>
      </dgm:t>
    </dgm:pt>
    <dgm:pt modelId="{E9B03587-CEEC-437A-9CFF-8A66C66519EC}" type="parTrans" cxnId="{9824836B-AFB2-49C3-B3B8-A3701F952816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38BAB7-19B3-42FF-B24F-92CD0FBBB614}" type="sibTrans" cxnId="{9824836B-AFB2-49C3-B3B8-A3701F952816}">
      <dgm:prSet/>
      <dgm:spPr/>
      <dgm:t>
        <a:bodyPr/>
        <a:lstStyle/>
        <a:p>
          <a:endParaRPr lang="en-US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BFD8CB-B94E-4427-BC55-555A6FF2348D}">
      <dgm:prSet phldrT="[Text]" custT="1"/>
      <dgm:spPr>
        <a:solidFill>
          <a:srgbClr val="0099FF">
            <a:alpha val="49804"/>
          </a:srgbClr>
        </a:solidFill>
      </dgm:spPr>
      <dgm:t>
        <a:bodyPr/>
        <a:lstStyle/>
        <a:p>
          <a:r>
            <a:rPr lang="en-US" sz="3000" b="0" dirty="0">
              <a:latin typeface="Times New Roman" panose="02020603050405020304" pitchFamily="18" charset="0"/>
              <a:cs typeface="Times New Roman" panose="02020603050405020304" pitchFamily="18" charset="0"/>
            </a:rPr>
            <a:t>IMAS</a:t>
          </a:r>
        </a:p>
      </dgm:t>
    </dgm:pt>
    <dgm:pt modelId="{E28EE101-4066-4ACC-A44A-FEBBF250C7D8}" type="parTrans" cxnId="{4217AF39-F4AB-4043-ACAF-408FBFBBBA68}">
      <dgm:prSet/>
      <dgm:spPr/>
      <dgm:t>
        <a:bodyPr/>
        <a:lstStyle/>
        <a:p>
          <a:endParaRPr lang="en-US" sz="1200" b="0"/>
        </a:p>
      </dgm:t>
    </dgm:pt>
    <dgm:pt modelId="{2AF06DC2-D158-41AA-A770-2BAEEC92367D}" type="sibTrans" cxnId="{4217AF39-F4AB-4043-ACAF-408FBFBBBA68}">
      <dgm:prSet/>
      <dgm:spPr/>
      <dgm:t>
        <a:bodyPr/>
        <a:lstStyle/>
        <a:p>
          <a:endParaRPr lang="en-US" sz="1200" b="0"/>
        </a:p>
      </dgm:t>
    </dgm:pt>
    <dgm:pt modelId="{34420375-3667-4F18-BAD2-64BC2B9DD359}" type="pres">
      <dgm:prSet presAssocID="{3265DD54-8F50-4039-9DA6-16B3DBA8D5B0}" presName="composite" presStyleCnt="0">
        <dgm:presLayoutVars>
          <dgm:chMax val="1"/>
          <dgm:dir/>
          <dgm:resizeHandles val="exact"/>
        </dgm:presLayoutVars>
      </dgm:prSet>
      <dgm:spPr/>
    </dgm:pt>
    <dgm:pt modelId="{CB4A24F6-FB26-4E80-A325-C315F3D54A5F}" type="pres">
      <dgm:prSet presAssocID="{3265DD54-8F50-4039-9DA6-16B3DBA8D5B0}" presName="radial" presStyleCnt="0">
        <dgm:presLayoutVars>
          <dgm:animLvl val="ctr"/>
        </dgm:presLayoutVars>
      </dgm:prSet>
      <dgm:spPr/>
    </dgm:pt>
    <dgm:pt modelId="{5397EB31-1CB3-4334-BD6D-948AAFD1B665}" type="pres">
      <dgm:prSet presAssocID="{1CBFD8CB-B94E-4427-BC55-555A6FF2348D}" presName="centerShape" presStyleLbl="vennNode1" presStyleIdx="0" presStyleCnt="10"/>
      <dgm:spPr/>
    </dgm:pt>
    <dgm:pt modelId="{55C507EE-E5D5-4563-B1C7-CBF3B6355F94}" type="pres">
      <dgm:prSet presAssocID="{925C1D95-58CE-418C-B1B7-97564A0CEA04}" presName="node" presStyleLbl="vennNode1" presStyleIdx="1" presStyleCnt="10">
        <dgm:presLayoutVars>
          <dgm:bulletEnabled val="1"/>
        </dgm:presLayoutVars>
      </dgm:prSet>
      <dgm:spPr/>
    </dgm:pt>
    <dgm:pt modelId="{62328CDF-4FAB-4849-BEBB-2924982E9186}" type="pres">
      <dgm:prSet presAssocID="{98528E0F-A7B5-49FF-84FB-65AB419FFA32}" presName="node" presStyleLbl="vennNode1" presStyleIdx="2" presStyleCnt="10">
        <dgm:presLayoutVars>
          <dgm:bulletEnabled val="1"/>
        </dgm:presLayoutVars>
      </dgm:prSet>
      <dgm:spPr/>
    </dgm:pt>
    <dgm:pt modelId="{3ECB4090-8BA4-49F2-B200-43B70E5489D8}" type="pres">
      <dgm:prSet presAssocID="{02EA584B-7D83-4499-9B05-DB6A3D483A7F}" presName="node" presStyleLbl="vennNode1" presStyleIdx="3" presStyleCnt="10">
        <dgm:presLayoutVars>
          <dgm:bulletEnabled val="1"/>
        </dgm:presLayoutVars>
      </dgm:prSet>
      <dgm:spPr/>
    </dgm:pt>
    <dgm:pt modelId="{E64F8703-4285-4187-825C-5A7CA01529E8}" type="pres">
      <dgm:prSet presAssocID="{7D8F8BCD-8A11-4112-B48E-31833B751EA6}" presName="node" presStyleLbl="vennNode1" presStyleIdx="4" presStyleCnt="10">
        <dgm:presLayoutVars>
          <dgm:bulletEnabled val="1"/>
        </dgm:presLayoutVars>
      </dgm:prSet>
      <dgm:spPr/>
    </dgm:pt>
    <dgm:pt modelId="{37508581-4C15-48E7-A474-F987F03793CB}" type="pres">
      <dgm:prSet presAssocID="{BF590B3E-D7CF-45DD-B67D-8847F80D5B0B}" presName="node" presStyleLbl="vennNode1" presStyleIdx="5" presStyleCnt="10">
        <dgm:presLayoutVars>
          <dgm:bulletEnabled val="1"/>
        </dgm:presLayoutVars>
      </dgm:prSet>
      <dgm:spPr/>
    </dgm:pt>
    <dgm:pt modelId="{F9E83C41-1E72-498B-B240-9C47036FD8AC}" type="pres">
      <dgm:prSet presAssocID="{4189FEFD-79F8-4D88-AD13-0A2B3C49424F}" presName="node" presStyleLbl="vennNode1" presStyleIdx="6" presStyleCnt="10">
        <dgm:presLayoutVars>
          <dgm:bulletEnabled val="1"/>
        </dgm:presLayoutVars>
      </dgm:prSet>
      <dgm:spPr/>
    </dgm:pt>
    <dgm:pt modelId="{7361023E-D993-4C0B-B4B9-5CA13C042A80}" type="pres">
      <dgm:prSet presAssocID="{3FA7195D-A705-4618-B10E-1C95327AA2D5}" presName="node" presStyleLbl="vennNode1" presStyleIdx="7" presStyleCnt="10">
        <dgm:presLayoutVars>
          <dgm:bulletEnabled val="1"/>
        </dgm:presLayoutVars>
      </dgm:prSet>
      <dgm:spPr/>
    </dgm:pt>
    <dgm:pt modelId="{5C48BB4A-D378-4613-A933-13B5F7A0E027}" type="pres">
      <dgm:prSet presAssocID="{5489A63F-744B-4763-BB02-79962ABD9CD3}" presName="node" presStyleLbl="vennNode1" presStyleIdx="8" presStyleCnt="10">
        <dgm:presLayoutVars>
          <dgm:bulletEnabled val="1"/>
        </dgm:presLayoutVars>
      </dgm:prSet>
      <dgm:spPr/>
    </dgm:pt>
    <dgm:pt modelId="{0B61DAE9-92D6-4DA8-A176-FCF9B8A4FD26}" type="pres">
      <dgm:prSet presAssocID="{F9AF8556-2676-424B-81B1-1AB149BE8A78}" presName="node" presStyleLbl="vennNode1" presStyleIdx="9" presStyleCnt="10">
        <dgm:presLayoutVars>
          <dgm:bulletEnabled val="1"/>
        </dgm:presLayoutVars>
      </dgm:prSet>
      <dgm:spPr/>
    </dgm:pt>
  </dgm:ptLst>
  <dgm:cxnLst>
    <dgm:cxn modelId="{C8F52400-41CF-4EB3-8D42-1AAA986F8EF5}" srcId="{1CBFD8CB-B94E-4427-BC55-555A6FF2348D}" destId="{02EA584B-7D83-4499-9B05-DB6A3D483A7F}" srcOrd="2" destOrd="0" parTransId="{5B9104FA-A27C-4277-B028-EC9356FAE57A}" sibTransId="{CE9DB610-5021-4DEB-9ACF-C8FB01F1E61B}"/>
    <dgm:cxn modelId="{E4C94204-4C28-4B87-824A-E7640F3E4A10}" type="presOf" srcId="{4189FEFD-79F8-4D88-AD13-0A2B3C49424F}" destId="{F9E83C41-1E72-498B-B240-9C47036FD8AC}" srcOrd="0" destOrd="0" presId="urn:microsoft.com/office/officeart/2005/8/layout/radial3"/>
    <dgm:cxn modelId="{39B75808-62F4-4863-90F4-1CC10CA9562F}" srcId="{1CBFD8CB-B94E-4427-BC55-555A6FF2348D}" destId="{7D8F8BCD-8A11-4112-B48E-31833B751EA6}" srcOrd="3" destOrd="0" parTransId="{5EE3C83E-5854-4AC1-8FC7-C0ADD509F16D}" sibTransId="{7949D3EF-8C11-407D-BDF9-B67712CB8D3E}"/>
    <dgm:cxn modelId="{BABBDD14-AB5B-4CEB-9523-83C3170C4E6E}" type="presOf" srcId="{BF590B3E-D7CF-45DD-B67D-8847F80D5B0B}" destId="{37508581-4C15-48E7-A474-F987F03793CB}" srcOrd="0" destOrd="0" presId="urn:microsoft.com/office/officeart/2005/8/layout/radial3"/>
    <dgm:cxn modelId="{5FBFC716-4599-4047-ABF7-F136848CDD96}" srcId="{1CBFD8CB-B94E-4427-BC55-555A6FF2348D}" destId="{98528E0F-A7B5-49FF-84FB-65AB419FFA32}" srcOrd="1" destOrd="0" parTransId="{7CE32C80-F7E3-4E89-A4A5-064C222B2892}" sibTransId="{C67EE575-B959-4F34-8CFE-D459A78509FE}"/>
    <dgm:cxn modelId="{4217AF39-F4AB-4043-ACAF-408FBFBBBA68}" srcId="{3265DD54-8F50-4039-9DA6-16B3DBA8D5B0}" destId="{1CBFD8CB-B94E-4427-BC55-555A6FF2348D}" srcOrd="0" destOrd="0" parTransId="{E28EE101-4066-4ACC-A44A-FEBBF250C7D8}" sibTransId="{2AF06DC2-D158-41AA-A770-2BAEEC92367D}"/>
    <dgm:cxn modelId="{9824836B-AFB2-49C3-B3B8-A3701F952816}" srcId="{1CBFD8CB-B94E-4427-BC55-555A6FF2348D}" destId="{F9AF8556-2676-424B-81B1-1AB149BE8A78}" srcOrd="8" destOrd="0" parTransId="{E9B03587-CEEC-437A-9CFF-8A66C66519EC}" sibTransId="{6338BAB7-19B3-42FF-B24F-92CD0FBBB614}"/>
    <dgm:cxn modelId="{8552E54F-5935-4518-9D4D-58EB54A25965}" type="presOf" srcId="{3265DD54-8F50-4039-9DA6-16B3DBA8D5B0}" destId="{34420375-3667-4F18-BAD2-64BC2B9DD359}" srcOrd="0" destOrd="0" presId="urn:microsoft.com/office/officeart/2005/8/layout/radial3"/>
    <dgm:cxn modelId="{47691776-CB92-468F-9133-06CC432BD900}" type="presOf" srcId="{02EA584B-7D83-4499-9B05-DB6A3D483A7F}" destId="{3ECB4090-8BA4-49F2-B200-43B70E5489D8}" srcOrd="0" destOrd="0" presId="urn:microsoft.com/office/officeart/2005/8/layout/radial3"/>
    <dgm:cxn modelId="{85F7417A-AD21-432D-A1E6-747DDAB6C8BE}" type="presOf" srcId="{925C1D95-58CE-418C-B1B7-97564A0CEA04}" destId="{55C507EE-E5D5-4563-B1C7-CBF3B6355F94}" srcOrd="0" destOrd="0" presId="urn:microsoft.com/office/officeart/2005/8/layout/radial3"/>
    <dgm:cxn modelId="{6AC09A7C-3D31-4D9B-97D8-CFA2A2A6D6A6}" srcId="{1CBFD8CB-B94E-4427-BC55-555A6FF2348D}" destId="{4189FEFD-79F8-4D88-AD13-0A2B3C49424F}" srcOrd="5" destOrd="0" parTransId="{0459C26F-54EB-4878-B2A4-7E6215D3DAE3}" sibTransId="{60A91099-657C-487F-ACB1-CCF37B5C3C66}"/>
    <dgm:cxn modelId="{6B9F4888-E752-45B6-91D5-EA7810D39724}" type="presOf" srcId="{F9AF8556-2676-424B-81B1-1AB149BE8A78}" destId="{0B61DAE9-92D6-4DA8-A176-FCF9B8A4FD26}" srcOrd="0" destOrd="0" presId="urn:microsoft.com/office/officeart/2005/8/layout/radial3"/>
    <dgm:cxn modelId="{A00BF98E-4423-418D-81DC-EDF064592EF7}" type="presOf" srcId="{1CBFD8CB-B94E-4427-BC55-555A6FF2348D}" destId="{5397EB31-1CB3-4334-BD6D-948AAFD1B665}" srcOrd="0" destOrd="0" presId="urn:microsoft.com/office/officeart/2005/8/layout/radial3"/>
    <dgm:cxn modelId="{6EB2A9A0-6E92-403A-863C-4D86AC61EBE5}" srcId="{1CBFD8CB-B94E-4427-BC55-555A6FF2348D}" destId="{925C1D95-58CE-418C-B1B7-97564A0CEA04}" srcOrd="0" destOrd="0" parTransId="{33F9CDD5-5FD5-4AF7-B715-7130A733677E}" sibTransId="{069FA05A-E87B-49DD-8DEC-55326C9CDFE7}"/>
    <dgm:cxn modelId="{3F548CC7-0A1A-43AF-A9EE-67ACA2E4C0E1}" srcId="{1CBFD8CB-B94E-4427-BC55-555A6FF2348D}" destId="{5489A63F-744B-4763-BB02-79962ABD9CD3}" srcOrd="7" destOrd="0" parTransId="{32DA451B-3F90-408B-9281-F89F3A5FEBD1}" sibTransId="{71024155-17F7-4025-A2BC-0C216860F073}"/>
    <dgm:cxn modelId="{F9D279CB-6F7F-408F-9C03-83B4D04C1075}" type="presOf" srcId="{7D8F8BCD-8A11-4112-B48E-31833B751EA6}" destId="{E64F8703-4285-4187-825C-5A7CA01529E8}" srcOrd="0" destOrd="0" presId="urn:microsoft.com/office/officeart/2005/8/layout/radial3"/>
    <dgm:cxn modelId="{7FC5ACCF-153B-4C30-9D28-28F3108AE35C}" srcId="{1CBFD8CB-B94E-4427-BC55-555A6FF2348D}" destId="{3FA7195D-A705-4618-B10E-1C95327AA2D5}" srcOrd="6" destOrd="0" parTransId="{728CD9F8-7329-4D63-8223-EC79252FB35A}" sibTransId="{DCA91EEC-5664-4D46-866D-5DC13CA997A7}"/>
    <dgm:cxn modelId="{530285D5-AFB5-4DF5-A083-FFB8C5FAFD67}" type="presOf" srcId="{3FA7195D-A705-4618-B10E-1C95327AA2D5}" destId="{7361023E-D993-4C0B-B4B9-5CA13C042A80}" srcOrd="0" destOrd="0" presId="urn:microsoft.com/office/officeart/2005/8/layout/radial3"/>
    <dgm:cxn modelId="{44DBFAD5-8CE4-4FDF-A3AE-98E1D85EEA79}" type="presOf" srcId="{98528E0F-A7B5-49FF-84FB-65AB419FFA32}" destId="{62328CDF-4FAB-4849-BEBB-2924982E9186}" srcOrd="0" destOrd="0" presId="urn:microsoft.com/office/officeart/2005/8/layout/radial3"/>
    <dgm:cxn modelId="{C8A6A4E7-1857-415F-9466-8FA1E655CD6F}" type="presOf" srcId="{5489A63F-744B-4763-BB02-79962ABD9CD3}" destId="{5C48BB4A-D378-4613-A933-13B5F7A0E027}" srcOrd="0" destOrd="0" presId="urn:microsoft.com/office/officeart/2005/8/layout/radial3"/>
    <dgm:cxn modelId="{B557EEF5-1155-4AF2-91F5-27E0F96D933B}" srcId="{1CBFD8CB-B94E-4427-BC55-555A6FF2348D}" destId="{BF590B3E-D7CF-45DD-B67D-8847F80D5B0B}" srcOrd="4" destOrd="0" parTransId="{944F7DAB-9809-47AD-8726-46D7BC5B6238}" sibTransId="{0A71B90C-2A3A-4716-A52E-5D40DAD27081}"/>
    <dgm:cxn modelId="{D70663AF-5637-4300-9487-174BB6E1D21A}" type="presParOf" srcId="{34420375-3667-4F18-BAD2-64BC2B9DD359}" destId="{CB4A24F6-FB26-4E80-A325-C315F3D54A5F}" srcOrd="0" destOrd="0" presId="urn:microsoft.com/office/officeart/2005/8/layout/radial3"/>
    <dgm:cxn modelId="{8305C370-FE54-4F9F-BD49-2E70EB0AED95}" type="presParOf" srcId="{CB4A24F6-FB26-4E80-A325-C315F3D54A5F}" destId="{5397EB31-1CB3-4334-BD6D-948AAFD1B665}" srcOrd="0" destOrd="0" presId="urn:microsoft.com/office/officeart/2005/8/layout/radial3"/>
    <dgm:cxn modelId="{0DD31E63-257D-4513-B5A7-DF8923204535}" type="presParOf" srcId="{CB4A24F6-FB26-4E80-A325-C315F3D54A5F}" destId="{55C507EE-E5D5-4563-B1C7-CBF3B6355F94}" srcOrd="1" destOrd="0" presId="urn:microsoft.com/office/officeart/2005/8/layout/radial3"/>
    <dgm:cxn modelId="{5404E854-E0E4-4626-ACB4-5BAE2B76E865}" type="presParOf" srcId="{CB4A24F6-FB26-4E80-A325-C315F3D54A5F}" destId="{62328CDF-4FAB-4849-BEBB-2924982E9186}" srcOrd="2" destOrd="0" presId="urn:microsoft.com/office/officeart/2005/8/layout/radial3"/>
    <dgm:cxn modelId="{AF911104-4EAC-408A-9DB4-B4BBDADD43BD}" type="presParOf" srcId="{CB4A24F6-FB26-4E80-A325-C315F3D54A5F}" destId="{3ECB4090-8BA4-49F2-B200-43B70E5489D8}" srcOrd="3" destOrd="0" presId="urn:microsoft.com/office/officeart/2005/8/layout/radial3"/>
    <dgm:cxn modelId="{9F2F5A84-0926-4E58-A3C3-32A4CB6E8DBB}" type="presParOf" srcId="{CB4A24F6-FB26-4E80-A325-C315F3D54A5F}" destId="{E64F8703-4285-4187-825C-5A7CA01529E8}" srcOrd="4" destOrd="0" presId="urn:microsoft.com/office/officeart/2005/8/layout/radial3"/>
    <dgm:cxn modelId="{08E39C86-5952-49F6-B5A3-FCFFD87A45B1}" type="presParOf" srcId="{CB4A24F6-FB26-4E80-A325-C315F3D54A5F}" destId="{37508581-4C15-48E7-A474-F987F03793CB}" srcOrd="5" destOrd="0" presId="urn:microsoft.com/office/officeart/2005/8/layout/radial3"/>
    <dgm:cxn modelId="{54411509-6C77-42EE-86A2-B461E94F6395}" type="presParOf" srcId="{CB4A24F6-FB26-4E80-A325-C315F3D54A5F}" destId="{F9E83C41-1E72-498B-B240-9C47036FD8AC}" srcOrd="6" destOrd="0" presId="urn:microsoft.com/office/officeart/2005/8/layout/radial3"/>
    <dgm:cxn modelId="{DA9571B1-349E-4849-9005-93C60028C2D2}" type="presParOf" srcId="{CB4A24F6-FB26-4E80-A325-C315F3D54A5F}" destId="{7361023E-D993-4C0B-B4B9-5CA13C042A80}" srcOrd="7" destOrd="0" presId="urn:microsoft.com/office/officeart/2005/8/layout/radial3"/>
    <dgm:cxn modelId="{B9385BC1-4A8D-43DA-9DEF-7460943DB544}" type="presParOf" srcId="{CB4A24F6-FB26-4E80-A325-C315F3D54A5F}" destId="{5C48BB4A-D378-4613-A933-13B5F7A0E027}" srcOrd="8" destOrd="0" presId="urn:microsoft.com/office/officeart/2005/8/layout/radial3"/>
    <dgm:cxn modelId="{95089F5B-860F-4394-A125-691542D81FA7}" type="presParOf" srcId="{CB4A24F6-FB26-4E80-A325-C315F3D54A5F}" destId="{0B61DAE9-92D6-4DA8-A176-FCF9B8A4FD26}" srcOrd="9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232431-E5B5-4F89-8DF6-B325A61AECCE}" type="doc">
      <dgm:prSet loTypeId="urn:microsoft.com/office/officeart/2005/8/layout/funnel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3C0D88-7114-4980-BB6B-EC9DABC11EE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AlwaysOn</a:t>
          </a:r>
        </a:p>
      </dgm:t>
    </dgm:pt>
    <dgm:pt modelId="{11AEEE41-25AC-4BF8-920E-BC9E3DB5C4CB}" type="parTrans" cxnId="{7B9A497B-2E4C-4E48-BDD6-D40C338DB38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81AE5-A752-4CD1-9D5D-4E4338853C22}" type="sibTrans" cxnId="{7B9A497B-2E4C-4E48-BDD6-D40C338DB38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706289-2BB7-48D8-BC52-8D0D0C53FCF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DevOps</a:t>
          </a:r>
        </a:p>
      </dgm:t>
    </dgm:pt>
    <dgm:pt modelId="{BCE0AF0C-B54C-403A-B0CA-1E21A6423733}" type="parTrans" cxnId="{D37A5DCC-4C36-4F60-B94C-F851E761423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F53C66-9E01-47A1-AEEF-3896F71E4C8C}" type="sibTrans" cxnId="{D37A5DCC-4C36-4F60-B94C-F851E761423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A004D5-770A-4121-9CDF-FB63549D2B68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Almost all concerns addressed</a:t>
          </a:r>
        </a:p>
      </dgm:t>
    </dgm:pt>
    <dgm:pt modelId="{3C90799F-FA57-46D9-9820-C2899918964C}" type="parTrans" cxnId="{7F586801-D611-4AFD-854E-94F180523B3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1EE5FF-DFD6-40A2-BF74-D4839FCFCD7B}" type="sibTrans" cxnId="{7F586801-D611-4AFD-854E-94F180523B3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86BF75-10B9-45AA-8D2A-51263C27B411}" type="pres">
      <dgm:prSet presAssocID="{FA232431-E5B5-4F89-8DF6-B325A61AECCE}" presName="Name0" presStyleCnt="0">
        <dgm:presLayoutVars>
          <dgm:chMax val="4"/>
          <dgm:resizeHandles val="exact"/>
        </dgm:presLayoutVars>
      </dgm:prSet>
      <dgm:spPr/>
    </dgm:pt>
    <dgm:pt modelId="{DB7436FB-3E64-4BDB-A97F-38844D5A2189}" type="pres">
      <dgm:prSet presAssocID="{FA232431-E5B5-4F89-8DF6-B325A61AECCE}" presName="ellipse" presStyleLbl="trBgShp" presStyleIdx="0" presStyleCnt="1"/>
      <dgm:spPr/>
    </dgm:pt>
    <dgm:pt modelId="{94330E46-7B2F-48A1-BF04-26A102687C2D}" type="pres">
      <dgm:prSet presAssocID="{FA232431-E5B5-4F89-8DF6-B325A61AECCE}" presName="arrow1" presStyleLbl="fgShp" presStyleIdx="0" presStyleCnt="1"/>
      <dgm:spPr/>
    </dgm:pt>
    <dgm:pt modelId="{69050BC7-3AA9-4274-A3FF-E0B27D95E118}" type="pres">
      <dgm:prSet presAssocID="{FA232431-E5B5-4F89-8DF6-B325A61AECCE}" presName="rectangle" presStyleLbl="revTx" presStyleIdx="0" presStyleCnt="1">
        <dgm:presLayoutVars>
          <dgm:bulletEnabled val="1"/>
        </dgm:presLayoutVars>
      </dgm:prSet>
      <dgm:spPr/>
    </dgm:pt>
    <dgm:pt modelId="{7E1ABD6B-C1F1-4F8F-A155-286ADF219C1B}" type="pres">
      <dgm:prSet presAssocID="{3D706289-2BB7-48D8-BC52-8D0D0C53FCF2}" presName="item1" presStyleLbl="node1" presStyleIdx="0" presStyleCnt="2">
        <dgm:presLayoutVars>
          <dgm:bulletEnabled val="1"/>
        </dgm:presLayoutVars>
      </dgm:prSet>
      <dgm:spPr/>
    </dgm:pt>
    <dgm:pt modelId="{FCD70BBB-4D16-478A-8E68-86FABAA88709}" type="pres">
      <dgm:prSet presAssocID="{BCA004D5-770A-4121-9CDF-FB63549D2B68}" presName="item2" presStyleLbl="node1" presStyleIdx="1" presStyleCnt="2">
        <dgm:presLayoutVars>
          <dgm:bulletEnabled val="1"/>
        </dgm:presLayoutVars>
      </dgm:prSet>
      <dgm:spPr/>
    </dgm:pt>
    <dgm:pt modelId="{0FE60062-F04B-4884-9218-585ADB40B0C9}" type="pres">
      <dgm:prSet presAssocID="{FA232431-E5B5-4F89-8DF6-B325A61AECCE}" presName="funnel" presStyleLbl="trAlignAcc1" presStyleIdx="0" presStyleCnt="1"/>
      <dgm:spPr/>
    </dgm:pt>
  </dgm:ptLst>
  <dgm:cxnLst>
    <dgm:cxn modelId="{7F586801-D611-4AFD-854E-94F180523B3C}" srcId="{FA232431-E5B5-4F89-8DF6-B325A61AECCE}" destId="{BCA004D5-770A-4121-9CDF-FB63549D2B68}" srcOrd="2" destOrd="0" parTransId="{3C90799F-FA57-46D9-9820-C2899918964C}" sibTransId="{631EE5FF-DFD6-40A2-BF74-D4839FCFCD7B}"/>
    <dgm:cxn modelId="{CF92EC22-68A3-4D48-985F-187B5FB45A1D}" type="presOf" srcId="{623C0D88-7114-4980-BB6B-EC9DABC11EE3}" destId="{FCD70BBB-4D16-478A-8E68-86FABAA88709}" srcOrd="0" destOrd="0" presId="urn:microsoft.com/office/officeart/2005/8/layout/funnel1"/>
    <dgm:cxn modelId="{EC293226-4223-4F34-BDD9-4BB8DF8F4D1A}" type="presOf" srcId="{3D706289-2BB7-48D8-BC52-8D0D0C53FCF2}" destId="{7E1ABD6B-C1F1-4F8F-A155-286ADF219C1B}" srcOrd="0" destOrd="0" presId="urn:microsoft.com/office/officeart/2005/8/layout/funnel1"/>
    <dgm:cxn modelId="{7B9A497B-2E4C-4E48-BDD6-D40C338DB380}" srcId="{FA232431-E5B5-4F89-8DF6-B325A61AECCE}" destId="{623C0D88-7114-4980-BB6B-EC9DABC11EE3}" srcOrd="0" destOrd="0" parTransId="{11AEEE41-25AC-4BF8-920E-BC9E3DB5C4CB}" sibTransId="{8F481AE5-A752-4CD1-9D5D-4E4338853C22}"/>
    <dgm:cxn modelId="{7A0ACFB9-16B7-463D-B3DF-9AB2D21C8672}" type="presOf" srcId="{FA232431-E5B5-4F89-8DF6-B325A61AECCE}" destId="{B686BF75-10B9-45AA-8D2A-51263C27B411}" srcOrd="0" destOrd="0" presId="urn:microsoft.com/office/officeart/2005/8/layout/funnel1"/>
    <dgm:cxn modelId="{D37A5DCC-4C36-4F60-B94C-F851E761423F}" srcId="{FA232431-E5B5-4F89-8DF6-B325A61AECCE}" destId="{3D706289-2BB7-48D8-BC52-8D0D0C53FCF2}" srcOrd="1" destOrd="0" parTransId="{BCE0AF0C-B54C-403A-B0CA-1E21A6423733}" sibTransId="{51F53C66-9E01-47A1-AEEF-3896F71E4C8C}"/>
    <dgm:cxn modelId="{7F1C7FE9-097D-42FA-B533-B9100D89197E}" type="presOf" srcId="{BCA004D5-770A-4121-9CDF-FB63549D2B68}" destId="{69050BC7-3AA9-4274-A3FF-E0B27D95E118}" srcOrd="0" destOrd="0" presId="urn:microsoft.com/office/officeart/2005/8/layout/funnel1"/>
    <dgm:cxn modelId="{94A45C23-E71E-4908-BEB4-D7B2D6B17A1C}" type="presParOf" srcId="{B686BF75-10B9-45AA-8D2A-51263C27B411}" destId="{DB7436FB-3E64-4BDB-A97F-38844D5A2189}" srcOrd="0" destOrd="0" presId="urn:microsoft.com/office/officeart/2005/8/layout/funnel1"/>
    <dgm:cxn modelId="{281BB1A6-98E9-4969-978C-3DEB1C87123E}" type="presParOf" srcId="{B686BF75-10B9-45AA-8D2A-51263C27B411}" destId="{94330E46-7B2F-48A1-BF04-26A102687C2D}" srcOrd="1" destOrd="0" presId="urn:microsoft.com/office/officeart/2005/8/layout/funnel1"/>
    <dgm:cxn modelId="{4B66D6EA-4A34-4D51-9130-2C4EDE2E0460}" type="presParOf" srcId="{B686BF75-10B9-45AA-8D2A-51263C27B411}" destId="{69050BC7-3AA9-4274-A3FF-E0B27D95E118}" srcOrd="2" destOrd="0" presId="urn:microsoft.com/office/officeart/2005/8/layout/funnel1"/>
    <dgm:cxn modelId="{DC2597C7-E1AC-45E0-A234-52D472CB2988}" type="presParOf" srcId="{B686BF75-10B9-45AA-8D2A-51263C27B411}" destId="{7E1ABD6B-C1F1-4F8F-A155-286ADF219C1B}" srcOrd="3" destOrd="0" presId="urn:microsoft.com/office/officeart/2005/8/layout/funnel1"/>
    <dgm:cxn modelId="{2CCB2623-C507-4992-9C80-79454EC24C6F}" type="presParOf" srcId="{B686BF75-10B9-45AA-8D2A-51263C27B411}" destId="{FCD70BBB-4D16-478A-8E68-86FABAA88709}" srcOrd="4" destOrd="0" presId="urn:microsoft.com/office/officeart/2005/8/layout/funnel1"/>
    <dgm:cxn modelId="{1FD2EE81-91B0-4AA9-9574-43290FB480B0}" type="presParOf" srcId="{B686BF75-10B9-45AA-8D2A-51263C27B411}" destId="{0FE60062-F04B-4884-9218-585ADB40B0C9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232431-E5B5-4F89-8DF6-B325A61AECCE}" type="doc">
      <dgm:prSet loTypeId="urn:microsoft.com/office/officeart/2005/8/layout/funnel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3C0D88-7114-4980-BB6B-EC9DABC11EE3}">
      <dgm:prSet phldrT="[Text]"/>
      <dgm:spPr/>
      <dgm:t>
        <a:bodyPr/>
        <a:lstStyle/>
        <a:p>
          <a:r>
            <a:rPr lang="en-US" dirty="0"/>
            <a:t>ARR</a:t>
          </a:r>
        </a:p>
      </dgm:t>
    </dgm:pt>
    <dgm:pt modelId="{11AEEE41-25AC-4BF8-920E-BC9E3DB5C4CB}" type="parTrans" cxnId="{7B9A497B-2E4C-4E48-BDD6-D40C338DB380}">
      <dgm:prSet/>
      <dgm:spPr/>
      <dgm:t>
        <a:bodyPr/>
        <a:lstStyle/>
        <a:p>
          <a:endParaRPr lang="en-US"/>
        </a:p>
      </dgm:t>
    </dgm:pt>
    <dgm:pt modelId="{8F481AE5-A752-4CD1-9D5D-4E4338853C22}" type="sibTrans" cxnId="{7B9A497B-2E4C-4E48-BDD6-D40C338DB380}">
      <dgm:prSet/>
      <dgm:spPr/>
      <dgm:t>
        <a:bodyPr/>
        <a:lstStyle/>
        <a:p>
          <a:endParaRPr lang="en-US"/>
        </a:p>
      </dgm:t>
    </dgm:pt>
    <dgm:pt modelId="{3D706289-2BB7-48D8-BC52-8D0D0C53FCF2}">
      <dgm:prSet phldrT="[Text]"/>
      <dgm:spPr/>
      <dgm:t>
        <a:bodyPr/>
        <a:lstStyle/>
        <a:p>
          <a:r>
            <a:rPr lang="en-US" dirty="0"/>
            <a:t>DevOps</a:t>
          </a:r>
        </a:p>
      </dgm:t>
    </dgm:pt>
    <dgm:pt modelId="{BCE0AF0C-B54C-403A-B0CA-1E21A6423733}" type="parTrans" cxnId="{D37A5DCC-4C36-4F60-B94C-F851E761423F}">
      <dgm:prSet/>
      <dgm:spPr/>
      <dgm:t>
        <a:bodyPr/>
        <a:lstStyle/>
        <a:p>
          <a:endParaRPr lang="en-US"/>
        </a:p>
      </dgm:t>
    </dgm:pt>
    <dgm:pt modelId="{51F53C66-9E01-47A1-AEEF-3896F71E4C8C}" type="sibTrans" cxnId="{D37A5DCC-4C36-4F60-B94C-F851E761423F}">
      <dgm:prSet/>
      <dgm:spPr/>
      <dgm:t>
        <a:bodyPr/>
        <a:lstStyle/>
        <a:p>
          <a:endParaRPr lang="en-US"/>
        </a:p>
      </dgm:t>
    </dgm:pt>
    <dgm:pt modelId="{BCA004D5-770A-4121-9CDF-FB63549D2B68}">
      <dgm:prSet phldrT="[Text]"/>
      <dgm:spPr/>
      <dgm:t>
        <a:bodyPr/>
        <a:lstStyle/>
        <a:p>
          <a:r>
            <a:rPr lang="en-US" dirty="0"/>
            <a:t>Almost all concerns addressed</a:t>
          </a:r>
        </a:p>
      </dgm:t>
    </dgm:pt>
    <dgm:pt modelId="{3C90799F-FA57-46D9-9820-C2899918964C}" type="parTrans" cxnId="{7F586801-D611-4AFD-854E-94F180523B3C}">
      <dgm:prSet/>
      <dgm:spPr/>
      <dgm:t>
        <a:bodyPr/>
        <a:lstStyle/>
        <a:p>
          <a:endParaRPr lang="en-US"/>
        </a:p>
      </dgm:t>
    </dgm:pt>
    <dgm:pt modelId="{631EE5FF-DFD6-40A2-BF74-D4839FCFCD7B}" type="sibTrans" cxnId="{7F586801-D611-4AFD-854E-94F180523B3C}">
      <dgm:prSet/>
      <dgm:spPr/>
      <dgm:t>
        <a:bodyPr/>
        <a:lstStyle/>
        <a:p>
          <a:endParaRPr lang="en-US"/>
        </a:p>
      </dgm:t>
    </dgm:pt>
    <dgm:pt modelId="{B686BF75-10B9-45AA-8D2A-51263C27B411}" type="pres">
      <dgm:prSet presAssocID="{FA232431-E5B5-4F89-8DF6-B325A61AECCE}" presName="Name0" presStyleCnt="0">
        <dgm:presLayoutVars>
          <dgm:chMax val="4"/>
          <dgm:resizeHandles val="exact"/>
        </dgm:presLayoutVars>
      </dgm:prSet>
      <dgm:spPr/>
    </dgm:pt>
    <dgm:pt modelId="{DB7436FB-3E64-4BDB-A97F-38844D5A2189}" type="pres">
      <dgm:prSet presAssocID="{FA232431-E5B5-4F89-8DF6-B325A61AECCE}" presName="ellipse" presStyleLbl="trBgShp" presStyleIdx="0" presStyleCnt="1"/>
      <dgm:spPr/>
    </dgm:pt>
    <dgm:pt modelId="{94330E46-7B2F-48A1-BF04-26A102687C2D}" type="pres">
      <dgm:prSet presAssocID="{FA232431-E5B5-4F89-8DF6-B325A61AECCE}" presName="arrow1" presStyleLbl="fgShp" presStyleIdx="0" presStyleCnt="1"/>
      <dgm:spPr/>
    </dgm:pt>
    <dgm:pt modelId="{69050BC7-3AA9-4274-A3FF-E0B27D95E118}" type="pres">
      <dgm:prSet presAssocID="{FA232431-E5B5-4F89-8DF6-B325A61AECCE}" presName="rectangle" presStyleLbl="revTx" presStyleIdx="0" presStyleCnt="1">
        <dgm:presLayoutVars>
          <dgm:bulletEnabled val="1"/>
        </dgm:presLayoutVars>
      </dgm:prSet>
      <dgm:spPr/>
    </dgm:pt>
    <dgm:pt modelId="{7E1ABD6B-C1F1-4F8F-A155-286ADF219C1B}" type="pres">
      <dgm:prSet presAssocID="{3D706289-2BB7-48D8-BC52-8D0D0C53FCF2}" presName="item1" presStyleLbl="node1" presStyleIdx="0" presStyleCnt="2">
        <dgm:presLayoutVars>
          <dgm:bulletEnabled val="1"/>
        </dgm:presLayoutVars>
      </dgm:prSet>
      <dgm:spPr/>
    </dgm:pt>
    <dgm:pt modelId="{FCD70BBB-4D16-478A-8E68-86FABAA88709}" type="pres">
      <dgm:prSet presAssocID="{BCA004D5-770A-4121-9CDF-FB63549D2B68}" presName="item2" presStyleLbl="node1" presStyleIdx="1" presStyleCnt="2">
        <dgm:presLayoutVars>
          <dgm:bulletEnabled val="1"/>
        </dgm:presLayoutVars>
      </dgm:prSet>
      <dgm:spPr/>
    </dgm:pt>
    <dgm:pt modelId="{0FE60062-F04B-4884-9218-585ADB40B0C9}" type="pres">
      <dgm:prSet presAssocID="{FA232431-E5B5-4F89-8DF6-B325A61AECCE}" presName="funnel" presStyleLbl="trAlignAcc1" presStyleIdx="0" presStyleCnt="1"/>
      <dgm:spPr/>
    </dgm:pt>
  </dgm:ptLst>
  <dgm:cxnLst>
    <dgm:cxn modelId="{7F586801-D611-4AFD-854E-94F180523B3C}" srcId="{FA232431-E5B5-4F89-8DF6-B325A61AECCE}" destId="{BCA004D5-770A-4121-9CDF-FB63549D2B68}" srcOrd="2" destOrd="0" parTransId="{3C90799F-FA57-46D9-9820-C2899918964C}" sibTransId="{631EE5FF-DFD6-40A2-BF74-D4839FCFCD7B}"/>
    <dgm:cxn modelId="{CF92EC22-68A3-4D48-985F-187B5FB45A1D}" type="presOf" srcId="{623C0D88-7114-4980-BB6B-EC9DABC11EE3}" destId="{FCD70BBB-4D16-478A-8E68-86FABAA88709}" srcOrd="0" destOrd="0" presId="urn:microsoft.com/office/officeart/2005/8/layout/funnel1"/>
    <dgm:cxn modelId="{EC293226-4223-4F34-BDD9-4BB8DF8F4D1A}" type="presOf" srcId="{3D706289-2BB7-48D8-BC52-8D0D0C53FCF2}" destId="{7E1ABD6B-C1F1-4F8F-A155-286ADF219C1B}" srcOrd="0" destOrd="0" presId="urn:microsoft.com/office/officeart/2005/8/layout/funnel1"/>
    <dgm:cxn modelId="{7B9A497B-2E4C-4E48-BDD6-D40C338DB380}" srcId="{FA232431-E5B5-4F89-8DF6-B325A61AECCE}" destId="{623C0D88-7114-4980-BB6B-EC9DABC11EE3}" srcOrd="0" destOrd="0" parTransId="{11AEEE41-25AC-4BF8-920E-BC9E3DB5C4CB}" sibTransId="{8F481AE5-A752-4CD1-9D5D-4E4338853C22}"/>
    <dgm:cxn modelId="{7A0ACFB9-16B7-463D-B3DF-9AB2D21C8672}" type="presOf" srcId="{FA232431-E5B5-4F89-8DF6-B325A61AECCE}" destId="{B686BF75-10B9-45AA-8D2A-51263C27B411}" srcOrd="0" destOrd="0" presId="urn:microsoft.com/office/officeart/2005/8/layout/funnel1"/>
    <dgm:cxn modelId="{D37A5DCC-4C36-4F60-B94C-F851E761423F}" srcId="{FA232431-E5B5-4F89-8DF6-B325A61AECCE}" destId="{3D706289-2BB7-48D8-BC52-8D0D0C53FCF2}" srcOrd="1" destOrd="0" parTransId="{BCE0AF0C-B54C-403A-B0CA-1E21A6423733}" sibTransId="{51F53C66-9E01-47A1-AEEF-3896F71E4C8C}"/>
    <dgm:cxn modelId="{7F1C7FE9-097D-42FA-B533-B9100D89197E}" type="presOf" srcId="{BCA004D5-770A-4121-9CDF-FB63549D2B68}" destId="{69050BC7-3AA9-4274-A3FF-E0B27D95E118}" srcOrd="0" destOrd="0" presId="urn:microsoft.com/office/officeart/2005/8/layout/funnel1"/>
    <dgm:cxn modelId="{94A45C23-E71E-4908-BEB4-D7B2D6B17A1C}" type="presParOf" srcId="{B686BF75-10B9-45AA-8D2A-51263C27B411}" destId="{DB7436FB-3E64-4BDB-A97F-38844D5A2189}" srcOrd="0" destOrd="0" presId="urn:microsoft.com/office/officeart/2005/8/layout/funnel1"/>
    <dgm:cxn modelId="{281BB1A6-98E9-4969-978C-3DEB1C87123E}" type="presParOf" srcId="{B686BF75-10B9-45AA-8D2A-51263C27B411}" destId="{94330E46-7B2F-48A1-BF04-26A102687C2D}" srcOrd="1" destOrd="0" presId="urn:microsoft.com/office/officeart/2005/8/layout/funnel1"/>
    <dgm:cxn modelId="{4B66D6EA-4A34-4D51-9130-2C4EDE2E0460}" type="presParOf" srcId="{B686BF75-10B9-45AA-8D2A-51263C27B411}" destId="{69050BC7-3AA9-4274-A3FF-E0B27D95E118}" srcOrd="2" destOrd="0" presId="urn:microsoft.com/office/officeart/2005/8/layout/funnel1"/>
    <dgm:cxn modelId="{DC2597C7-E1AC-45E0-A234-52D472CB2988}" type="presParOf" srcId="{B686BF75-10B9-45AA-8D2A-51263C27B411}" destId="{7E1ABD6B-C1F1-4F8F-A155-286ADF219C1B}" srcOrd="3" destOrd="0" presId="urn:microsoft.com/office/officeart/2005/8/layout/funnel1"/>
    <dgm:cxn modelId="{2CCB2623-C507-4992-9C80-79454EC24C6F}" type="presParOf" srcId="{B686BF75-10B9-45AA-8D2A-51263C27B411}" destId="{FCD70BBB-4D16-478A-8E68-86FABAA88709}" srcOrd="4" destOrd="0" presId="urn:microsoft.com/office/officeart/2005/8/layout/funnel1"/>
    <dgm:cxn modelId="{1FD2EE81-91B0-4AA9-9574-43290FB480B0}" type="presParOf" srcId="{B686BF75-10B9-45AA-8D2A-51263C27B411}" destId="{0FE60062-F04B-4884-9218-585ADB40B0C9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19CA4-528F-41C3-BE80-C20E55D11BB1}" type="doc">
      <dgm:prSet loTypeId="urn:microsoft.com/office/officeart/2011/layout/HexagonRadial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627B3D1-AD43-4F1E-AE28-AD3BA06E6F96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IMAS</a:t>
          </a:r>
        </a:p>
      </dgm:t>
    </dgm:pt>
    <dgm:pt modelId="{5F4AC6FD-2D3A-4FDA-A276-DDE0437EF0F5}" type="sibTrans" cxnId="{13021B52-B7CF-4F2B-B8E4-D8EE6E3712C1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A840DB-E752-4A0C-8D76-DA0336D79867}" type="parTrans" cxnId="{13021B52-B7CF-4F2B-B8E4-D8EE6E3712C1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2E4ABA-607E-4F2B-9F36-5EBEAC6351F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Foreign Ports &amp; PMO</a:t>
          </a:r>
        </a:p>
      </dgm:t>
    </dgm:pt>
    <dgm:pt modelId="{5041715C-0338-48D2-A5E9-8962FD0CE314}" type="sibTrans" cxnId="{F56C2A41-934E-4011-9D9E-1C98C90AEBDA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8E17C9-FD29-495C-9E5E-5DDAEA6AC144}" type="parTrans" cxnId="{F56C2A41-934E-4011-9D9E-1C98C90AEBDA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51D82C-EDEC-425F-BC8E-4DA40CD7B5DC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Shipping Agencies &amp; Trading Companies</a:t>
          </a:r>
        </a:p>
      </dgm:t>
    </dgm:pt>
    <dgm:pt modelId="{E187AB9D-50CC-42F5-9DD3-69EDBFBAA80B}" type="sibTrans" cxnId="{53AF8F93-9CE1-4FBD-B559-A33A81218947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1C456E-22B3-4F40-8F7D-1EC0444295D1}" type="parTrans" cxnId="{53AF8F93-9CE1-4FBD-B559-A33A81218947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3862AA-7283-4D16-8F45-7AFDE5B92532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Presidential Administration</a:t>
          </a:r>
        </a:p>
      </dgm:t>
    </dgm:pt>
    <dgm:pt modelId="{EA71CED2-392B-471F-9A19-B21EAD74D693}" type="sibTrans" cxnId="{07DE9048-91C0-4C8A-964F-14453F0B4534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7A9071-E106-4616-9EF9-2A35525A40BD}" type="parTrans" cxnId="{07DE9048-91C0-4C8A-964F-14453F0B4534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74C198-42FF-4ACA-A45D-C4243330641E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Oil Refining &amp; Distribution Companies</a:t>
          </a:r>
        </a:p>
      </dgm:t>
    </dgm:pt>
    <dgm:pt modelId="{D3E50291-444B-4C42-B8E7-1D51BB0E15AD}" type="sibTrans" cxnId="{DFF5E23E-A62D-42B8-B98C-C2F0CDC95773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BF70B4-9196-4B74-9F2C-2FCE49EA0743}" type="parTrans" cxnId="{DFF5E23E-A62D-42B8-B98C-C2F0CDC95773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C404E3-CFDC-48E1-B38E-8BA283B31E93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Anti-Trafficking Headquarters</a:t>
          </a:r>
        </a:p>
      </dgm:t>
    </dgm:pt>
    <dgm:pt modelId="{12208BBC-0F34-4224-828A-3B76AC22E280}" type="sibTrans" cxnId="{860605F0-15A0-404C-AD44-896161B02D2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3722E7-400B-4DED-B456-8ABE4C22B335}" type="parTrans" cxnId="{860605F0-15A0-404C-AD44-896161B02D2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C1D8F5-438F-4027-B570-A8E4861CBA85}">
      <dgm:prSet phldrT="[Text]" custT="1"/>
      <dgm:spPr/>
      <dgm:t>
        <a:bodyPr/>
        <a:lstStyle/>
        <a:p>
          <a:r>
            <a: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Internal Ports &amp; PMO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2FF881-5FDB-4258-9D15-2E319F13A0F6}" type="parTrans" cxnId="{C721FD8E-ECA3-45F3-8B39-B58D1912F6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AC2173-7C2B-4B75-95DE-1FBD6D586B3D}" type="sibTrans" cxnId="{C721FD8E-ECA3-45F3-8B39-B58D1912F6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86A2C8-9EB0-4268-9B58-2C08E2F73F9A}" type="pres">
      <dgm:prSet presAssocID="{B5819CA4-528F-41C3-BE80-C20E55D11BB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409F4B1-1697-419B-85BC-FD318EBD63E7}" type="pres">
      <dgm:prSet presAssocID="{6627B3D1-AD43-4F1E-AE28-AD3BA06E6F96}" presName="Parent" presStyleLbl="node0" presStyleIdx="0" presStyleCnt="1">
        <dgm:presLayoutVars>
          <dgm:chMax val="6"/>
          <dgm:chPref val="6"/>
        </dgm:presLayoutVars>
      </dgm:prSet>
      <dgm:spPr/>
    </dgm:pt>
    <dgm:pt modelId="{DC135B64-9861-40E8-BA6E-20B88A29C3E0}" type="pres">
      <dgm:prSet presAssocID="{312E4ABA-607E-4F2B-9F36-5EBEAC6351FA}" presName="Accent1" presStyleCnt="0"/>
      <dgm:spPr/>
    </dgm:pt>
    <dgm:pt modelId="{2C260114-9035-424C-9E5F-198F08F808AE}" type="pres">
      <dgm:prSet presAssocID="{312E4ABA-607E-4F2B-9F36-5EBEAC6351FA}" presName="Accent" presStyleLbl="bgShp" presStyleIdx="0" presStyleCnt="6"/>
      <dgm:spPr/>
    </dgm:pt>
    <dgm:pt modelId="{AC0953C9-1343-4F1F-A485-899612ABF9F6}" type="pres">
      <dgm:prSet presAssocID="{312E4ABA-607E-4F2B-9F36-5EBEAC6351F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746F308-1080-40A4-9D01-2E907E96E8B7}" type="pres">
      <dgm:prSet presAssocID="{7DC1D8F5-438F-4027-B570-A8E4861CBA85}" presName="Accent2" presStyleCnt="0"/>
      <dgm:spPr/>
    </dgm:pt>
    <dgm:pt modelId="{B933F54A-A836-402F-8449-99AEC7EC8D4A}" type="pres">
      <dgm:prSet presAssocID="{7DC1D8F5-438F-4027-B570-A8E4861CBA85}" presName="Accent" presStyleLbl="bgShp" presStyleIdx="1" presStyleCnt="6"/>
      <dgm:spPr/>
    </dgm:pt>
    <dgm:pt modelId="{AA16B3A0-446C-47C3-890B-C863DDE3D4E4}" type="pres">
      <dgm:prSet presAssocID="{7DC1D8F5-438F-4027-B570-A8E4861CBA8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FEDB900-A095-4AC9-8C4D-E23B5B1CDFCA}" type="pres">
      <dgm:prSet presAssocID="{4551D82C-EDEC-425F-BC8E-4DA40CD7B5DC}" presName="Accent3" presStyleCnt="0"/>
      <dgm:spPr/>
    </dgm:pt>
    <dgm:pt modelId="{13408635-0BF4-4D1B-BB01-C267F859D53A}" type="pres">
      <dgm:prSet presAssocID="{4551D82C-EDEC-425F-BC8E-4DA40CD7B5DC}" presName="Accent" presStyleLbl="bgShp" presStyleIdx="2" presStyleCnt="6"/>
      <dgm:spPr/>
    </dgm:pt>
    <dgm:pt modelId="{5FF2644F-A2DA-4334-943E-60934DD0C312}" type="pres">
      <dgm:prSet presAssocID="{4551D82C-EDEC-425F-BC8E-4DA40CD7B5D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3CCDAA1-814B-487F-BF99-F61A70CF9DA3}" type="pres">
      <dgm:prSet presAssocID="{E43862AA-7283-4D16-8F45-7AFDE5B92532}" presName="Accent4" presStyleCnt="0"/>
      <dgm:spPr/>
    </dgm:pt>
    <dgm:pt modelId="{5B9D6F46-E59E-40AE-B660-5F5FCCD06AAB}" type="pres">
      <dgm:prSet presAssocID="{E43862AA-7283-4D16-8F45-7AFDE5B92532}" presName="Accent" presStyleLbl="bgShp" presStyleIdx="3" presStyleCnt="6"/>
      <dgm:spPr/>
    </dgm:pt>
    <dgm:pt modelId="{30C69F45-6225-4D9E-8170-EE63A041DDBA}" type="pres">
      <dgm:prSet presAssocID="{E43862AA-7283-4D16-8F45-7AFDE5B9253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48F7887-8894-4C31-9AED-1AF4388EB6F2}" type="pres">
      <dgm:prSet presAssocID="{FF74C198-42FF-4ACA-A45D-C4243330641E}" presName="Accent5" presStyleCnt="0"/>
      <dgm:spPr/>
    </dgm:pt>
    <dgm:pt modelId="{5C5BE867-21FA-449E-9C07-D2E0DF23EAB9}" type="pres">
      <dgm:prSet presAssocID="{FF74C198-42FF-4ACA-A45D-C4243330641E}" presName="Accent" presStyleLbl="bgShp" presStyleIdx="4" presStyleCnt="6"/>
      <dgm:spPr/>
    </dgm:pt>
    <dgm:pt modelId="{CBBED98E-6B87-43E0-A2BE-302F2891B149}" type="pres">
      <dgm:prSet presAssocID="{FF74C198-42FF-4ACA-A45D-C4243330641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F6D1B70-A6BF-4EA9-8607-103FCEB4FC24}" type="pres">
      <dgm:prSet presAssocID="{F5C404E3-CFDC-48E1-B38E-8BA283B31E93}" presName="Accent6" presStyleCnt="0"/>
      <dgm:spPr/>
    </dgm:pt>
    <dgm:pt modelId="{19E962C6-275B-422B-8A12-D7BE6138F3BA}" type="pres">
      <dgm:prSet presAssocID="{F5C404E3-CFDC-48E1-B38E-8BA283B31E93}" presName="Accent" presStyleLbl="bgShp" presStyleIdx="5" presStyleCnt="6"/>
      <dgm:spPr/>
    </dgm:pt>
    <dgm:pt modelId="{24198088-B0BC-4331-8B0E-3886411977AB}" type="pres">
      <dgm:prSet presAssocID="{F5C404E3-CFDC-48E1-B38E-8BA283B31E9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FF5E23E-A62D-42B8-B98C-C2F0CDC95773}" srcId="{6627B3D1-AD43-4F1E-AE28-AD3BA06E6F96}" destId="{FF74C198-42FF-4ACA-A45D-C4243330641E}" srcOrd="4" destOrd="0" parTransId="{9BBF70B4-9196-4B74-9F2C-2FCE49EA0743}" sibTransId="{D3E50291-444B-4C42-B8E7-1D51BB0E15AD}"/>
    <dgm:cxn modelId="{F56C2A41-934E-4011-9D9E-1C98C90AEBDA}" srcId="{6627B3D1-AD43-4F1E-AE28-AD3BA06E6F96}" destId="{312E4ABA-607E-4F2B-9F36-5EBEAC6351FA}" srcOrd="0" destOrd="0" parTransId="{368E17C9-FD29-495C-9E5E-5DDAEA6AC144}" sibTransId="{5041715C-0338-48D2-A5E9-8962FD0CE314}"/>
    <dgm:cxn modelId="{69333A43-BAE9-4661-BED4-728454C074C3}" type="presOf" srcId="{312E4ABA-607E-4F2B-9F36-5EBEAC6351FA}" destId="{AC0953C9-1343-4F1F-A485-899612ABF9F6}" srcOrd="0" destOrd="0" presId="urn:microsoft.com/office/officeart/2011/layout/HexagonRadial"/>
    <dgm:cxn modelId="{07DE9048-91C0-4C8A-964F-14453F0B4534}" srcId="{6627B3D1-AD43-4F1E-AE28-AD3BA06E6F96}" destId="{E43862AA-7283-4D16-8F45-7AFDE5B92532}" srcOrd="3" destOrd="0" parTransId="{467A9071-E106-4616-9EF9-2A35525A40BD}" sibTransId="{EA71CED2-392B-471F-9A19-B21EAD74D693}"/>
    <dgm:cxn modelId="{13021B52-B7CF-4F2B-B8E4-D8EE6E3712C1}" srcId="{B5819CA4-528F-41C3-BE80-C20E55D11BB1}" destId="{6627B3D1-AD43-4F1E-AE28-AD3BA06E6F96}" srcOrd="0" destOrd="0" parTransId="{13A840DB-E752-4A0C-8D76-DA0336D79867}" sibTransId="{5F4AC6FD-2D3A-4FDA-A276-DDE0437EF0F5}"/>
    <dgm:cxn modelId="{1B852682-8319-4CAC-8DDE-5A9290E820CC}" type="presOf" srcId="{F5C404E3-CFDC-48E1-B38E-8BA283B31E93}" destId="{24198088-B0BC-4331-8B0E-3886411977AB}" srcOrd="0" destOrd="0" presId="urn:microsoft.com/office/officeart/2011/layout/HexagonRadial"/>
    <dgm:cxn modelId="{F7431283-BCC1-445C-9422-53BC0929EB9C}" type="presOf" srcId="{6627B3D1-AD43-4F1E-AE28-AD3BA06E6F96}" destId="{C409F4B1-1697-419B-85BC-FD318EBD63E7}" srcOrd="0" destOrd="0" presId="urn:microsoft.com/office/officeart/2011/layout/HexagonRadial"/>
    <dgm:cxn modelId="{7948AA85-E906-4AFC-84B8-72AFA85CC4F9}" type="presOf" srcId="{4551D82C-EDEC-425F-BC8E-4DA40CD7B5DC}" destId="{5FF2644F-A2DA-4334-943E-60934DD0C312}" srcOrd="0" destOrd="0" presId="urn:microsoft.com/office/officeart/2011/layout/HexagonRadial"/>
    <dgm:cxn modelId="{C721FD8E-ECA3-45F3-8B39-B58D1912F623}" srcId="{6627B3D1-AD43-4F1E-AE28-AD3BA06E6F96}" destId="{7DC1D8F5-438F-4027-B570-A8E4861CBA85}" srcOrd="1" destOrd="0" parTransId="{E92FF881-5FDB-4258-9D15-2E319F13A0F6}" sibTransId="{30AC2173-7C2B-4B75-95DE-1FBD6D586B3D}"/>
    <dgm:cxn modelId="{53AF8F93-9CE1-4FBD-B559-A33A81218947}" srcId="{6627B3D1-AD43-4F1E-AE28-AD3BA06E6F96}" destId="{4551D82C-EDEC-425F-BC8E-4DA40CD7B5DC}" srcOrd="2" destOrd="0" parTransId="{4F1C456E-22B3-4F40-8F7D-1EC0444295D1}" sibTransId="{E187AB9D-50CC-42F5-9DD3-69EDBFBAA80B}"/>
    <dgm:cxn modelId="{D54B8795-2089-4ACA-A7EC-FDC733E82D74}" type="presOf" srcId="{B5819CA4-528F-41C3-BE80-C20E55D11BB1}" destId="{F786A2C8-9EB0-4268-9B58-2C08E2F73F9A}" srcOrd="0" destOrd="0" presId="urn:microsoft.com/office/officeart/2011/layout/HexagonRadial"/>
    <dgm:cxn modelId="{4EA28897-2824-42D5-8B1F-CF93B05CAA5E}" type="presOf" srcId="{E43862AA-7283-4D16-8F45-7AFDE5B92532}" destId="{30C69F45-6225-4D9E-8170-EE63A041DDBA}" srcOrd="0" destOrd="0" presId="urn:microsoft.com/office/officeart/2011/layout/HexagonRadial"/>
    <dgm:cxn modelId="{20D4C19A-DF9F-43B4-BD18-D1D632C22950}" type="presOf" srcId="{FF74C198-42FF-4ACA-A45D-C4243330641E}" destId="{CBBED98E-6B87-43E0-A2BE-302F2891B149}" srcOrd="0" destOrd="0" presId="urn:microsoft.com/office/officeart/2011/layout/HexagonRadial"/>
    <dgm:cxn modelId="{96A402BE-8F37-4014-BECA-0FF3678D550E}" type="presOf" srcId="{7DC1D8F5-438F-4027-B570-A8E4861CBA85}" destId="{AA16B3A0-446C-47C3-890B-C863DDE3D4E4}" srcOrd="0" destOrd="0" presId="urn:microsoft.com/office/officeart/2011/layout/HexagonRadial"/>
    <dgm:cxn modelId="{860605F0-15A0-404C-AD44-896161B02D22}" srcId="{6627B3D1-AD43-4F1E-AE28-AD3BA06E6F96}" destId="{F5C404E3-CFDC-48E1-B38E-8BA283B31E93}" srcOrd="5" destOrd="0" parTransId="{353722E7-400B-4DED-B456-8ABE4C22B335}" sibTransId="{12208BBC-0F34-4224-828A-3B76AC22E280}"/>
    <dgm:cxn modelId="{59C7DC70-044E-4634-95A2-80D7C6CB8866}" type="presParOf" srcId="{F786A2C8-9EB0-4268-9B58-2C08E2F73F9A}" destId="{C409F4B1-1697-419B-85BC-FD318EBD63E7}" srcOrd="0" destOrd="0" presId="urn:microsoft.com/office/officeart/2011/layout/HexagonRadial"/>
    <dgm:cxn modelId="{A8095234-146F-4796-942B-F1A1AF394E61}" type="presParOf" srcId="{F786A2C8-9EB0-4268-9B58-2C08E2F73F9A}" destId="{DC135B64-9861-40E8-BA6E-20B88A29C3E0}" srcOrd="1" destOrd="0" presId="urn:microsoft.com/office/officeart/2011/layout/HexagonRadial"/>
    <dgm:cxn modelId="{FB2A4943-7547-4052-B9D2-81F8B25BDBDB}" type="presParOf" srcId="{DC135B64-9861-40E8-BA6E-20B88A29C3E0}" destId="{2C260114-9035-424C-9E5F-198F08F808AE}" srcOrd="0" destOrd="0" presId="urn:microsoft.com/office/officeart/2011/layout/HexagonRadial"/>
    <dgm:cxn modelId="{79E41C38-EC6D-471A-8822-513601FCF9C5}" type="presParOf" srcId="{F786A2C8-9EB0-4268-9B58-2C08E2F73F9A}" destId="{AC0953C9-1343-4F1F-A485-899612ABF9F6}" srcOrd="2" destOrd="0" presId="urn:microsoft.com/office/officeart/2011/layout/HexagonRadial"/>
    <dgm:cxn modelId="{22C0469C-FF0B-4F58-8581-7D9B4504E37D}" type="presParOf" srcId="{F786A2C8-9EB0-4268-9B58-2C08E2F73F9A}" destId="{E746F308-1080-40A4-9D01-2E907E96E8B7}" srcOrd="3" destOrd="0" presId="urn:microsoft.com/office/officeart/2011/layout/HexagonRadial"/>
    <dgm:cxn modelId="{D7491C8B-4C31-43A9-99B2-18CBFE6A8FF9}" type="presParOf" srcId="{E746F308-1080-40A4-9D01-2E907E96E8B7}" destId="{B933F54A-A836-402F-8449-99AEC7EC8D4A}" srcOrd="0" destOrd="0" presId="urn:microsoft.com/office/officeart/2011/layout/HexagonRadial"/>
    <dgm:cxn modelId="{1E212605-171A-46C3-86CE-EC08316D8943}" type="presParOf" srcId="{F786A2C8-9EB0-4268-9B58-2C08E2F73F9A}" destId="{AA16B3A0-446C-47C3-890B-C863DDE3D4E4}" srcOrd="4" destOrd="0" presId="urn:microsoft.com/office/officeart/2011/layout/HexagonRadial"/>
    <dgm:cxn modelId="{04DAFF22-B7BF-4534-AB27-D87F072C794E}" type="presParOf" srcId="{F786A2C8-9EB0-4268-9B58-2C08E2F73F9A}" destId="{9FEDB900-A095-4AC9-8C4D-E23B5B1CDFCA}" srcOrd="5" destOrd="0" presId="urn:microsoft.com/office/officeart/2011/layout/HexagonRadial"/>
    <dgm:cxn modelId="{877FFFF9-655F-42B4-8AFD-D4E43FD535F4}" type="presParOf" srcId="{9FEDB900-A095-4AC9-8C4D-E23B5B1CDFCA}" destId="{13408635-0BF4-4D1B-BB01-C267F859D53A}" srcOrd="0" destOrd="0" presId="urn:microsoft.com/office/officeart/2011/layout/HexagonRadial"/>
    <dgm:cxn modelId="{5FA6F955-8006-4660-9C61-37507DEE42A5}" type="presParOf" srcId="{F786A2C8-9EB0-4268-9B58-2C08E2F73F9A}" destId="{5FF2644F-A2DA-4334-943E-60934DD0C312}" srcOrd="6" destOrd="0" presId="urn:microsoft.com/office/officeart/2011/layout/HexagonRadial"/>
    <dgm:cxn modelId="{AC233EEB-DA77-4F1B-BBB5-A39278662C6E}" type="presParOf" srcId="{F786A2C8-9EB0-4268-9B58-2C08E2F73F9A}" destId="{63CCDAA1-814B-487F-BF99-F61A70CF9DA3}" srcOrd="7" destOrd="0" presId="urn:microsoft.com/office/officeart/2011/layout/HexagonRadial"/>
    <dgm:cxn modelId="{1C0FC8DC-D894-47C1-ACE1-148D671B1044}" type="presParOf" srcId="{63CCDAA1-814B-487F-BF99-F61A70CF9DA3}" destId="{5B9D6F46-E59E-40AE-B660-5F5FCCD06AAB}" srcOrd="0" destOrd="0" presId="urn:microsoft.com/office/officeart/2011/layout/HexagonRadial"/>
    <dgm:cxn modelId="{18EF33FD-A634-4315-8D7B-DF9E92547D2B}" type="presParOf" srcId="{F786A2C8-9EB0-4268-9B58-2C08E2F73F9A}" destId="{30C69F45-6225-4D9E-8170-EE63A041DDBA}" srcOrd="8" destOrd="0" presId="urn:microsoft.com/office/officeart/2011/layout/HexagonRadial"/>
    <dgm:cxn modelId="{FFC0BAD7-9C83-46CE-BCED-63B51C63C1E3}" type="presParOf" srcId="{F786A2C8-9EB0-4268-9B58-2C08E2F73F9A}" destId="{D48F7887-8894-4C31-9AED-1AF4388EB6F2}" srcOrd="9" destOrd="0" presId="urn:microsoft.com/office/officeart/2011/layout/HexagonRadial"/>
    <dgm:cxn modelId="{C78E74FD-76D4-4674-B67A-9154C55E9409}" type="presParOf" srcId="{D48F7887-8894-4C31-9AED-1AF4388EB6F2}" destId="{5C5BE867-21FA-449E-9C07-D2E0DF23EAB9}" srcOrd="0" destOrd="0" presId="urn:microsoft.com/office/officeart/2011/layout/HexagonRadial"/>
    <dgm:cxn modelId="{E720BA7B-C285-4D10-AF81-D6C42BAC7861}" type="presParOf" srcId="{F786A2C8-9EB0-4268-9B58-2C08E2F73F9A}" destId="{CBBED98E-6B87-43E0-A2BE-302F2891B149}" srcOrd="10" destOrd="0" presId="urn:microsoft.com/office/officeart/2011/layout/HexagonRadial"/>
    <dgm:cxn modelId="{735D5EA9-70AB-4D0D-B8B2-22540E1337A6}" type="presParOf" srcId="{F786A2C8-9EB0-4268-9B58-2C08E2F73F9A}" destId="{7F6D1B70-A6BF-4EA9-8607-103FCEB4FC24}" srcOrd="11" destOrd="0" presId="urn:microsoft.com/office/officeart/2011/layout/HexagonRadial"/>
    <dgm:cxn modelId="{FB07FB83-A1B0-42FE-96D1-3A33B80B71A7}" type="presParOf" srcId="{7F6D1B70-A6BF-4EA9-8607-103FCEB4FC24}" destId="{19E962C6-275B-422B-8A12-D7BE6138F3BA}" srcOrd="0" destOrd="0" presId="urn:microsoft.com/office/officeart/2011/layout/HexagonRadial"/>
    <dgm:cxn modelId="{DFF4D610-BB0D-4725-869F-5191CA1B2AFB}" type="presParOf" srcId="{F786A2C8-9EB0-4268-9B58-2C08E2F73F9A}" destId="{24198088-B0BC-4331-8B0E-3886411977A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4A2954-1964-40AD-9970-88AE373E8BE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8CEFD8-45F9-459B-B415-B4B0ECCE0199}">
      <dgm:prSet phldrT="[Text]"/>
      <dgm:spPr/>
      <dgm:t>
        <a:bodyPr/>
        <a:lstStyle/>
        <a:p>
          <a:r>
            <a:rPr lang="en-US" dirty="0"/>
            <a:t>Front End</a:t>
          </a:r>
        </a:p>
      </dgm:t>
    </dgm:pt>
    <dgm:pt modelId="{F2F27345-3319-4844-8C1A-47A346B9BCC3}" type="parTrans" cxnId="{DC50CFE9-EAED-4CEE-AEDC-BFB21FF471EA}">
      <dgm:prSet/>
      <dgm:spPr/>
      <dgm:t>
        <a:bodyPr/>
        <a:lstStyle/>
        <a:p>
          <a:endParaRPr lang="en-US"/>
        </a:p>
      </dgm:t>
    </dgm:pt>
    <dgm:pt modelId="{A10107C5-7562-4B02-B88C-46663D7E00EC}" type="sibTrans" cxnId="{DC50CFE9-EAED-4CEE-AEDC-BFB21FF471EA}">
      <dgm:prSet/>
      <dgm:spPr/>
      <dgm:t>
        <a:bodyPr/>
        <a:lstStyle/>
        <a:p>
          <a:endParaRPr lang="en-US"/>
        </a:p>
      </dgm:t>
    </dgm:pt>
    <dgm:pt modelId="{3344E9BB-D94F-42DD-978E-315B1AE6C7DA}">
      <dgm:prSet phldrT="[Text]"/>
      <dgm:spPr/>
      <dgm:t>
        <a:bodyPr/>
        <a:lstStyle/>
        <a:p>
          <a:r>
            <a:rPr lang="en-US" dirty="0"/>
            <a:t>Back End</a:t>
          </a:r>
        </a:p>
      </dgm:t>
    </dgm:pt>
    <dgm:pt modelId="{3F18E4A5-E889-4A70-82E7-C1AE9E5BC2EC}" type="parTrans" cxnId="{22FCF052-90F0-44E6-BC42-2F9D47027E2A}">
      <dgm:prSet/>
      <dgm:spPr/>
      <dgm:t>
        <a:bodyPr/>
        <a:lstStyle/>
        <a:p>
          <a:endParaRPr lang="en-US"/>
        </a:p>
      </dgm:t>
    </dgm:pt>
    <dgm:pt modelId="{DF19400F-E05D-49CF-B89A-57AD8330F7DC}" type="sibTrans" cxnId="{22FCF052-90F0-44E6-BC42-2F9D47027E2A}">
      <dgm:prSet/>
      <dgm:spPr/>
      <dgm:t>
        <a:bodyPr/>
        <a:lstStyle/>
        <a:p>
          <a:endParaRPr lang="en-US"/>
        </a:p>
      </dgm:t>
    </dgm:pt>
    <dgm:pt modelId="{FAEC20E9-277D-47A4-A5E6-8DBEA2067A79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317DD682-3F49-47FD-8694-096F89F06AF8}" type="parTrans" cxnId="{718BE191-0321-477E-8D91-B12F659BA7A0}">
      <dgm:prSet/>
      <dgm:spPr/>
      <dgm:t>
        <a:bodyPr/>
        <a:lstStyle/>
        <a:p>
          <a:endParaRPr lang="en-US"/>
        </a:p>
      </dgm:t>
    </dgm:pt>
    <dgm:pt modelId="{152911AA-060C-4436-91EB-FD4172CC9689}" type="sibTrans" cxnId="{718BE191-0321-477E-8D91-B12F659BA7A0}">
      <dgm:prSet/>
      <dgm:spPr/>
      <dgm:t>
        <a:bodyPr/>
        <a:lstStyle/>
        <a:p>
          <a:endParaRPr lang="en-US"/>
        </a:p>
      </dgm:t>
    </dgm:pt>
    <dgm:pt modelId="{2E29C730-70A9-452D-B221-1162A3C849EF}">
      <dgm:prSet phldrT="[Text]"/>
      <dgm:spPr/>
      <dgm:t>
        <a:bodyPr/>
        <a:lstStyle/>
        <a:p>
          <a:r>
            <a:rPr lang="en-US" dirty="0"/>
            <a:t>Application Server</a:t>
          </a:r>
        </a:p>
      </dgm:t>
    </dgm:pt>
    <dgm:pt modelId="{89240F92-28C0-4AF4-8AE2-9C97A57EA97D}" type="parTrans" cxnId="{3D24BAF4-95B0-473D-97E7-D2E7D3C2795B}">
      <dgm:prSet/>
      <dgm:spPr/>
      <dgm:t>
        <a:bodyPr/>
        <a:lstStyle/>
        <a:p>
          <a:endParaRPr lang="en-US"/>
        </a:p>
      </dgm:t>
    </dgm:pt>
    <dgm:pt modelId="{01F6EECF-4EC7-4ABF-BF76-18D82518D1B7}" type="sibTrans" cxnId="{3D24BAF4-95B0-473D-97E7-D2E7D3C2795B}">
      <dgm:prSet/>
      <dgm:spPr/>
      <dgm:t>
        <a:bodyPr/>
        <a:lstStyle/>
        <a:p>
          <a:endParaRPr lang="en-US"/>
        </a:p>
      </dgm:t>
    </dgm:pt>
    <dgm:pt modelId="{6D70D485-E832-4987-AE5C-EBCAEC83EB94}">
      <dgm:prSet phldrT="[Text]"/>
      <dgm:spPr/>
      <dgm:t>
        <a:bodyPr/>
        <a:lstStyle/>
        <a:p>
          <a:r>
            <a:rPr lang="en-US" dirty="0"/>
            <a:t>Angular 7</a:t>
          </a:r>
        </a:p>
      </dgm:t>
    </dgm:pt>
    <dgm:pt modelId="{B7BFFB74-6B92-4E85-884D-BA2E863F57B7}" type="parTrans" cxnId="{4A2465E0-7911-4C91-9BF7-C077B534D3C7}">
      <dgm:prSet/>
      <dgm:spPr/>
      <dgm:t>
        <a:bodyPr/>
        <a:lstStyle/>
        <a:p>
          <a:endParaRPr lang="en-US"/>
        </a:p>
      </dgm:t>
    </dgm:pt>
    <dgm:pt modelId="{75B3CB68-B8D8-460F-BF7C-34C0C110948C}" type="sibTrans" cxnId="{4A2465E0-7911-4C91-9BF7-C077B534D3C7}">
      <dgm:prSet/>
      <dgm:spPr/>
      <dgm:t>
        <a:bodyPr/>
        <a:lstStyle/>
        <a:p>
          <a:endParaRPr lang="en-US"/>
        </a:p>
      </dgm:t>
    </dgm:pt>
    <dgm:pt modelId="{C1D81F99-0293-43E5-ADB5-5FA4C4B56BB0}">
      <dgm:prSet phldrT="[Text]"/>
      <dgm:spPr/>
      <dgm:t>
        <a:bodyPr/>
        <a:lstStyle/>
        <a:p>
          <a:r>
            <a:rPr lang="en-US" dirty="0"/>
            <a:t>AngularJS</a:t>
          </a:r>
        </a:p>
      </dgm:t>
    </dgm:pt>
    <dgm:pt modelId="{F61405D7-59D4-46F4-BDF4-8AAF6CA7E9F5}" type="parTrans" cxnId="{542250A3-54A4-43CD-BDD3-A587823EE2A4}">
      <dgm:prSet/>
      <dgm:spPr/>
      <dgm:t>
        <a:bodyPr/>
        <a:lstStyle/>
        <a:p>
          <a:endParaRPr lang="en-US"/>
        </a:p>
      </dgm:t>
    </dgm:pt>
    <dgm:pt modelId="{AD59506A-2CC9-4623-A75A-BBC1970D7799}" type="sibTrans" cxnId="{542250A3-54A4-43CD-BDD3-A587823EE2A4}">
      <dgm:prSet/>
      <dgm:spPr/>
      <dgm:t>
        <a:bodyPr/>
        <a:lstStyle/>
        <a:p>
          <a:endParaRPr lang="en-US"/>
        </a:p>
      </dgm:t>
    </dgm:pt>
    <dgm:pt modelId="{935D7DD8-960C-4E67-AEC2-515029F87336}">
      <dgm:prSet phldrT="[Text]"/>
      <dgm:spPr/>
      <dgm:t>
        <a:bodyPr/>
        <a:lstStyle/>
        <a:p>
          <a:r>
            <a:rPr lang="en-US" dirty="0"/>
            <a:t>TypeScript</a:t>
          </a:r>
        </a:p>
      </dgm:t>
    </dgm:pt>
    <dgm:pt modelId="{CF2FCE2F-7EEB-4BC2-9664-D58C8E5E7D15}" type="parTrans" cxnId="{6DFE8A99-CC7C-46B9-BCFC-73D891FD3E80}">
      <dgm:prSet/>
      <dgm:spPr/>
      <dgm:t>
        <a:bodyPr/>
        <a:lstStyle/>
        <a:p>
          <a:endParaRPr lang="en-US"/>
        </a:p>
      </dgm:t>
    </dgm:pt>
    <dgm:pt modelId="{BD7072F0-823B-4A94-BE44-7593336FA511}" type="sibTrans" cxnId="{6DFE8A99-CC7C-46B9-BCFC-73D891FD3E80}">
      <dgm:prSet/>
      <dgm:spPr/>
      <dgm:t>
        <a:bodyPr/>
        <a:lstStyle/>
        <a:p>
          <a:endParaRPr lang="en-US"/>
        </a:p>
      </dgm:t>
    </dgm:pt>
    <dgm:pt modelId="{CA9D74C8-D962-4EA7-B916-4EB686C30431}">
      <dgm:prSet phldrT="[Text]"/>
      <dgm:spPr/>
      <dgm:t>
        <a:bodyPr/>
        <a:lstStyle/>
        <a:p>
          <a:r>
            <a:rPr lang="en-US" dirty="0"/>
            <a:t>ASP. Net Razor</a:t>
          </a:r>
        </a:p>
      </dgm:t>
    </dgm:pt>
    <dgm:pt modelId="{5076BD49-99C8-4BDC-B047-F0DBB6D87444}" type="parTrans" cxnId="{24B5DFD0-CA2C-47BA-B0A6-DE58305E5492}">
      <dgm:prSet/>
      <dgm:spPr/>
      <dgm:t>
        <a:bodyPr/>
        <a:lstStyle/>
        <a:p>
          <a:endParaRPr lang="en-US"/>
        </a:p>
      </dgm:t>
    </dgm:pt>
    <dgm:pt modelId="{CCA2966F-55BC-41DC-BABD-6D2431828AC1}" type="sibTrans" cxnId="{24B5DFD0-CA2C-47BA-B0A6-DE58305E5492}">
      <dgm:prSet/>
      <dgm:spPr/>
      <dgm:t>
        <a:bodyPr/>
        <a:lstStyle/>
        <a:p>
          <a:endParaRPr lang="en-US"/>
        </a:p>
      </dgm:t>
    </dgm:pt>
    <dgm:pt modelId="{68327806-6DF5-480B-BAC1-7A6250759D67}">
      <dgm:prSet phldrT="[Text]"/>
      <dgm:spPr/>
      <dgm:t>
        <a:bodyPr/>
        <a:lstStyle/>
        <a:p>
          <a:r>
            <a:rPr lang="en-US" dirty="0"/>
            <a:t>.NET Framework 4.7</a:t>
          </a:r>
        </a:p>
      </dgm:t>
    </dgm:pt>
    <dgm:pt modelId="{4AE9EFD2-C700-4A8A-B229-D7610CE008DB}" type="parTrans" cxnId="{406103A5-D58E-4B34-9446-F3944E8FD788}">
      <dgm:prSet/>
      <dgm:spPr/>
      <dgm:t>
        <a:bodyPr/>
        <a:lstStyle/>
        <a:p>
          <a:endParaRPr lang="en-US"/>
        </a:p>
      </dgm:t>
    </dgm:pt>
    <dgm:pt modelId="{EF0E29AC-8A8F-4DCD-A584-656B86B09A07}" type="sibTrans" cxnId="{406103A5-D58E-4B34-9446-F3944E8FD788}">
      <dgm:prSet/>
      <dgm:spPr/>
      <dgm:t>
        <a:bodyPr/>
        <a:lstStyle/>
        <a:p>
          <a:endParaRPr lang="en-US"/>
        </a:p>
      </dgm:t>
    </dgm:pt>
    <dgm:pt modelId="{C2769879-ABE6-46D5-90C6-078A48C9681C}">
      <dgm:prSet phldrT="[Text]"/>
      <dgm:spPr/>
      <dgm:t>
        <a:bodyPr/>
        <a:lstStyle/>
        <a:p>
          <a:r>
            <a:rPr lang="en-US" dirty="0"/>
            <a:t>.NET Core 3.1</a:t>
          </a:r>
        </a:p>
      </dgm:t>
    </dgm:pt>
    <dgm:pt modelId="{5684AAB8-A222-4084-B566-C29FD2E6B5B9}" type="parTrans" cxnId="{7F42683C-4341-40EC-B2E6-203F463D836D}">
      <dgm:prSet/>
      <dgm:spPr/>
      <dgm:t>
        <a:bodyPr/>
        <a:lstStyle/>
        <a:p>
          <a:endParaRPr lang="en-US"/>
        </a:p>
      </dgm:t>
    </dgm:pt>
    <dgm:pt modelId="{A3FD83FA-BB2A-4796-A6BA-27F2B2E46A2B}" type="sibTrans" cxnId="{7F42683C-4341-40EC-B2E6-203F463D836D}">
      <dgm:prSet/>
      <dgm:spPr/>
      <dgm:t>
        <a:bodyPr/>
        <a:lstStyle/>
        <a:p>
          <a:endParaRPr lang="en-US"/>
        </a:p>
      </dgm:t>
    </dgm:pt>
    <dgm:pt modelId="{AC99AC9B-192F-41FC-AA8C-028976E90F0A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CC2002BA-81C8-4906-994C-FA6BD3031A7B}" type="parTrans" cxnId="{8531F6F4-C56A-47DB-84C5-5D1DD44A0000}">
      <dgm:prSet/>
      <dgm:spPr/>
      <dgm:t>
        <a:bodyPr/>
        <a:lstStyle/>
        <a:p>
          <a:endParaRPr lang="en-US"/>
        </a:p>
      </dgm:t>
    </dgm:pt>
    <dgm:pt modelId="{E589A415-ADA7-4584-853F-EE99896526D9}" type="sibTrans" cxnId="{8531F6F4-C56A-47DB-84C5-5D1DD44A0000}">
      <dgm:prSet/>
      <dgm:spPr/>
      <dgm:t>
        <a:bodyPr/>
        <a:lstStyle/>
        <a:p>
          <a:endParaRPr lang="en-US"/>
        </a:p>
      </dgm:t>
    </dgm:pt>
    <dgm:pt modelId="{4448AA41-E68B-40DF-B4DE-C5470F5A98AD}">
      <dgm:prSet phldrT="[Text]"/>
      <dgm:spPr/>
      <dgm:t>
        <a:bodyPr/>
        <a:lstStyle/>
        <a:p>
          <a:r>
            <a:rPr lang="en-US" dirty="0"/>
            <a:t>MSMQ</a:t>
          </a:r>
        </a:p>
      </dgm:t>
    </dgm:pt>
    <dgm:pt modelId="{640B70A2-5BAB-4ECE-B8A8-422FAB85394F}" type="parTrans" cxnId="{7B5B6694-180B-4AE1-A055-D819496F0C3F}">
      <dgm:prSet/>
      <dgm:spPr/>
      <dgm:t>
        <a:bodyPr/>
        <a:lstStyle/>
        <a:p>
          <a:endParaRPr lang="en-US"/>
        </a:p>
      </dgm:t>
    </dgm:pt>
    <dgm:pt modelId="{CB838DEE-74CB-4CFD-B928-FDF4602A0D87}" type="sibTrans" cxnId="{7B5B6694-180B-4AE1-A055-D819496F0C3F}">
      <dgm:prSet/>
      <dgm:spPr/>
      <dgm:t>
        <a:bodyPr/>
        <a:lstStyle/>
        <a:p>
          <a:endParaRPr lang="en-US"/>
        </a:p>
      </dgm:t>
    </dgm:pt>
    <dgm:pt modelId="{46FE4EDA-14A5-448F-AE67-6755F775FC04}">
      <dgm:prSet phldrT="[Text]"/>
      <dgm:spPr/>
      <dgm:t>
        <a:bodyPr/>
        <a:lstStyle/>
        <a:p>
          <a:r>
            <a:rPr lang="en-US" dirty="0"/>
            <a:t>SQL Server</a:t>
          </a:r>
        </a:p>
      </dgm:t>
    </dgm:pt>
    <dgm:pt modelId="{8D6E25C0-1155-4F9F-92FD-69F10924AABD}" type="parTrans" cxnId="{A1678A9B-AE34-47D8-8922-18E90AFE5021}">
      <dgm:prSet/>
      <dgm:spPr/>
      <dgm:t>
        <a:bodyPr/>
        <a:lstStyle/>
        <a:p>
          <a:endParaRPr lang="en-US"/>
        </a:p>
      </dgm:t>
    </dgm:pt>
    <dgm:pt modelId="{C1BD4D93-3BEA-4818-97C3-3FFEFF5EF555}" type="sibTrans" cxnId="{A1678A9B-AE34-47D8-8922-18E90AFE5021}">
      <dgm:prSet/>
      <dgm:spPr/>
      <dgm:t>
        <a:bodyPr/>
        <a:lstStyle/>
        <a:p>
          <a:endParaRPr lang="en-US"/>
        </a:p>
      </dgm:t>
    </dgm:pt>
    <dgm:pt modelId="{92DAD882-9091-4F4F-A53B-14E2AEA45D25}">
      <dgm:prSet phldrT="[Text]"/>
      <dgm:spPr/>
      <dgm:t>
        <a:bodyPr/>
        <a:lstStyle/>
        <a:p>
          <a:r>
            <a:rPr lang="en-US" dirty="0"/>
            <a:t>IIS</a:t>
          </a:r>
        </a:p>
      </dgm:t>
    </dgm:pt>
    <dgm:pt modelId="{D84EB619-CED7-45A5-8823-854CC2FF1469}" type="parTrans" cxnId="{B9A6821B-76CE-4B4F-968D-0D64ABF31D97}">
      <dgm:prSet/>
      <dgm:spPr/>
      <dgm:t>
        <a:bodyPr/>
        <a:lstStyle/>
        <a:p>
          <a:endParaRPr lang="en-US"/>
        </a:p>
      </dgm:t>
    </dgm:pt>
    <dgm:pt modelId="{D41B75B1-6C40-409F-80DB-CCE7A17C7A2F}" type="sibTrans" cxnId="{B9A6821B-76CE-4B4F-968D-0D64ABF31D97}">
      <dgm:prSet/>
      <dgm:spPr/>
      <dgm:t>
        <a:bodyPr/>
        <a:lstStyle/>
        <a:p>
          <a:endParaRPr lang="en-US"/>
        </a:p>
      </dgm:t>
    </dgm:pt>
    <dgm:pt modelId="{5189FDFF-55D7-48EC-9875-46D7F8568233}">
      <dgm:prSet phldrT="[Text]"/>
      <dgm:spPr/>
      <dgm:t>
        <a:bodyPr/>
        <a:lstStyle/>
        <a:p>
          <a:r>
            <a:rPr lang="en-US" dirty="0"/>
            <a:t>ARR</a:t>
          </a:r>
        </a:p>
      </dgm:t>
    </dgm:pt>
    <dgm:pt modelId="{BAA9072E-0166-404B-9C09-5012FB002611}" type="parTrans" cxnId="{FEA0DE6A-770F-42B6-ADD9-5E73156E19C6}">
      <dgm:prSet/>
      <dgm:spPr/>
      <dgm:t>
        <a:bodyPr/>
        <a:lstStyle/>
        <a:p>
          <a:endParaRPr lang="en-US"/>
        </a:p>
      </dgm:t>
    </dgm:pt>
    <dgm:pt modelId="{416D44AB-A11D-4A97-B92C-7E9B3190F188}" type="sibTrans" cxnId="{FEA0DE6A-770F-42B6-ADD9-5E73156E19C6}">
      <dgm:prSet/>
      <dgm:spPr/>
      <dgm:t>
        <a:bodyPr/>
        <a:lstStyle/>
        <a:p>
          <a:endParaRPr lang="en-US"/>
        </a:p>
      </dgm:t>
    </dgm:pt>
    <dgm:pt modelId="{15F31EFA-904D-4E23-B7F0-5AD0CD71A7AF}">
      <dgm:prSet phldrT="[Text]"/>
      <dgm:spPr/>
      <dgm:t>
        <a:bodyPr/>
        <a:lstStyle/>
        <a:p>
          <a:r>
            <a:rPr lang="en-US" dirty="0"/>
            <a:t>Rest API</a:t>
          </a:r>
        </a:p>
      </dgm:t>
    </dgm:pt>
    <dgm:pt modelId="{6A2FD026-67F0-4BE4-9AB7-05E98621E3EA}" type="parTrans" cxnId="{DA53EC0E-44AB-4E75-BCC7-35F7524147E1}">
      <dgm:prSet/>
      <dgm:spPr/>
      <dgm:t>
        <a:bodyPr/>
        <a:lstStyle/>
        <a:p>
          <a:endParaRPr lang="en-US"/>
        </a:p>
      </dgm:t>
    </dgm:pt>
    <dgm:pt modelId="{7F113CFD-AF19-4EA3-B57B-1677DB934CC3}" type="sibTrans" cxnId="{DA53EC0E-44AB-4E75-BCC7-35F7524147E1}">
      <dgm:prSet/>
      <dgm:spPr/>
      <dgm:t>
        <a:bodyPr/>
        <a:lstStyle/>
        <a:p>
          <a:endParaRPr lang="en-US"/>
        </a:p>
      </dgm:t>
    </dgm:pt>
    <dgm:pt modelId="{DAC784C3-3C77-4251-A8F3-453FDDF52DFB}">
      <dgm:prSet phldrT="[Text]"/>
      <dgm:spPr/>
      <dgm:t>
        <a:bodyPr/>
        <a:lstStyle/>
        <a:p>
          <a:r>
            <a:rPr lang="en-US" dirty="0"/>
            <a:t>SOAP Web Services</a:t>
          </a:r>
        </a:p>
      </dgm:t>
    </dgm:pt>
    <dgm:pt modelId="{FC578D3B-5F02-4B25-A639-81B964418179}" type="parTrans" cxnId="{E5E5930B-01AC-409D-B70B-02F2A3E42565}">
      <dgm:prSet/>
      <dgm:spPr/>
      <dgm:t>
        <a:bodyPr/>
        <a:lstStyle/>
        <a:p>
          <a:endParaRPr lang="en-US"/>
        </a:p>
      </dgm:t>
    </dgm:pt>
    <dgm:pt modelId="{4A89A188-72E9-46E0-BA2F-A3E44E909FE3}" type="sibTrans" cxnId="{E5E5930B-01AC-409D-B70B-02F2A3E42565}">
      <dgm:prSet/>
      <dgm:spPr/>
      <dgm:t>
        <a:bodyPr/>
        <a:lstStyle/>
        <a:p>
          <a:endParaRPr lang="en-US"/>
        </a:p>
      </dgm:t>
    </dgm:pt>
    <dgm:pt modelId="{191127D2-3314-4D98-B11D-157362257BAC}" type="pres">
      <dgm:prSet presAssocID="{A24A2954-1964-40AD-9970-88AE373E8B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0DDF93-A85A-4EE2-8738-E4A9A5184B57}" type="pres">
      <dgm:prSet presAssocID="{7A8CEFD8-45F9-459B-B415-B4B0ECCE0199}" presName="root" presStyleCnt="0"/>
      <dgm:spPr/>
    </dgm:pt>
    <dgm:pt modelId="{1C9A53D6-2B6C-44F2-807A-62B99BF1A718}" type="pres">
      <dgm:prSet presAssocID="{7A8CEFD8-45F9-459B-B415-B4B0ECCE0199}" presName="rootComposite" presStyleCnt="0"/>
      <dgm:spPr/>
    </dgm:pt>
    <dgm:pt modelId="{18C7BDC0-2D8B-4E08-A3A6-215C0CA94481}" type="pres">
      <dgm:prSet presAssocID="{7A8CEFD8-45F9-459B-B415-B4B0ECCE0199}" presName="rootText" presStyleLbl="node1" presStyleIdx="0" presStyleCnt="4"/>
      <dgm:spPr/>
    </dgm:pt>
    <dgm:pt modelId="{E4F1125F-2BBA-4AF8-A215-E1864A255F44}" type="pres">
      <dgm:prSet presAssocID="{7A8CEFD8-45F9-459B-B415-B4B0ECCE0199}" presName="rootConnector" presStyleLbl="node1" presStyleIdx="0" presStyleCnt="4"/>
      <dgm:spPr/>
    </dgm:pt>
    <dgm:pt modelId="{F9DD1006-9BBC-4068-9145-747EE4E20DAB}" type="pres">
      <dgm:prSet presAssocID="{7A8CEFD8-45F9-459B-B415-B4B0ECCE0199}" presName="childShape" presStyleCnt="0"/>
      <dgm:spPr/>
    </dgm:pt>
    <dgm:pt modelId="{C996C9FC-DBE0-4EE5-B9B2-E1BFFC7BF5EE}" type="pres">
      <dgm:prSet presAssocID="{B7BFFB74-6B92-4E85-884D-BA2E863F57B7}" presName="Name13" presStyleLbl="parChTrans1D2" presStyleIdx="0" presStyleCnt="13"/>
      <dgm:spPr/>
    </dgm:pt>
    <dgm:pt modelId="{A4F59546-4A5B-4622-A3B8-37E50F0A3659}" type="pres">
      <dgm:prSet presAssocID="{6D70D485-E832-4987-AE5C-EBCAEC83EB94}" presName="childText" presStyleLbl="bgAcc1" presStyleIdx="0" presStyleCnt="13">
        <dgm:presLayoutVars>
          <dgm:bulletEnabled val="1"/>
        </dgm:presLayoutVars>
      </dgm:prSet>
      <dgm:spPr/>
    </dgm:pt>
    <dgm:pt modelId="{2F3973CF-EABE-46E1-8CF9-939E7CD4CCAA}" type="pres">
      <dgm:prSet presAssocID="{F61405D7-59D4-46F4-BDF4-8AAF6CA7E9F5}" presName="Name13" presStyleLbl="parChTrans1D2" presStyleIdx="1" presStyleCnt="13"/>
      <dgm:spPr/>
    </dgm:pt>
    <dgm:pt modelId="{DC53EBC3-2504-4E23-9FB8-E6E431A74E4A}" type="pres">
      <dgm:prSet presAssocID="{C1D81F99-0293-43E5-ADB5-5FA4C4B56BB0}" presName="childText" presStyleLbl="bgAcc1" presStyleIdx="1" presStyleCnt="13">
        <dgm:presLayoutVars>
          <dgm:bulletEnabled val="1"/>
        </dgm:presLayoutVars>
      </dgm:prSet>
      <dgm:spPr/>
    </dgm:pt>
    <dgm:pt modelId="{21F18A6D-859B-4070-B47F-203CBD229EF3}" type="pres">
      <dgm:prSet presAssocID="{CF2FCE2F-7EEB-4BC2-9664-D58C8E5E7D15}" presName="Name13" presStyleLbl="parChTrans1D2" presStyleIdx="2" presStyleCnt="13"/>
      <dgm:spPr/>
    </dgm:pt>
    <dgm:pt modelId="{2FBD4EFE-C588-45C8-B159-CBCFEA813042}" type="pres">
      <dgm:prSet presAssocID="{935D7DD8-960C-4E67-AEC2-515029F87336}" presName="childText" presStyleLbl="bgAcc1" presStyleIdx="2" presStyleCnt="13">
        <dgm:presLayoutVars>
          <dgm:bulletEnabled val="1"/>
        </dgm:presLayoutVars>
      </dgm:prSet>
      <dgm:spPr/>
    </dgm:pt>
    <dgm:pt modelId="{122C750C-D88E-47F9-81A1-39BEF0A278CE}" type="pres">
      <dgm:prSet presAssocID="{5076BD49-99C8-4BDC-B047-F0DBB6D87444}" presName="Name13" presStyleLbl="parChTrans1D2" presStyleIdx="3" presStyleCnt="13"/>
      <dgm:spPr/>
    </dgm:pt>
    <dgm:pt modelId="{816A55D2-4D2E-4FAD-9079-657AB3D95B05}" type="pres">
      <dgm:prSet presAssocID="{CA9D74C8-D962-4EA7-B916-4EB686C30431}" presName="childText" presStyleLbl="bgAcc1" presStyleIdx="3" presStyleCnt="13">
        <dgm:presLayoutVars>
          <dgm:bulletEnabled val="1"/>
        </dgm:presLayoutVars>
      </dgm:prSet>
      <dgm:spPr/>
    </dgm:pt>
    <dgm:pt modelId="{973F6B89-83A4-464A-B721-2845C6C5E8B0}" type="pres">
      <dgm:prSet presAssocID="{3344E9BB-D94F-42DD-978E-315B1AE6C7DA}" presName="root" presStyleCnt="0"/>
      <dgm:spPr/>
    </dgm:pt>
    <dgm:pt modelId="{B8D69B87-A89B-4E59-B6F6-ED71D4379EBA}" type="pres">
      <dgm:prSet presAssocID="{3344E9BB-D94F-42DD-978E-315B1AE6C7DA}" presName="rootComposite" presStyleCnt="0"/>
      <dgm:spPr/>
    </dgm:pt>
    <dgm:pt modelId="{76161B15-7AC4-47D9-AD07-E8CB1CDE6D56}" type="pres">
      <dgm:prSet presAssocID="{3344E9BB-D94F-42DD-978E-315B1AE6C7DA}" presName="rootText" presStyleLbl="node1" presStyleIdx="1" presStyleCnt="4"/>
      <dgm:spPr/>
    </dgm:pt>
    <dgm:pt modelId="{40E84A5E-1A04-4960-8D4B-9B64AA996589}" type="pres">
      <dgm:prSet presAssocID="{3344E9BB-D94F-42DD-978E-315B1AE6C7DA}" presName="rootConnector" presStyleLbl="node1" presStyleIdx="1" presStyleCnt="4"/>
      <dgm:spPr/>
    </dgm:pt>
    <dgm:pt modelId="{BECD820A-572B-4018-9701-44EE3EC8548D}" type="pres">
      <dgm:prSet presAssocID="{3344E9BB-D94F-42DD-978E-315B1AE6C7DA}" presName="childShape" presStyleCnt="0"/>
      <dgm:spPr/>
    </dgm:pt>
    <dgm:pt modelId="{ACF95ABA-0FFA-4EF6-87BA-B4D6408C310D}" type="pres">
      <dgm:prSet presAssocID="{4AE9EFD2-C700-4A8A-B229-D7610CE008DB}" presName="Name13" presStyleLbl="parChTrans1D2" presStyleIdx="4" presStyleCnt="13"/>
      <dgm:spPr/>
    </dgm:pt>
    <dgm:pt modelId="{6A5C389C-3ED6-435E-8AA9-F188EB96B22C}" type="pres">
      <dgm:prSet presAssocID="{68327806-6DF5-480B-BAC1-7A6250759D67}" presName="childText" presStyleLbl="bgAcc1" presStyleIdx="4" presStyleCnt="13">
        <dgm:presLayoutVars>
          <dgm:bulletEnabled val="1"/>
        </dgm:presLayoutVars>
      </dgm:prSet>
      <dgm:spPr/>
    </dgm:pt>
    <dgm:pt modelId="{92B9C569-482B-4F54-953E-3740EA570068}" type="pres">
      <dgm:prSet presAssocID="{5684AAB8-A222-4084-B566-C29FD2E6B5B9}" presName="Name13" presStyleLbl="parChTrans1D2" presStyleIdx="5" presStyleCnt="13"/>
      <dgm:spPr/>
    </dgm:pt>
    <dgm:pt modelId="{FD4DC3A3-B623-4150-BBF8-06E5235FE396}" type="pres">
      <dgm:prSet presAssocID="{C2769879-ABE6-46D5-90C6-078A48C9681C}" presName="childText" presStyleLbl="bgAcc1" presStyleIdx="5" presStyleCnt="13">
        <dgm:presLayoutVars>
          <dgm:bulletEnabled val="1"/>
        </dgm:presLayoutVars>
      </dgm:prSet>
      <dgm:spPr/>
    </dgm:pt>
    <dgm:pt modelId="{2F115A96-3220-4306-A37C-3B8B91C62529}" type="pres">
      <dgm:prSet presAssocID="{CC2002BA-81C8-4906-994C-FA6BD3031A7B}" presName="Name13" presStyleLbl="parChTrans1D2" presStyleIdx="6" presStyleCnt="13"/>
      <dgm:spPr/>
    </dgm:pt>
    <dgm:pt modelId="{8FD6749C-79FC-46E1-B863-444218AE52AE}" type="pres">
      <dgm:prSet presAssocID="{AC99AC9B-192F-41FC-AA8C-028976E90F0A}" presName="childText" presStyleLbl="bgAcc1" presStyleIdx="6" presStyleCnt="13">
        <dgm:presLayoutVars>
          <dgm:bulletEnabled val="1"/>
        </dgm:presLayoutVars>
      </dgm:prSet>
      <dgm:spPr/>
    </dgm:pt>
    <dgm:pt modelId="{6139A965-6D64-44A1-B1D0-39A66F99E657}" type="pres">
      <dgm:prSet presAssocID="{640B70A2-5BAB-4ECE-B8A8-422FAB85394F}" presName="Name13" presStyleLbl="parChTrans1D2" presStyleIdx="7" presStyleCnt="13"/>
      <dgm:spPr/>
    </dgm:pt>
    <dgm:pt modelId="{A2984720-2499-4CFE-8AC4-CD1DA8C3B2F6}" type="pres">
      <dgm:prSet presAssocID="{4448AA41-E68B-40DF-B4DE-C5470F5A98AD}" presName="childText" presStyleLbl="bgAcc1" presStyleIdx="7" presStyleCnt="13">
        <dgm:presLayoutVars>
          <dgm:bulletEnabled val="1"/>
        </dgm:presLayoutVars>
      </dgm:prSet>
      <dgm:spPr/>
    </dgm:pt>
    <dgm:pt modelId="{5CCE67B2-3AB5-4BDD-B1E4-3F3C730E1280}" type="pres">
      <dgm:prSet presAssocID="{6A2FD026-67F0-4BE4-9AB7-05E98621E3EA}" presName="Name13" presStyleLbl="parChTrans1D2" presStyleIdx="8" presStyleCnt="13"/>
      <dgm:spPr/>
    </dgm:pt>
    <dgm:pt modelId="{6BF3BA31-E216-4318-96FB-5B52DA0921E8}" type="pres">
      <dgm:prSet presAssocID="{15F31EFA-904D-4E23-B7F0-5AD0CD71A7AF}" presName="childText" presStyleLbl="bgAcc1" presStyleIdx="8" presStyleCnt="13">
        <dgm:presLayoutVars>
          <dgm:bulletEnabled val="1"/>
        </dgm:presLayoutVars>
      </dgm:prSet>
      <dgm:spPr/>
    </dgm:pt>
    <dgm:pt modelId="{A19FCB90-B22B-4D99-BA3F-3458A9B20FA6}" type="pres">
      <dgm:prSet presAssocID="{FC578D3B-5F02-4B25-A639-81B964418179}" presName="Name13" presStyleLbl="parChTrans1D2" presStyleIdx="9" presStyleCnt="13"/>
      <dgm:spPr/>
    </dgm:pt>
    <dgm:pt modelId="{CABB3219-82F3-400F-9075-6DDB60EE30A8}" type="pres">
      <dgm:prSet presAssocID="{DAC784C3-3C77-4251-A8F3-453FDDF52DFB}" presName="childText" presStyleLbl="bgAcc1" presStyleIdx="9" presStyleCnt="13">
        <dgm:presLayoutVars>
          <dgm:bulletEnabled val="1"/>
        </dgm:presLayoutVars>
      </dgm:prSet>
      <dgm:spPr/>
    </dgm:pt>
    <dgm:pt modelId="{3A977871-2160-46A8-9819-6AEFF363C1F9}" type="pres">
      <dgm:prSet presAssocID="{FAEC20E9-277D-47A4-A5E6-8DBEA2067A79}" presName="root" presStyleCnt="0"/>
      <dgm:spPr/>
    </dgm:pt>
    <dgm:pt modelId="{474B1A77-BFF0-4BE0-B6AF-14DA53628101}" type="pres">
      <dgm:prSet presAssocID="{FAEC20E9-277D-47A4-A5E6-8DBEA2067A79}" presName="rootComposite" presStyleCnt="0"/>
      <dgm:spPr/>
    </dgm:pt>
    <dgm:pt modelId="{86DC32C7-A347-4CFA-B76B-F588C184F803}" type="pres">
      <dgm:prSet presAssocID="{FAEC20E9-277D-47A4-A5E6-8DBEA2067A79}" presName="rootText" presStyleLbl="node1" presStyleIdx="2" presStyleCnt="4"/>
      <dgm:spPr/>
    </dgm:pt>
    <dgm:pt modelId="{A5E6DA97-D0A4-43C3-9054-EC8545ED6FB2}" type="pres">
      <dgm:prSet presAssocID="{FAEC20E9-277D-47A4-A5E6-8DBEA2067A79}" presName="rootConnector" presStyleLbl="node1" presStyleIdx="2" presStyleCnt="4"/>
      <dgm:spPr/>
    </dgm:pt>
    <dgm:pt modelId="{41FBF757-941E-4665-B03A-11287032DC52}" type="pres">
      <dgm:prSet presAssocID="{FAEC20E9-277D-47A4-A5E6-8DBEA2067A79}" presName="childShape" presStyleCnt="0"/>
      <dgm:spPr/>
    </dgm:pt>
    <dgm:pt modelId="{B14093EE-F6D1-4FA9-8924-2BEA9313D1A6}" type="pres">
      <dgm:prSet presAssocID="{8D6E25C0-1155-4F9F-92FD-69F10924AABD}" presName="Name13" presStyleLbl="parChTrans1D2" presStyleIdx="10" presStyleCnt="13"/>
      <dgm:spPr/>
    </dgm:pt>
    <dgm:pt modelId="{5960CC83-E19A-43F2-81D0-49828815578A}" type="pres">
      <dgm:prSet presAssocID="{46FE4EDA-14A5-448F-AE67-6755F775FC04}" presName="childText" presStyleLbl="bgAcc1" presStyleIdx="10" presStyleCnt="13">
        <dgm:presLayoutVars>
          <dgm:bulletEnabled val="1"/>
        </dgm:presLayoutVars>
      </dgm:prSet>
      <dgm:spPr/>
    </dgm:pt>
    <dgm:pt modelId="{0DFB43A1-601E-493A-B8B6-2CF531FDDE36}" type="pres">
      <dgm:prSet presAssocID="{2E29C730-70A9-452D-B221-1162A3C849EF}" presName="root" presStyleCnt="0"/>
      <dgm:spPr/>
    </dgm:pt>
    <dgm:pt modelId="{8AC8AB42-8FCA-4155-BC1A-AC2E0FFD16BC}" type="pres">
      <dgm:prSet presAssocID="{2E29C730-70A9-452D-B221-1162A3C849EF}" presName="rootComposite" presStyleCnt="0"/>
      <dgm:spPr/>
    </dgm:pt>
    <dgm:pt modelId="{D12958C0-0CAC-413E-B7E4-20B9789229EE}" type="pres">
      <dgm:prSet presAssocID="{2E29C730-70A9-452D-B221-1162A3C849EF}" presName="rootText" presStyleLbl="node1" presStyleIdx="3" presStyleCnt="4"/>
      <dgm:spPr/>
    </dgm:pt>
    <dgm:pt modelId="{ADB659DD-9AA9-4D20-825E-EF1F66AD5BB3}" type="pres">
      <dgm:prSet presAssocID="{2E29C730-70A9-452D-B221-1162A3C849EF}" presName="rootConnector" presStyleLbl="node1" presStyleIdx="3" presStyleCnt="4"/>
      <dgm:spPr/>
    </dgm:pt>
    <dgm:pt modelId="{F7D8001B-CA72-413D-BA92-DC13B2706D30}" type="pres">
      <dgm:prSet presAssocID="{2E29C730-70A9-452D-B221-1162A3C849EF}" presName="childShape" presStyleCnt="0"/>
      <dgm:spPr/>
    </dgm:pt>
    <dgm:pt modelId="{E58F814E-0780-4E9A-A89D-32C1EE97DBBB}" type="pres">
      <dgm:prSet presAssocID="{D84EB619-CED7-45A5-8823-854CC2FF1469}" presName="Name13" presStyleLbl="parChTrans1D2" presStyleIdx="11" presStyleCnt="13"/>
      <dgm:spPr/>
    </dgm:pt>
    <dgm:pt modelId="{B2E1AA01-2A50-4118-8A79-F0E54D90DBEE}" type="pres">
      <dgm:prSet presAssocID="{92DAD882-9091-4F4F-A53B-14E2AEA45D25}" presName="childText" presStyleLbl="bgAcc1" presStyleIdx="11" presStyleCnt="13">
        <dgm:presLayoutVars>
          <dgm:bulletEnabled val="1"/>
        </dgm:presLayoutVars>
      </dgm:prSet>
      <dgm:spPr/>
    </dgm:pt>
    <dgm:pt modelId="{72BA0825-F672-4DB1-8A16-87BD08DAD3AE}" type="pres">
      <dgm:prSet presAssocID="{BAA9072E-0166-404B-9C09-5012FB002611}" presName="Name13" presStyleLbl="parChTrans1D2" presStyleIdx="12" presStyleCnt="13"/>
      <dgm:spPr/>
    </dgm:pt>
    <dgm:pt modelId="{F570483C-6EDB-4302-80A7-11AA8C88EC6C}" type="pres">
      <dgm:prSet presAssocID="{5189FDFF-55D7-48EC-9875-46D7F8568233}" presName="childText" presStyleLbl="bgAcc1" presStyleIdx="12" presStyleCnt="13">
        <dgm:presLayoutVars>
          <dgm:bulletEnabled val="1"/>
        </dgm:presLayoutVars>
      </dgm:prSet>
      <dgm:spPr/>
    </dgm:pt>
  </dgm:ptLst>
  <dgm:cxnLst>
    <dgm:cxn modelId="{3149BF03-0EAD-4FE6-93C4-A0573F6A838B}" type="presOf" srcId="{F61405D7-59D4-46F4-BDF4-8AAF6CA7E9F5}" destId="{2F3973CF-EABE-46E1-8CF9-939E7CD4CCAA}" srcOrd="0" destOrd="0" presId="urn:microsoft.com/office/officeart/2005/8/layout/hierarchy3"/>
    <dgm:cxn modelId="{210A760A-8529-486D-90D0-71404EF45455}" type="presOf" srcId="{CC2002BA-81C8-4906-994C-FA6BD3031A7B}" destId="{2F115A96-3220-4306-A37C-3B8B91C62529}" srcOrd="0" destOrd="0" presId="urn:microsoft.com/office/officeart/2005/8/layout/hierarchy3"/>
    <dgm:cxn modelId="{E5E5930B-01AC-409D-B70B-02F2A3E42565}" srcId="{3344E9BB-D94F-42DD-978E-315B1AE6C7DA}" destId="{DAC784C3-3C77-4251-A8F3-453FDDF52DFB}" srcOrd="5" destOrd="0" parTransId="{FC578D3B-5F02-4B25-A639-81B964418179}" sibTransId="{4A89A188-72E9-46E0-BA2F-A3E44E909FE3}"/>
    <dgm:cxn modelId="{DA53EC0E-44AB-4E75-BCC7-35F7524147E1}" srcId="{3344E9BB-D94F-42DD-978E-315B1AE6C7DA}" destId="{15F31EFA-904D-4E23-B7F0-5AD0CD71A7AF}" srcOrd="4" destOrd="0" parTransId="{6A2FD026-67F0-4BE4-9AB7-05E98621E3EA}" sibTransId="{7F113CFD-AF19-4EA3-B57B-1677DB934CC3}"/>
    <dgm:cxn modelId="{A1206E14-FE38-4A7A-86B4-8B5A4CC1DF11}" type="presOf" srcId="{4AE9EFD2-C700-4A8A-B229-D7610CE008DB}" destId="{ACF95ABA-0FFA-4EF6-87BA-B4D6408C310D}" srcOrd="0" destOrd="0" presId="urn:microsoft.com/office/officeart/2005/8/layout/hierarchy3"/>
    <dgm:cxn modelId="{D0E4AA17-379D-4DA3-92EB-B56EE4DEE311}" type="presOf" srcId="{935D7DD8-960C-4E67-AEC2-515029F87336}" destId="{2FBD4EFE-C588-45C8-B159-CBCFEA813042}" srcOrd="0" destOrd="0" presId="urn:microsoft.com/office/officeart/2005/8/layout/hierarchy3"/>
    <dgm:cxn modelId="{B9A6821B-76CE-4B4F-968D-0D64ABF31D97}" srcId="{2E29C730-70A9-452D-B221-1162A3C849EF}" destId="{92DAD882-9091-4F4F-A53B-14E2AEA45D25}" srcOrd="0" destOrd="0" parTransId="{D84EB619-CED7-45A5-8823-854CC2FF1469}" sibTransId="{D41B75B1-6C40-409F-80DB-CCE7A17C7A2F}"/>
    <dgm:cxn modelId="{ADE03420-3A7F-4549-85DC-0F7ADC18904E}" type="presOf" srcId="{B7BFFB74-6B92-4E85-884D-BA2E863F57B7}" destId="{C996C9FC-DBE0-4EE5-B9B2-E1BFFC7BF5EE}" srcOrd="0" destOrd="0" presId="urn:microsoft.com/office/officeart/2005/8/layout/hierarchy3"/>
    <dgm:cxn modelId="{24860224-5E51-4D7F-A1E4-341A1E12C979}" type="presOf" srcId="{5684AAB8-A222-4084-B566-C29FD2E6B5B9}" destId="{92B9C569-482B-4F54-953E-3740EA570068}" srcOrd="0" destOrd="0" presId="urn:microsoft.com/office/officeart/2005/8/layout/hierarchy3"/>
    <dgm:cxn modelId="{BD526B2F-DCB0-482B-9E7C-5DB4F2F6D341}" type="presOf" srcId="{46FE4EDA-14A5-448F-AE67-6755F775FC04}" destId="{5960CC83-E19A-43F2-81D0-49828815578A}" srcOrd="0" destOrd="0" presId="urn:microsoft.com/office/officeart/2005/8/layout/hierarchy3"/>
    <dgm:cxn modelId="{E880DC32-6702-42B8-AA80-56094B98C7E1}" type="presOf" srcId="{BAA9072E-0166-404B-9C09-5012FB002611}" destId="{72BA0825-F672-4DB1-8A16-87BD08DAD3AE}" srcOrd="0" destOrd="0" presId="urn:microsoft.com/office/officeart/2005/8/layout/hierarchy3"/>
    <dgm:cxn modelId="{F7A1C333-D55A-43CF-909E-CE5AE83564CE}" type="presOf" srcId="{2E29C730-70A9-452D-B221-1162A3C849EF}" destId="{ADB659DD-9AA9-4D20-825E-EF1F66AD5BB3}" srcOrd="1" destOrd="0" presId="urn:microsoft.com/office/officeart/2005/8/layout/hierarchy3"/>
    <dgm:cxn modelId="{7F42683C-4341-40EC-B2E6-203F463D836D}" srcId="{3344E9BB-D94F-42DD-978E-315B1AE6C7DA}" destId="{C2769879-ABE6-46D5-90C6-078A48C9681C}" srcOrd="1" destOrd="0" parTransId="{5684AAB8-A222-4084-B566-C29FD2E6B5B9}" sibTransId="{A3FD83FA-BB2A-4796-A6BA-27F2B2E46A2B}"/>
    <dgm:cxn modelId="{3E2B7A44-A414-418E-8307-8DD23F2ECED2}" type="presOf" srcId="{3344E9BB-D94F-42DD-978E-315B1AE6C7DA}" destId="{76161B15-7AC4-47D9-AD07-E8CB1CDE6D56}" srcOrd="0" destOrd="0" presId="urn:microsoft.com/office/officeart/2005/8/layout/hierarchy3"/>
    <dgm:cxn modelId="{53CD1566-31C8-4396-A273-2F83ED28B981}" type="presOf" srcId="{5189FDFF-55D7-48EC-9875-46D7F8568233}" destId="{F570483C-6EDB-4302-80A7-11AA8C88EC6C}" srcOrd="0" destOrd="0" presId="urn:microsoft.com/office/officeart/2005/8/layout/hierarchy3"/>
    <dgm:cxn modelId="{AF68E446-CE1F-495F-920F-F5A8956CB01A}" type="presOf" srcId="{DAC784C3-3C77-4251-A8F3-453FDDF52DFB}" destId="{CABB3219-82F3-400F-9075-6DDB60EE30A8}" srcOrd="0" destOrd="0" presId="urn:microsoft.com/office/officeart/2005/8/layout/hierarchy3"/>
    <dgm:cxn modelId="{3D7F2769-C5B0-41E2-BAB4-A90FE0522C24}" type="presOf" srcId="{FC578D3B-5F02-4B25-A639-81B964418179}" destId="{A19FCB90-B22B-4D99-BA3F-3458A9B20FA6}" srcOrd="0" destOrd="0" presId="urn:microsoft.com/office/officeart/2005/8/layout/hierarchy3"/>
    <dgm:cxn modelId="{FEA0DE6A-770F-42B6-ADD9-5E73156E19C6}" srcId="{2E29C730-70A9-452D-B221-1162A3C849EF}" destId="{5189FDFF-55D7-48EC-9875-46D7F8568233}" srcOrd="1" destOrd="0" parTransId="{BAA9072E-0166-404B-9C09-5012FB002611}" sibTransId="{416D44AB-A11D-4A97-B92C-7E9B3190F188}"/>
    <dgm:cxn modelId="{19E3164B-0E8D-4067-AA1C-006BC8DF286A}" type="presOf" srcId="{CF2FCE2F-7EEB-4BC2-9664-D58C8E5E7D15}" destId="{21F18A6D-859B-4070-B47F-203CBD229EF3}" srcOrd="0" destOrd="0" presId="urn:microsoft.com/office/officeart/2005/8/layout/hierarchy3"/>
    <dgm:cxn modelId="{D6AEFA51-C2C4-414A-B65A-1343A34249B4}" type="presOf" srcId="{FAEC20E9-277D-47A4-A5E6-8DBEA2067A79}" destId="{86DC32C7-A347-4CFA-B76B-F588C184F803}" srcOrd="0" destOrd="0" presId="urn:microsoft.com/office/officeart/2005/8/layout/hierarchy3"/>
    <dgm:cxn modelId="{22FCF052-90F0-44E6-BC42-2F9D47027E2A}" srcId="{A24A2954-1964-40AD-9970-88AE373E8BE3}" destId="{3344E9BB-D94F-42DD-978E-315B1AE6C7DA}" srcOrd="1" destOrd="0" parTransId="{3F18E4A5-E889-4A70-82E7-C1AE9E5BC2EC}" sibTransId="{DF19400F-E05D-49CF-B89A-57AD8330F7DC}"/>
    <dgm:cxn modelId="{A1423D7C-0D94-4ED0-B6F2-9C2E97B8FE96}" type="presOf" srcId="{C2769879-ABE6-46D5-90C6-078A48C9681C}" destId="{FD4DC3A3-B623-4150-BBF8-06E5235FE396}" srcOrd="0" destOrd="0" presId="urn:microsoft.com/office/officeart/2005/8/layout/hierarchy3"/>
    <dgm:cxn modelId="{0734AA81-F403-42EB-A888-2C8AA98B5700}" type="presOf" srcId="{6A2FD026-67F0-4BE4-9AB7-05E98621E3EA}" destId="{5CCE67B2-3AB5-4BDD-B1E4-3F3C730E1280}" srcOrd="0" destOrd="0" presId="urn:microsoft.com/office/officeart/2005/8/layout/hierarchy3"/>
    <dgm:cxn modelId="{F7D8CB82-3CE9-482E-92C2-B2233729E402}" type="presOf" srcId="{640B70A2-5BAB-4ECE-B8A8-422FAB85394F}" destId="{6139A965-6D64-44A1-B1D0-39A66F99E657}" srcOrd="0" destOrd="0" presId="urn:microsoft.com/office/officeart/2005/8/layout/hierarchy3"/>
    <dgm:cxn modelId="{832B7788-5F31-4094-BB97-4488B218329D}" type="presOf" srcId="{CA9D74C8-D962-4EA7-B916-4EB686C30431}" destId="{816A55D2-4D2E-4FAD-9079-657AB3D95B05}" srcOrd="0" destOrd="0" presId="urn:microsoft.com/office/officeart/2005/8/layout/hierarchy3"/>
    <dgm:cxn modelId="{718BE191-0321-477E-8D91-B12F659BA7A0}" srcId="{A24A2954-1964-40AD-9970-88AE373E8BE3}" destId="{FAEC20E9-277D-47A4-A5E6-8DBEA2067A79}" srcOrd="2" destOrd="0" parTransId="{317DD682-3F49-47FD-8694-096F89F06AF8}" sibTransId="{152911AA-060C-4436-91EB-FD4172CC9689}"/>
    <dgm:cxn modelId="{7B5B6694-180B-4AE1-A055-D819496F0C3F}" srcId="{3344E9BB-D94F-42DD-978E-315B1AE6C7DA}" destId="{4448AA41-E68B-40DF-B4DE-C5470F5A98AD}" srcOrd="3" destOrd="0" parTransId="{640B70A2-5BAB-4ECE-B8A8-422FAB85394F}" sibTransId="{CB838DEE-74CB-4CFD-B928-FDF4602A0D87}"/>
    <dgm:cxn modelId="{6DFE8A99-CC7C-46B9-BCFC-73D891FD3E80}" srcId="{7A8CEFD8-45F9-459B-B415-B4B0ECCE0199}" destId="{935D7DD8-960C-4E67-AEC2-515029F87336}" srcOrd="2" destOrd="0" parTransId="{CF2FCE2F-7EEB-4BC2-9664-D58C8E5E7D15}" sibTransId="{BD7072F0-823B-4A94-BE44-7593336FA511}"/>
    <dgm:cxn modelId="{A1678A9B-AE34-47D8-8922-18E90AFE5021}" srcId="{FAEC20E9-277D-47A4-A5E6-8DBEA2067A79}" destId="{46FE4EDA-14A5-448F-AE67-6755F775FC04}" srcOrd="0" destOrd="0" parTransId="{8D6E25C0-1155-4F9F-92FD-69F10924AABD}" sibTransId="{C1BD4D93-3BEA-4818-97C3-3FFEFF5EF555}"/>
    <dgm:cxn modelId="{5D171AA0-C6BF-4894-811D-2B6AB5B2F930}" type="presOf" srcId="{5076BD49-99C8-4BDC-B047-F0DBB6D87444}" destId="{122C750C-D88E-47F9-81A1-39BEF0A278CE}" srcOrd="0" destOrd="0" presId="urn:microsoft.com/office/officeart/2005/8/layout/hierarchy3"/>
    <dgm:cxn modelId="{542250A3-54A4-43CD-BDD3-A587823EE2A4}" srcId="{7A8CEFD8-45F9-459B-B415-B4B0ECCE0199}" destId="{C1D81F99-0293-43E5-ADB5-5FA4C4B56BB0}" srcOrd="1" destOrd="0" parTransId="{F61405D7-59D4-46F4-BDF4-8AAF6CA7E9F5}" sibTransId="{AD59506A-2CC9-4623-A75A-BBC1970D7799}"/>
    <dgm:cxn modelId="{406103A5-D58E-4B34-9446-F3944E8FD788}" srcId="{3344E9BB-D94F-42DD-978E-315B1AE6C7DA}" destId="{68327806-6DF5-480B-BAC1-7A6250759D67}" srcOrd="0" destOrd="0" parTransId="{4AE9EFD2-C700-4A8A-B229-D7610CE008DB}" sibTransId="{EF0E29AC-8A8F-4DCD-A584-656B86B09A07}"/>
    <dgm:cxn modelId="{F9BE56AA-1021-4F7E-BDAF-D280F9D69085}" type="presOf" srcId="{D84EB619-CED7-45A5-8823-854CC2FF1469}" destId="{E58F814E-0780-4E9A-A89D-32C1EE97DBBB}" srcOrd="0" destOrd="0" presId="urn:microsoft.com/office/officeart/2005/8/layout/hierarchy3"/>
    <dgm:cxn modelId="{47444CAC-9382-43B3-9F9F-C0362D6BE837}" type="presOf" srcId="{7A8CEFD8-45F9-459B-B415-B4B0ECCE0199}" destId="{E4F1125F-2BBA-4AF8-A215-E1864A255F44}" srcOrd="1" destOrd="0" presId="urn:microsoft.com/office/officeart/2005/8/layout/hierarchy3"/>
    <dgm:cxn modelId="{298886AE-FE24-4B0E-B8A4-7A444470BFC2}" type="presOf" srcId="{92DAD882-9091-4F4F-A53B-14E2AEA45D25}" destId="{B2E1AA01-2A50-4118-8A79-F0E54D90DBEE}" srcOrd="0" destOrd="0" presId="urn:microsoft.com/office/officeart/2005/8/layout/hierarchy3"/>
    <dgm:cxn modelId="{55A227AF-E925-47F9-BE17-74687615EA61}" type="presOf" srcId="{4448AA41-E68B-40DF-B4DE-C5470F5A98AD}" destId="{A2984720-2499-4CFE-8AC4-CD1DA8C3B2F6}" srcOrd="0" destOrd="0" presId="urn:microsoft.com/office/officeart/2005/8/layout/hierarchy3"/>
    <dgm:cxn modelId="{67B26BB0-3440-4A56-AEE1-E55818199CCA}" type="presOf" srcId="{FAEC20E9-277D-47A4-A5E6-8DBEA2067A79}" destId="{A5E6DA97-D0A4-43C3-9054-EC8545ED6FB2}" srcOrd="1" destOrd="0" presId="urn:microsoft.com/office/officeart/2005/8/layout/hierarchy3"/>
    <dgm:cxn modelId="{8FF17BBC-6BE7-4D52-A59E-5946A17F4484}" type="presOf" srcId="{8D6E25C0-1155-4F9F-92FD-69F10924AABD}" destId="{B14093EE-F6D1-4FA9-8924-2BEA9313D1A6}" srcOrd="0" destOrd="0" presId="urn:microsoft.com/office/officeart/2005/8/layout/hierarchy3"/>
    <dgm:cxn modelId="{653D63C6-A3A5-42E0-9547-D3058150A4C7}" type="presOf" srcId="{15F31EFA-904D-4E23-B7F0-5AD0CD71A7AF}" destId="{6BF3BA31-E216-4318-96FB-5B52DA0921E8}" srcOrd="0" destOrd="0" presId="urn:microsoft.com/office/officeart/2005/8/layout/hierarchy3"/>
    <dgm:cxn modelId="{B32474C7-9FE8-4B3E-BEFF-A43FCCE728B0}" type="presOf" srcId="{AC99AC9B-192F-41FC-AA8C-028976E90F0A}" destId="{8FD6749C-79FC-46E1-B863-444218AE52AE}" srcOrd="0" destOrd="0" presId="urn:microsoft.com/office/officeart/2005/8/layout/hierarchy3"/>
    <dgm:cxn modelId="{3EBA51CE-201A-48DF-BA85-F377B7F2F42A}" type="presOf" srcId="{68327806-6DF5-480B-BAC1-7A6250759D67}" destId="{6A5C389C-3ED6-435E-8AA9-F188EB96B22C}" srcOrd="0" destOrd="0" presId="urn:microsoft.com/office/officeart/2005/8/layout/hierarchy3"/>
    <dgm:cxn modelId="{74CEE8CE-5E72-4D99-A0DF-65C1B7966927}" type="presOf" srcId="{2E29C730-70A9-452D-B221-1162A3C849EF}" destId="{D12958C0-0CAC-413E-B7E4-20B9789229EE}" srcOrd="0" destOrd="0" presId="urn:microsoft.com/office/officeart/2005/8/layout/hierarchy3"/>
    <dgm:cxn modelId="{24B5DFD0-CA2C-47BA-B0A6-DE58305E5492}" srcId="{7A8CEFD8-45F9-459B-B415-B4B0ECCE0199}" destId="{CA9D74C8-D962-4EA7-B916-4EB686C30431}" srcOrd="3" destOrd="0" parTransId="{5076BD49-99C8-4BDC-B047-F0DBB6D87444}" sibTransId="{CCA2966F-55BC-41DC-BABD-6D2431828AC1}"/>
    <dgm:cxn modelId="{77CAC2D8-F2D1-4276-8588-AF5D7C040653}" type="presOf" srcId="{6D70D485-E832-4987-AE5C-EBCAEC83EB94}" destId="{A4F59546-4A5B-4622-A3B8-37E50F0A3659}" srcOrd="0" destOrd="0" presId="urn:microsoft.com/office/officeart/2005/8/layout/hierarchy3"/>
    <dgm:cxn modelId="{4A2465E0-7911-4C91-9BF7-C077B534D3C7}" srcId="{7A8CEFD8-45F9-459B-B415-B4B0ECCE0199}" destId="{6D70D485-E832-4987-AE5C-EBCAEC83EB94}" srcOrd="0" destOrd="0" parTransId="{B7BFFB74-6B92-4E85-884D-BA2E863F57B7}" sibTransId="{75B3CB68-B8D8-460F-BF7C-34C0C110948C}"/>
    <dgm:cxn modelId="{90DD7CE9-DB3F-4AFD-B0A0-D4F7C4BB593D}" type="presOf" srcId="{7A8CEFD8-45F9-459B-B415-B4B0ECCE0199}" destId="{18C7BDC0-2D8B-4E08-A3A6-215C0CA94481}" srcOrd="0" destOrd="0" presId="urn:microsoft.com/office/officeart/2005/8/layout/hierarchy3"/>
    <dgm:cxn modelId="{DC50CFE9-EAED-4CEE-AEDC-BFB21FF471EA}" srcId="{A24A2954-1964-40AD-9970-88AE373E8BE3}" destId="{7A8CEFD8-45F9-459B-B415-B4B0ECCE0199}" srcOrd="0" destOrd="0" parTransId="{F2F27345-3319-4844-8C1A-47A346B9BCC3}" sibTransId="{A10107C5-7562-4B02-B88C-46663D7E00EC}"/>
    <dgm:cxn modelId="{3C77DFED-775A-4348-8BF9-0D36BAE1CE0A}" type="presOf" srcId="{C1D81F99-0293-43E5-ADB5-5FA4C4B56BB0}" destId="{DC53EBC3-2504-4E23-9FB8-E6E431A74E4A}" srcOrd="0" destOrd="0" presId="urn:microsoft.com/office/officeart/2005/8/layout/hierarchy3"/>
    <dgm:cxn modelId="{2B4346F4-8D36-4B1F-9ABB-5C4F95F14C2F}" type="presOf" srcId="{A24A2954-1964-40AD-9970-88AE373E8BE3}" destId="{191127D2-3314-4D98-B11D-157362257BAC}" srcOrd="0" destOrd="0" presId="urn:microsoft.com/office/officeart/2005/8/layout/hierarchy3"/>
    <dgm:cxn modelId="{3D24BAF4-95B0-473D-97E7-D2E7D3C2795B}" srcId="{A24A2954-1964-40AD-9970-88AE373E8BE3}" destId="{2E29C730-70A9-452D-B221-1162A3C849EF}" srcOrd="3" destOrd="0" parTransId="{89240F92-28C0-4AF4-8AE2-9C97A57EA97D}" sibTransId="{01F6EECF-4EC7-4ABF-BF76-18D82518D1B7}"/>
    <dgm:cxn modelId="{8531F6F4-C56A-47DB-84C5-5D1DD44A0000}" srcId="{3344E9BB-D94F-42DD-978E-315B1AE6C7DA}" destId="{AC99AC9B-192F-41FC-AA8C-028976E90F0A}" srcOrd="2" destOrd="0" parTransId="{CC2002BA-81C8-4906-994C-FA6BD3031A7B}" sibTransId="{E589A415-ADA7-4584-853F-EE99896526D9}"/>
    <dgm:cxn modelId="{18DB1EFF-B048-4757-B767-A4137E39058A}" type="presOf" srcId="{3344E9BB-D94F-42DD-978E-315B1AE6C7DA}" destId="{40E84A5E-1A04-4960-8D4B-9B64AA996589}" srcOrd="1" destOrd="0" presId="urn:microsoft.com/office/officeart/2005/8/layout/hierarchy3"/>
    <dgm:cxn modelId="{E48D2017-A7BE-4F74-87C8-8C4329A4F798}" type="presParOf" srcId="{191127D2-3314-4D98-B11D-157362257BAC}" destId="{680DDF93-A85A-4EE2-8738-E4A9A5184B57}" srcOrd="0" destOrd="0" presId="urn:microsoft.com/office/officeart/2005/8/layout/hierarchy3"/>
    <dgm:cxn modelId="{6441F8C1-FE7F-48CC-8E5C-8FBE7825CF8E}" type="presParOf" srcId="{680DDF93-A85A-4EE2-8738-E4A9A5184B57}" destId="{1C9A53D6-2B6C-44F2-807A-62B99BF1A718}" srcOrd="0" destOrd="0" presId="urn:microsoft.com/office/officeart/2005/8/layout/hierarchy3"/>
    <dgm:cxn modelId="{AD1AF485-F9AE-4758-AF77-B1B1FEDB52B5}" type="presParOf" srcId="{1C9A53D6-2B6C-44F2-807A-62B99BF1A718}" destId="{18C7BDC0-2D8B-4E08-A3A6-215C0CA94481}" srcOrd="0" destOrd="0" presId="urn:microsoft.com/office/officeart/2005/8/layout/hierarchy3"/>
    <dgm:cxn modelId="{A43350E6-9BA4-495F-B803-9D34CB8D4A91}" type="presParOf" srcId="{1C9A53D6-2B6C-44F2-807A-62B99BF1A718}" destId="{E4F1125F-2BBA-4AF8-A215-E1864A255F44}" srcOrd="1" destOrd="0" presId="urn:microsoft.com/office/officeart/2005/8/layout/hierarchy3"/>
    <dgm:cxn modelId="{49AAE9CC-F97B-4992-8E2F-0F60EFB8448C}" type="presParOf" srcId="{680DDF93-A85A-4EE2-8738-E4A9A5184B57}" destId="{F9DD1006-9BBC-4068-9145-747EE4E20DAB}" srcOrd="1" destOrd="0" presId="urn:microsoft.com/office/officeart/2005/8/layout/hierarchy3"/>
    <dgm:cxn modelId="{237228C3-A14F-4B4E-BA96-9A4DEE82D7D3}" type="presParOf" srcId="{F9DD1006-9BBC-4068-9145-747EE4E20DAB}" destId="{C996C9FC-DBE0-4EE5-B9B2-E1BFFC7BF5EE}" srcOrd="0" destOrd="0" presId="urn:microsoft.com/office/officeart/2005/8/layout/hierarchy3"/>
    <dgm:cxn modelId="{06AFB0B5-878C-4FCD-920C-89AD1078948A}" type="presParOf" srcId="{F9DD1006-9BBC-4068-9145-747EE4E20DAB}" destId="{A4F59546-4A5B-4622-A3B8-37E50F0A3659}" srcOrd="1" destOrd="0" presId="urn:microsoft.com/office/officeart/2005/8/layout/hierarchy3"/>
    <dgm:cxn modelId="{0A3B1EF4-7684-4A76-A741-99E7F047CA59}" type="presParOf" srcId="{F9DD1006-9BBC-4068-9145-747EE4E20DAB}" destId="{2F3973CF-EABE-46E1-8CF9-939E7CD4CCAA}" srcOrd="2" destOrd="0" presId="urn:microsoft.com/office/officeart/2005/8/layout/hierarchy3"/>
    <dgm:cxn modelId="{B9F3AB6F-47BE-4C97-82F9-F2E120E042DC}" type="presParOf" srcId="{F9DD1006-9BBC-4068-9145-747EE4E20DAB}" destId="{DC53EBC3-2504-4E23-9FB8-E6E431A74E4A}" srcOrd="3" destOrd="0" presId="urn:microsoft.com/office/officeart/2005/8/layout/hierarchy3"/>
    <dgm:cxn modelId="{BAB28844-DB66-4E62-847B-C1353AE15D42}" type="presParOf" srcId="{F9DD1006-9BBC-4068-9145-747EE4E20DAB}" destId="{21F18A6D-859B-4070-B47F-203CBD229EF3}" srcOrd="4" destOrd="0" presId="urn:microsoft.com/office/officeart/2005/8/layout/hierarchy3"/>
    <dgm:cxn modelId="{9B8B9B90-9778-4CE8-9B15-0967E328B587}" type="presParOf" srcId="{F9DD1006-9BBC-4068-9145-747EE4E20DAB}" destId="{2FBD4EFE-C588-45C8-B159-CBCFEA813042}" srcOrd="5" destOrd="0" presId="urn:microsoft.com/office/officeart/2005/8/layout/hierarchy3"/>
    <dgm:cxn modelId="{1A22A6A7-0738-4BE7-85F1-C16DABD7246E}" type="presParOf" srcId="{F9DD1006-9BBC-4068-9145-747EE4E20DAB}" destId="{122C750C-D88E-47F9-81A1-39BEF0A278CE}" srcOrd="6" destOrd="0" presId="urn:microsoft.com/office/officeart/2005/8/layout/hierarchy3"/>
    <dgm:cxn modelId="{2CB7DB3F-1DB0-4B49-BC2C-41ABC6EC55F4}" type="presParOf" srcId="{F9DD1006-9BBC-4068-9145-747EE4E20DAB}" destId="{816A55D2-4D2E-4FAD-9079-657AB3D95B05}" srcOrd="7" destOrd="0" presId="urn:microsoft.com/office/officeart/2005/8/layout/hierarchy3"/>
    <dgm:cxn modelId="{2D5F9634-0281-4B01-82D7-8C7AC547BA88}" type="presParOf" srcId="{191127D2-3314-4D98-B11D-157362257BAC}" destId="{973F6B89-83A4-464A-B721-2845C6C5E8B0}" srcOrd="1" destOrd="0" presId="urn:microsoft.com/office/officeart/2005/8/layout/hierarchy3"/>
    <dgm:cxn modelId="{A8B411DF-2686-4B89-A2B9-2AC370D55A78}" type="presParOf" srcId="{973F6B89-83A4-464A-B721-2845C6C5E8B0}" destId="{B8D69B87-A89B-4E59-B6F6-ED71D4379EBA}" srcOrd="0" destOrd="0" presId="urn:microsoft.com/office/officeart/2005/8/layout/hierarchy3"/>
    <dgm:cxn modelId="{C2C687D5-7E0E-4C92-A6A8-29CFED9E3A80}" type="presParOf" srcId="{B8D69B87-A89B-4E59-B6F6-ED71D4379EBA}" destId="{76161B15-7AC4-47D9-AD07-E8CB1CDE6D56}" srcOrd="0" destOrd="0" presId="urn:microsoft.com/office/officeart/2005/8/layout/hierarchy3"/>
    <dgm:cxn modelId="{46A928EF-A150-484D-A028-84653C637580}" type="presParOf" srcId="{B8D69B87-A89B-4E59-B6F6-ED71D4379EBA}" destId="{40E84A5E-1A04-4960-8D4B-9B64AA996589}" srcOrd="1" destOrd="0" presId="urn:microsoft.com/office/officeart/2005/8/layout/hierarchy3"/>
    <dgm:cxn modelId="{87D0645E-E268-4275-ABF0-5CF7774AE17B}" type="presParOf" srcId="{973F6B89-83A4-464A-B721-2845C6C5E8B0}" destId="{BECD820A-572B-4018-9701-44EE3EC8548D}" srcOrd="1" destOrd="0" presId="urn:microsoft.com/office/officeart/2005/8/layout/hierarchy3"/>
    <dgm:cxn modelId="{8F33428C-AADB-447C-813A-D0DB5B0EBB1F}" type="presParOf" srcId="{BECD820A-572B-4018-9701-44EE3EC8548D}" destId="{ACF95ABA-0FFA-4EF6-87BA-B4D6408C310D}" srcOrd="0" destOrd="0" presId="urn:microsoft.com/office/officeart/2005/8/layout/hierarchy3"/>
    <dgm:cxn modelId="{76086ECB-27C5-4BCB-8699-9120FD763530}" type="presParOf" srcId="{BECD820A-572B-4018-9701-44EE3EC8548D}" destId="{6A5C389C-3ED6-435E-8AA9-F188EB96B22C}" srcOrd="1" destOrd="0" presId="urn:microsoft.com/office/officeart/2005/8/layout/hierarchy3"/>
    <dgm:cxn modelId="{D2C9D6C8-89F5-4A70-BBAF-575C4F5993DA}" type="presParOf" srcId="{BECD820A-572B-4018-9701-44EE3EC8548D}" destId="{92B9C569-482B-4F54-953E-3740EA570068}" srcOrd="2" destOrd="0" presId="urn:microsoft.com/office/officeart/2005/8/layout/hierarchy3"/>
    <dgm:cxn modelId="{7765DC37-628C-48BE-B557-80FF22051315}" type="presParOf" srcId="{BECD820A-572B-4018-9701-44EE3EC8548D}" destId="{FD4DC3A3-B623-4150-BBF8-06E5235FE396}" srcOrd="3" destOrd="0" presId="urn:microsoft.com/office/officeart/2005/8/layout/hierarchy3"/>
    <dgm:cxn modelId="{E2CE9067-BCB0-4834-AB08-CCF9B864546C}" type="presParOf" srcId="{BECD820A-572B-4018-9701-44EE3EC8548D}" destId="{2F115A96-3220-4306-A37C-3B8B91C62529}" srcOrd="4" destOrd="0" presId="urn:microsoft.com/office/officeart/2005/8/layout/hierarchy3"/>
    <dgm:cxn modelId="{3CE2ED64-594B-4A5C-B0F3-A46E3D741611}" type="presParOf" srcId="{BECD820A-572B-4018-9701-44EE3EC8548D}" destId="{8FD6749C-79FC-46E1-B863-444218AE52AE}" srcOrd="5" destOrd="0" presId="urn:microsoft.com/office/officeart/2005/8/layout/hierarchy3"/>
    <dgm:cxn modelId="{5B581381-4F8D-4D2B-8914-BAE29411CD53}" type="presParOf" srcId="{BECD820A-572B-4018-9701-44EE3EC8548D}" destId="{6139A965-6D64-44A1-B1D0-39A66F99E657}" srcOrd="6" destOrd="0" presId="urn:microsoft.com/office/officeart/2005/8/layout/hierarchy3"/>
    <dgm:cxn modelId="{F4EBACA1-0E48-44D0-839F-E9096D0AF47D}" type="presParOf" srcId="{BECD820A-572B-4018-9701-44EE3EC8548D}" destId="{A2984720-2499-4CFE-8AC4-CD1DA8C3B2F6}" srcOrd="7" destOrd="0" presId="urn:microsoft.com/office/officeart/2005/8/layout/hierarchy3"/>
    <dgm:cxn modelId="{2336146E-A328-49F8-80F3-DB0AE28911EE}" type="presParOf" srcId="{BECD820A-572B-4018-9701-44EE3EC8548D}" destId="{5CCE67B2-3AB5-4BDD-B1E4-3F3C730E1280}" srcOrd="8" destOrd="0" presId="urn:microsoft.com/office/officeart/2005/8/layout/hierarchy3"/>
    <dgm:cxn modelId="{E0575BB4-36E4-4290-B58D-7CF2E9862BB7}" type="presParOf" srcId="{BECD820A-572B-4018-9701-44EE3EC8548D}" destId="{6BF3BA31-E216-4318-96FB-5B52DA0921E8}" srcOrd="9" destOrd="0" presId="urn:microsoft.com/office/officeart/2005/8/layout/hierarchy3"/>
    <dgm:cxn modelId="{D7FD04C3-A92F-45A6-97F4-69E0373847D8}" type="presParOf" srcId="{BECD820A-572B-4018-9701-44EE3EC8548D}" destId="{A19FCB90-B22B-4D99-BA3F-3458A9B20FA6}" srcOrd="10" destOrd="0" presId="urn:microsoft.com/office/officeart/2005/8/layout/hierarchy3"/>
    <dgm:cxn modelId="{33706D64-A8EA-41EC-9C97-1B61B276AF6D}" type="presParOf" srcId="{BECD820A-572B-4018-9701-44EE3EC8548D}" destId="{CABB3219-82F3-400F-9075-6DDB60EE30A8}" srcOrd="11" destOrd="0" presId="urn:microsoft.com/office/officeart/2005/8/layout/hierarchy3"/>
    <dgm:cxn modelId="{507C98B9-7094-4449-9CEA-297B6E189245}" type="presParOf" srcId="{191127D2-3314-4D98-B11D-157362257BAC}" destId="{3A977871-2160-46A8-9819-6AEFF363C1F9}" srcOrd="2" destOrd="0" presId="urn:microsoft.com/office/officeart/2005/8/layout/hierarchy3"/>
    <dgm:cxn modelId="{437CEFD1-BA9A-40DA-951B-27471D09467E}" type="presParOf" srcId="{3A977871-2160-46A8-9819-6AEFF363C1F9}" destId="{474B1A77-BFF0-4BE0-B6AF-14DA53628101}" srcOrd="0" destOrd="0" presId="urn:microsoft.com/office/officeart/2005/8/layout/hierarchy3"/>
    <dgm:cxn modelId="{AB6A1F5F-1A25-449C-AB5A-35FDEF2BA399}" type="presParOf" srcId="{474B1A77-BFF0-4BE0-B6AF-14DA53628101}" destId="{86DC32C7-A347-4CFA-B76B-F588C184F803}" srcOrd="0" destOrd="0" presId="urn:microsoft.com/office/officeart/2005/8/layout/hierarchy3"/>
    <dgm:cxn modelId="{7B65DD98-2F45-48B0-8A01-8BBD978B5F39}" type="presParOf" srcId="{474B1A77-BFF0-4BE0-B6AF-14DA53628101}" destId="{A5E6DA97-D0A4-43C3-9054-EC8545ED6FB2}" srcOrd="1" destOrd="0" presId="urn:microsoft.com/office/officeart/2005/8/layout/hierarchy3"/>
    <dgm:cxn modelId="{A29482A9-2424-4CCB-947F-0244A6004B01}" type="presParOf" srcId="{3A977871-2160-46A8-9819-6AEFF363C1F9}" destId="{41FBF757-941E-4665-B03A-11287032DC52}" srcOrd="1" destOrd="0" presId="urn:microsoft.com/office/officeart/2005/8/layout/hierarchy3"/>
    <dgm:cxn modelId="{60148630-7E40-41BF-92B7-55530987FC34}" type="presParOf" srcId="{41FBF757-941E-4665-B03A-11287032DC52}" destId="{B14093EE-F6D1-4FA9-8924-2BEA9313D1A6}" srcOrd="0" destOrd="0" presId="urn:microsoft.com/office/officeart/2005/8/layout/hierarchy3"/>
    <dgm:cxn modelId="{9FBCE9AA-D254-4D25-9B51-7E913D51B071}" type="presParOf" srcId="{41FBF757-941E-4665-B03A-11287032DC52}" destId="{5960CC83-E19A-43F2-81D0-49828815578A}" srcOrd="1" destOrd="0" presId="urn:microsoft.com/office/officeart/2005/8/layout/hierarchy3"/>
    <dgm:cxn modelId="{62ADBD77-751C-47B3-B4A8-9E87DC609484}" type="presParOf" srcId="{191127D2-3314-4D98-B11D-157362257BAC}" destId="{0DFB43A1-601E-493A-B8B6-2CF531FDDE36}" srcOrd="3" destOrd="0" presId="urn:microsoft.com/office/officeart/2005/8/layout/hierarchy3"/>
    <dgm:cxn modelId="{2BD0A530-FBA1-4BDA-8CB8-A9805689CBD8}" type="presParOf" srcId="{0DFB43A1-601E-493A-B8B6-2CF531FDDE36}" destId="{8AC8AB42-8FCA-4155-BC1A-AC2E0FFD16BC}" srcOrd="0" destOrd="0" presId="urn:microsoft.com/office/officeart/2005/8/layout/hierarchy3"/>
    <dgm:cxn modelId="{216BB053-0460-4A0B-BEE4-7A7826A829F1}" type="presParOf" srcId="{8AC8AB42-8FCA-4155-BC1A-AC2E0FFD16BC}" destId="{D12958C0-0CAC-413E-B7E4-20B9789229EE}" srcOrd="0" destOrd="0" presId="urn:microsoft.com/office/officeart/2005/8/layout/hierarchy3"/>
    <dgm:cxn modelId="{3D7E0132-E1D9-42F6-9E42-8A4702F02260}" type="presParOf" srcId="{8AC8AB42-8FCA-4155-BC1A-AC2E0FFD16BC}" destId="{ADB659DD-9AA9-4D20-825E-EF1F66AD5BB3}" srcOrd="1" destOrd="0" presId="urn:microsoft.com/office/officeart/2005/8/layout/hierarchy3"/>
    <dgm:cxn modelId="{4943ADBD-ED69-47AB-AC83-0A05DC6B646F}" type="presParOf" srcId="{0DFB43A1-601E-493A-B8B6-2CF531FDDE36}" destId="{F7D8001B-CA72-413D-BA92-DC13B2706D30}" srcOrd="1" destOrd="0" presId="urn:microsoft.com/office/officeart/2005/8/layout/hierarchy3"/>
    <dgm:cxn modelId="{1D7B36F9-093F-4F01-A01A-5B243C684EA3}" type="presParOf" srcId="{F7D8001B-CA72-413D-BA92-DC13B2706D30}" destId="{E58F814E-0780-4E9A-A89D-32C1EE97DBBB}" srcOrd="0" destOrd="0" presId="urn:microsoft.com/office/officeart/2005/8/layout/hierarchy3"/>
    <dgm:cxn modelId="{656A4A67-1297-44E5-98C7-541C2A5A7E01}" type="presParOf" srcId="{F7D8001B-CA72-413D-BA92-DC13B2706D30}" destId="{B2E1AA01-2A50-4118-8A79-F0E54D90DBEE}" srcOrd="1" destOrd="0" presId="urn:microsoft.com/office/officeart/2005/8/layout/hierarchy3"/>
    <dgm:cxn modelId="{17903A41-8BE0-45C1-98B0-A79B9894A8FC}" type="presParOf" srcId="{F7D8001B-CA72-413D-BA92-DC13B2706D30}" destId="{72BA0825-F672-4DB1-8A16-87BD08DAD3AE}" srcOrd="2" destOrd="0" presId="urn:microsoft.com/office/officeart/2005/8/layout/hierarchy3"/>
    <dgm:cxn modelId="{61001630-B681-4F64-B982-2AA7103DD05D}" type="presParOf" srcId="{F7D8001B-CA72-413D-BA92-DC13B2706D30}" destId="{F570483C-6EDB-4302-80A7-11AA8C88EC6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4A2954-1964-40AD-9970-88AE373E8BE3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A8CEFD8-45F9-459B-B415-B4B0ECCE0199}">
      <dgm:prSet phldrT="[Text]"/>
      <dgm:spPr/>
      <dgm:t>
        <a:bodyPr/>
        <a:lstStyle/>
        <a:p>
          <a:r>
            <a:rPr lang="en-US" dirty="0"/>
            <a:t>Front End</a:t>
          </a:r>
        </a:p>
      </dgm:t>
    </dgm:pt>
    <dgm:pt modelId="{F2F27345-3319-4844-8C1A-47A346B9BCC3}" type="parTrans" cxnId="{DC50CFE9-EAED-4CEE-AEDC-BFB21FF471EA}">
      <dgm:prSet/>
      <dgm:spPr/>
      <dgm:t>
        <a:bodyPr/>
        <a:lstStyle/>
        <a:p>
          <a:endParaRPr lang="en-US"/>
        </a:p>
      </dgm:t>
    </dgm:pt>
    <dgm:pt modelId="{A10107C5-7562-4B02-B88C-46663D7E00EC}" type="sibTrans" cxnId="{DC50CFE9-EAED-4CEE-AEDC-BFB21FF471EA}">
      <dgm:prSet/>
      <dgm:spPr/>
      <dgm:t>
        <a:bodyPr/>
        <a:lstStyle/>
        <a:p>
          <a:endParaRPr lang="en-US"/>
        </a:p>
      </dgm:t>
    </dgm:pt>
    <dgm:pt modelId="{3344E9BB-D94F-42DD-978E-315B1AE6C7DA}">
      <dgm:prSet phldrT="[Text]"/>
      <dgm:spPr/>
      <dgm:t>
        <a:bodyPr/>
        <a:lstStyle/>
        <a:p>
          <a:r>
            <a:rPr lang="en-US" dirty="0"/>
            <a:t>Back End</a:t>
          </a:r>
        </a:p>
      </dgm:t>
    </dgm:pt>
    <dgm:pt modelId="{3F18E4A5-E889-4A70-82E7-C1AE9E5BC2EC}" type="parTrans" cxnId="{22FCF052-90F0-44E6-BC42-2F9D47027E2A}">
      <dgm:prSet/>
      <dgm:spPr/>
      <dgm:t>
        <a:bodyPr/>
        <a:lstStyle/>
        <a:p>
          <a:endParaRPr lang="en-US"/>
        </a:p>
      </dgm:t>
    </dgm:pt>
    <dgm:pt modelId="{DF19400F-E05D-49CF-B89A-57AD8330F7DC}" type="sibTrans" cxnId="{22FCF052-90F0-44E6-BC42-2F9D47027E2A}">
      <dgm:prSet/>
      <dgm:spPr/>
      <dgm:t>
        <a:bodyPr/>
        <a:lstStyle/>
        <a:p>
          <a:endParaRPr lang="en-US"/>
        </a:p>
      </dgm:t>
    </dgm:pt>
    <dgm:pt modelId="{FAEC20E9-277D-47A4-A5E6-8DBEA2067A79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317DD682-3F49-47FD-8694-096F89F06AF8}" type="parTrans" cxnId="{718BE191-0321-477E-8D91-B12F659BA7A0}">
      <dgm:prSet/>
      <dgm:spPr/>
      <dgm:t>
        <a:bodyPr/>
        <a:lstStyle/>
        <a:p>
          <a:endParaRPr lang="en-US"/>
        </a:p>
      </dgm:t>
    </dgm:pt>
    <dgm:pt modelId="{152911AA-060C-4436-91EB-FD4172CC9689}" type="sibTrans" cxnId="{718BE191-0321-477E-8D91-B12F659BA7A0}">
      <dgm:prSet/>
      <dgm:spPr/>
      <dgm:t>
        <a:bodyPr/>
        <a:lstStyle/>
        <a:p>
          <a:endParaRPr lang="en-US"/>
        </a:p>
      </dgm:t>
    </dgm:pt>
    <dgm:pt modelId="{2E29C730-70A9-452D-B221-1162A3C849EF}">
      <dgm:prSet phldrT="[Text]"/>
      <dgm:spPr/>
      <dgm:t>
        <a:bodyPr/>
        <a:lstStyle/>
        <a:p>
          <a:r>
            <a:rPr lang="en-US" dirty="0"/>
            <a:t>Application Server</a:t>
          </a:r>
        </a:p>
      </dgm:t>
    </dgm:pt>
    <dgm:pt modelId="{89240F92-28C0-4AF4-8AE2-9C97A57EA97D}" type="parTrans" cxnId="{3D24BAF4-95B0-473D-97E7-D2E7D3C2795B}">
      <dgm:prSet/>
      <dgm:spPr/>
      <dgm:t>
        <a:bodyPr/>
        <a:lstStyle/>
        <a:p>
          <a:endParaRPr lang="en-US"/>
        </a:p>
      </dgm:t>
    </dgm:pt>
    <dgm:pt modelId="{01F6EECF-4EC7-4ABF-BF76-18D82518D1B7}" type="sibTrans" cxnId="{3D24BAF4-95B0-473D-97E7-D2E7D3C2795B}">
      <dgm:prSet/>
      <dgm:spPr/>
      <dgm:t>
        <a:bodyPr/>
        <a:lstStyle/>
        <a:p>
          <a:endParaRPr lang="en-US"/>
        </a:p>
      </dgm:t>
    </dgm:pt>
    <dgm:pt modelId="{C1D81F99-0293-43E5-ADB5-5FA4C4B56BB0}">
      <dgm:prSet phldrT="[Text]"/>
      <dgm:spPr/>
      <dgm:t>
        <a:bodyPr/>
        <a:lstStyle/>
        <a:p>
          <a:r>
            <a:rPr lang="en-US" dirty="0"/>
            <a:t>AngularJS</a:t>
          </a:r>
        </a:p>
      </dgm:t>
    </dgm:pt>
    <dgm:pt modelId="{F61405D7-59D4-46F4-BDF4-8AAF6CA7E9F5}" type="parTrans" cxnId="{542250A3-54A4-43CD-BDD3-A587823EE2A4}">
      <dgm:prSet/>
      <dgm:spPr/>
      <dgm:t>
        <a:bodyPr/>
        <a:lstStyle/>
        <a:p>
          <a:endParaRPr lang="en-US"/>
        </a:p>
      </dgm:t>
    </dgm:pt>
    <dgm:pt modelId="{AD59506A-2CC9-4623-A75A-BBC1970D7799}" type="sibTrans" cxnId="{542250A3-54A4-43CD-BDD3-A587823EE2A4}">
      <dgm:prSet/>
      <dgm:spPr/>
      <dgm:t>
        <a:bodyPr/>
        <a:lstStyle/>
        <a:p>
          <a:endParaRPr lang="en-US"/>
        </a:p>
      </dgm:t>
    </dgm:pt>
    <dgm:pt modelId="{935D7DD8-960C-4E67-AEC2-515029F87336}">
      <dgm:prSet phldrT="[Text]"/>
      <dgm:spPr/>
      <dgm:t>
        <a:bodyPr/>
        <a:lstStyle/>
        <a:p>
          <a:r>
            <a:rPr lang="en-US" dirty="0"/>
            <a:t>TypeScript</a:t>
          </a:r>
        </a:p>
      </dgm:t>
    </dgm:pt>
    <dgm:pt modelId="{CF2FCE2F-7EEB-4BC2-9664-D58C8E5E7D15}" type="parTrans" cxnId="{6DFE8A99-CC7C-46B9-BCFC-73D891FD3E80}">
      <dgm:prSet/>
      <dgm:spPr/>
      <dgm:t>
        <a:bodyPr/>
        <a:lstStyle/>
        <a:p>
          <a:endParaRPr lang="en-US"/>
        </a:p>
      </dgm:t>
    </dgm:pt>
    <dgm:pt modelId="{BD7072F0-823B-4A94-BE44-7593336FA511}" type="sibTrans" cxnId="{6DFE8A99-CC7C-46B9-BCFC-73D891FD3E80}">
      <dgm:prSet/>
      <dgm:spPr/>
      <dgm:t>
        <a:bodyPr/>
        <a:lstStyle/>
        <a:p>
          <a:endParaRPr lang="en-US"/>
        </a:p>
      </dgm:t>
    </dgm:pt>
    <dgm:pt modelId="{CA9D74C8-D962-4EA7-B916-4EB686C30431}">
      <dgm:prSet phldrT="[Text]"/>
      <dgm:spPr/>
      <dgm:t>
        <a:bodyPr/>
        <a:lstStyle/>
        <a:p>
          <a:r>
            <a:rPr lang="en-US" dirty="0"/>
            <a:t>ASP. Net Razor</a:t>
          </a:r>
        </a:p>
      </dgm:t>
    </dgm:pt>
    <dgm:pt modelId="{5076BD49-99C8-4BDC-B047-F0DBB6D87444}" type="parTrans" cxnId="{24B5DFD0-CA2C-47BA-B0A6-DE58305E5492}">
      <dgm:prSet/>
      <dgm:spPr/>
      <dgm:t>
        <a:bodyPr/>
        <a:lstStyle/>
        <a:p>
          <a:endParaRPr lang="en-US"/>
        </a:p>
      </dgm:t>
    </dgm:pt>
    <dgm:pt modelId="{CCA2966F-55BC-41DC-BABD-6D2431828AC1}" type="sibTrans" cxnId="{24B5DFD0-CA2C-47BA-B0A6-DE58305E5492}">
      <dgm:prSet/>
      <dgm:spPr/>
      <dgm:t>
        <a:bodyPr/>
        <a:lstStyle/>
        <a:p>
          <a:endParaRPr lang="en-US"/>
        </a:p>
      </dgm:t>
    </dgm:pt>
    <dgm:pt modelId="{68327806-6DF5-480B-BAC1-7A6250759D67}">
      <dgm:prSet phldrT="[Text]"/>
      <dgm:spPr/>
      <dgm:t>
        <a:bodyPr/>
        <a:lstStyle/>
        <a:p>
          <a:r>
            <a:rPr lang="en-US" dirty="0"/>
            <a:t>.NET Framework 4.5</a:t>
          </a:r>
        </a:p>
      </dgm:t>
    </dgm:pt>
    <dgm:pt modelId="{4AE9EFD2-C700-4A8A-B229-D7610CE008DB}" type="parTrans" cxnId="{406103A5-D58E-4B34-9446-F3944E8FD788}">
      <dgm:prSet/>
      <dgm:spPr/>
      <dgm:t>
        <a:bodyPr/>
        <a:lstStyle/>
        <a:p>
          <a:endParaRPr lang="en-US"/>
        </a:p>
      </dgm:t>
    </dgm:pt>
    <dgm:pt modelId="{EF0E29AC-8A8F-4DCD-A584-656B86B09A07}" type="sibTrans" cxnId="{406103A5-D58E-4B34-9446-F3944E8FD788}">
      <dgm:prSet/>
      <dgm:spPr/>
      <dgm:t>
        <a:bodyPr/>
        <a:lstStyle/>
        <a:p>
          <a:endParaRPr lang="en-US"/>
        </a:p>
      </dgm:t>
    </dgm:pt>
    <dgm:pt modelId="{AC99AC9B-192F-41FC-AA8C-028976E90F0A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CC2002BA-81C8-4906-994C-FA6BD3031A7B}" type="parTrans" cxnId="{8531F6F4-C56A-47DB-84C5-5D1DD44A0000}">
      <dgm:prSet/>
      <dgm:spPr/>
      <dgm:t>
        <a:bodyPr/>
        <a:lstStyle/>
        <a:p>
          <a:endParaRPr lang="en-US"/>
        </a:p>
      </dgm:t>
    </dgm:pt>
    <dgm:pt modelId="{E589A415-ADA7-4584-853F-EE99896526D9}" type="sibTrans" cxnId="{8531F6F4-C56A-47DB-84C5-5D1DD44A0000}">
      <dgm:prSet/>
      <dgm:spPr/>
      <dgm:t>
        <a:bodyPr/>
        <a:lstStyle/>
        <a:p>
          <a:endParaRPr lang="en-US"/>
        </a:p>
      </dgm:t>
    </dgm:pt>
    <dgm:pt modelId="{4448AA41-E68B-40DF-B4DE-C5470F5A98AD}">
      <dgm:prSet phldrT="[Text]"/>
      <dgm:spPr/>
      <dgm:t>
        <a:bodyPr/>
        <a:lstStyle/>
        <a:p>
          <a:r>
            <a:rPr lang="en-US" dirty="0"/>
            <a:t>MSMQ</a:t>
          </a:r>
        </a:p>
      </dgm:t>
    </dgm:pt>
    <dgm:pt modelId="{640B70A2-5BAB-4ECE-B8A8-422FAB85394F}" type="parTrans" cxnId="{7B5B6694-180B-4AE1-A055-D819496F0C3F}">
      <dgm:prSet/>
      <dgm:spPr/>
      <dgm:t>
        <a:bodyPr/>
        <a:lstStyle/>
        <a:p>
          <a:endParaRPr lang="en-US"/>
        </a:p>
      </dgm:t>
    </dgm:pt>
    <dgm:pt modelId="{CB838DEE-74CB-4CFD-B928-FDF4602A0D87}" type="sibTrans" cxnId="{7B5B6694-180B-4AE1-A055-D819496F0C3F}">
      <dgm:prSet/>
      <dgm:spPr/>
      <dgm:t>
        <a:bodyPr/>
        <a:lstStyle/>
        <a:p>
          <a:endParaRPr lang="en-US"/>
        </a:p>
      </dgm:t>
    </dgm:pt>
    <dgm:pt modelId="{46FE4EDA-14A5-448F-AE67-6755F775FC04}">
      <dgm:prSet phldrT="[Text]"/>
      <dgm:spPr/>
      <dgm:t>
        <a:bodyPr/>
        <a:lstStyle/>
        <a:p>
          <a:r>
            <a:rPr lang="en-US" dirty="0"/>
            <a:t>SQL Server</a:t>
          </a:r>
        </a:p>
      </dgm:t>
    </dgm:pt>
    <dgm:pt modelId="{8D6E25C0-1155-4F9F-92FD-69F10924AABD}" type="parTrans" cxnId="{A1678A9B-AE34-47D8-8922-18E90AFE5021}">
      <dgm:prSet/>
      <dgm:spPr/>
      <dgm:t>
        <a:bodyPr/>
        <a:lstStyle/>
        <a:p>
          <a:endParaRPr lang="en-US"/>
        </a:p>
      </dgm:t>
    </dgm:pt>
    <dgm:pt modelId="{C1BD4D93-3BEA-4818-97C3-3FFEFF5EF555}" type="sibTrans" cxnId="{A1678A9B-AE34-47D8-8922-18E90AFE5021}">
      <dgm:prSet/>
      <dgm:spPr/>
      <dgm:t>
        <a:bodyPr/>
        <a:lstStyle/>
        <a:p>
          <a:endParaRPr lang="en-US"/>
        </a:p>
      </dgm:t>
    </dgm:pt>
    <dgm:pt modelId="{92DAD882-9091-4F4F-A53B-14E2AEA45D25}">
      <dgm:prSet phldrT="[Text]"/>
      <dgm:spPr/>
      <dgm:t>
        <a:bodyPr/>
        <a:lstStyle/>
        <a:p>
          <a:r>
            <a:rPr lang="en-US" dirty="0"/>
            <a:t>IIS</a:t>
          </a:r>
        </a:p>
      </dgm:t>
    </dgm:pt>
    <dgm:pt modelId="{D84EB619-CED7-45A5-8823-854CC2FF1469}" type="parTrans" cxnId="{B9A6821B-76CE-4B4F-968D-0D64ABF31D97}">
      <dgm:prSet/>
      <dgm:spPr/>
      <dgm:t>
        <a:bodyPr/>
        <a:lstStyle/>
        <a:p>
          <a:endParaRPr lang="en-US"/>
        </a:p>
      </dgm:t>
    </dgm:pt>
    <dgm:pt modelId="{D41B75B1-6C40-409F-80DB-CCE7A17C7A2F}" type="sibTrans" cxnId="{B9A6821B-76CE-4B4F-968D-0D64ABF31D97}">
      <dgm:prSet/>
      <dgm:spPr/>
      <dgm:t>
        <a:bodyPr/>
        <a:lstStyle/>
        <a:p>
          <a:endParaRPr lang="en-US"/>
        </a:p>
      </dgm:t>
    </dgm:pt>
    <dgm:pt modelId="{5189FDFF-55D7-48EC-9875-46D7F8568233}">
      <dgm:prSet phldrT="[Text]"/>
      <dgm:spPr/>
      <dgm:t>
        <a:bodyPr/>
        <a:lstStyle/>
        <a:p>
          <a:r>
            <a:rPr lang="en-US" dirty="0"/>
            <a:t>Apache</a:t>
          </a:r>
        </a:p>
      </dgm:t>
    </dgm:pt>
    <dgm:pt modelId="{BAA9072E-0166-404B-9C09-5012FB002611}" type="parTrans" cxnId="{FEA0DE6A-770F-42B6-ADD9-5E73156E19C6}">
      <dgm:prSet/>
      <dgm:spPr/>
      <dgm:t>
        <a:bodyPr/>
        <a:lstStyle/>
        <a:p>
          <a:endParaRPr lang="en-US"/>
        </a:p>
      </dgm:t>
    </dgm:pt>
    <dgm:pt modelId="{416D44AB-A11D-4A97-B92C-7E9B3190F188}" type="sibTrans" cxnId="{FEA0DE6A-770F-42B6-ADD9-5E73156E19C6}">
      <dgm:prSet/>
      <dgm:spPr/>
      <dgm:t>
        <a:bodyPr/>
        <a:lstStyle/>
        <a:p>
          <a:endParaRPr lang="en-US"/>
        </a:p>
      </dgm:t>
    </dgm:pt>
    <dgm:pt modelId="{948348D5-3C68-4676-8EE7-E00AF214FE0A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212E84D6-59C9-4280-A395-C689301EC9F8}" type="parTrans" cxnId="{CB7906B5-0FB8-4A37-9CC1-7E59849E3503}">
      <dgm:prSet/>
      <dgm:spPr/>
      <dgm:t>
        <a:bodyPr/>
        <a:lstStyle/>
        <a:p>
          <a:endParaRPr lang="en-US"/>
        </a:p>
      </dgm:t>
    </dgm:pt>
    <dgm:pt modelId="{F879796A-67E6-4CA5-8101-93222129FFAD}" type="sibTrans" cxnId="{CB7906B5-0FB8-4A37-9CC1-7E59849E3503}">
      <dgm:prSet/>
      <dgm:spPr/>
      <dgm:t>
        <a:bodyPr/>
        <a:lstStyle/>
        <a:p>
          <a:endParaRPr lang="en-US"/>
        </a:p>
      </dgm:t>
    </dgm:pt>
    <dgm:pt modelId="{DA1293F9-B7C0-4CEE-B465-D60646663123}">
      <dgm:prSet phldrT="[Text]"/>
      <dgm:spPr/>
      <dgm:t>
        <a:bodyPr/>
        <a:lstStyle/>
        <a:p>
          <a:r>
            <a:rPr lang="en-US" dirty="0"/>
            <a:t>Rest API</a:t>
          </a:r>
        </a:p>
      </dgm:t>
    </dgm:pt>
    <dgm:pt modelId="{3026467C-6A44-4EC0-8306-7752C45C35C7}" type="parTrans" cxnId="{DF8A9241-B59C-451C-B72A-8D0B527B24A8}">
      <dgm:prSet/>
      <dgm:spPr/>
      <dgm:t>
        <a:bodyPr/>
        <a:lstStyle/>
        <a:p>
          <a:endParaRPr lang="en-US"/>
        </a:p>
      </dgm:t>
    </dgm:pt>
    <dgm:pt modelId="{0231770D-952E-4989-B759-6E1B080B6AF4}" type="sibTrans" cxnId="{DF8A9241-B59C-451C-B72A-8D0B527B24A8}">
      <dgm:prSet/>
      <dgm:spPr/>
      <dgm:t>
        <a:bodyPr/>
        <a:lstStyle/>
        <a:p>
          <a:endParaRPr lang="en-US"/>
        </a:p>
      </dgm:t>
    </dgm:pt>
    <dgm:pt modelId="{B30E6A5C-CB62-455B-ACF4-971D5E62F459}">
      <dgm:prSet phldrT="[Text]"/>
      <dgm:spPr/>
      <dgm:t>
        <a:bodyPr/>
        <a:lstStyle/>
        <a:p>
          <a:r>
            <a:rPr lang="en-US" dirty="0"/>
            <a:t>SOAP Web Services</a:t>
          </a:r>
        </a:p>
      </dgm:t>
    </dgm:pt>
    <dgm:pt modelId="{0F14A4AC-D70A-4B03-9093-67533024F35E}" type="parTrans" cxnId="{9B659828-FC8D-405A-A38A-8616C3A558EA}">
      <dgm:prSet/>
      <dgm:spPr/>
      <dgm:t>
        <a:bodyPr/>
        <a:lstStyle/>
        <a:p>
          <a:endParaRPr lang="en-US"/>
        </a:p>
      </dgm:t>
    </dgm:pt>
    <dgm:pt modelId="{4A8B52D0-2700-4B7A-A657-FD13B5B05E57}" type="sibTrans" cxnId="{9B659828-FC8D-405A-A38A-8616C3A558EA}">
      <dgm:prSet/>
      <dgm:spPr/>
      <dgm:t>
        <a:bodyPr/>
        <a:lstStyle/>
        <a:p>
          <a:endParaRPr lang="en-US"/>
        </a:p>
      </dgm:t>
    </dgm:pt>
    <dgm:pt modelId="{81DEF2D2-8943-4FC9-B45E-816CCDCE1394}" type="pres">
      <dgm:prSet presAssocID="{A24A2954-1964-40AD-9970-88AE373E8B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6D5565-DCE2-4B74-8D2C-F8C865C96A11}" type="pres">
      <dgm:prSet presAssocID="{7A8CEFD8-45F9-459B-B415-B4B0ECCE0199}" presName="root" presStyleCnt="0"/>
      <dgm:spPr/>
    </dgm:pt>
    <dgm:pt modelId="{9AD940C9-5566-4840-A995-D21AB3693AA9}" type="pres">
      <dgm:prSet presAssocID="{7A8CEFD8-45F9-459B-B415-B4B0ECCE0199}" presName="rootComposite" presStyleCnt="0"/>
      <dgm:spPr/>
    </dgm:pt>
    <dgm:pt modelId="{D2BB62A4-3068-47A7-B15C-ABDBA325BAB3}" type="pres">
      <dgm:prSet presAssocID="{7A8CEFD8-45F9-459B-B415-B4B0ECCE0199}" presName="rootText" presStyleLbl="node1" presStyleIdx="0" presStyleCnt="4"/>
      <dgm:spPr/>
    </dgm:pt>
    <dgm:pt modelId="{CBDBFD6E-77A1-4C5C-9574-DFD2D10E8D12}" type="pres">
      <dgm:prSet presAssocID="{7A8CEFD8-45F9-459B-B415-B4B0ECCE0199}" presName="rootConnector" presStyleLbl="node1" presStyleIdx="0" presStyleCnt="4"/>
      <dgm:spPr/>
    </dgm:pt>
    <dgm:pt modelId="{8AFAFE96-5E6A-4367-851E-1BD950623C2A}" type="pres">
      <dgm:prSet presAssocID="{7A8CEFD8-45F9-459B-B415-B4B0ECCE0199}" presName="childShape" presStyleCnt="0"/>
      <dgm:spPr/>
    </dgm:pt>
    <dgm:pt modelId="{18B73BAC-2A43-4DE2-8D5E-F8773CCA97A1}" type="pres">
      <dgm:prSet presAssocID="{F61405D7-59D4-46F4-BDF4-8AAF6CA7E9F5}" presName="Name13" presStyleLbl="parChTrans1D2" presStyleIdx="0" presStyleCnt="12"/>
      <dgm:spPr/>
    </dgm:pt>
    <dgm:pt modelId="{EB25C4DF-2108-4E36-B871-537F8C4E3BA9}" type="pres">
      <dgm:prSet presAssocID="{C1D81F99-0293-43E5-ADB5-5FA4C4B56BB0}" presName="childText" presStyleLbl="bgAcc1" presStyleIdx="0" presStyleCnt="12">
        <dgm:presLayoutVars>
          <dgm:bulletEnabled val="1"/>
        </dgm:presLayoutVars>
      </dgm:prSet>
      <dgm:spPr/>
    </dgm:pt>
    <dgm:pt modelId="{3FE3B36F-573D-4155-9661-B65AD3C52346}" type="pres">
      <dgm:prSet presAssocID="{CF2FCE2F-7EEB-4BC2-9664-D58C8E5E7D15}" presName="Name13" presStyleLbl="parChTrans1D2" presStyleIdx="1" presStyleCnt="12"/>
      <dgm:spPr/>
    </dgm:pt>
    <dgm:pt modelId="{BB185320-AE88-4C45-A6AC-A7B13E6AF256}" type="pres">
      <dgm:prSet presAssocID="{935D7DD8-960C-4E67-AEC2-515029F87336}" presName="childText" presStyleLbl="bgAcc1" presStyleIdx="1" presStyleCnt="12">
        <dgm:presLayoutVars>
          <dgm:bulletEnabled val="1"/>
        </dgm:presLayoutVars>
      </dgm:prSet>
      <dgm:spPr/>
    </dgm:pt>
    <dgm:pt modelId="{5CDA7C1D-7E57-457C-BE08-EF0818C2A081}" type="pres">
      <dgm:prSet presAssocID="{5076BD49-99C8-4BDC-B047-F0DBB6D87444}" presName="Name13" presStyleLbl="parChTrans1D2" presStyleIdx="2" presStyleCnt="12"/>
      <dgm:spPr/>
    </dgm:pt>
    <dgm:pt modelId="{14D474A8-20F9-4EF7-B2D1-C660F014F77B}" type="pres">
      <dgm:prSet presAssocID="{CA9D74C8-D962-4EA7-B916-4EB686C30431}" presName="childText" presStyleLbl="bgAcc1" presStyleIdx="2" presStyleCnt="12">
        <dgm:presLayoutVars>
          <dgm:bulletEnabled val="1"/>
        </dgm:presLayoutVars>
      </dgm:prSet>
      <dgm:spPr/>
    </dgm:pt>
    <dgm:pt modelId="{15194E7D-FC66-4C65-B56D-CA8FAC3FC31C}" type="pres">
      <dgm:prSet presAssocID="{3344E9BB-D94F-42DD-978E-315B1AE6C7DA}" presName="root" presStyleCnt="0"/>
      <dgm:spPr/>
    </dgm:pt>
    <dgm:pt modelId="{19ED9D6D-64B6-4EE0-A7FF-B4E793081981}" type="pres">
      <dgm:prSet presAssocID="{3344E9BB-D94F-42DD-978E-315B1AE6C7DA}" presName="rootComposite" presStyleCnt="0"/>
      <dgm:spPr/>
    </dgm:pt>
    <dgm:pt modelId="{EB61B621-A6CD-49E4-9F61-D8DCE77E8259}" type="pres">
      <dgm:prSet presAssocID="{3344E9BB-D94F-42DD-978E-315B1AE6C7DA}" presName="rootText" presStyleLbl="node1" presStyleIdx="1" presStyleCnt="4"/>
      <dgm:spPr/>
    </dgm:pt>
    <dgm:pt modelId="{B6AE126E-1A30-4FAD-9C95-FF61D69018A2}" type="pres">
      <dgm:prSet presAssocID="{3344E9BB-D94F-42DD-978E-315B1AE6C7DA}" presName="rootConnector" presStyleLbl="node1" presStyleIdx="1" presStyleCnt="4"/>
      <dgm:spPr/>
    </dgm:pt>
    <dgm:pt modelId="{B2CB9A56-521D-4257-B3EF-86107315DD35}" type="pres">
      <dgm:prSet presAssocID="{3344E9BB-D94F-42DD-978E-315B1AE6C7DA}" presName="childShape" presStyleCnt="0"/>
      <dgm:spPr/>
    </dgm:pt>
    <dgm:pt modelId="{887BF3E7-8780-4906-A2C7-62988664FB36}" type="pres">
      <dgm:prSet presAssocID="{4AE9EFD2-C700-4A8A-B229-D7610CE008DB}" presName="Name13" presStyleLbl="parChTrans1D2" presStyleIdx="3" presStyleCnt="12"/>
      <dgm:spPr/>
    </dgm:pt>
    <dgm:pt modelId="{B2218054-3A50-4172-9FBC-E613DD95177E}" type="pres">
      <dgm:prSet presAssocID="{68327806-6DF5-480B-BAC1-7A6250759D67}" presName="childText" presStyleLbl="bgAcc1" presStyleIdx="3" presStyleCnt="12">
        <dgm:presLayoutVars>
          <dgm:bulletEnabled val="1"/>
        </dgm:presLayoutVars>
      </dgm:prSet>
      <dgm:spPr/>
    </dgm:pt>
    <dgm:pt modelId="{DBEEB0FE-643B-4056-941D-542B9E87F70A}" type="pres">
      <dgm:prSet presAssocID="{CC2002BA-81C8-4906-994C-FA6BD3031A7B}" presName="Name13" presStyleLbl="parChTrans1D2" presStyleIdx="4" presStyleCnt="12"/>
      <dgm:spPr/>
    </dgm:pt>
    <dgm:pt modelId="{6FFB7A96-4C34-4ED9-8AC6-E7F8BCD27157}" type="pres">
      <dgm:prSet presAssocID="{AC99AC9B-192F-41FC-AA8C-028976E90F0A}" presName="childText" presStyleLbl="bgAcc1" presStyleIdx="4" presStyleCnt="12">
        <dgm:presLayoutVars>
          <dgm:bulletEnabled val="1"/>
        </dgm:presLayoutVars>
      </dgm:prSet>
      <dgm:spPr/>
    </dgm:pt>
    <dgm:pt modelId="{6AF468D9-DAC5-446C-895C-2BBAE46A44C0}" type="pres">
      <dgm:prSet presAssocID="{640B70A2-5BAB-4ECE-B8A8-422FAB85394F}" presName="Name13" presStyleLbl="parChTrans1D2" presStyleIdx="5" presStyleCnt="12"/>
      <dgm:spPr/>
    </dgm:pt>
    <dgm:pt modelId="{19781F8C-5F5B-484C-8ECD-04529CC16766}" type="pres">
      <dgm:prSet presAssocID="{4448AA41-E68B-40DF-B4DE-C5470F5A98AD}" presName="childText" presStyleLbl="bgAcc1" presStyleIdx="5" presStyleCnt="12">
        <dgm:presLayoutVars>
          <dgm:bulletEnabled val="1"/>
        </dgm:presLayoutVars>
      </dgm:prSet>
      <dgm:spPr/>
    </dgm:pt>
    <dgm:pt modelId="{5EFE3ACB-BA8D-47AF-A584-DAC28ED0F3CA}" type="pres">
      <dgm:prSet presAssocID="{3026467C-6A44-4EC0-8306-7752C45C35C7}" presName="Name13" presStyleLbl="parChTrans1D2" presStyleIdx="6" presStyleCnt="12"/>
      <dgm:spPr/>
    </dgm:pt>
    <dgm:pt modelId="{08CB5407-9318-4F26-9180-EDFA4A278BC5}" type="pres">
      <dgm:prSet presAssocID="{DA1293F9-B7C0-4CEE-B465-D60646663123}" presName="childText" presStyleLbl="bgAcc1" presStyleIdx="6" presStyleCnt="12">
        <dgm:presLayoutVars>
          <dgm:bulletEnabled val="1"/>
        </dgm:presLayoutVars>
      </dgm:prSet>
      <dgm:spPr/>
    </dgm:pt>
    <dgm:pt modelId="{766EE087-F500-4C4F-B0D9-5D4904B58EFF}" type="pres">
      <dgm:prSet presAssocID="{0F14A4AC-D70A-4B03-9093-67533024F35E}" presName="Name13" presStyleLbl="parChTrans1D2" presStyleIdx="7" presStyleCnt="12"/>
      <dgm:spPr/>
    </dgm:pt>
    <dgm:pt modelId="{009F2AF0-47EB-4683-904E-D425D61DFF1D}" type="pres">
      <dgm:prSet presAssocID="{B30E6A5C-CB62-455B-ACF4-971D5E62F459}" presName="childText" presStyleLbl="bgAcc1" presStyleIdx="7" presStyleCnt="12">
        <dgm:presLayoutVars>
          <dgm:bulletEnabled val="1"/>
        </dgm:presLayoutVars>
      </dgm:prSet>
      <dgm:spPr/>
    </dgm:pt>
    <dgm:pt modelId="{30ED418F-072F-4E8D-B506-817A742A987C}" type="pres">
      <dgm:prSet presAssocID="{FAEC20E9-277D-47A4-A5E6-8DBEA2067A79}" presName="root" presStyleCnt="0"/>
      <dgm:spPr/>
    </dgm:pt>
    <dgm:pt modelId="{2A1060BD-7112-4620-9643-3FC0BE7DD4C6}" type="pres">
      <dgm:prSet presAssocID="{FAEC20E9-277D-47A4-A5E6-8DBEA2067A79}" presName="rootComposite" presStyleCnt="0"/>
      <dgm:spPr/>
    </dgm:pt>
    <dgm:pt modelId="{8AFE9440-39C2-4FC7-98F4-2D3BF4D250FA}" type="pres">
      <dgm:prSet presAssocID="{FAEC20E9-277D-47A4-A5E6-8DBEA2067A79}" presName="rootText" presStyleLbl="node1" presStyleIdx="2" presStyleCnt="4"/>
      <dgm:spPr/>
    </dgm:pt>
    <dgm:pt modelId="{65014AC8-0AA3-41B8-8210-F0FB730E9616}" type="pres">
      <dgm:prSet presAssocID="{FAEC20E9-277D-47A4-A5E6-8DBEA2067A79}" presName="rootConnector" presStyleLbl="node1" presStyleIdx="2" presStyleCnt="4"/>
      <dgm:spPr/>
    </dgm:pt>
    <dgm:pt modelId="{204629F3-95AF-4518-A08B-D90A26F3AC47}" type="pres">
      <dgm:prSet presAssocID="{FAEC20E9-277D-47A4-A5E6-8DBEA2067A79}" presName="childShape" presStyleCnt="0"/>
      <dgm:spPr/>
    </dgm:pt>
    <dgm:pt modelId="{870CE2A1-BD82-4B90-9115-E42C1025160B}" type="pres">
      <dgm:prSet presAssocID="{8D6E25C0-1155-4F9F-92FD-69F10924AABD}" presName="Name13" presStyleLbl="parChTrans1D2" presStyleIdx="8" presStyleCnt="12"/>
      <dgm:spPr/>
    </dgm:pt>
    <dgm:pt modelId="{FC73B87C-4BA5-420F-82AC-98310592CBA7}" type="pres">
      <dgm:prSet presAssocID="{46FE4EDA-14A5-448F-AE67-6755F775FC04}" presName="childText" presStyleLbl="bgAcc1" presStyleIdx="8" presStyleCnt="12">
        <dgm:presLayoutVars>
          <dgm:bulletEnabled val="1"/>
        </dgm:presLayoutVars>
      </dgm:prSet>
      <dgm:spPr/>
    </dgm:pt>
    <dgm:pt modelId="{4390B1A3-7594-4D2D-A5B4-FE672AA8BD5A}" type="pres">
      <dgm:prSet presAssocID="{212E84D6-59C9-4280-A395-C689301EC9F8}" presName="Name13" presStyleLbl="parChTrans1D2" presStyleIdx="9" presStyleCnt="12"/>
      <dgm:spPr/>
    </dgm:pt>
    <dgm:pt modelId="{694BC041-9EDD-469F-BA83-3B26C5659728}" type="pres">
      <dgm:prSet presAssocID="{948348D5-3C68-4676-8EE7-E00AF214FE0A}" presName="childText" presStyleLbl="bgAcc1" presStyleIdx="9" presStyleCnt="12">
        <dgm:presLayoutVars>
          <dgm:bulletEnabled val="1"/>
        </dgm:presLayoutVars>
      </dgm:prSet>
      <dgm:spPr/>
    </dgm:pt>
    <dgm:pt modelId="{0A43198D-E2BA-4A78-912C-B54C3818317A}" type="pres">
      <dgm:prSet presAssocID="{2E29C730-70A9-452D-B221-1162A3C849EF}" presName="root" presStyleCnt="0"/>
      <dgm:spPr/>
    </dgm:pt>
    <dgm:pt modelId="{E2D5B50D-2025-4526-A750-0BDA1AAA6CE0}" type="pres">
      <dgm:prSet presAssocID="{2E29C730-70A9-452D-B221-1162A3C849EF}" presName="rootComposite" presStyleCnt="0"/>
      <dgm:spPr/>
    </dgm:pt>
    <dgm:pt modelId="{7EDDC425-5812-4605-9FA6-80AFAA96E818}" type="pres">
      <dgm:prSet presAssocID="{2E29C730-70A9-452D-B221-1162A3C849EF}" presName="rootText" presStyleLbl="node1" presStyleIdx="3" presStyleCnt="4"/>
      <dgm:spPr/>
    </dgm:pt>
    <dgm:pt modelId="{305F27A8-E7ED-4ADF-9E18-06DE75974E87}" type="pres">
      <dgm:prSet presAssocID="{2E29C730-70A9-452D-B221-1162A3C849EF}" presName="rootConnector" presStyleLbl="node1" presStyleIdx="3" presStyleCnt="4"/>
      <dgm:spPr/>
    </dgm:pt>
    <dgm:pt modelId="{B8804049-AC5D-4A22-BD06-8631FD335419}" type="pres">
      <dgm:prSet presAssocID="{2E29C730-70A9-452D-B221-1162A3C849EF}" presName="childShape" presStyleCnt="0"/>
      <dgm:spPr/>
    </dgm:pt>
    <dgm:pt modelId="{B940D1FA-3E29-4318-A428-6E9A9C47E93A}" type="pres">
      <dgm:prSet presAssocID="{D84EB619-CED7-45A5-8823-854CC2FF1469}" presName="Name13" presStyleLbl="parChTrans1D2" presStyleIdx="10" presStyleCnt="12"/>
      <dgm:spPr/>
    </dgm:pt>
    <dgm:pt modelId="{6C69A602-7DED-4091-A27A-26B5A0D8A476}" type="pres">
      <dgm:prSet presAssocID="{92DAD882-9091-4F4F-A53B-14E2AEA45D25}" presName="childText" presStyleLbl="bgAcc1" presStyleIdx="10" presStyleCnt="12">
        <dgm:presLayoutVars>
          <dgm:bulletEnabled val="1"/>
        </dgm:presLayoutVars>
      </dgm:prSet>
      <dgm:spPr/>
    </dgm:pt>
    <dgm:pt modelId="{C53570BB-2F75-4D5F-AA2D-557675C3B0B4}" type="pres">
      <dgm:prSet presAssocID="{BAA9072E-0166-404B-9C09-5012FB002611}" presName="Name13" presStyleLbl="parChTrans1D2" presStyleIdx="11" presStyleCnt="12"/>
      <dgm:spPr/>
    </dgm:pt>
    <dgm:pt modelId="{F3688E8C-3AFE-4B16-8345-38CE030BB358}" type="pres">
      <dgm:prSet presAssocID="{5189FDFF-55D7-48EC-9875-46D7F8568233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7B3F6A10-504E-4488-A2E8-FC0CEA81827B}" type="presOf" srcId="{7A8CEFD8-45F9-459B-B415-B4B0ECCE0199}" destId="{D2BB62A4-3068-47A7-B15C-ABDBA325BAB3}" srcOrd="0" destOrd="0" presId="urn:microsoft.com/office/officeart/2005/8/layout/hierarchy3"/>
    <dgm:cxn modelId="{B9A6821B-76CE-4B4F-968D-0D64ABF31D97}" srcId="{2E29C730-70A9-452D-B221-1162A3C849EF}" destId="{92DAD882-9091-4F4F-A53B-14E2AEA45D25}" srcOrd="0" destOrd="0" parTransId="{D84EB619-CED7-45A5-8823-854CC2FF1469}" sibTransId="{D41B75B1-6C40-409F-80DB-CCE7A17C7A2F}"/>
    <dgm:cxn modelId="{9B659828-FC8D-405A-A38A-8616C3A558EA}" srcId="{3344E9BB-D94F-42DD-978E-315B1AE6C7DA}" destId="{B30E6A5C-CB62-455B-ACF4-971D5E62F459}" srcOrd="4" destOrd="0" parTransId="{0F14A4AC-D70A-4B03-9093-67533024F35E}" sibTransId="{4A8B52D0-2700-4B7A-A657-FD13B5B05E57}"/>
    <dgm:cxn modelId="{9BF3EE2F-3234-4F9D-A515-BBAFC00858B3}" type="presOf" srcId="{2E29C730-70A9-452D-B221-1162A3C849EF}" destId="{7EDDC425-5812-4605-9FA6-80AFAA96E818}" srcOrd="0" destOrd="0" presId="urn:microsoft.com/office/officeart/2005/8/layout/hierarchy3"/>
    <dgm:cxn modelId="{D3635433-26AD-47BC-AC61-A588CC7E482A}" type="presOf" srcId="{46FE4EDA-14A5-448F-AE67-6755F775FC04}" destId="{FC73B87C-4BA5-420F-82AC-98310592CBA7}" srcOrd="0" destOrd="0" presId="urn:microsoft.com/office/officeart/2005/8/layout/hierarchy3"/>
    <dgm:cxn modelId="{6818D236-2D82-4CF9-8AFB-AB11DD2EE62F}" type="presOf" srcId="{F61405D7-59D4-46F4-BDF4-8AAF6CA7E9F5}" destId="{18B73BAC-2A43-4DE2-8D5E-F8773CCA97A1}" srcOrd="0" destOrd="0" presId="urn:microsoft.com/office/officeart/2005/8/layout/hierarchy3"/>
    <dgm:cxn modelId="{DF8A9241-B59C-451C-B72A-8D0B527B24A8}" srcId="{3344E9BB-D94F-42DD-978E-315B1AE6C7DA}" destId="{DA1293F9-B7C0-4CEE-B465-D60646663123}" srcOrd="3" destOrd="0" parTransId="{3026467C-6A44-4EC0-8306-7752C45C35C7}" sibTransId="{0231770D-952E-4989-B759-6E1B080B6AF4}"/>
    <dgm:cxn modelId="{171D2748-7AD2-45AC-A1C9-631E43054969}" type="presOf" srcId="{5076BD49-99C8-4BDC-B047-F0DBB6D87444}" destId="{5CDA7C1D-7E57-457C-BE08-EF0818C2A081}" srcOrd="0" destOrd="0" presId="urn:microsoft.com/office/officeart/2005/8/layout/hierarchy3"/>
    <dgm:cxn modelId="{348B5148-1623-45C9-8165-7950598925AF}" type="presOf" srcId="{7A8CEFD8-45F9-459B-B415-B4B0ECCE0199}" destId="{CBDBFD6E-77A1-4C5C-9574-DFD2D10E8D12}" srcOrd="1" destOrd="0" presId="urn:microsoft.com/office/officeart/2005/8/layout/hierarchy3"/>
    <dgm:cxn modelId="{41709F6A-A389-4A16-ABC9-F8EF764BE404}" type="presOf" srcId="{5189FDFF-55D7-48EC-9875-46D7F8568233}" destId="{F3688E8C-3AFE-4B16-8345-38CE030BB358}" srcOrd="0" destOrd="0" presId="urn:microsoft.com/office/officeart/2005/8/layout/hierarchy3"/>
    <dgm:cxn modelId="{FEA0DE6A-770F-42B6-ADD9-5E73156E19C6}" srcId="{2E29C730-70A9-452D-B221-1162A3C849EF}" destId="{5189FDFF-55D7-48EC-9875-46D7F8568233}" srcOrd="1" destOrd="0" parTransId="{BAA9072E-0166-404B-9C09-5012FB002611}" sibTransId="{416D44AB-A11D-4A97-B92C-7E9B3190F188}"/>
    <dgm:cxn modelId="{22FCF052-90F0-44E6-BC42-2F9D47027E2A}" srcId="{A24A2954-1964-40AD-9970-88AE373E8BE3}" destId="{3344E9BB-D94F-42DD-978E-315B1AE6C7DA}" srcOrd="1" destOrd="0" parTransId="{3F18E4A5-E889-4A70-82E7-C1AE9E5BC2EC}" sibTransId="{DF19400F-E05D-49CF-B89A-57AD8330F7DC}"/>
    <dgm:cxn modelId="{6C364155-1C22-4A39-B4B4-A397C91D9629}" type="presOf" srcId="{92DAD882-9091-4F4F-A53B-14E2AEA45D25}" destId="{6C69A602-7DED-4091-A27A-26B5A0D8A476}" srcOrd="0" destOrd="0" presId="urn:microsoft.com/office/officeart/2005/8/layout/hierarchy3"/>
    <dgm:cxn modelId="{7E687276-5434-43F3-8EA5-C3D2E0C4480F}" type="presOf" srcId="{CF2FCE2F-7EEB-4BC2-9664-D58C8E5E7D15}" destId="{3FE3B36F-573D-4155-9661-B65AD3C52346}" srcOrd="0" destOrd="0" presId="urn:microsoft.com/office/officeart/2005/8/layout/hierarchy3"/>
    <dgm:cxn modelId="{84FA2E57-E0A3-4C92-AC50-61BE333FEA91}" type="presOf" srcId="{3026467C-6A44-4EC0-8306-7752C45C35C7}" destId="{5EFE3ACB-BA8D-47AF-A584-DAC28ED0F3CA}" srcOrd="0" destOrd="0" presId="urn:microsoft.com/office/officeart/2005/8/layout/hierarchy3"/>
    <dgm:cxn modelId="{6C505B58-5AD6-4139-A2DF-5E386ADBCD31}" type="presOf" srcId="{CC2002BA-81C8-4906-994C-FA6BD3031A7B}" destId="{DBEEB0FE-643B-4056-941D-542B9E87F70A}" srcOrd="0" destOrd="0" presId="urn:microsoft.com/office/officeart/2005/8/layout/hierarchy3"/>
    <dgm:cxn modelId="{5A8CBD58-E0ED-45C6-997B-7A5272EC1315}" type="presOf" srcId="{AC99AC9B-192F-41FC-AA8C-028976E90F0A}" destId="{6FFB7A96-4C34-4ED9-8AC6-E7F8BCD27157}" srcOrd="0" destOrd="0" presId="urn:microsoft.com/office/officeart/2005/8/layout/hierarchy3"/>
    <dgm:cxn modelId="{49C15081-3C63-4BB0-A8F7-DD7912D7A4B2}" type="presOf" srcId="{DA1293F9-B7C0-4CEE-B465-D60646663123}" destId="{08CB5407-9318-4F26-9180-EDFA4A278BC5}" srcOrd="0" destOrd="0" presId="urn:microsoft.com/office/officeart/2005/8/layout/hierarchy3"/>
    <dgm:cxn modelId="{ADCFE984-7505-4284-8B22-9A6AB52E745F}" type="presOf" srcId="{C1D81F99-0293-43E5-ADB5-5FA4C4B56BB0}" destId="{EB25C4DF-2108-4E36-B871-537F8C4E3BA9}" srcOrd="0" destOrd="0" presId="urn:microsoft.com/office/officeart/2005/8/layout/hierarchy3"/>
    <dgm:cxn modelId="{239B9A8E-31A1-4549-B808-E27FD87D9B14}" type="presOf" srcId="{BAA9072E-0166-404B-9C09-5012FB002611}" destId="{C53570BB-2F75-4D5F-AA2D-557675C3B0B4}" srcOrd="0" destOrd="0" presId="urn:microsoft.com/office/officeart/2005/8/layout/hierarchy3"/>
    <dgm:cxn modelId="{7628B890-3FFC-4818-84E1-B18284A2ADF7}" type="presOf" srcId="{68327806-6DF5-480B-BAC1-7A6250759D67}" destId="{B2218054-3A50-4172-9FBC-E613DD95177E}" srcOrd="0" destOrd="0" presId="urn:microsoft.com/office/officeart/2005/8/layout/hierarchy3"/>
    <dgm:cxn modelId="{718BE191-0321-477E-8D91-B12F659BA7A0}" srcId="{A24A2954-1964-40AD-9970-88AE373E8BE3}" destId="{FAEC20E9-277D-47A4-A5E6-8DBEA2067A79}" srcOrd="2" destOrd="0" parTransId="{317DD682-3F49-47FD-8694-096F89F06AF8}" sibTransId="{152911AA-060C-4436-91EB-FD4172CC9689}"/>
    <dgm:cxn modelId="{7B5B6694-180B-4AE1-A055-D819496F0C3F}" srcId="{3344E9BB-D94F-42DD-978E-315B1AE6C7DA}" destId="{4448AA41-E68B-40DF-B4DE-C5470F5A98AD}" srcOrd="2" destOrd="0" parTransId="{640B70A2-5BAB-4ECE-B8A8-422FAB85394F}" sibTransId="{CB838DEE-74CB-4CFD-B928-FDF4602A0D87}"/>
    <dgm:cxn modelId="{16234799-FBFD-426D-AAD6-5608F078FD6A}" type="presOf" srcId="{FAEC20E9-277D-47A4-A5E6-8DBEA2067A79}" destId="{65014AC8-0AA3-41B8-8210-F0FB730E9616}" srcOrd="1" destOrd="0" presId="urn:microsoft.com/office/officeart/2005/8/layout/hierarchy3"/>
    <dgm:cxn modelId="{6DFE8A99-CC7C-46B9-BCFC-73D891FD3E80}" srcId="{7A8CEFD8-45F9-459B-B415-B4B0ECCE0199}" destId="{935D7DD8-960C-4E67-AEC2-515029F87336}" srcOrd="1" destOrd="0" parTransId="{CF2FCE2F-7EEB-4BC2-9664-D58C8E5E7D15}" sibTransId="{BD7072F0-823B-4A94-BE44-7593336FA511}"/>
    <dgm:cxn modelId="{DD47849A-1DD7-40AC-A6AC-D1CAD5B46890}" type="presOf" srcId="{4AE9EFD2-C700-4A8A-B229-D7610CE008DB}" destId="{887BF3E7-8780-4906-A2C7-62988664FB36}" srcOrd="0" destOrd="0" presId="urn:microsoft.com/office/officeart/2005/8/layout/hierarchy3"/>
    <dgm:cxn modelId="{A1678A9B-AE34-47D8-8922-18E90AFE5021}" srcId="{FAEC20E9-277D-47A4-A5E6-8DBEA2067A79}" destId="{46FE4EDA-14A5-448F-AE67-6755F775FC04}" srcOrd="0" destOrd="0" parTransId="{8D6E25C0-1155-4F9F-92FD-69F10924AABD}" sibTransId="{C1BD4D93-3BEA-4818-97C3-3FFEFF5EF555}"/>
    <dgm:cxn modelId="{1B5C23A1-96C1-43F9-8277-E7544F3C5589}" type="presOf" srcId="{3344E9BB-D94F-42DD-978E-315B1AE6C7DA}" destId="{EB61B621-A6CD-49E4-9F61-D8DCE77E8259}" srcOrd="0" destOrd="0" presId="urn:microsoft.com/office/officeart/2005/8/layout/hierarchy3"/>
    <dgm:cxn modelId="{349EC6A1-3904-4420-AE85-03BDA1D4049D}" type="presOf" srcId="{935D7DD8-960C-4E67-AEC2-515029F87336}" destId="{BB185320-AE88-4C45-A6AC-A7B13E6AF256}" srcOrd="0" destOrd="0" presId="urn:microsoft.com/office/officeart/2005/8/layout/hierarchy3"/>
    <dgm:cxn modelId="{84956EA2-85E8-495B-B155-F846D9A552FA}" type="presOf" srcId="{FAEC20E9-277D-47A4-A5E6-8DBEA2067A79}" destId="{8AFE9440-39C2-4FC7-98F4-2D3BF4D250FA}" srcOrd="0" destOrd="0" presId="urn:microsoft.com/office/officeart/2005/8/layout/hierarchy3"/>
    <dgm:cxn modelId="{542250A3-54A4-43CD-BDD3-A587823EE2A4}" srcId="{7A8CEFD8-45F9-459B-B415-B4B0ECCE0199}" destId="{C1D81F99-0293-43E5-ADB5-5FA4C4B56BB0}" srcOrd="0" destOrd="0" parTransId="{F61405D7-59D4-46F4-BDF4-8AAF6CA7E9F5}" sibTransId="{AD59506A-2CC9-4623-A75A-BBC1970D7799}"/>
    <dgm:cxn modelId="{694A82A3-71CD-463A-9B10-CA98BF4C9AA4}" type="presOf" srcId="{948348D5-3C68-4676-8EE7-E00AF214FE0A}" destId="{694BC041-9EDD-469F-BA83-3B26C5659728}" srcOrd="0" destOrd="0" presId="urn:microsoft.com/office/officeart/2005/8/layout/hierarchy3"/>
    <dgm:cxn modelId="{406103A5-D58E-4B34-9446-F3944E8FD788}" srcId="{3344E9BB-D94F-42DD-978E-315B1AE6C7DA}" destId="{68327806-6DF5-480B-BAC1-7A6250759D67}" srcOrd="0" destOrd="0" parTransId="{4AE9EFD2-C700-4A8A-B229-D7610CE008DB}" sibTransId="{EF0E29AC-8A8F-4DCD-A584-656B86B09A07}"/>
    <dgm:cxn modelId="{CB7906B5-0FB8-4A37-9CC1-7E59849E3503}" srcId="{FAEC20E9-277D-47A4-A5E6-8DBEA2067A79}" destId="{948348D5-3C68-4676-8EE7-E00AF214FE0A}" srcOrd="1" destOrd="0" parTransId="{212E84D6-59C9-4280-A395-C689301EC9F8}" sibTransId="{F879796A-67E6-4CA5-8101-93222129FFAD}"/>
    <dgm:cxn modelId="{F3D432B5-CE89-4624-8172-BF4AAD49D361}" type="presOf" srcId="{640B70A2-5BAB-4ECE-B8A8-422FAB85394F}" destId="{6AF468D9-DAC5-446C-895C-2BBAE46A44C0}" srcOrd="0" destOrd="0" presId="urn:microsoft.com/office/officeart/2005/8/layout/hierarchy3"/>
    <dgm:cxn modelId="{66E734BA-2711-4D10-8BF8-6F692E01C4A8}" type="presOf" srcId="{B30E6A5C-CB62-455B-ACF4-971D5E62F459}" destId="{009F2AF0-47EB-4683-904E-D425D61DFF1D}" srcOrd="0" destOrd="0" presId="urn:microsoft.com/office/officeart/2005/8/layout/hierarchy3"/>
    <dgm:cxn modelId="{24AFFFBB-CBB6-48D1-93EF-FEED1B8E8D9A}" type="presOf" srcId="{CA9D74C8-D962-4EA7-B916-4EB686C30431}" destId="{14D474A8-20F9-4EF7-B2D1-C660F014F77B}" srcOrd="0" destOrd="0" presId="urn:microsoft.com/office/officeart/2005/8/layout/hierarchy3"/>
    <dgm:cxn modelId="{D352C9C6-0BFF-42C0-BD68-59B426F28A8C}" type="presOf" srcId="{2E29C730-70A9-452D-B221-1162A3C849EF}" destId="{305F27A8-E7ED-4ADF-9E18-06DE75974E87}" srcOrd="1" destOrd="0" presId="urn:microsoft.com/office/officeart/2005/8/layout/hierarchy3"/>
    <dgm:cxn modelId="{1678F7C6-A01B-4262-B1D8-461FD2F0A4DE}" type="presOf" srcId="{A24A2954-1964-40AD-9970-88AE373E8BE3}" destId="{81DEF2D2-8943-4FC9-B45E-816CCDCE1394}" srcOrd="0" destOrd="0" presId="urn:microsoft.com/office/officeart/2005/8/layout/hierarchy3"/>
    <dgm:cxn modelId="{78D8D2C9-AE57-497B-AC11-C902C8D2307E}" type="presOf" srcId="{3344E9BB-D94F-42DD-978E-315B1AE6C7DA}" destId="{B6AE126E-1A30-4FAD-9C95-FF61D69018A2}" srcOrd="1" destOrd="0" presId="urn:microsoft.com/office/officeart/2005/8/layout/hierarchy3"/>
    <dgm:cxn modelId="{24B5DFD0-CA2C-47BA-B0A6-DE58305E5492}" srcId="{7A8CEFD8-45F9-459B-B415-B4B0ECCE0199}" destId="{CA9D74C8-D962-4EA7-B916-4EB686C30431}" srcOrd="2" destOrd="0" parTransId="{5076BD49-99C8-4BDC-B047-F0DBB6D87444}" sibTransId="{CCA2966F-55BC-41DC-BABD-6D2431828AC1}"/>
    <dgm:cxn modelId="{A70BBFDB-8878-4F95-90C0-1204014459DD}" type="presOf" srcId="{0F14A4AC-D70A-4B03-9093-67533024F35E}" destId="{766EE087-F500-4C4F-B0D9-5D4904B58EFF}" srcOrd="0" destOrd="0" presId="urn:microsoft.com/office/officeart/2005/8/layout/hierarchy3"/>
    <dgm:cxn modelId="{BE12A4DD-CEF8-41C5-9C54-84E8EFC27612}" type="presOf" srcId="{8D6E25C0-1155-4F9F-92FD-69F10924AABD}" destId="{870CE2A1-BD82-4B90-9115-E42C1025160B}" srcOrd="0" destOrd="0" presId="urn:microsoft.com/office/officeart/2005/8/layout/hierarchy3"/>
    <dgm:cxn modelId="{DC50CFE9-EAED-4CEE-AEDC-BFB21FF471EA}" srcId="{A24A2954-1964-40AD-9970-88AE373E8BE3}" destId="{7A8CEFD8-45F9-459B-B415-B4B0ECCE0199}" srcOrd="0" destOrd="0" parTransId="{F2F27345-3319-4844-8C1A-47A346B9BCC3}" sibTransId="{A10107C5-7562-4B02-B88C-46663D7E00EC}"/>
    <dgm:cxn modelId="{12C19FEB-55E8-43CB-A826-54E95B7DD97D}" type="presOf" srcId="{4448AA41-E68B-40DF-B4DE-C5470F5A98AD}" destId="{19781F8C-5F5B-484C-8ECD-04529CC16766}" srcOrd="0" destOrd="0" presId="urn:microsoft.com/office/officeart/2005/8/layout/hierarchy3"/>
    <dgm:cxn modelId="{3D24BAF4-95B0-473D-97E7-D2E7D3C2795B}" srcId="{A24A2954-1964-40AD-9970-88AE373E8BE3}" destId="{2E29C730-70A9-452D-B221-1162A3C849EF}" srcOrd="3" destOrd="0" parTransId="{89240F92-28C0-4AF4-8AE2-9C97A57EA97D}" sibTransId="{01F6EECF-4EC7-4ABF-BF76-18D82518D1B7}"/>
    <dgm:cxn modelId="{8531F6F4-C56A-47DB-84C5-5D1DD44A0000}" srcId="{3344E9BB-D94F-42DD-978E-315B1AE6C7DA}" destId="{AC99AC9B-192F-41FC-AA8C-028976E90F0A}" srcOrd="1" destOrd="0" parTransId="{CC2002BA-81C8-4906-994C-FA6BD3031A7B}" sibTransId="{E589A415-ADA7-4584-853F-EE99896526D9}"/>
    <dgm:cxn modelId="{4C7C83F6-0AB0-42D6-BBA6-95CE54573704}" type="presOf" srcId="{D84EB619-CED7-45A5-8823-854CC2FF1469}" destId="{B940D1FA-3E29-4318-A428-6E9A9C47E93A}" srcOrd="0" destOrd="0" presId="urn:microsoft.com/office/officeart/2005/8/layout/hierarchy3"/>
    <dgm:cxn modelId="{348E6CF7-B0DB-447F-AE44-D46CB77B79DD}" type="presOf" srcId="{212E84D6-59C9-4280-A395-C689301EC9F8}" destId="{4390B1A3-7594-4D2D-A5B4-FE672AA8BD5A}" srcOrd="0" destOrd="0" presId="urn:microsoft.com/office/officeart/2005/8/layout/hierarchy3"/>
    <dgm:cxn modelId="{FB729C9D-8BC0-40AF-804B-DB12C6E26684}" type="presParOf" srcId="{81DEF2D2-8943-4FC9-B45E-816CCDCE1394}" destId="{166D5565-DCE2-4B74-8D2C-F8C865C96A11}" srcOrd="0" destOrd="0" presId="urn:microsoft.com/office/officeart/2005/8/layout/hierarchy3"/>
    <dgm:cxn modelId="{08E10C92-CC35-4F3D-BAB8-BDCFFBAE68C3}" type="presParOf" srcId="{166D5565-DCE2-4B74-8D2C-F8C865C96A11}" destId="{9AD940C9-5566-4840-A995-D21AB3693AA9}" srcOrd="0" destOrd="0" presId="urn:microsoft.com/office/officeart/2005/8/layout/hierarchy3"/>
    <dgm:cxn modelId="{928251F3-BB4D-422B-9315-0F1F7F145F7F}" type="presParOf" srcId="{9AD940C9-5566-4840-A995-D21AB3693AA9}" destId="{D2BB62A4-3068-47A7-B15C-ABDBA325BAB3}" srcOrd="0" destOrd="0" presId="urn:microsoft.com/office/officeart/2005/8/layout/hierarchy3"/>
    <dgm:cxn modelId="{24F7D507-B967-4B8F-AD9C-3A55F1C9E7CC}" type="presParOf" srcId="{9AD940C9-5566-4840-A995-D21AB3693AA9}" destId="{CBDBFD6E-77A1-4C5C-9574-DFD2D10E8D12}" srcOrd="1" destOrd="0" presId="urn:microsoft.com/office/officeart/2005/8/layout/hierarchy3"/>
    <dgm:cxn modelId="{04F7A9BB-D308-4A2F-8A42-7290E2D10065}" type="presParOf" srcId="{166D5565-DCE2-4B74-8D2C-F8C865C96A11}" destId="{8AFAFE96-5E6A-4367-851E-1BD950623C2A}" srcOrd="1" destOrd="0" presId="urn:microsoft.com/office/officeart/2005/8/layout/hierarchy3"/>
    <dgm:cxn modelId="{6DAD16CC-18E6-48A5-97F4-C54A0702C6FC}" type="presParOf" srcId="{8AFAFE96-5E6A-4367-851E-1BD950623C2A}" destId="{18B73BAC-2A43-4DE2-8D5E-F8773CCA97A1}" srcOrd="0" destOrd="0" presId="urn:microsoft.com/office/officeart/2005/8/layout/hierarchy3"/>
    <dgm:cxn modelId="{46F6CE0C-BEEF-4163-80E6-DF573F587C09}" type="presParOf" srcId="{8AFAFE96-5E6A-4367-851E-1BD950623C2A}" destId="{EB25C4DF-2108-4E36-B871-537F8C4E3BA9}" srcOrd="1" destOrd="0" presId="urn:microsoft.com/office/officeart/2005/8/layout/hierarchy3"/>
    <dgm:cxn modelId="{6D65E905-0D93-4733-8B5D-813B3DAA70AC}" type="presParOf" srcId="{8AFAFE96-5E6A-4367-851E-1BD950623C2A}" destId="{3FE3B36F-573D-4155-9661-B65AD3C52346}" srcOrd="2" destOrd="0" presId="urn:microsoft.com/office/officeart/2005/8/layout/hierarchy3"/>
    <dgm:cxn modelId="{F87E6FE9-E3AC-43FA-B936-3FE8CA4B87D3}" type="presParOf" srcId="{8AFAFE96-5E6A-4367-851E-1BD950623C2A}" destId="{BB185320-AE88-4C45-A6AC-A7B13E6AF256}" srcOrd="3" destOrd="0" presId="urn:microsoft.com/office/officeart/2005/8/layout/hierarchy3"/>
    <dgm:cxn modelId="{E8D86623-C758-4A59-93D8-0EB87B3FCD0A}" type="presParOf" srcId="{8AFAFE96-5E6A-4367-851E-1BD950623C2A}" destId="{5CDA7C1D-7E57-457C-BE08-EF0818C2A081}" srcOrd="4" destOrd="0" presId="urn:microsoft.com/office/officeart/2005/8/layout/hierarchy3"/>
    <dgm:cxn modelId="{E2B43898-02D7-43E8-90BC-157AE101E6DD}" type="presParOf" srcId="{8AFAFE96-5E6A-4367-851E-1BD950623C2A}" destId="{14D474A8-20F9-4EF7-B2D1-C660F014F77B}" srcOrd="5" destOrd="0" presId="urn:microsoft.com/office/officeart/2005/8/layout/hierarchy3"/>
    <dgm:cxn modelId="{DABA0EF6-8A1F-4145-B44E-9C6E7BF9796F}" type="presParOf" srcId="{81DEF2D2-8943-4FC9-B45E-816CCDCE1394}" destId="{15194E7D-FC66-4C65-B56D-CA8FAC3FC31C}" srcOrd="1" destOrd="0" presId="urn:microsoft.com/office/officeart/2005/8/layout/hierarchy3"/>
    <dgm:cxn modelId="{DFFCBA60-51BC-4A73-A3E1-C6FB7ECA562D}" type="presParOf" srcId="{15194E7D-FC66-4C65-B56D-CA8FAC3FC31C}" destId="{19ED9D6D-64B6-4EE0-A7FF-B4E793081981}" srcOrd="0" destOrd="0" presId="urn:microsoft.com/office/officeart/2005/8/layout/hierarchy3"/>
    <dgm:cxn modelId="{59713248-695C-4589-B602-0B1640FFFEE3}" type="presParOf" srcId="{19ED9D6D-64B6-4EE0-A7FF-B4E793081981}" destId="{EB61B621-A6CD-49E4-9F61-D8DCE77E8259}" srcOrd="0" destOrd="0" presId="urn:microsoft.com/office/officeart/2005/8/layout/hierarchy3"/>
    <dgm:cxn modelId="{EC9DBF54-8596-4777-861E-BCFC3422A2F9}" type="presParOf" srcId="{19ED9D6D-64B6-4EE0-A7FF-B4E793081981}" destId="{B6AE126E-1A30-4FAD-9C95-FF61D69018A2}" srcOrd="1" destOrd="0" presId="urn:microsoft.com/office/officeart/2005/8/layout/hierarchy3"/>
    <dgm:cxn modelId="{7DCE8E6B-69C3-4D23-A6B5-838A02F7B194}" type="presParOf" srcId="{15194E7D-FC66-4C65-B56D-CA8FAC3FC31C}" destId="{B2CB9A56-521D-4257-B3EF-86107315DD35}" srcOrd="1" destOrd="0" presId="urn:microsoft.com/office/officeart/2005/8/layout/hierarchy3"/>
    <dgm:cxn modelId="{493A17FA-45C9-40D7-BFD2-1339161B44E3}" type="presParOf" srcId="{B2CB9A56-521D-4257-B3EF-86107315DD35}" destId="{887BF3E7-8780-4906-A2C7-62988664FB36}" srcOrd="0" destOrd="0" presId="urn:microsoft.com/office/officeart/2005/8/layout/hierarchy3"/>
    <dgm:cxn modelId="{FEE8A102-8050-45FB-B1FD-27917532F942}" type="presParOf" srcId="{B2CB9A56-521D-4257-B3EF-86107315DD35}" destId="{B2218054-3A50-4172-9FBC-E613DD95177E}" srcOrd="1" destOrd="0" presId="urn:microsoft.com/office/officeart/2005/8/layout/hierarchy3"/>
    <dgm:cxn modelId="{34B30FF2-BCEC-43E1-9AAA-5ECBC7F820C3}" type="presParOf" srcId="{B2CB9A56-521D-4257-B3EF-86107315DD35}" destId="{DBEEB0FE-643B-4056-941D-542B9E87F70A}" srcOrd="2" destOrd="0" presId="urn:microsoft.com/office/officeart/2005/8/layout/hierarchy3"/>
    <dgm:cxn modelId="{04CFD1DA-DDFE-427F-93D9-C64D71CC5ABC}" type="presParOf" srcId="{B2CB9A56-521D-4257-B3EF-86107315DD35}" destId="{6FFB7A96-4C34-4ED9-8AC6-E7F8BCD27157}" srcOrd="3" destOrd="0" presId="urn:microsoft.com/office/officeart/2005/8/layout/hierarchy3"/>
    <dgm:cxn modelId="{9C436F3D-9A80-4183-95D6-8583D34E3654}" type="presParOf" srcId="{B2CB9A56-521D-4257-B3EF-86107315DD35}" destId="{6AF468D9-DAC5-446C-895C-2BBAE46A44C0}" srcOrd="4" destOrd="0" presId="urn:microsoft.com/office/officeart/2005/8/layout/hierarchy3"/>
    <dgm:cxn modelId="{17FE9958-3534-40A0-9311-7C6567A3569F}" type="presParOf" srcId="{B2CB9A56-521D-4257-B3EF-86107315DD35}" destId="{19781F8C-5F5B-484C-8ECD-04529CC16766}" srcOrd="5" destOrd="0" presId="urn:microsoft.com/office/officeart/2005/8/layout/hierarchy3"/>
    <dgm:cxn modelId="{155B98B8-E9CB-41BE-A317-2C209330C875}" type="presParOf" srcId="{B2CB9A56-521D-4257-B3EF-86107315DD35}" destId="{5EFE3ACB-BA8D-47AF-A584-DAC28ED0F3CA}" srcOrd="6" destOrd="0" presId="urn:microsoft.com/office/officeart/2005/8/layout/hierarchy3"/>
    <dgm:cxn modelId="{14B355C8-E61A-4B66-978A-07503F9FDE99}" type="presParOf" srcId="{B2CB9A56-521D-4257-B3EF-86107315DD35}" destId="{08CB5407-9318-4F26-9180-EDFA4A278BC5}" srcOrd="7" destOrd="0" presId="urn:microsoft.com/office/officeart/2005/8/layout/hierarchy3"/>
    <dgm:cxn modelId="{725E5FE8-D916-4650-A05A-2E8B971D42C7}" type="presParOf" srcId="{B2CB9A56-521D-4257-B3EF-86107315DD35}" destId="{766EE087-F500-4C4F-B0D9-5D4904B58EFF}" srcOrd="8" destOrd="0" presId="urn:microsoft.com/office/officeart/2005/8/layout/hierarchy3"/>
    <dgm:cxn modelId="{42867781-DFFD-4285-9307-68681318D4F6}" type="presParOf" srcId="{B2CB9A56-521D-4257-B3EF-86107315DD35}" destId="{009F2AF0-47EB-4683-904E-D425D61DFF1D}" srcOrd="9" destOrd="0" presId="urn:microsoft.com/office/officeart/2005/8/layout/hierarchy3"/>
    <dgm:cxn modelId="{94BD8DFA-0CE7-416B-977D-515D2352CD10}" type="presParOf" srcId="{81DEF2D2-8943-4FC9-B45E-816CCDCE1394}" destId="{30ED418F-072F-4E8D-B506-817A742A987C}" srcOrd="2" destOrd="0" presId="urn:microsoft.com/office/officeart/2005/8/layout/hierarchy3"/>
    <dgm:cxn modelId="{3E0EA8AA-2D0A-40AB-8E69-0C1FA2640039}" type="presParOf" srcId="{30ED418F-072F-4E8D-B506-817A742A987C}" destId="{2A1060BD-7112-4620-9643-3FC0BE7DD4C6}" srcOrd="0" destOrd="0" presId="urn:microsoft.com/office/officeart/2005/8/layout/hierarchy3"/>
    <dgm:cxn modelId="{EBD0024F-6E4C-4B49-9838-0C5B65756075}" type="presParOf" srcId="{2A1060BD-7112-4620-9643-3FC0BE7DD4C6}" destId="{8AFE9440-39C2-4FC7-98F4-2D3BF4D250FA}" srcOrd="0" destOrd="0" presId="urn:microsoft.com/office/officeart/2005/8/layout/hierarchy3"/>
    <dgm:cxn modelId="{B7E5F254-1F2A-467A-B1E4-CFC496953687}" type="presParOf" srcId="{2A1060BD-7112-4620-9643-3FC0BE7DD4C6}" destId="{65014AC8-0AA3-41B8-8210-F0FB730E9616}" srcOrd="1" destOrd="0" presId="urn:microsoft.com/office/officeart/2005/8/layout/hierarchy3"/>
    <dgm:cxn modelId="{A48FD554-AF0F-40B4-A9C2-E18F8D4EAD58}" type="presParOf" srcId="{30ED418F-072F-4E8D-B506-817A742A987C}" destId="{204629F3-95AF-4518-A08B-D90A26F3AC47}" srcOrd="1" destOrd="0" presId="urn:microsoft.com/office/officeart/2005/8/layout/hierarchy3"/>
    <dgm:cxn modelId="{F9E13680-356E-4086-AB5E-634F099E36BB}" type="presParOf" srcId="{204629F3-95AF-4518-A08B-D90A26F3AC47}" destId="{870CE2A1-BD82-4B90-9115-E42C1025160B}" srcOrd="0" destOrd="0" presId="urn:microsoft.com/office/officeart/2005/8/layout/hierarchy3"/>
    <dgm:cxn modelId="{23EC315E-59DF-4B09-B9A3-A4CC1523A385}" type="presParOf" srcId="{204629F3-95AF-4518-A08B-D90A26F3AC47}" destId="{FC73B87C-4BA5-420F-82AC-98310592CBA7}" srcOrd="1" destOrd="0" presId="urn:microsoft.com/office/officeart/2005/8/layout/hierarchy3"/>
    <dgm:cxn modelId="{8C0504EF-8BA2-4B71-957A-CD3808644940}" type="presParOf" srcId="{204629F3-95AF-4518-A08B-D90A26F3AC47}" destId="{4390B1A3-7594-4D2D-A5B4-FE672AA8BD5A}" srcOrd="2" destOrd="0" presId="urn:microsoft.com/office/officeart/2005/8/layout/hierarchy3"/>
    <dgm:cxn modelId="{E328EF3F-3709-44BC-8A43-C3D1175F1978}" type="presParOf" srcId="{204629F3-95AF-4518-A08B-D90A26F3AC47}" destId="{694BC041-9EDD-469F-BA83-3B26C5659728}" srcOrd="3" destOrd="0" presId="urn:microsoft.com/office/officeart/2005/8/layout/hierarchy3"/>
    <dgm:cxn modelId="{AD5025FE-17EB-4A1B-8E4C-D2063D9F1711}" type="presParOf" srcId="{81DEF2D2-8943-4FC9-B45E-816CCDCE1394}" destId="{0A43198D-E2BA-4A78-912C-B54C3818317A}" srcOrd="3" destOrd="0" presId="urn:microsoft.com/office/officeart/2005/8/layout/hierarchy3"/>
    <dgm:cxn modelId="{5D318F2B-CD35-420F-A1A6-8B1A36FF734F}" type="presParOf" srcId="{0A43198D-E2BA-4A78-912C-B54C3818317A}" destId="{E2D5B50D-2025-4526-A750-0BDA1AAA6CE0}" srcOrd="0" destOrd="0" presId="urn:microsoft.com/office/officeart/2005/8/layout/hierarchy3"/>
    <dgm:cxn modelId="{0FC3F5A7-6D9A-46BB-8C9B-83BE64EED2DD}" type="presParOf" srcId="{E2D5B50D-2025-4526-A750-0BDA1AAA6CE0}" destId="{7EDDC425-5812-4605-9FA6-80AFAA96E818}" srcOrd="0" destOrd="0" presId="urn:microsoft.com/office/officeart/2005/8/layout/hierarchy3"/>
    <dgm:cxn modelId="{D3863DA5-273F-468E-8361-2D36ED51029A}" type="presParOf" srcId="{E2D5B50D-2025-4526-A750-0BDA1AAA6CE0}" destId="{305F27A8-E7ED-4ADF-9E18-06DE75974E87}" srcOrd="1" destOrd="0" presId="urn:microsoft.com/office/officeart/2005/8/layout/hierarchy3"/>
    <dgm:cxn modelId="{D985850A-AFC8-4AB8-91FB-6F552A1595AF}" type="presParOf" srcId="{0A43198D-E2BA-4A78-912C-B54C3818317A}" destId="{B8804049-AC5D-4A22-BD06-8631FD335419}" srcOrd="1" destOrd="0" presId="urn:microsoft.com/office/officeart/2005/8/layout/hierarchy3"/>
    <dgm:cxn modelId="{324CA5D8-3918-4A9A-B6EB-947D2F60303C}" type="presParOf" srcId="{B8804049-AC5D-4A22-BD06-8631FD335419}" destId="{B940D1FA-3E29-4318-A428-6E9A9C47E93A}" srcOrd="0" destOrd="0" presId="urn:microsoft.com/office/officeart/2005/8/layout/hierarchy3"/>
    <dgm:cxn modelId="{BF7303A0-FAF5-40FF-A76F-1642B5A35322}" type="presParOf" srcId="{B8804049-AC5D-4A22-BD06-8631FD335419}" destId="{6C69A602-7DED-4091-A27A-26B5A0D8A476}" srcOrd="1" destOrd="0" presId="urn:microsoft.com/office/officeart/2005/8/layout/hierarchy3"/>
    <dgm:cxn modelId="{0ADE6473-B5D8-484D-B570-07E7A541C0CD}" type="presParOf" srcId="{B8804049-AC5D-4A22-BD06-8631FD335419}" destId="{C53570BB-2F75-4D5F-AA2D-557675C3B0B4}" srcOrd="2" destOrd="0" presId="urn:microsoft.com/office/officeart/2005/8/layout/hierarchy3"/>
    <dgm:cxn modelId="{0B620B85-DF75-45B6-9778-1C6018E84352}" type="presParOf" srcId="{B8804049-AC5D-4A22-BD06-8631FD335419}" destId="{F3688E8C-3AFE-4B16-8345-38CE030BB35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4A2954-1964-40AD-9970-88AE373E8BE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8CEFD8-45F9-459B-B415-B4B0ECCE0199}">
      <dgm:prSet phldrT="[Text]"/>
      <dgm:spPr/>
      <dgm:t>
        <a:bodyPr/>
        <a:lstStyle/>
        <a:p>
          <a:r>
            <a:rPr lang="en-US" dirty="0"/>
            <a:t>Front End</a:t>
          </a:r>
        </a:p>
      </dgm:t>
    </dgm:pt>
    <dgm:pt modelId="{F2F27345-3319-4844-8C1A-47A346B9BCC3}" type="parTrans" cxnId="{DC50CFE9-EAED-4CEE-AEDC-BFB21FF471EA}">
      <dgm:prSet/>
      <dgm:spPr/>
      <dgm:t>
        <a:bodyPr/>
        <a:lstStyle/>
        <a:p>
          <a:endParaRPr lang="en-US"/>
        </a:p>
      </dgm:t>
    </dgm:pt>
    <dgm:pt modelId="{A10107C5-7562-4B02-B88C-46663D7E00EC}" type="sibTrans" cxnId="{DC50CFE9-EAED-4CEE-AEDC-BFB21FF471EA}">
      <dgm:prSet/>
      <dgm:spPr/>
      <dgm:t>
        <a:bodyPr/>
        <a:lstStyle/>
        <a:p>
          <a:endParaRPr lang="en-US"/>
        </a:p>
      </dgm:t>
    </dgm:pt>
    <dgm:pt modelId="{3344E9BB-D94F-42DD-978E-315B1AE6C7DA}">
      <dgm:prSet phldrT="[Text]"/>
      <dgm:spPr/>
      <dgm:t>
        <a:bodyPr/>
        <a:lstStyle/>
        <a:p>
          <a:r>
            <a:rPr lang="en-US" dirty="0"/>
            <a:t>Back End</a:t>
          </a:r>
        </a:p>
      </dgm:t>
    </dgm:pt>
    <dgm:pt modelId="{3F18E4A5-E889-4A70-82E7-C1AE9E5BC2EC}" type="parTrans" cxnId="{22FCF052-90F0-44E6-BC42-2F9D47027E2A}">
      <dgm:prSet/>
      <dgm:spPr/>
      <dgm:t>
        <a:bodyPr/>
        <a:lstStyle/>
        <a:p>
          <a:endParaRPr lang="en-US"/>
        </a:p>
      </dgm:t>
    </dgm:pt>
    <dgm:pt modelId="{DF19400F-E05D-49CF-B89A-57AD8330F7DC}" type="sibTrans" cxnId="{22FCF052-90F0-44E6-BC42-2F9D47027E2A}">
      <dgm:prSet/>
      <dgm:spPr/>
      <dgm:t>
        <a:bodyPr/>
        <a:lstStyle/>
        <a:p>
          <a:endParaRPr lang="en-US"/>
        </a:p>
      </dgm:t>
    </dgm:pt>
    <dgm:pt modelId="{FAEC20E9-277D-47A4-A5E6-8DBEA2067A79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317DD682-3F49-47FD-8694-096F89F06AF8}" type="parTrans" cxnId="{718BE191-0321-477E-8D91-B12F659BA7A0}">
      <dgm:prSet/>
      <dgm:spPr/>
      <dgm:t>
        <a:bodyPr/>
        <a:lstStyle/>
        <a:p>
          <a:endParaRPr lang="en-US"/>
        </a:p>
      </dgm:t>
    </dgm:pt>
    <dgm:pt modelId="{152911AA-060C-4436-91EB-FD4172CC9689}" type="sibTrans" cxnId="{718BE191-0321-477E-8D91-B12F659BA7A0}">
      <dgm:prSet/>
      <dgm:spPr/>
      <dgm:t>
        <a:bodyPr/>
        <a:lstStyle/>
        <a:p>
          <a:endParaRPr lang="en-US"/>
        </a:p>
      </dgm:t>
    </dgm:pt>
    <dgm:pt modelId="{2E29C730-70A9-452D-B221-1162A3C849EF}">
      <dgm:prSet phldrT="[Text]"/>
      <dgm:spPr/>
      <dgm:t>
        <a:bodyPr/>
        <a:lstStyle/>
        <a:p>
          <a:r>
            <a:rPr lang="en-US" dirty="0"/>
            <a:t>Application Server</a:t>
          </a:r>
        </a:p>
      </dgm:t>
    </dgm:pt>
    <dgm:pt modelId="{89240F92-28C0-4AF4-8AE2-9C97A57EA97D}" type="parTrans" cxnId="{3D24BAF4-95B0-473D-97E7-D2E7D3C2795B}">
      <dgm:prSet/>
      <dgm:spPr/>
      <dgm:t>
        <a:bodyPr/>
        <a:lstStyle/>
        <a:p>
          <a:endParaRPr lang="en-US"/>
        </a:p>
      </dgm:t>
    </dgm:pt>
    <dgm:pt modelId="{01F6EECF-4EC7-4ABF-BF76-18D82518D1B7}" type="sibTrans" cxnId="{3D24BAF4-95B0-473D-97E7-D2E7D3C2795B}">
      <dgm:prSet/>
      <dgm:spPr/>
      <dgm:t>
        <a:bodyPr/>
        <a:lstStyle/>
        <a:p>
          <a:endParaRPr lang="en-US"/>
        </a:p>
      </dgm:t>
    </dgm:pt>
    <dgm:pt modelId="{6D70D485-E832-4987-AE5C-EBCAEC83EB94}">
      <dgm:prSet phldrT="[Text]"/>
      <dgm:spPr/>
      <dgm:t>
        <a:bodyPr/>
        <a:lstStyle/>
        <a:p>
          <a:r>
            <a:rPr lang="en-US" dirty="0" err="1"/>
            <a:t>Blazor</a:t>
          </a:r>
          <a:endParaRPr lang="en-US" dirty="0"/>
        </a:p>
      </dgm:t>
    </dgm:pt>
    <dgm:pt modelId="{B7BFFB74-6B92-4E85-884D-BA2E863F57B7}" type="parTrans" cxnId="{4A2465E0-7911-4C91-9BF7-C077B534D3C7}">
      <dgm:prSet/>
      <dgm:spPr/>
      <dgm:t>
        <a:bodyPr/>
        <a:lstStyle/>
        <a:p>
          <a:endParaRPr lang="en-US"/>
        </a:p>
      </dgm:t>
    </dgm:pt>
    <dgm:pt modelId="{75B3CB68-B8D8-460F-BF7C-34C0C110948C}" type="sibTrans" cxnId="{4A2465E0-7911-4C91-9BF7-C077B534D3C7}">
      <dgm:prSet/>
      <dgm:spPr/>
      <dgm:t>
        <a:bodyPr/>
        <a:lstStyle/>
        <a:p>
          <a:endParaRPr lang="en-US"/>
        </a:p>
      </dgm:t>
    </dgm:pt>
    <dgm:pt modelId="{935D7DD8-960C-4E67-AEC2-515029F87336}">
      <dgm:prSet phldrT="[Text]"/>
      <dgm:spPr/>
      <dgm:t>
        <a:bodyPr/>
        <a:lstStyle/>
        <a:p>
          <a:r>
            <a:rPr lang="en-US" dirty="0"/>
            <a:t>TypeScript</a:t>
          </a:r>
        </a:p>
      </dgm:t>
    </dgm:pt>
    <dgm:pt modelId="{CF2FCE2F-7EEB-4BC2-9664-D58C8E5E7D15}" type="parTrans" cxnId="{6DFE8A99-CC7C-46B9-BCFC-73D891FD3E80}">
      <dgm:prSet/>
      <dgm:spPr/>
      <dgm:t>
        <a:bodyPr/>
        <a:lstStyle/>
        <a:p>
          <a:endParaRPr lang="en-US"/>
        </a:p>
      </dgm:t>
    </dgm:pt>
    <dgm:pt modelId="{BD7072F0-823B-4A94-BE44-7593336FA511}" type="sibTrans" cxnId="{6DFE8A99-CC7C-46B9-BCFC-73D891FD3E80}">
      <dgm:prSet/>
      <dgm:spPr/>
      <dgm:t>
        <a:bodyPr/>
        <a:lstStyle/>
        <a:p>
          <a:endParaRPr lang="en-US"/>
        </a:p>
      </dgm:t>
    </dgm:pt>
    <dgm:pt modelId="{CA9D74C8-D962-4EA7-B916-4EB686C30431}">
      <dgm:prSet phldrT="[Text]"/>
      <dgm:spPr/>
      <dgm:t>
        <a:bodyPr/>
        <a:lstStyle/>
        <a:p>
          <a:r>
            <a:rPr lang="en-US" dirty="0"/>
            <a:t>ASP. Net Razor</a:t>
          </a:r>
        </a:p>
      </dgm:t>
    </dgm:pt>
    <dgm:pt modelId="{5076BD49-99C8-4BDC-B047-F0DBB6D87444}" type="parTrans" cxnId="{24B5DFD0-CA2C-47BA-B0A6-DE58305E5492}">
      <dgm:prSet/>
      <dgm:spPr/>
      <dgm:t>
        <a:bodyPr/>
        <a:lstStyle/>
        <a:p>
          <a:endParaRPr lang="en-US"/>
        </a:p>
      </dgm:t>
    </dgm:pt>
    <dgm:pt modelId="{CCA2966F-55BC-41DC-BABD-6D2431828AC1}" type="sibTrans" cxnId="{24B5DFD0-CA2C-47BA-B0A6-DE58305E5492}">
      <dgm:prSet/>
      <dgm:spPr/>
      <dgm:t>
        <a:bodyPr/>
        <a:lstStyle/>
        <a:p>
          <a:endParaRPr lang="en-US"/>
        </a:p>
      </dgm:t>
    </dgm:pt>
    <dgm:pt modelId="{68327806-6DF5-480B-BAC1-7A6250759D67}">
      <dgm:prSet phldrT="[Text]"/>
      <dgm:spPr/>
      <dgm:t>
        <a:bodyPr/>
        <a:lstStyle/>
        <a:p>
          <a:r>
            <a:rPr lang="en-US" dirty="0"/>
            <a:t>.NET 5.0</a:t>
          </a:r>
        </a:p>
      </dgm:t>
    </dgm:pt>
    <dgm:pt modelId="{4AE9EFD2-C700-4A8A-B229-D7610CE008DB}" type="parTrans" cxnId="{406103A5-D58E-4B34-9446-F3944E8FD788}">
      <dgm:prSet/>
      <dgm:spPr/>
      <dgm:t>
        <a:bodyPr/>
        <a:lstStyle/>
        <a:p>
          <a:endParaRPr lang="en-US"/>
        </a:p>
      </dgm:t>
    </dgm:pt>
    <dgm:pt modelId="{EF0E29AC-8A8F-4DCD-A584-656B86B09A07}" type="sibTrans" cxnId="{406103A5-D58E-4B34-9446-F3944E8FD788}">
      <dgm:prSet/>
      <dgm:spPr/>
      <dgm:t>
        <a:bodyPr/>
        <a:lstStyle/>
        <a:p>
          <a:endParaRPr lang="en-US"/>
        </a:p>
      </dgm:t>
    </dgm:pt>
    <dgm:pt modelId="{AC99AC9B-192F-41FC-AA8C-028976E90F0A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CC2002BA-81C8-4906-994C-FA6BD3031A7B}" type="parTrans" cxnId="{8531F6F4-C56A-47DB-84C5-5D1DD44A0000}">
      <dgm:prSet/>
      <dgm:spPr/>
      <dgm:t>
        <a:bodyPr/>
        <a:lstStyle/>
        <a:p>
          <a:endParaRPr lang="en-US"/>
        </a:p>
      </dgm:t>
    </dgm:pt>
    <dgm:pt modelId="{E589A415-ADA7-4584-853F-EE99896526D9}" type="sibTrans" cxnId="{8531F6F4-C56A-47DB-84C5-5D1DD44A0000}">
      <dgm:prSet/>
      <dgm:spPr/>
      <dgm:t>
        <a:bodyPr/>
        <a:lstStyle/>
        <a:p>
          <a:endParaRPr lang="en-US"/>
        </a:p>
      </dgm:t>
    </dgm:pt>
    <dgm:pt modelId="{46FE4EDA-14A5-448F-AE67-6755F775FC04}">
      <dgm:prSet phldrT="[Text]"/>
      <dgm:spPr/>
      <dgm:t>
        <a:bodyPr/>
        <a:lstStyle/>
        <a:p>
          <a:r>
            <a:rPr lang="en-US" dirty="0"/>
            <a:t>SQL Server</a:t>
          </a:r>
        </a:p>
      </dgm:t>
    </dgm:pt>
    <dgm:pt modelId="{8D6E25C0-1155-4F9F-92FD-69F10924AABD}" type="parTrans" cxnId="{A1678A9B-AE34-47D8-8922-18E90AFE5021}">
      <dgm:prSet/>
      <dgm:spPr/>
      <dgm:t>
        <a:bodyPr/>
        <a:lstStyle/>
        <a:p>
          <a:endParaRPr lang="en-US"/>
        </a:p>
      </dgm:t>
    </dgm:pt>
    <dgm:pt modelId="{C1BD4D93-3BEA-4818-97C3-3FFEFF5EF555}" type="sibTrans" cxnId="{A1678A9B-AE34-47D8-8922-18E90AFE5021}">
      <dgm:prSet/>
      <dgm:spPr/>
      <dgm:t>
        <a:bodyPr/>
        <a:lstStyle/>
        <a:p>
          <a:endParaRPr lang="en-US"/>
        </a:p>
      </dgm:t>
    </dgm:pt>
    <dgm:pt modelId="{92DAD882-9091-4F4F-A53B-14E2AEA45D25}">
      <dgm:prSet phldrT="[Text]"/>
      <dgm:spPr/>
      <dgm:t>
        <a:bodyPr/>
        <a:lstStyle/>
        <a:p>
          <a:r>
            <a:rPr lang="en-US" dirty="0"/>
            <a:t>IIS</a:t>
          </a:r>
        </a:p>
      </dgm:t>
    </dgm:pt>
    <dgm:pt modelId="{D84EB619-CED7-45A5-8823-854CC2FF1469}" type="parTrans" cxnId="{B9A6821B-76CE-4B4F-968D-0D64ABF31D97}">
      <dgm:prSet/>
      <dgm:spPr/>
      <dgm:t>
        <a:bodyPr/>
        <a:lstStyle/>
        <a:p>
          <a:endParaRPr lang="en-US"/>
        </a:p>
      </dgm:t>
    </dgm:pt>
    <dgm:pt modelId="{D41B75B1-6C40-409F-80DB-CCE7A17C7A2F}" type="sibTrans" cxnId="{B9A6821B-76CE-4B4F-968D-0D64ABF31D97}">
      <dgm:prSet/>
      <dgm:spPr/>
      <dgm:t>
        <a:bodyPr/>
        <a:lstStyle/>
        <a:p>
          <a:endParaRPr lang="en-US"/>
        </a:p>
      </dgm:t>
    </dgm:pt>
    <dgm:pt modelId="{5189FDFF-55D7-48EC-9875-46D7F8568233}">
      <dgm:prSet phldrT="[Text]"/>
      <dgm:spPr/>
      <dgm:t>
        <a:bodyPr/>
        <a:lstStyle/>
        <a:p>
          <a:r>
            <a:rPr lang="en-US" dirty="0"/>
            <a:t>ARR</a:t>
          </a:r>
        </a:p>
      </dgm:t>
    </dgm:pt>
    <dgm:pt modelId="{BAA9072E-0166-404B-9C09-5012FB002611}" type="parTrans" cxnId="{FEA0DE6A-770F-42B6-ADD9-5E73156E19C6}">
      <dgm:prSet/>
      <dgm:spPr/>
      <dgm:t>
        <a:bodyPr/>
        <a:lstStyle/>
        <a:p>
          <a:endParaRPr lang="en-US"/>
        </a:p>
      </dgm:t>
    </dgm:pt>
    <dgm:pt modelId="{416D44AB-A11D-4A97-B92C-7E9B3190F188}" type="sibTrans" cxnId="{FEA0DE6A-770F-42B6-ADD9-5E73156E19C6}">
      <dgm:prSet/>
      <dgm:spPr/>
      <dgm:t>
        <a:bodyPr/>
        <a:lstStyle/>
        <a:p>
          <a:endParaRPr lang="en-US"/>
        </a:p>
      </dgm:t>
    </dgm:pt>
    <dgm:pt modelId="{D47ECCA4-DAC4-4B3C-B348-61855389B79D}">
      <dgm:prSet phldrT="[Text]"/>
      <dgm:spPr/>
      <dgm:t>
        <a:bodyPr/>
        <a:lstStyle/>
        <a:p>
          <a:r>
            <a:rPr lang="en-US" dirty="0"/>
            <a:t>Elastic Search</a:t>
          </a:r>
        </a:p>
      </dgm:t>
    </dgm:pt>
    <dgm:pt modelId="{E8D0810A-D3CA-48E9-806E-3146D64C9071}" type="parTrans" cxnId="{BE04AC3B-3CD9-4B2B-B040-6002B7827E42}">
      <dgm:prSet/>
      <dgm:spPr/>
      <dgm:t>
        <a:bodyPr/>
        <a:lstStyle/>
        <a:p>
          <a:endParaRPr lang="en-US"/>
        </a:p>
      </dgm:t>
    </dgm:pt>
    <dgm:pt modelId="{4078C128-FFBC-46BE-AD3F-0D263ADC4920}" type="sibTrans" cxnId="{BE04AC3B-3CD9-4B2B-B040-6002B7827E42}">
      <dgm:prSet/>
      <dgm:spPr/>
      <dgm:t>
        <a:bodyPr/>
        <a:lstStyle/>
        <a:p>
          <a:endParaRPr lang="en-US"/>
        </a:p>
      </dgm:t>
    </dgm:pt>
    <dgm:pt modelId="{314FA812-75B7-4D2C-ABBD-0B1F30921669}">
      <dgm:prSet phldrT="[Text]"/>
      <dgm:spPr/>
      <dgm:t>
        <a:bodyPr/>
        <a:lstStyle/>
        <a:p>
          <a:r>
            <a:rPr lang="en-US" dirty="0"/>
            <a:t>Angular 11</a:t>
          </a:r>
        </a:p>
      </dgm:t>
    </dgm:pt>
    <dgm:pt modelId="{05E8DDE8-32AC-43FF-9556-CF523B9B8B20}" type="parTrans" cxnId="{14FF2412-6592-4201-A278-150930D16C80}">
      <dgm:prSet/>
      <dgm:spPr/>
      <dgm:t>
        <a:bodyPr/>
        <a:lstStyle/>
        <a:p>
          <a:endParaRPr lang="en-US"/>
        </a:p>
      </dgm:t>
    </dgm:pt>
    <dgm:pt modelId="{77ED06BA-20D7-454A-A9FF-FC570F807643}" type="sibTrans" cxnId="{14FF2412-6592-4201-A278-150930D16C80}">
      <dgm:prSet/>
      <dgm:spPr/>
      <dgm:t>
        <a:bodyPr/>
        <a:lstStyle/>
        <a:p>
          <a:endParaRPr lang="en-US"/>
        </a:p>
      </dgm:t>
    </dgm:pt>
    <dgm:pt modelId="{14935052-0C62-4B14-8582-60C962C415DB}">
      <dgm:prSet phldrT="[Text]"/>
      <dgm:spPr/>
      <dgm:t>
        <a:bodyPr/>
        <a:lstStyle/>
        <a:p>
          <a:r>
            <a:rPr lang="en-US" dirty="0"/>
            <a:t>Rest API</a:t>
          </a:r>
        </a:p>
      </dgm:t>
    </dgm:pt>
    <dgm:pt modelId="{E9057206-0EB7-4988-BCF0-6A3FF1B7E725}" type="parTrans" cxnId="{F5712C37-F732-402A-8AF8-5335DC068657}">
      <dgm:prSet/>
      <dgm:spPr/>
      <dgm:t>
        <a:bodyPr/>
        <a:lstStyle/>
        <a:p>
          <a:endParaRPr lang="en-US"/>
        </a:p>
      </dgm:t>
    </dgm:pt>
    <dgm:pt modelId="{955907D9-0C84-4D8D-967C-C9BD5A8A5DF0}" type="sibTrans" cxnId="{F5712C37-F732-402A-8AF8-5335DC068657}">
      <dgm:prSet/>
      <dgm:spPr/>
      <dgm:t>
        <a:bodyPr/>
        <a:lstStyle/>
        <a:p>
          <a:endParaRPr lang="en-US"/>
        </a:p>
      </dgm:t>
    </dgm:pt>
    <dgm:pt modelId="{6DBCE5DF-E89E-4BE2-A870-BE1CFAE1CC01}">
      <dgm:prSet phldrT="[Text]"/>
      <dgm:spPr/>
      <dgm:t>
        <a:bodyPr/>
        <a:lstStyle/>
        <a:p>
          <a:r>
            <a:rPr lang="en-US" dirty="0"/>
            <a:t>SOAP Web Services</a:t>
          </a:r>
        </a:p>
      </dgm:t>
    </dgm:pt>
    <dgm:pt modelId="{32BF8227-F37B-43FC-9185-62A98EE2D2B5}" type="parTrans" cxnId="{5096173F-A60F-4F49-9232-14B0C730D6E1}">
      <dgm:prSet/>
      <dgm:spPr/>
      <dgm:t>
        <a:bodyPr/>
        <a:lstStyle/>
        <a:p>
          <a:endParaRPr lang="en-US"/>
        </a:p>
      </dgm:t>
    </dgm:pt>
    <dgm:pt modelId="{9AD16324-0664-4F97-A88E-2C73F71C01AC}" type="sibTrans" cxnId="{5096173F-A60F-4F49-9232-14B0C730D6E1}">
      <dgm:prSet/>
      <dgm:spPr/>
      <dgm:t>
        <a:bodyPr/>
        <a:lstStyle/>
        <a:p>
          <a:endParaRPr lang="en-US"/>
        </a:p>
      </dgm:t>
    </dgm:pt>
    <dgm:pt modelId="{647D9CC9-2EE8-4C28-A8FD-C52DDB3F77CA}">
      <dgm:prSet phldrT="[Text]"/>
      <dgm:spPr/>
      <dgm:t>
        <a:bodyPr/>
        <a:lstStyle/>
        <a:p>
          <a:r>
            <a:rPr lang="en-US" dirty="0" err="1"/>
            <a:t>gRPC</a:t>
          </a:r>
          <a:endParaRPr lang="en-US" dirty="0"/>
        </a:p>
      </dgm:t>
    </dgm:pt>
    <dgm:pt modelId="{BE92B49D-EF57-4405-AC98-3E36FCBB01C5}" type="parTrans" cxnId="{11DB44BD-0103-4371-B89C-067B13F03C1C}">
      <dgm:prSet/>
      <dgm:spPr/>
      <dgm:t>
        <a:bodyPr/>
        <a:lstStyle/>
        <a:p>
          <a:endParaRPr lang="en-US"/>
        </a:p>
      </dgm:t>
    </dgm:pt>
    <dgm:pt modelId="{BA13B02C-AA17-4F7D-96C2-5FF8B61CF94F}" type="sibTrans" cxnId="{11DB44BD-0103-4371-B89C-067B13F03C1C}">
      <dgm:prSet/>
      <dgm:spPr/>
      <dgm:t>
        <a:bodyPr/>
        <a:lstStyle/>
        <a:p>
          <a:endParaRPr lang="en-US"/>
        </a:p>
      </dgm:t>
    </dgm:pt>
    <dgm:pt modelId="{A2F614B6-76D6-4030-92E9-9DCFD0D23348}">
      <dgm:prSet phldrT="[Text]"/>
      <dgm:spPr/>
      <dgm:t>
        <a:bodyPr/>
        <a:lstStyle/>
        <a:p>
          <a:r>
            <a:rPr lang="en-US" dirty="0"/>
            <a:t>Redis/</a:t>
          </a:r>
          <a:r>
            <a:rPr lang="en-US" dirty="0" err="1"/>
            <a:t>CosmosDB</a:t>
          </a:r>
          <a:endParaRPr lang="en-US" dirty="0"/>
        </a:p>
      </dgm:t>
    </dgm:pt>
    <dgm:pt modelId="{C9F53028-CC1D-435D-8794-7282BD05C35F}" type="parTrans" cxnId="{1B9E7D61-1DF3-4945-BA70-11E28C26533B}">
      <dgm:prSet/>
      <dgm:spPr/>
      <dgm:t>
        <a:bodyPr/>
        <a:lstStyle/>
        <a:p>
          <a:endParaRPr lang="en-US"/>
        </a:p>
      </dgm:t>
    </dgm:pt>
    <dgm:pt modelId="{7D752C96-38F2-4BF6-B5C1-50CE01C144CA}" type="sibTrans" cxnId="{1B9E7D61-1DF3-4945-BA70-11E28C26533B}">
      <dgm:prSet/>
      <dgm:spPr/>
      <dgm:t>
        <a:bodyPr/>
        <a:lstStyle/>
        <a:p>
          <a:endParaRPr lang="en-US"/>
        </a:p>
      </dgm:t>
    </dgm:pt>
    <dgm:pt modelId="{191127D2-3314-4D98-B11D-157362257BAC}" type="pres">
      <dgm:prSet presAssocID="{A24A2954-1964-40AD-9970-88AE373E8B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0DDF93-A85A-4EE2-8738-E4A9A5184B57}" type="pres">
      <dgm:prSet presAssocID="{7A8CEFD8-45F9-459B-B415-B4B0ECCE0199}" presName="root" presStyleCnt="0"/>
      <dgm:spPr/>
    </dgm:pt>
    <dgm:pt modelId="{1C9A53D6-2B6C-44F2-807A-62B99BF1A718}" type="pres">
      <dgm:prSet presAssocID="{7A8CEFD8-45F9-459B-B415-B4B0ECCE0199}" presName="rootComposite" presStyleCnt="0"/>
      <dgm:spPr/>
    </dgm:pt>
    <dgm:pt modelId="{18C7BDC0-2D8B-4E08-A3A6-215C0CA94481}" type="pres">
      <dgm:prSet presAssocID="{7A8CEFD8-45F9-459B-B415-B4B0ECCE0199}" presName="rootText" presStyleLbl="node1" presStyleIdx="0" presStyleCnt="4"/>
      <dgm:spPr/>
    </dgm:pt>
    <dgm:pt modelId="{E4F1125F-2BBA-4AF8-A215-E1864A255F44}" type="pres">
      <dgm:prSet presAssocID="{7A8CEFD8-45F9-459B-B415-B4B0ECCE0199}" presName="rootConnector" presStyleLbl="node1" presStyleIdx="0" presStyleCnt="4"/>
      <dgm:spPr/>
    </dgm:pt>
    <dgm:pt modelId="{F9DD1006-9BBC-4068-9145-747EE4E20DAB}" type="pres">
      <dgm:prSet presAssocID="{7A8CEFD8-45F9-459B-B415-B4B0ECCE0199}" presName="childShape" presStyleCnt="0"/>
      <dgm:spPr/>
    </dgm:pt>
    <dgm:pt modelId="{690F52FC-604B-4E5A-A53C-B02263F6314B}" type="pres">
      <dgm:prSet presAssocID="{05E8DDE8-32AC-43FF-9556-CF523B9B8B20}" presName="Name13" presStyleLbl="parChTrans1D2" presStyleIdx="0" presStyleCnt="14"/>
      <dgm:spPr/>
    </dgm:pt>
    <dgm:pt modelId="{A2DB50BB-3531-45BC-8C8B-E58F9CEC3C6D}" type="pres">
      <dgm:prSet presAssocID="{314FA812-75B7-4D2C-ABBD-0B1F30921669}" presName="childText" presStyleLbl="bgAcc1" presStyleIdx="0" presStyleCnt="14">
        <dgm:presLayoutVars>
          <dgm:bulletEnabled val="1"/>
        </dgm:presLayoutVars>
      </dgm:prSet>
      <dgm:spPr/>
    </dgm:pt>
    <dgm:pt modelId="{C996C9FC-DBE0-4EE5-B9B2-E1BFFC7BF5EE}" type="pres">
      <dgm:prSet presAssocID="{B7BFFB74-6B92-4E85-884D-BA2E863F57B7}" presName="Name13" presStyleLbl="parChTrans1D2" presStyleIdx="1" presStyleCnt="14"/>
      <dgm:spPr/>
    </dgm:pt>
    <dgm:pt modelId="{A4F59546-4A5B-4622-A3B8-37E50F0A3659}" type="pres">
      <dgm:prSet presAssocID="{6D70D485-E832-4987-AE5C-EBCAEC83EB94}" presName="childText" presStyleLbl="bgAcc1" presStyleIdx="1" presStyleCnt="14">
        <dgm:presLayoutVars>
          <dgm:bulletEnabled val="1"/>
        </dgm:presLayoutVars>
      </dgm:prSet>
      <dgm:spPr/>
    </dgm:pt>
    <dgm:pt modelId="{ABEE0AC3-E744-414A-AD2F-A8EEEE3A57A9}" type="pres">
      <dgm:prSet presAssocID="{CF2FCE2F-7EEB-4BC2-9664-D58C8E5E7D15}" presName="Name13" presStyleLbl="parChTrans1D2" presStyleIdx="2" presStyleCnt="14"/>
      <dgm:spPr/>
    </dgm:pt>
    <dgm:pt modelId="{D5DA3683-A81D-4C91-9476-8F6A1229189C}" type="pres">
      <dgm:prSet presAssocID="{935D7DD8-960C-4E67-AEC2-515029F87336}" presName="childText" presStyleLbl="bgAcc1" presStyleIdx="2" presStyleCnt="14">
        <dgm:presLayoutVars>
          <dgm:bulletEnabled val="1"/>
        </dgm:presLayoutVars>
      </dgm:prSet>
      <dgm:spPr/>
    </dgm:pt>
    <dgm:pt modelId="{122C750C-D88E-47F9-81A1-39BEF0A278CE}" type="pres">
      <dgm:prSet presAssocID="{5076BD49-99C8-4BDC-B047-F0DBB6D87444}" presName="Name13" presStyleLbl="parChTrans1D2" presStyleIdx="3" presStyleCnt="14"/>
      <dgm:spPr/>
    </dgm:pt>
    <dgm:pt modelId="{816A55D2-4D2E-4FAD-9079-657AB3D95B05}" type="pres">
      <dgm:prSet presAssocID="{CA9D74C8-D962-4EA7-B916-4EB686C30431}" presName="childText" presStyleLbl="bgAcc1" presStyleIdx="3" presStyleCnt="14">
        <dgm:presLayoutVars>
          <dgm:bulletEnabled val="1"/>
        </dgm:presLayoutVars>
      </dgm:prSet>
      <dgm:spPr/>
    </dgm:pt>
    <dgm:pt modelId="{973F6B89-83A4-464A-B721-2845C6C5E8B0}" type="pres">
      <dgm:prSet presAssocID="{3344E9BB-D94F-42DD-978E-315B1AE6C7DA}" presName="root" presStyleCnt="0"/>
      <dgm:spPr/>
    </dgm:pt>
    <dgm:pt modelId="{B8D69B87-A89B-4E59-B6F6-ED71D4379EBA}" type="pres">
      <dgm:prSet presAssocID="{3344E9BB-D94F-42DD-978E-315B1AE6C7DA}" presName="rootComposite" presStyleCnt="0"/>
      <dgm:spPr/>
    </dgm:pt>
    <dgm:pt modelId="{76161B15-7AC4-47D9-AD07-E8CB1CDE6D56}" type="pres">
      <dgm:prSet presAssocID="{3344E9BB-D94F-42DD-978E-315B1AE6C7DA}" presName="rootText" presStyleLbl="node1" presStyleIdx="1" presStyleCnt="4"/>
      <dgm:spPr/>
    </dgm:pt>
    <dgm:pt modelId="{40E84A5E-1A04-4960-8D4B-9B64AA996589}" type="pres">
      <dgm:prSet presAssocID="{3344E9BB-D94F-42DD-978E-315B1AE6C7DA}" presName="rootConnector" presStyleLbl="node1" presStyleIdx="1" presStyleCnt="4"/>
      <dgm:spPr/>
    </dgm:pt>
    <dgm:pt modelId="{BECD820A-572B-4018-9701-44EE3EC8548D}" type="pres">
      <dgm:prSet presAssocID="{3344E9BB-D94F-42DD-978E-315B1AE6C7DA}" presName="childShape" presStyleCnt="0"/>
      <dgm:spPr/>
    </dgm:pt>
    <dgm:pt modelId="{ACF95ABA-0FFA-4EF6-87BA-B4D6408C310D}" type="pres">
      <dgm:prSet presAssocID="{4AE9EFD2-C700-4A8A-B229-D7610CE008DB}" presName="Name13" presStyleLbl="parChTrans1D2" presStyleIdx="4" presStyleCnt="14"/>
      <dgm:spPr/>
    </dgm:pt>
    <dgm:pt modelId="{6A5C389C-3ED6-435E-8AA9-F188EB96B22C}" type="pres">
      <dgm:prSet presAssocID="{68327806-6DF5-480B-BAC1-7A6250759D67}" presName="childText" presStyleLbl="bgAcc1" presStyleIdx="4" presStyleCnt="14">
        <dgm:presLayoutVars>
          <dgm:bulletEnabled val="1"/>
        </dgm:presLayoutVars>
      </dgm:prSet>
      <dgm:spPr/>
    </dgm:pt>
    <dgm:pt modelId="{2F115A96-3220-4306-A37C-3B8B91C62529}" type="pres">
      <dgm:prSet presAssocID="{CC2002BA-81C8-4906-994C-FA6BD3031A7B}" presName="Name13" presStyleLbl="parChTrans1D2" presStyleIdx="5" presStyleCnt="14"/>
      <dgm:spPr/>
    </dgm:pt>
    <dgm:pt modelId="{8FD6749C-79FC-46E1-B863-444218AE52AE}" type="pres">
      <dgm:prSet presAssocID="{AC99AC9B-192F-41FC-AA8C-028976E90F0A}" presName="childText" presStyleLbl="bgAcc1" presStyleIdx="5" presStyleCnt="14">
        <dgm:presLayoutVars>
          <dgm:bulletEnabled val="1"/>
        </dgm:presLayoutVars>
      </dgm:prSet>
      <dgm:spPr/>
    </dgm:pt>
    <dgm:pt modelId="{56456A11-7430-4038-8429-33AF3C30A888}" type="pres">
      <dgm:prSet presAssocID="{E9057206-0EB7-4988-BCF0-6A3FF1B7E725}" presName="Name13" presStyleLbl="parChTrans1D2" presStyleIdx="6" presStyleCnt="14"/>
      <dgm:spPr/>
    </dgm:pt>
    <dgm:pt modelId="{BF027A89-2F65-48ED-8BA5-8858E94FDE86}" type="pres">
      <dgm:prSet presAssocID="{14935052-0C62-4B14-8582-60C962C415DB}" presName="childText" presStyleLbl="bgAcc1" presStyleIdx="6" presStyleCnt="14">
        <dgm:presLayoutVars>
          <dgm:bulletEnabled val="1"/>
        </dgm:presLayoutVars>
      </dgm:prSet>
      <dgm:spPr/>
    </dgm:pt>
    <dgm:pt modelId="{96CDDE13-25B7-4DDD-A4EE-43E984F22E2D}" type="pres">
      <dgm:prSet presAssocID="{32BF8227-F37B-43FC-9185-62A98EE2D2B5}" presName="Name13" presStyleLbl="parChTrans1D2" presStyleIdx="7" presStyleCnt="14"/>
      <dgm:spPr/>
    </dgm:pt>
    <dgm:pt modelId="{6D8F0E7B-65AE-4D99-802F-6B158B900C31}" type="pres">
      <dgm:prSet presAssocID="{6DBCE5DF-E89E-4BE2-A870-BE1CFAE1CC01}" presName="childText" presStyleLbl="bgAcc1" presStyleIdx="7" presStyleCnt="14">
        <dgm:presLayoutVars>
          <dgm:bulletEnabled val="1"/>
        </dgm:presLayoutVars>
      </dgm:prSet>
      <dgm:spPr/>
    </dgm:pt>
    <dgm:pt modelId="{43E2CFA6-E65F-4686-BAA4-35F50EEAC9CF}" type="pres">
      <dgm:prSet presAssocID="{BE92B49D-EF57-4405-AC98-3E36FCBB01C5}" presName="Name13" presStyleLbl="parChTrans1D2" presStyleIdx="8" presStyleCnt="14"/>
      <dgm:spPr/>
    </dgm:pt>
    <dgm:pt modelId="{1BFF1F68-5E7F-469F-97FE-C3415E87D8BE}" type="pres">
      <dgm:prSet presAssocID="{647D9CC9-2EE8-4C28-A8FD-C52DDB3F77CA}" presName="childText" presStyleLbl="bgAcc1" presStyleIdx="8" presStyleCnt="14">
        <dgm:presLayoutVars>
          <dgm:bulletEnabled val="1"/>
        </dgm:presLayoutVars>
      </dgm:prSet>
      <dgm:spPr/>
    </dgm:pt>
    <dgm:pt modelId="{3A977871-2160-46A8-9819-6AEFF363C1F9}" type="pres">
      <dgm:prSet presAssocID="{FAEC20E9-277D-47A4-A5E6-8DBEA2067A79}" presName="root" presStyleCnt="0"/>
      <dgm:spPr/>
    </dgm:pt>
    <dgm:pt modelId="{474B1A77-BFF0-4BE0-B6AF-14DA53628101}" type="pres">
      <dgm:prSet presAssocID="{FAEC20E9-277D-47A4-A5E6-8DBEA2067A79}" presName="rootComposite" presStyleCnt="0"/>
      <dgm:spPr/>
    </dgm:pt>
    <dgm:pt modelId="{86DC32C7-A347-4CFA-B76B-F588C184F803}" type="pres">
      <dgm:prSet presAssocID="{FAEC20E9-277D-47A4-A5E6-8DBEA2067A79}" presName="rootText" presStyleLbl="node1" presStyleIdx="2" presStyleCnt="4"/>
      <dgm:spPr/>
    </dgm:pt>
    <dgm:pt modelId="{A5E6DA97-D0A4-43C3-9054-EC8545ED6FB2}" type="pres">
      <dgm:prSet presAssocID="{FAEC20E9-277D-47A4-A5E6-8DBEA2067A79}" presName="rootConnector" presStyleLbl="node1" presStyleIdx="2" presStyleCnt="4"/>
      <dgm:spPr/>
    </dgm:pt>
    <dgm:pt modelId="{41FBF757-941E-4665-B03A-11287032DC52}" type="pres">
      <dgm:prSet presAssocID="{FAEC20E9-277D-47A4-A5E6-8DBEA2067A79}" presName="childShape" presStyleCnt="0"/>
      <dgm:spPr/>
    </dgm:pt>
    <dgm:pt modelId="{B14093EE-F6D1-4FA9-8924-2BEA9313D1A6}" type="pres">
      <dgm:prSet presAssocID="{8D6E25C0-1155-4F9F-92FD-69F10924AABD}" presName="Name13" presStyleLbl="parChTrans1D2" presStyleIdx="9" presStyleCnt="14"/>
      <dgm:spPr/>
    </dgm:pt>
    <dgm:pt modelId="{5960CC83-E19A-43F2-81D0-49828815578A}" type="pres">
      <dgm:prSet presAssocID="{46FE4EDA-14A5-448F-AE67-6755F775FC04}" presName="childText" presStyleLbl="bgAcc1" presStyleIdx="9" presStyleCnt="14">
        <dgm:presLayoutVars>
          <dgm:bulletEnabled val="1"/>
        </dgm:presLayoutVars>
      </dgm:prSet>
      <dgm:spPr/>
    </dgm:pt>
    <dgm:pt modelId="{7F7AADB6-8551-46DC-833F-E7D0A18FB737}" type="pres">
      <dgm:prSet presAssocID="{E8D0810A-D3CA-48E9-806E-3146D64C9071}" presName="Name13" presStyleLbl="parChTrans1D2" presStyleIdx="10" presStyleCnt="14"/>
      <dgm:spPr/>
    </dgm:pt>
    <dgm:pt modelId="{CAFACA9D-80C5-4326-83FF-B4209EFB87EC}" type="pres">
      <dgm:prSet presAssocID="{D47ECCA4-DAC4-4B3C-B348-61855389B79D}" presName="childText" presStyleLbl="bgAcc1" presStyleIdx="10" presStyleCnt="14">
        <dgm:presLayoutVars>
          <dgm:bulletEnabled val="1"/>
        </dgm:presLayoutVars>
      </dgm:prSet>
      <dgm:spPr/>
    </dgm:pt>
    <dgm:pt modelId="{21C471B4-9F28-4421-9822-534A9DDF4ACA}" type="pres">
      <dgm:prSet presAssocID="{C9F53028-CC1D-435D-8794-7282BD05C35F}" presName="Name13" presStyleLbl="parChTrans1D2" presStyleIdx="11" presStyleCnt="14"/>
      <dgm:spPr/>
    </dgm:pt>
    <dgm:pt modelId="{FE104429-6F35-45DF-8046-4193DCEED9AF}" type="pres">
      <dgm:prSet presAssocID="{A2F614B6-76D6-4030-92E9-9DCFD0D23348}" presName="childText" presStyleLbl="bgAcc1" presStyleIdx="11" presStyleCnt="14">
        <dgm:presLayoutVars>
          <dgm:bulletEnabled val="1"/>
        </dgm:presLayoutVars>
      </dgm:prSet>
      <dgm:spPr/>
    </dgm:pt>
    <dgm:pt modelId="{0DFB43A1-601E-493A-B8B6-2CF531FDDE36}" type="pres">
      <dgm:prSet presAssocID="{2E29C730-70A9-452D-B221-1162A3C849EF}" presName="root" presStyleCnt="0"/>
      <dgm:spPr/>
    </dgm:pt>
    <dgm:pt modelId="{8AC8AB42-8FCA-4155-BC1A-AC2E0FFD16BC}" type="pres">
      <dgm:prSet presAssocID="{2E29C730-70A9-452D-B221-1162A3C849EF}" presName="rootComposite" presStyleCnt="0"/>
      <dgm:spPr/>
    </dgm:pt>
    <dgm:pt modelId="{D12958C0-0CAC-413E-B7E4-20B9789229EE}" type="pres">
      <dgm:prSet presAssocID="{2E29C730-70A9-452D-B221-1162A3C849EF}" presName="rootText" presStyleLbl="node1" presStyleIdx="3" presStyleCnt="4"/>
      <dgm:spPr/>
    </dgm:pt>
    <dgm:pt modelId="{ADB659DD-9AA9-4D20-825E-EF1F66AD5BB3}" type="pres">
      <dgm:prSet presAssocID="{2E29C730-70A9-452D-B221-1162A3C849EF}" presName="rootConnector" presStyleLbl="node1" presStyleIdx="3" presStyleCnt="4"/>
      <dgm:spPr/>
    </dgm:pt>
    <dgm:pt modelId="{F7D8001B-CA72-413D-BA92-DC13B2706D30}" type="pres">
      <dgm:prSet presAssocID="{2E29C730-70A9-452D-B221-1162A3C849EF}" presName="childShape" presStyleCnt="0"/>
      <dgm:spPr/>
    </dgm:pt>
    <dgm:pt modelId="{E58F814E-0780-4E9A-A89D-32C1EE97DBBB}" type="pres">
      <dgm:prSet presAssocID="{D84EB619-CED7-45A5-8823-854CC2FF1469}" presName="Name13" presStyleLbl="parChTrans1D2" presStyleIdx="12" presStyleCnt="14"/>
      <dgm:spPr/>
    </dgm:pt>
    <dgm:pt modelId="{B2E1AA01-2A50-4118-8A79-F0E54D90DBEE}" type="pres">
      <dgm:prSet presAssocID="{92DAD882-9091-4F4F-A53B-14E2AEA45D25}" presName="childText" presStyleLbl="bgAcc1" presStyleIdx="12" presStyleCnt="14">
        <dgm:presLayoutVars>
          <dgm:bulletEnabled val="1"/>
        </dgm:presLayoutVars>
      </dgm:prSet>
      <dgm:spPr/>
    </dgm:pt>
    <dgm:pt modelId="{72BA0825-F672-4DB1-8A16-87BD08DAD3AE}" type="pres">
      <dgm:prSet presAssocID="{BAA9072E-0166-404B-9C09-5012FB002611}" presName="Name13" presStyleLbl="parChTrans1D2" presStyleIdx="13" presStyleCnt="14"/>
      <dgm:spPr/>
    </dgm:pt>
    <dgm:pt modelId="{F570483C-6EDB-4302-80A7-11AA8C88EC6C}" type="pres">
      <dgm:prSet presAssocID="{5189FDFF-55D7-48EC-9875-46D7F8568233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210A760A-8529-486D-90D0-71404EF45455}" type="presOf" srcId="{CC2002BA-81C8-4906-994C-FA6BD3031A7B}" destId="{2F115A96-3220-4306-A37C-3B8B91C62529}" srcOrd="0" destOrd="0" presId="urn:microsoft.com/office/officeart/2005/8/layout/hierarchy3"/>
    <dgm:cxn modelId="{88C81911-95CA-449F-988B-BBE17393A518}" type="presOf" srcId="{05E8DDE8-32AC-43FF-9556-CF523B9B8B20}" destId="{690F52FC-604B-4E5A-A53C-B02263F6314B}" srcOrd="0" destOrd="0" presId="urn:microsoft.com/office/officeart/2005/8/layout/hierarchy3"/>
    <dgm:cxn modelId="{14FF2412-6592-4201-A278-150930D16C80}" srcId="{7A8CEFD8-45F9-459B-B415-B4B0ECCE0199}" destId="{314FA812-75B7-4D2C-ABBD-0B1F30921669}" srcOrd="0" destOrd="0" parTransId="{05E8DDE8-32AC-43FF-9556-CF523B9B8B20}" sibTransId="{77ED06BA-20D7-454A-A9FF-FC570F807643}"/>
    <dgm:cxn modelId="{A1206E14-FE38-4A7A-86B4-8B5A4CC1DF11}" type="presOf" srcId="{4AE9EFD2-C700-4A8A-B229-D7610CE008DB}" destId="{ACF95ABA-0FFA-4EF6-87BA-B4D6408C310D}" srcOrd="0" destOrd="0" presId="urn:microsoft.com/office/officeart/2005/8/layout/hierarchy3"/>
    <dgm:cxn modelId="{B9A6821B-76CE-4B4F-968D-0D64ABF31D97}" srcId="{2E29C730-70A9-452D-B221-1162A3C849EF}" destId="{92DAD882-9091-4F4F-A53B-14E2AEA45D25}" srcOrd="0" destOrd="0" parTransId="{D84EB619-CED7-45A5-8823-854CC2FF1469}" sibTransId="{D41B75B1-6C40-409F-80DB-CCE7A17C7A2F}"/>
    <dgm:cxn modelId="{ADE03420-3A7F-4549-85DC-0F7ADC18904E}" type="presOf" srcId="{B7BFFB74-6B92-4E85-884D-BA2E863F57B7}" destId="{C996C9FC-DBE0-4EE5-B9B2-E1BFFC7BF5EE}" srcOrd="0" destOrd="0" presId="urn:microsoft.com/office/officeart/2005/8/layout/hierarchy3"/>
    <dgm:cxn modelId="{08258721-A238-411E-A221-69E9D833F25C}" type="presOf" srcId="{E8D0810A-D3CA-48E9-806E-3146D64C9071}" destId="{7F7AADB6-8551-46DC-833F-E7D0A18FB737}" srcOrd="0" destOrd="0" presId="urn:microsoft.com/office/officeart/2005/8/layout/hierarchy3"/>
    <dgm:cxn modelId="{BD526B2F-DCB0-482B-9E7C-5DB4F2F6D341}" type="presOf" srcId="{46FE4EDA-14A5-448F-AE67-6755F775FC04}" destId="{5960CC83-E19A-43F2-81D0-49828815578A}" srcOrd="0" destOrd="0" presId="urn:microsoft.com/office/officeart/2005/8/layout/hierarchy3"/>
    <dgm:cxn modelId="{3491DE30-A2CE-4331-98F2-066407A749AF}" type="presOf" srcId="{D47ECCA4-DAC4-4B3C-B348-61855389B79D}" destId="{CAFACA9D-80C5-4326-83FF-B4209EFB87EC}" srcOrd="0" destOrd="0" presId="urn:microsoft.com/office/officeart/2005/8/layout/hierarchy3"/>
    <dgm:cxn modelId="{E880DC32-6702-42B8-AA80-56094B98C7E1}" type="presOf" srcId="{BAA9072E-0166-404B-9C09-5012FB002611}" destId="{72BA0825-F672-4DB1-8A16-87BD08DAD3AE}" srcOrd="0" destOrd="0" presId="urn:microsoft.com/office/officeart/2005/8/layout/hierarchy3"/>
    <dgm:cxn modelId="{F7A1C333-D55A-43CF-909E-CE5AE83564CE}" type="presOf" srcId="{2E29C730-70A9-452D-B221-1162A3C849EF}" destId="{ADB659DD-9AA9-4D20-825E-EF1F66AD5BB3}" srcOrd="1" destOrd="0" presId="urn:microsoft.com/office/officeart/2005/8/layout/hierarchy3"/>
    <dgm:cxn modelId="{F5712C37-F732-402A-8AF8-5335DC068657}" srcId="{3344E9BB-D94F-42DD-978E-315B1AE6C7DA}" destId="{14935052-0C62-4B14-8582-60C962C415DB}" srcOrd="2" destOrd="0" parTransId="{E9057206-0EB7-4988-BCF0-6A3FF1B7E725}" sibTransId="{955907D9-0C84-4D8D-967C-C9BD5A8A5DF0}"/>
    <dgm:cxn modelId="{BE04AC3B-3CD9-4B2B-B040-6002B7827E42}" srcId="{FAEC20E9-277D-47A4-A5E6-8DBEA2067A79}" destId="{D47ECCA4-DAC4-4B3C-B348-61855389B79D}" srcOrd="1" destOrd="0" parTransId="{E8D0810A-D3CA-48E9-806E-3146D64C9071}" sibTransId="{4078C128-FFBC-46BE-AD3F-0D263ADC4920}"/>
    <dgm:cxn modelId="{5096173F-A60F-4F49-9232-14B0C730D6E1}" srcId="{3344E9BB-D94F-42DD-978E-315B1AE6C7DA}" destId="{6DBCE5DF-E89E-4BE2-A870-BE1CFAE1CC01}" srcOrd="3" destOrd="0" parTransId="{32BF8227-F37B-43FC-9185-62A98EE2D2B5}" sibTransId="{9AD16324-0664-4F97-A88E-2C73F71C01AC}"/>
    <dgm:cxn modelId="{1B9E7D61-1DF3-4945-BA70-11E28C26533B}" srcId="{FAEC20E9-277D-47A4-A5E6-8DBEA2067A79}" destId="{A2F614B6-76D6-4030-92E9-9DCFD0D23348}" srcOrd="2" destOrd="0" parTransId="{C9F53028-CC1D-435D-8794-7282BD05C35F}" sibTransId="{7D752C96-38F2-4BF6-B5C1-50CE01C144CA}"/>
    <dgm:cxn modelId="{3E2B7A44-A414-418E-8307-8DD23F2ECED2}" type="presOf" srcId="{3344E9BB-D94F-42DD-978E-315B1AE6C7DA}" destId="{76161B15-7AC4-47D9-AD07-E8CB1CDE6D56}" srcOrd="0" destOrd="0" presId="urn:microsoft.com/office/officeart/2005/8/layout/hierarchy3"/>
    <dgm:cxn modelId="{53CD1566-31C8-4396-A273-2F83ED28B981}" type="presOf" srcId="{5189FDFF-55D7-48EC-9875-46D7F8568233}" destId="{F570483C-6EDB-4302-80A7-11AA8C88EC6C}" srcOrd="0" destOrd="0" presId="urn:microsoft.com/office/officeart/2005/8/layout/hierarchy3"/>
    <dgm:cxn modelId="{2C282F66-DD07-4159-8D57-D9A5C55758A5}" type="presOf" srcId="{C9F53028-CC1D-435D-8794-7282BD05C35F}" destId="{21C471B4-9F28-4421-9822-534A9DDF4ACA}" srcOrd="0" destOrd="0" presId="urn:microsoft.com/office/officeart/2005/8/layout/hierarchy3"/>
    <dgm:cxn modelId="{90885D47-905B-4045-AC5E-F84F08D6CB5B}" type="presOf" srcId="{E9057206-0EB7-4988-BCF0-6A3FF1B7E725}" destId="{56456A11-7430-4038-8429-33AF3C30A888}" srcOrd="0" destOrd="0" presId="urn:microsoft.com/office/officeart/2005/8/layout/hierarchy3"/>
    <dgm:cxn modelId="{FEA0DE6A-770F-42B6-ADD9-5E73156E19C6}" srcId="{2E29C730-70A9-452D-B221-1162A3C849EF}" destId="{5189FDFF-55D7-48EC-9875-46D7F8568233}" srcOrd="1" destOrd="0" parTransId="{BAA9072E-0166-404B-9C09-5012FB002611}" sibTransId="{416D44AB-A11D-4A97-B92C-7E9B3190F188}"/>
    <dgm:cxn modelId="{D6AEFA51-C2C4-414A-B65A-1343A34249B4}" type="presOf" srcId="{FAEC20E9-277D-47A4-A5E6-8DBEA2067A79}" destId="{86DC32C7-A347-4CFA-B76B-F588C184F803}" srcOrd="0" destOrd="0" presId="urn:microsoft.com/office/officeart/2005/8/layout/hierarchy3"/>
    <dgm:cxn modelId="{22FCF052-90F0-44E6-BC42-2F9D47027E2A}" srcId="{A24A2954-1964-40AD-9970-88AE373E8BE3}" destId="{3344E9BB-D94F-42DD-978E-315B1AE6C7DA}" srcOrd="1" destOrd="0" parTransId="{3F18E4A5-E889-4A70-82E7-C1AE9E5BC2EC}" sibTransId="{DF19400F-E05D-49CF-B89A-57AD8330F7DC}"/>
    <dgm:cxn modelId="{AB3B7457-3360-4DF1-A48A-78A1FF5E23F5}" type="presOf" srcId="{32BF8227-F37B-43FC-9185-62A98EE2D2B5}" destId="{96CDDE13-25B7-4DDD-A4EE-43E984F22E2D}" srcOrd="0" destOrd="0" presId="urn:microsoft.com/office/officeart/2005/8/layout/hierarchy3"/>
    <dgm:cxn modelId="{A8E24258-EA76-4763-9484-4FB0186E6647}" type="presOf" srcId="{14935052-0C62-4B14-8582-60C962C415DB}" destId="{BF027A89-2F65-48ED-8BA5-8858E94FDE86}" srcOrd="0" destOrd="0" presId="urn:microsoft.com/office/officeart/2005/8/layout/hierarchy3"/>
    <dgm:cxn modelId="{8CA0F782-98E3-44C9-A012-7D541743F051}" type="presOf" srcId="{CA9D74C8-D962-4EA7-B916-4EB686C30431}" destId="{816A55D2-4D2E-4FAD-9079-657AB3D95B05}" srcOrd="0" destOrd="0" presId="urn:microsoft.com/office/officeart/2005/8/layout/hierarchy3"/>
    <dgm:cxn modelId="{718BE191-0321-477E-8D91-B12F659BA7A0}" srcId="{A24A2954-1964-40AD-9970-88AE373E8BE3}" destId="{FAEC20E9-277D-47A4-A5E6-8DBEA2067A79}" srcOrd="2" destOrd="0" parTransId="{317DD682-3F49-47FD-8694-096F89F06AF8}" sibTransId="{152911AA-060C-4436-91EB-FD4172CC9689}"/>
    <dgm:cxn modelId="{6DFE8A99-CC7C-46B9-BCFC-73D891FD3E80}" srcId="{7A8CEFD8-45F9-459B-B415-B4B0ECCE0199}" destId="{935D7DD8-960C-4E67-AEC2-515029F87336}" srcOrd="2" destOrd="0" parTransId="{CF2FCE2F-7EEB-4BC2-9664-D58C8E5E7D15}" sibTransId="{BD7072F0-823B-4A94-BE44-7593336FA511}"/>
    <dgm:cxn modelId="{A1678A9B-AE34-47D8-8922-18E90AFE5021}" srcId="{FAEC20E9-277D-47A4-A5E6-8DBEA2067A79}" destId="{46FE4EDA-14A5-448F-AE67-6755F775FC04}" srcOrd="0" destOrd="0" parTransId="{8D6E25C0-1155-4F9F-92FD-69F10924AABD}" sibTransId="{C1BD4D93-3BEA-4818-97C3-3FFEFF5EF555}"/>
    <dgm:cxn modelId="{912A069F-F608-48E6-8B85-89796E734011}" type="presOf" srcId="{314FA812-75B7-4D2C-ABBD-0B1F30921669}" destId="{A2DB50BB-3531-45BC-8C8B-E58F9CEC3C6D}" srcOrd="0" destOrd="0" presId="urn:microsoft.com/office/officeart/2005/8/layout/hierarchy3"/>
    <dgm:cxn modelId="{406103A5-D58E-4B34-9446-F3944E8FD788}" srcId="{3344E9BB-D94F-42DD-978E-315B1AE6C7DA}" destId="{68327806-6DF5-480B-BAC1-7A6250759D67}" srcOrd="0" destOrd="0" parTransId="{4AE9EFD2-C700-4A8A-B229-D7610CE008DB}" sibTransId="{EF0E29AC-8A8F-4DCD-A584-656B86B09A07}"/>
    <dgm:cxn modelId="{F9BE56AA-1021-4F7E-BDAF-D280F9D69085}" type="presOf" srcId="{D84EB619-CED7-45A5-8823-854CC2FF1469}" destId="{E58F814E-0780-4E9A-A89D-32C1EE97DBBB}" srcOrd="0" destOrd="0" presId="urn:microsoft.com/office/officeart/2005/8/layout/hierarchy3"/>
    <dgm:cxn modelId="{47444CAC-9382-43B3-9F9F-C0362D6BE837}" type="presOf" srcId="{7A8CEFD8-45F9-459B-B415-B4B0ECCE0199}" destId="{E4F1125F-2BBA-4AF8-A215-E1864A255F44}" srcOrd="1" destOrd="0" presId="urn:microsoft.com/office/officeart/2005/8/layout/hierarchy3"/>
    <dgm:cxn modelId="{298886AE-FE24-4B0E-B8A4-7A444470BFC2}" type="presOf" srcId="{92DAD882-9091-4F4F-A53B-14E2AEA45D25}" destId="{B2E1AA01-2A50-4118-8A79-F0E54D90DBEE}" srcOrd="0" destOrd="0" presId="urn:microsoft.com/office/officeart/2005/8/layout/hierarchy3"/>
    <dgm:cxn modelId="{67B26BB0-3440-4A56-AEE1-E55818199CCA}" type="presOf" srcId="{FAEC20E9-277D-47A4-A5E6-8DBEA2067A79}" destId="{A5E6DA97-D0A4-43C3-9054-EC8545ED6FB2}" srcOrd="1" destOrd="0" presId="urn:microsoft.com/office/officeart/2005/8/layout/hierarchy3"/>
    <dgm:cxn modelId="{403707B6-856F-4132-8950-6F7A574A408E}" type="presOf" srcId="{647D9CC9-2EE8-4C28-A8FD-C52DDB3F77CA}" destId="{1BFF1F68-5E7F-469F-97FE-C3415E87D8BE}" srcOrd="0" destOrd="0" presId="urn:microsoft.com/office/officeart/2005/8/layout/hierarchy3"/>
    <dgm:cxn modelId="{8FF17BBC-6BE7-4D52-A59E-5946A17F4484}" type="presOf" srcId="{8D6E25C0-1155-4F9F-92FD-69F10924AABD}" destId="{B14093EE-F6D1-4FA9-8924-2BEA9313D1A6}" srcOrd="0" destOrd="0" presId="urn:microsoft.com/office/officeart/2005/8/layout/hierarchy3"/>
    <dgm:cxn modelId="{11DB44BD-0103-4371-B89C-067B13F03C1C}" srcId="{3344E9BB-D94F-42DD-978E-315B1AE6C7DA}" destId="{647D9CC9-2EE8-4C28-A8FD-C52DDB3F77CA}" srcOrd="4" destOrd="0" parTransId="{BE92B49D-EF57-4405-AC98-3E36FCBB01C5}" sibTransId="{BA13B02C-AA17-4F7D-96C2-5FF8B61CF94F}"/>
    <dgm:cxn modelId="{46A7E3C3-16FF-4537-86FF-1159364136B4}" type="presOf" srcId="{5076BD49-99C8-4BDC-B047-F0DBB6D87444}" destId="{122C750C-D88E-47F9-81A1-39BEF0A278CE}" srcOrd="0" destOrd="0" presId="urn:microsoft.com/office/officeart/2005/8/layout/hierarchy3"/>
    <dgm:cxn modelId="{B32474C7-9FE8-4B3E-BEFF-A43FCCE728B0}" type="presOf" srcId="{AC99AC9B-192F-41FC-AA8C-028976E90F0A}" destId="{8FD6749C-79FC-46E1-B863-444218AE52AE}" srcOrd="0" destOrd="0" presId="urn:microsoft.com/office/officeart/2005/8/layout/hierarchy3"/>
    <dgm:cxn modelId="{3EBA51CE-201A-48DF-BA85-F377B7F2F42A}" type="presOf" srcId="{68327806-6DF5-480B-BAC1-7A6250759D67}" destId="{6A5C389C-3ED6-435E-8AA9-F188EB96B22C}" srcOrd="0" destOrd="0" presId="urn:microsoft.com/office/officeart/2005/8/layout/hierarchy3"/>
    <dgm:cxn modelId="{74CEE8CE-5E72-4D99-A0DF-65C1B7966927}" type="presOf" srcId="{2E29C730-70A9-452D-B221-1162A3C849EF}" destId="{D12958C0-0CAC-413E-B7E4-20B9789229EE}" srcOrd="0" destOrd="0" presId="urn:microsoft.com/office/officeart/2005/8/layout/hierarchy3"/>
    <dgm:cxn modelId="{24B5DFD0-CA2C-47BA-B0A6-DE58305E5492}" srcId="{7A8CEFD8-45F9-459B-B415-B4B0ECCE0199}" destId="{CA9D74C8-D962-4EA7-B916-4EB686C30431}" srcOrd="3" destOrd="0" parTransId="{5076BD49-99C8-4BDC-B047-F0DBB6D87444}" sibTransId="{CCA2966F-55BC-41DC-BABD-6D2431828AC1}"/>
    <dgm:cxn modelId="{4EBA04D3-CE2A-4DD3-89A9-49B9059C5478}" type="presOf" srcId="{CF2FCE2F-7EEB-4BC2-9664-D58C8E5E7D15}" destId="{ABEE0AC3-E744-414A-AD2F-A8EEEE3A57A9}" srcOrd="0" destOrd="0" presId="urn:microsoft.com/office/officeart/2005/8/layout/hierarchy3"/>
    <dgm:cxn modelId="{77CAC2D8-F2D1-4276-8588-AF5D7C040653}" type="presOf" srcId="{6D70D485-E832-4987-AE5C-EBCAEC83EB94}" destId="{A4F59546-4A5B-4622-A3B8-37E50F0A3659}" srcOrd="0" destOrd="0" presId="urn:microsoft.com/office/officeart/2005/8/layout/hierarchy3"/>
    <dgm:cxn modelId="{0B63AFDA-6BB7-4347-AF19-25A9BE042FFE}" type="presOf" srcId="{935D7DD8-960C-4E67-AEC2-515029F87336}" destId="{D5DA3683-A81D-4C91-9476-8F6A1229189C}" srcOrd="0" destOrd="0" presId="urn:microsoft.com/office/officeart/2005/8/layout/hierarchy3"/>
    <dgm:cxn modelId="{4A2465E0-7911-4C91-9BF7-C077B534D3C7}" srcId="{7A8CEFD8-45F9-459B-B415-B4B0ECCE0199}" destId="{6D70D485-E832-4987-AE5C-EBCAEC83EB94}" srcOrd="1" destOrd="0" parTransId="{B7BFFB74-6B92-4E85-884D-BA2E863F57B7}" sibTransId="{75B3CB68-B8D8-460F-BF7C-34C0C110948C}"/>
    <dgm:cxn modelId="{00CF3FE9-A46D-4B30-96F6-41B2340CF580}" type="presOf" srcId="{BE92B49D-EF57-4405-AC98-3E36FCBB01C5}" destId="{43E2CFA6-E65F-4686-BAA4-35F50EEAC9CF}" srcOrd="0" destOrd="0" presId="urn:microsoft.com/office/officeart/2005/8/layout/hierarchy3"/>
    <dgm:cxn modelId="{90DD7CE9-DB3F-4AFD-B0A0-D4F7C4BB593D}" type="presOf" srcId="{7A8CEFD8-45F9-459B-B415-B4B0ECCE0199}" destId="{18C7BDC0-2D8B-4E08-A3A6-215C0CA94481}" srcOrd="0" destOrd="0" presId="urn:microsoft.com/office/officeart/2005/8/layout/hierarchy3"/>
    <dgm:cxn modelId="{DC50CFE9-EAED-4CEE-AEDC-BFB21FF471EA}" srcId="{A24A2954-1964-40AD-9970-88AE373E8BE3}" destId="{7A8CEFD8-45F9-459B-B415-B4B0ECCE0199}" srcOrd="0" destOrd="0" parTransId="{F2F27345-3319-4844-8C1A-47A346B9BCC3}" sibTransId="{A10107C5-7562-4B02-B88C-46663D7E00EC}"/>
    <dgm:cxn modelId="{71C342EA-8AF4-428C-8A33-05825793C626}" type="presOf" srcId="{6DBCE5DF-E89E-4BE2-A870-BE1CFAE1CC01}" destId="{6D8F0E7B-65AE-4D99-802F-6B158B900C31}" srcOrd="0" destOrd="0" presId="urn:microsoft.com/office/officeart/2005/8/layout/hierarchy3"/>
    <dgm:cxn modelId="{2B4346F4-8D36-4B1F-9ABB-5C4F95F14C2F}" type="presOf" srcId="{A24A2954-1964-40AD-9970-88AE373E8BE3}" destId="{191127D2-3314-4D98-B11D-157362257BAC}" srcOrd="0" destOrd="0" presId="urn:microsoft.com/office/officeart/2005/8/layout/hierarchy3"/>
    <dgm:cxn modelId="{3D24BAF4-95B0-473D-97E7-D2E7D3C2795B}" srcId="{A24A2954-1964-40AD-9970-88AE373E8BE3}" destId="{2E29C730-70A9-452D-B221-1162A3C849EF}" srcOrd="3" destOrd="0" parTransId="{89240F92-28C0-4AF4-8AE2-9C97A57EA97D}" sibTransId="{01F6EECF-4EC7-4ABF-BF76-18D82518D1B7}"/>
    <dgm:cxn modelId="{8531F6F4-C56A-47DB-84C5-5D1DD44A0000}" srcId="{3344E9BB-D94F-42DD-978E-315B1AE6C7DA}" destId="{AC99AC9B-192F-41FC-AA8C-028976E90F0A}" srcOrd="1" destOrd="0" parTransId="{CC2002BA-81C8-4906-994C-FA6BD3031A7B}" sibTransId="{E589A415-ADA7-4584-853F-EE99896526D9}"/>
    <dgm:cxn modelId="{18DB1EFF-B048-4757-B767-A4137E39058A}" type="presOf" srcId="{3344E9BB-D94F-42DD-978E-315B1AE6C7DA}" destId="{40E84A5E-1A04-4960-8D4B-9B64AA996589}" srcOrd="1" destOrd="0" presId="urn:microsoft.com/office/officeart/2005/8/layout/hierarchy3"/>
    <dgm:cxn modelId="{F5086BFF-41BF-420E-B895-987F825D65EB}" type="presOf" srcId="{A2F614B6-76D6-4030-92E9-9DCFD0D23348}" destId="{FE104429-6F35-45DF-8046-4193DCEED9AF}" srcOrd="0" destOrd="0" presId="urn:microsoft.com/office/officeart/2005/8/layout/hierarchy3"/>
    <dgm:cxn modelId="{E48D2017-A7BE-4F74-87C8-8C4329A4F798}" type="presParOf" srcId="{191127D2-3314-4D98-B11D-157362257BAC}" destId="{680DDF93-A85A-4EE2-8738-E4A9A5184B57}" srcOrd="0" destOrd="0" presId="urn:microsoft.com/office/officeart/2005/8/layout/hierarchy3"/>
    <dgm:cxn modelId="{6441F8C1-FE7F-48CC-8E5C-8FBE7825CF8E}" type="presParOf" srcId="{680DDF93-A85A-4EE2-8738-E4A9A5184B57}" destId="{1C9A53D6-2B6C-44F2-807A-62B99BF1A718}" srcOrd="0" destOrd="0" presId="urn:microsoft.com/office/officeart/2005/8/layout/hierarchy3"/>
    <dgm:cxn modelId="{AD1AF485-F9AE-4758-AF77-B1B1FEDB52B5}" type="presParOf" srcId="{1C9A53D6-2B6C-44F2-807A-62B99BF1A718}" destId="{18C7BDC0-2D8B-4E08-A3A6-215C0CA94481}" srcOrd="0" destOrd="0" presId="urn:microsoft.com/office/officeart/2005/8/layout/hierarchy3"/>
    <dgm:cxn modelId="{A43350E6-9BA4-495F-B803-9D34CB8D4A91}" type="presParOf" srcId="{1C9A53D6-2B6C-44F2-807A-62B99BF1A718}" destId="{E4F1125F-2BBA-4AF8-A215-E1864A255F44}" srcOrd="1" destOrd="0" presId="urn:microsoft.com/office/officeart/2005/8/layout/hierarchy3"/>
    <dgm:cxn modelId="{49AAE9CC-F97B-4992-8E2F-0F60EFB8448C}" type="presParOf" srcId="{680DDF93-A85A-4EE2-8738-E4A9A5184B57}" destId="{F9DD1006-9BBC-4068-9145-747EE4E20DAB}" srcOrd="1" destOrd="0" presId="urn:microsoft.com/office/officeart/2005/8/layout/hierarchy3"/>
    <dgm:cxn modelId="{4FD60CD8-3610-4FA9-B34C-798C5A942EBC}" type="presParOf" srcId="{F9DD1006-9BBC-4068-9145-747EE4E20DAB}" destId="{690F52FC-604B-4E5A-A53C-B02263F6314B}" srcOrd="0" destOrd="0" presId="urn:microsoft.com/office/officeart/2005/8/layout/hierarchy3"/>
    <dgm:cxn modelId="{C0638001-5E9D-4CE0-BC5C-27AE72DBE744}" type="presParOf" srcId="{F9DD1006-9BBC-4068-9145-747EE4E20DAB}" destId="{A2DB50BB-3531-45BC-8C8B-E58F9CEC3C6D}" srcOrd="1" destOrd="0" presId="urn:microsoft.com/office/officeart/2005/8/layout/hierarchy3"/>
    <dgm:cxn modelId="{237228C3-A14F-4B4E-BA96-9A4DEE82D7D3}" type="presParOf" srcId="{F9DD1006-9BBC-4068-9145-747EE4E20DAB}" destId="{C996C9FC-DBE0-4EE5-B9B2-E1BFFC7BF5EE}" srcOrd="2" destOrd="0" presId="urn:microsoft.com/office/officeart/2005/8/layout/hierarchy3"/>
    <dgm:cxn modelId="{06AFB0B5-878C-4FCD-920C-89AD1078948A}" type="presParOf" srcId="{F9DD1006-9BBC-4068-9145-747EE4E20DAB}" destId="{A4F59546-4A5B-4622-A3B8-37E50F0A3659}" srcOrd="3" destOrd="0" presId="urn:microsoft.com/office/officeart/2005/8/layout/hierarchy3"/>
    <dgm:cxn modelId="{74464256-7CE2-46BD-9F37-7D457A790D42}" type="presParOf" srcId="{F9DD1006-9BBC-4068-9145-747EE4E20DAB}" destId="{ABEE0AC3-E744-414A-AD2F-A8EEEE3A57A9}" srcOrd="4" destOrd="0" presId="urn:microsoft.com/office/officeart/2005/8/layout/hierarchy3"/>
    <dgm:cxn modelId="{A6CC7802-03EC-4E89-8AAB-9D8245FB3E00}" type="presParOf" srcId="{F9DD1006-9BBC-4068-9145-747EE4E20DAB}" destId="{D5DA3683-A81D-4C91-9476-8F6A1229189C}" srcOrd="5" destOrd="0" presId="urn:microsoft.com/office/officeart/2005/8/layout/hierarchy3"/>
    <dgm:cxn modelId="{626ED8B2-8A4A-4A76-893D-26F2AB59CBF1}" type="presParOf" srcId="{F9DD1006-9BBC-4068-9145-747EE4E20DAB}" destId="{122C750C-D88E-47F9-81A1-39BEF0A278CE}" srcOrd="6" destOrd="0" presId="urn:microsoft.com/office/officeart/2005/8/layout/hierarchy3"/>
    <dgm:cxn modelId="{47C64B1A-E263-4588-BE85-2899F7D25045}" type="presParOf" srcId="{F9DD1006-9BBC-4068-9145-747EE4E20DAB}" destId="{816A55D2-4D2E-4FAD-9079-657AB3D95B05}" srcOrd="7" destOrd="0" presId="urn:microsoft.com/office/officeart/2005/8/layout/hierarchy3"/>
    <dgm:cxn modelId="{2D5F9634-0281-4B01-82D7-8C7AC547BA88}" type="presParOf" srcId="{191127D2-3314-4D98-B11D-157362257BAC}" destId="{973F6B89-83A4-464A-B721-2845C6C5E8B0}" srcOrd="1" destOrd="0" presId="urn:microsoft.com/office/officeart/2005/8/layout/hierarchy3"/>
    <dgm:cxn modelId="{A8B411DF-2686-4B89-A2B9-2AC370D55A78}" type="presParOf" srcId="{973F6B89-83A4-464A-B721-2845C6C5E8B0}" destId="{B8D69B87-A89B-4E59-B6F6-ED71D4379EBA}" srcOrd="0" destOrd="0" presId="urn:microsoft.com/office/officeart/2005/8/layout/hierarchy3"/>
    <dgm:cxn modelId="{C2C687D5-7E0E-4C92-A6A8-29CFED9E3A80}" type="presParOf" srcId="{B8D69B87-A89B-4E59-B6F6-ED71D4379EBA}" destId="{76161B15-7AC4-47D9-AD07-E8CB1CDE6D56}" srcOrd="0" destOrd="0" presId="urn:microsoft.com/office/officeart/2005/8/layout/hierarchy3"/>
    <dgm:cxn modelId="{46A928EF-A150-484D-A028-84653C637580}" type="presParOf" srcId="{B8D69B87-A89B-4E59-B6F6-ED71D4379EBA}" destId="{40E84A5E-1A04-4960-8D4B-9B64AA996589}" srcOrd="1" destOrd="0" presId="urn:microsoft.com/office/officeart/2005/8/layout/hierarchy3"/>
    <dgm:cxn modelId="{87D0645E-E268-4275-ABF0-5CF7774AE17B}" type="presParOf" srcId="{973F6B89-83A4-464A-B721-2845C6C5E8B0}" destId="{BECD820A-572B-4018-9701-44EE3EC8548D}" srcOrd="1" destOrd="0" presId="urn:microsoft.com/office/officeart/2005/8/layout/hierarchy3"/>
    <dgm:cxn modelId="{8F33428C-AADB-447C-813A-D0DB5B0EBB1F}" type="presParOf" srcId="{BECD820A-572B-4018-9701-44EE3EC8548D}" destId="{ACF95ABA-0FFA-4EF6-87BA-B4D6408C310D}" srcOrd="0" destOrd="0" presId="urn:microsoft.com/office/officeart/2005/8/layout/hierarchy3"/>
    <dgm:cxn modelId="{76086ECB-27C5-4BCB-8699-9120FD763530}" type="presParOf" srcId="{BECD820A-572B-4018-9701-44EE3EC8548D}" destId="{6A5C389C-3ED6-435E-8AA9-F188EB96B22C}" srcOrd="1" destOrd="0" presId="urn:microsoft.com/office/officeart/2005/8/layout/hierarchy3"/>
    <dgm:cxn modelId="{E2CE9067-BCB0-4834-AB08-CCF9B864546C}" type="presParOf" srcId="{BECD820A-572B-4018-9701-44EE3EC8548D}" destId="{2F115A96-3220-4306-A37C-3B8B91C62529}" srcOrd="2" destOrd="0" presId="urn:microsoft.com/office/officeart/2005/8/layout/hierarchy3"/>
    <dgm:cxn modelId="{3CE2ED64-594B-4A5C-B0F3-A46E3D741611}" type="presParOf" srcId="{BECD820A-572B-4018-9701-44EE3EC8548D}" destId="{8FD6749C-79FC-46E1-B863-444218AE52AE}" srcOrd="3" destOrd="0" presId="urn:microsoft.com/office/officeart/2005/8/layout/hierarchy3"/>
    <dgm:cxn modelId="{C001C9B7-F7D2-4BAE-984F-888043CA200D}" type="presParOf" srcId="{BECD820A-572B-4018-9701-44EE3EC8548D}" destId="{56456A11-7430-4038-8429-33AF3C30A888}" srcOrd="4" destOrd="0" presId="urn:microsoft.com/office/officeart/2005/8/layout/hierarchy3"/>
    <dgm:cxn modelId="{B37BC8C6-E674-4B8D-AE05-C1DEB97AD53E}" type="presParOf" srcId="{BECD820A-572B-4018-9701-44EE3EC8548D}" destId="{BF027A89-2F65-48ED-8BA5-8858E94FDE86}" srcOrd="5" destOrd="0" presId="urn:microsoft.com/office/officeart/2005/8/layout/hierarchy3"/>
    <dgm:cxn modelId="{6979825F-4EAB-4F4C-AF06-271F45CBFB53}" type="presParOf" srcId="{BECD820A-572B-4018-9701-44EE3EC8548D}" destId="{96CDDE13-25B7-4DDD-A4EE-43E984F22E2D}" srcOrd="6" destOrd="0" presId="urn:microsoft.com/office/officeart/2005/8/layout/hierarchy3"/>
    <dgm:cxn modelId="{0E2B07A9-6634-4912-A299-6ECBECC2AD86}" type="presParOf" srcId="{BECD820A-572B-4018-9701-44EE3EC8548D}" destId="{6D8F0E7B-65AE-4D99-802F-6B158B900C31}" srcOrd="7" destOrd="0" presId="urn:microsoft.com/office/officeart/2005/8/layout/hierarchy3"/>
    <dgm:cxn modelId="{9CF705CD-FDFE-4D69-A5F9-FFBCA5017742}" type="presParOf" srcId="{BECD820A-572B-4018-9701-44EE3EC8548D}" destId="{43E2CFA6-E65F-4686-BAA4-35F50EEAC9CF}" srcOrd="8" destOrd="0" presId="urn:microsoft.com/office/officeart/2005/8/layout/hierarchy3"/>
    <dgm:cxn modelId="{190AA346-0E24-49C5-9E3F-6F88EB4C011B}" type="presParOf" srcId="{BECD820A-572B-4018-9701-44EE3EC8548D}" destId="{1BFF1F68-5E7F-469F-97FE-C3415E87D8BE}" srcOrd="9" destOrd="0" presId="urn:microsoft.com/office/officeart/2005/8/layout/hierarchy3"/>
    <dgm:cxn modelId="{507C98B9-7094-4449-9CEA-297B6E189245}" type="presParOf" srcId="{191127D2-3314-4D98-B11D-157362257BAC}" destId="{3A977871-2160-46A8-9819-6AEFF363C1F9}" srcOrd="2" destOrd="0" presId="urn:microsoft.com/office/officeart/2005/8/layout/hierarchy3"/>
    <dgm:cxn modelId="{437CEFD1-BA9A-40DA-951B-27471D09467E}" type="presParOf" srcId="{3A977871-2160-46A8-9819-6AEFF363C1F9}" destId="{474B1A77-BFF0-4BE0-B6AF-14DA53628101}" srcOrd="0" destOrd="0" presId="urn:microsoft.com/office/officeart/2005/8/layout/hierarchy3"/>
    <dgm:cxn modelId="{AB6A1F5F-1A25-449C-AB5A-35FDEF2BA399}" type="presParOf" srcId="{474B1A77-BFF0-4BE0-B6AF-14DA53628101}" destId="{86DC32C7-A347-4CFA-B76B-F588C184F803}" srcOrd="0" destOrd="0" presId="urn:microsoft.com/office/officeart/2005/8/layout/hierarchy3"/>
    <dgm:cxn modelId="{7B65DD98-2F45-48B0-8A01-8BBD978B5F39}" type="presParOf" srcId="{474B1A77-BFF0-4BE0-B6AF-14DA53628101}" destId="{A5E6DA97-D0A4-43C3-9054-EC8545ED6FB2}" srcOrd="1" destOrd="0" presId="urn:microsoft.com/office/officeart/2005/8/layout/hierarchy3"/>
    <dgm:cxn modelId="{A29482A9-2424-4CCB-947F-0244A6004B01}" type="presParOf" srcId="{3A977871-2160-46A8-9819-6AEFF363C1F9}" destId="{41FBF757-941E-4665-B03A-11287032DC52}" srcOrd="1" destOrd="0" presId="urn:microsoft.com/office/officeart/2005/8/layout/hierarchy3"/>
    <dgm:cxn modelId="{60148630-7E40-41BF-92B7-55530987FC34}" type="presParOf" srcId="{41FBF757-941E-4665-B03A-11287032DC52}" destId="{B14093EE-F6D1-4FA9-8924-2BEA9313D1A6}" srcOrd="0" destOrd="0" presId="urn:microsoft.com/office/officeart/2005/8/layout/hierarchy3"/>
    <dgm:cxn modelId="{9FBCE9AA-D254-4D25-9B51-7E913D51B071}" type="presParOf" srcId="{41FBF757-941E-4665-B03A-11287032DC52}" destId="{5960CC83-E19A-43F2-81D0-49828815578A}" srcOrd="1" destOrd="0" presId="urn:microsoft.com/office/officeart/2005/8/layout/hierarchy3"/>
    <dgm:cxn modelId="{D3C3C4A8-0D16-4C9D-84E0-DE057FDF888D}" type="presParOf" srcId="{41FBF757-941E-4665-B03A-11287032DC52}" destId="{7F7AADB6-8551-46DC-833F-E7D0A18FB737}" srcOrd="2" destOrd="0" presId="urn:microsoft.com/office/officeart/2005/8/layout/hierarchy3"/>
    <dgm:cxn modelId="{A76EE7C9-F471-45E0-8D48-5945B3B9597C}" type="presParOf" srcId="{41FBF757-941E-4665-B03A-11287032DC52}" destId="{CAFACA9D-80C5-4326-83FF-B4209EFB87EC}" srcOrd="3" destOrd="0" presId="urn:microsoft.com/office/officeart/2005/8/layout/hierarchy3"/>
    <dgm:cxn modelId="{4C80765D-D366-48E5-9847-96EA1C9C319D}" type="presParOf" srcId="{41FBF757-941E-4665-B03A-11287032DC52}" destId="{21C471B4-9F28-4421-9822-534A9DDF4ACA}" srcOrd="4" destOrd="0" presId="urn:microsoft.com/office/officeart/2005/8/layout/hierarchy3"/>
    <dgm:cxn modelId="{890A0CB9-BDF4-4A28-92A6-FB4F0904D45B}" type="presParOf" srcId="{41FBF757-941E-4665-B03A-11287032DC52}" destId="{FE104429-6F35-45DF-8046-4193DCEED9AF}" srcOrd="5" destOrd="0" presId="urn:microsoft.com/office/officeart/2005/8/layout/hierarchy3"/>
    <dgm:cxn modelId="{62ADBD77-751C-47B3-B4A8-9E87DC609484}" type="presParOf" srcId="{191127D2-3314-4D98-B11D-157362257BAC}" destId="{0DFB43A1-601E-493A-B8B6-2CF531FDDE36}" srcOrd="3" destOrd="0" presId="urn:microsoft.com/office/officeart/2005/8/layout/hierarchy3"/>
    <dgm:cxn modelId="{2BD0A530-FBA1-4BDA-8CB8-A9805689CBD8}" type="presParOf" srcId="{0DFB43A1-601E-493A-B8B6-2CF531FDDE36}" destId="{8AC8AB42-8FCA-4155-BC1A-AC2E0FFD16BC}" srcOrd="0" destOrd="0" presId="urn:microsoft.com/office/officeart/2005/8/layout/hierarchy3"/>
    <dgm:cxn modelId="{216BB053-0460-4A0B-BEE4-7A7826A829F1}" type="presParOf" srcId="{8AC8AB42-8FCA-4155-BC1A-AC2E0FFD16BC}" destId="{D12958C0-0CAC-413E-B7E4-20B9789229EE}" srcOrd="0" destOrd="0" presId="urn:microsoft.com/office/officeart/2005/8/layout/hierarchy3"/>
    <dgm:cxn modelId="{3D7E0132-E1D9-42F6-9E42-8A4702F02260}" type="presParOf" srcId="{8AC8AB42-8FCA-4155-BC1A-AC2E0FFD16BC}" destId="{ADB659DD-9AA9-4D20-825E-EF1F66AD5BB3}" srcOrd="1" destOrd="0" presId="urn:microsoft.com/office/officeart/2005/8/layout/hierarchy3"/>
    <dgm:cxn modelId="{4943ADBD-ED69-47AB-AC83-0A05DC6B646F}" type="presParOf" srcId="{0DFB43A1-601E-493A-B8B6-2CF531FDDE36}" destId="{F7D8001B-CA72-413D-BA92-DC13B2706D30}" srcOrd="1" destOrd="0" presId="urn:microsoft.com/office/officeart/2005/8/layout/hierarchy3"/>
    <dgm:cxn modelId="{1D7B36F9-093F-4F01-A01A-5B243C684EA3}" type="presParOf" srcId="{F7D8001B-CA72-413D-BA92-DC13B2706D30}" destId="{E58F814E-0780-4E9A-A89D-32C1EE97DBBB}" srcOrd="0" destOrd="0" presId="urn:microsoft.com/office/officeart/2005/8/layout/hierarchy3"/>
    <dgm:cxn modelId="{656A4A67-1297-44E5-98C7-541C2A5A7E01}" type="presParOf" srcId="{F7D8001B-CA72-413D-BA92-DC13B2706D30}" destId="{B2E1AA01-2A50-4118-8A79-F0E54D90DBEE}" srcOrd="1" destOrd="0" presId="urn:microsoft.com/office/officeart/2005/8/layout/hierarchy3"/>
    <dgm:cxn modelId="{17903A41-8BE0-45C1-98B0-A79B9894A8FC}" type="presParOf" srcId="{F7D8001B-CA72-413D-BA92-DC13B2706D30}" destId="{72BA0825-F672-4DB1-8A16-87BD08DAD3AE}" srcOrd="2" destOrd="0" presId="urn:microsoft.com/office/officeart/2005/8/layout/hierarchy3"/>
    <dgm:cxn modelId="{61001630-B681-4F64-B982-2AA7103DD05D}" type="presParOf" srcId="{F7D8001B-CA72-413D-BA92-DC13B2706D30}" destId="{F570483C-6EDB-4302-80A7-11AA8C88EC6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3E069A-7CD4-4AF2-A6BC-40C957D70208}" type="doc">
      <dgm:prSet loTypeId="urn:microsoft.com/office/officeart/2005/8/layout/orgChart1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013C11F-B8BB-42A5-9978-0D64498C8442}" type="asst">
      <dgm:prSet phldrT="[Text]" custT="1"/>
      <dgm:spPr/>
      <dgm:t>
        <a:bodyPr/>
        <a:lstStyle/>
        <a:p>
          <a:r>
            <a:rPr lang="en-US" sz="1200" dirty="0"/>
            <a:t>SQL Server</a:t>
          </a:r>
        </a:p>
      </dgm:t>
    </dgm:pt>
    <dgm:pt modelId="{CB959D99-9DCE-48C8-8024-6B2C816B51F5}" type="parTrans" cxnId="{83002D87-9F62-4933-BC9E-B29A5739994F}">
      <dgm:prSet/>
      <dgm:spPr/>
      <dgm:t>
        <a:bodyPr/>
        <a:lstStyle/>
        <a:p>
          <a:endParaRPr lang="en-US" sz="1200"/>
        </a:p>
      </dgm:t>
    </dgm:pt>
    <dgm:pt modelId="{D1CE254B-B893-4B61-AA93-B2A3392AFB82}" type="sibTrans" cxnId="{83002D87-9F62-4933-BC9E-B29A5739994F}">
      <dgm:prSet/>
      <dgm:spPr/>
      <dgm:t>
        <a:bodyPr/>
        <a:lstStyle/>
        <a:p>
          <a:endParaRPr lang="en-US" sz="1200"/>
        </a:p>
      </dgm:t>
    </dgm:pt>
    <dgm:pt modelId="{05E5732B-532E-40FA-B9DC-94EF84207964}" type="asst">
      <dgm:prSet phldrT="[Text]" custT="1"/>
      <dgm:spPr/>
      <dgm:t>
        <a:bodyPr/>
        <a:lstStyle/>
        <a:p>
          <a:r>
            <a:rPr lang="en-US" sz="1200" dirty="0"/>
            <a:t>.NET Framework</a:t>
          </a:r>
        </a:p>
      </dgm:t>
    </dgm:pt>
    <dgm:pt modelId="{6D596A85-C127-43C4-B4F4-5FA3FED26197}" type="parTrans" cxnId="{A9D7C345-D9B3-4C96-B0DF-B40C284D3411}">
      <dgm:prSet/>
      <dgm:spPr/>
      <dgm:t>
        <a:bodyPr/>
        <a:lstStyle/>
        <a:p>
          <a:endParaRPr lang="en-US" sz="1200"/>
        </a:p>
      </dgm:t>
    </dgm:pt>
    <dgm:pt modelId="{03941091-8567-4F33-B410-E1E10D4412AA}" type="sibTrans" cxnId="{A9D7C345-D9B3-4C96-B0DF-B40C284D3411}">
      <dgm:prSet/>
      <dgm:spPr/>
      <dgm:t>
        <a:bodyPr/>
        <a:lstStyle/>
        <a:p>
          <a:endParaRPr lang="en-US" sz="1200"/>
        </a:p>
      </dgm:t>
    </dgm:pt>
    <dgm:pt modelId="{3E3A7A29-5C9D-43C8-A134-55C31E17B598}" type="asst">
      <dgm:prSet phldrT="[Text]" custT="1"/>
      <dgm:spPr/>
      <dgm:t>
        <a:bodyPr/>
        <a:lstStyle/>
        <a:p>
          <a:r>
            <a:rPr lang="en-US" sz="1200" dirty="0"/>
            <a:t>Oracle</a:t>
          </a:r>
        </a:p>
      </dgm:t>
    </dgm:pt>
    <dgm:pt modelId="{5527F61D-5DC1-4B2B-96CB-D87B326D2AB1}" type="parTrans" cxnId="{639F2A99-F6C3-4635-A908-ADA794715D0F}">
      <dgm:prSet/>
      <dgm:spPr/>
      <dgm:t>
        <a:bodyPr/>
        <a:lstStyle/>
        <a:p>
          <a:endParaRPr lang="en-US" sz="1200"/>
        </a:p>
      </dgm:t>
    </dgm:pt>
    <dgm:pt modelId="{04107873-522C-408B-A8F4-34E1C5F8C385}" type="sibTrans" cxnId="{639F2A99-F6C3-4635-A908-ADA794715D0F}">
      <dgm:prSet/>
      <dgm:spPr/>
      <dgm:t>
        <a:bodyPr/>
        <a:lstStyle/>
        <a:p>
          <a:endParaRPr lang="en-US" sz="1200"/>
        </a:p>
      </dgm:t>
    </dgm:pt>
    <dgm:pt modelId="{8D29261F-3D6E-4C6A-B61F-F5C5267DA7DF}" type="asst">
      <dgm:prSet phldrT="[Text]" custT="1"/>
      <dgm:spPr/>
      <dgm:t>
        <a:bodyPr/>
        <a:lstStyle/>
        <a:p>
          <a:r>
            <a:rPr lang="en-US" sz="1200" dirty="0"/>
            <a:t>Record Traceability</a:t>
          </a:r>
        </a:p>
      </dgm:t>
    </dgm:pt>
    <dgm:pt modelId="{048BFA46-2924-44DA-963D-34D7EB0DFBED}" type="parTrans" cxnId="{6AF8EC1C-DFF7-45ED-98C6-E94A35F8A2B3}">
      <dgm:prSet/>
      <dgm:spPr/>
      <dgm:t>
        <a:bodyPr/>
        <a:lstStyle/>
        <a:p>
          <a:endParaRPr lang="en-US" sz="1200"/>
        </a:p>
      </dgm:t>
    </dgm:pt>
    <dgm:pt modelId="{2CEC10B4-0C88-48AF-8EBD-8692C05D980B}" type="sibTrans" cxnId="{6AF8EC1C-DFF7-45ED-98C6-E94A35F8A2B3}">
      <dgm:prSet/>
      <dgm:spPr/>
      <dgm:t>
        <a:bodyPr/>
        <a:lstStyle/>
        <a:p>
          <a:endParaRPr lang="en-US" sz="1200"/>
        </a:p>
      </dgm:t>
    </dgm:pt>
    <dgm:pt modelId="{E94CF83E-974C-45F4-8900-C557041E028A}" type="asst">
      <dgm:prSet phldrT="[Text]" custT="1"/>
      <dgm:spPr/>
      <dgm:t>
        <a:bodyPr/>
        <a:lstStyle/>
        <a:p>
          <a:r>
            <a:rPr lang="en-US" sz="1200" dirty="0"/>
            <a:t>Req/Res Logging</a:t>
          </a:r>
        </a:p>
      </dgm:t>
    </dgm:pt>
    <dgm:pt modelId="{D6C97D81-8AA7-469D-A8DE-2FF6ACBAF037}" type="parTrans" cxnId="{D2D1A013-6FBF-45BD-92B8-DD8E2131F5FE}">
      <dgm:prSet/>
      <dgm:spPr/>
      <dgm:t>
        <a:bodyPr/>
        <a:lstStyle/>
        <a:p>
          <a:endParaRPr lang="en-US" sz="1200"/>
        </a:p>
      </dgm:t>
    </dgm:pt>
    <dgm:pt modelId="{BB5DCE98-4D2B-4D16-9FDF-847948B40A71}" type="sibTrans" cxnId="{D2D1A013-6FBF-45BD-92B8-DD8E2131F5FE}">
      <dgm:prSet/>
      <dgm:spPr/>
      <dgm:t>
        <a:bodyPr/>
        <a:lstStyle/>
        <a:p>
          <a:endParaRPr lang="en-US" sz="1200"/>
        </a:p>
      </dgm:t>
    </dgm:pt>
    <dgm:pt modelId="{02F559EA-E8A6-43F6-94DB-EECD2D549E3E}" type="asst">
      <dgm:prSet phldrT="[Text]" custT="1"/>
      <dgm:spPr/>
      <dgm:t>
        <a:bodyPr/>
        <a:lstStyle/>
        <a:p>
          <a:r>
            <a:rPr lang="en-US" sz="1200" dirty="0"/>
            <a:t>Record Versioning</a:t>
          </a:r>
        </a:p>
      </dgm:t>
    </dgm:pt>
    <dgm:pt modelId="{1B115C50-FD82-44D8-943A-1570857BE3F7}" type="parTrans" cxnId="{6D4919AA-6F6F-4054-8132-A40A462BAB87}">
      <dgm:prSet/>
      <dgm:spPr/>
      <dgm:t>
        <a:bodyPr/>
        <a:lstStyle/>
        <a:p>
          <a:endParaRPr lang="en-US" sz="1200"/>
        </a:p>
      </dgm:t>
    </dgm:pt>
    <dgm:pt modelId="{1DC9D232-65FE-4FEB-8694-50DA02EA78C0}" type="sibTrans" cxnId="{6D4919AA-6F6F-4054-8132-A40A462BAB87}">
      <dgm:prSet/>
      <dgm:spPr/>
      <dgm:t>
        <a:bodyPr/>
        <a:lstStyle/>
        <a:p>
          <a:endParaRPr lang="en-US" sz="1200"/>
        </a:p>
      </dgm:t>
    </dgm:pt>
    <dgm:pt modelId="{A4ED4FA2-458F-45DF-A332-F429E04F3CC1}" type="asst">
      <dgm:prSet phldrT="[Text]" custT="1"/>
      <dgm:spPr/>
      <dgm:t>
        <a:bodyPr/>
        <a:lstStyle/>
        <a:p>
          <a:r>
            <a:rPr lang="en-US" sz="1200" dirty="0"/>
            <a:t>Elastic Search</a:t>
          </a:r>
        </a:p>
      </dgm:t>
    </dgm:pt>
    <dgm:pt modelId="{4BEF539B-6CA3-4FC1-A5D4-BA19582D63A3}" type="parTrans" cxnId="{BFFF0417-147D-495A-940D-16A3230DFFDF}">
      <dgm:prSet/>
      <dgm:spPr/>
      <dgm:t>
        <a:bodyPr/>
        <a:lstStyle/>
        <a:p>
          <a:endParaRPr lang="en-US" sz="1200"/>
        </a:p>
      </dgm:t>
    </dgm:pt>
    <dgm:pt modelId="{F07A7966-A456-430F-A4D9-36D3D6F9D1A6}" type="sibTrans" cxnId="{BFFF0417-147D-495A-940D-16A3230DFFDF}">
      <dgm:prSet/>
      <dgm:spPr/>
      <dgm:t>
        <a:bodyPr/>
        <a:lstStyle/>
        <a:p>
          <a:endParaRPr lang="en-US" sz="1200"/>
        </a:p>
      </dgm:t>
    </dgm:pt>
    <dgm:pt modelId="{74F4291D-3A9C-4AF3-812E-A09278D2BB4D}" type="asst">
      <dgm:prSet phldrT="[Text]" custT="1"/>
      <dgm:spPr/>
      <dgm:t>
        <a:bodyPr/>
        <a:lstStyle/>
        <a:p>
          <a:r>
            <a:rPr lang="en-US" sz="1200" dirty="0"/>
            <a:t>MSMQ</a:t>
          </a:r>
        </a:p>
      </dgm:t>
    </dgm:pt>
    <dgm:pt modelId="{002448FC-DAF9-4AF4-B0B8-1D4F58D567A2}" type="parTrans" cxnId="{DB1C25C9-3A47-4361-AFC9-66D8C3DA0D0D}">
      <dgm:prSet/>
      <dgm:spPr/>
      <dgm:t>
        <a:bodyPr/>
        <a:lstStyle/>
        <a:p>
          <a:endParaRPr lang="en-US" sz="1200"/>
        </a:p>
      </dgm:t>
    </dgm:pt>
    <dgm:pt modelId="{235A319F-07A9-40BF-8C54-97E57B697236}" type="sibTrans" cxnId="{DB1C25C9-3A47-4361-AFC9-66D8C3DA0D0D}">
      <dgm:prSet/>
      <dgm:spPr/>
      <dgm:t>
        <a:bodyPr/>
        <a:lstStyle/>
        <a:p>
          <a:endParaRPr lang="en-US" sz="1200"/>
        </a:p>
      </dgm:t>
    </dgm:pt>
    <dgm:pt modelId="{9A9B6DA9-0A93-4E74-B0FE-644457AABAED}" type="asst">
      <dgm:prSet phldrT="[Text]" custT="1"/>
      <dgm:spPr/>
      <dgm:t>
        <a:bodyPr/>
        <a:lstStyle/>
        <a:p>
          <a:r>
            <a:rPr lang="en-US" sz="1200" dirty="0"/>
            <a:t>DDD</a:t>
          </a:r>
        </a:p>
      </dgm:t>
    </dgm:pt>
    <dgm:pt modelId="{65330B05-B271-41D8-866B-0E3A7B9460BE}" type="parTrans" cxnId="{7F6D2D34-7DF8-424E-9C15-0634B50F8628}">
      <dgm:prSet/>
      <dgm:spPr/>
      <dgm:t>
        <a:bodyPr/>
        <a:lstStyle/>
        <a:p>
          <a:endParaRPr lang="en-US" sz="1200"/>
        </a:p>
      </dgm:t>
    </dgm:pt>
    <dgm:pt modelId="{94BAAA7D-890E-49FB-8A00-E77E40049F74}" type="sibTrans" cxnId="{7F6D2D34-7DF8-424E-9C15-0634B50F8628}">
      <dgm:prSet/>
      <dgm:spPr/>
      <dgm:t>
        <a:bodyPr/>
        <a:lstStyle/>
        <a:p>
          <a:endParaRPr lang="en-US" sz="1200"/>
        </a:p>
      </dgm:t>
    </dgm:pt>
    <dgm:pt modelId="{D523B78F-ADDC-457C-9A09-EE083065716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200" b="1" dirty="0" err="1"/>
            <a:t>LabXand</a:t>
          </a:r>
          <a:endParaRPr lang="en-US" sz="1200" b="1" dirty="0"/>
        </a:p>
      </dgm:t>
    </dgm:pt>
    <dgm:pt modelId="{DF5D16E2-9552-462B-9DA8-36B18D1ED8FC}" type="parTrans" cxnId="{B5A4FA2E-1FD9-43F2-9C09-882016F87327}">
      <dgm:prSet/>
      <dgm:spPr/>
      <dgm:t>
        <a:bodyPr/>
        <a:lstStyle/>
        <a:p>
          <a:endParaRPr lang="en-US"/>
        </a:p>
      </dgm:t>
    </dgm:pt>
    <dgm:pt modelId="{C06438AC-9272-418E-BD4B-DF52DB96B6B1}" type="sibTrans" cxnId="{B5A4FA2E-1FD9-43F2-9C09-882016F87327}">
      <dgm:prSet/>
      <dgm:spPr/>
      <dgm:t>
        <a:bodyPr/>
        <a:lstStyle/>
        <a:p>
          <a:endParaRPr lang="en-US"/>
        </a:p>
      </dgm:t>
    </dgm:pt>
    <dgm:pt modelId="{BAF3DAC7-8B91-4901-9C68-B83DFAA8CE93}" type="asst">
      <dgm:prSet phldrT="[Text]" custT="1"/>
      <dgm:spPr/>
      <dgm:t>
        <a:bodyPr/>
        <a:lstStyle/>
        <a:p>
          <a:r>
            <a:rPr lang="en-US" sz="1200" dirty="0"/>
            <a:t>C#</a:t>
          </a:r>
        </a:p>
      </dgm:t>
    </dgm:pt>
    <dgm:pt modelId="{BD04F333-B524-4CBA-9F63-F6B002870715}" type="parTrans" cxnId="{D46C4F58-71B2-4E96-952B-841B5C5150BC}">
      <dgm:prSet/>
      <dgm:spPr/>
      <dgm:t>
        <a:bodyPr/>
        <a:lstStyle/>
        <a:p>
          <a:endParaRPr lang="en-US"/>
        </a:p>
      </dgm:t>
    </dgm:pt>
    <dgm:pt modelId="{C49B458F-E278-4773-8F7D-0DB6134E4253}" type="sibTrans" cxnId="{D46C4F58-71B2-4E96-952B-841B5C5150BC}">
      <dgm:prSet/>
      <dgm:spPr/>
      <dgm:t>
        <a:bodyPr/>
        <a:lstStyle/>
        <a:p>
          <a:endParaRPr lang="en-US"/>
        </a:p>
      </dgm:t>
    </dgm:pt>
    <dgm:pt modelId="{4D80434F-9006-4A73-A3FC-3DB10DAF3E5E}" type="pres">
      <dgm:prSet presAssocID="{E73E069A-7CD4-4AF2-A6BC-40C957D702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2310EC-4919-4018-8D97-E3D795E0625D}" type="pres">
      <dgm:prSet presAssocID="{D523B78F-ADDC-457C-9A09-EE0830657164}" presName="hierRoot1" presStyleCnt="0">
        <dgm:presLayoutVars>
          <dgm:hierBranch val="init"/>
        </dgm:presLayoutVars>
      </dgm:prSet>
      <dgm:spPr/>
    </dgm:pt>
    <dgm:pt modelId="{143F8E87-D920-423E-8C4B-8B74FAA096E5}" type="pres">
      <dgm:prSet presAssocID="{D523B78F-ADDC-457C-9A09-EE0830657164}" presName="rootComposite1" presStyleCnt="0"/>
      <dgm:spPr/>
    </dgm:pt>
    <dgm:pt modelId="{658CAFE0-199A-40DE-8782-C00E7DE96E78}" type="pres">
      <dgm:prSet presAssocID="{D523B78F-ADDC-457C-9A09-EE0830657164}" presName="rootText1" presStyleLbl="node0" presStyleIdx="0" presStyleCnt="1" custScaleX="220649">
        <dgm:presLayoutVars>
          <dgm:chPref val="3"/>
        </dgm:presLayoutVars>
      </dgm:prSet>
      <dgm:spPr/>
    </dgm:pt>
    <dgm:pt modelId="{2458E597-8171-42A3-A2C9-0223D24240CF}" type="pres">
      <dgm:prSet presAssocID="{D523B78F-ADDC-457C-9A09-EE0830657164}" presName="rootConnector1" presStyleLbl="node1" presStyleIdx="0" presStyleCnt="0"/>
      <dgm:spPr/>
    </dgm:pt>
    <dgm:pt modelId="{8F74970D-2891-49A0-A1B7-D992F871ECA0}" type="pres">
      <dgm:prSet presAssocID="{D523B78F-ADDC-457C-9A09-EE0830657164}" presName="hierChild2" presStyleCnt="0"/>
      <dgm:spPr/>
    </dgm:pt>
    <dgm:pt modelId="{ADF09461-9525-4409-8833-C429FD4E35C3}" type="pres">
      <dgm:prSet presAssocID="{D523B78F-ADDC-457C-9A09-EE0830657164}" presName="hierChild3" presStyleCnt="0"/>
      <dgm:spPr/>
    </dgm:pt>
    <dgm:pt modelId="{EC7DBEF1-850C-4131-AFE0-50C3546A222D}" type="pres">
      <dgm:prSet presAssocID="{6D596A85-C127-43C4-B4F4-5FA3FED26197}" presName="Name111" presStyleLbl="parChTrans1D2" presStyleIdx="0" presStyleCnt="10"/>
      <dgm:spPr/>
    </dgm:pt>
    <dgm:pt modelId="{6079F238-C067-4C0F-B23A-0725E4006DEF}" type="pres">
      <dgm:prSet presAssocID="{05E5732B-532E-40FA-B9DC-94EF84207964}" presName="hierRoot3" presStyleCnt="0">
        <dgm:presLayoutVars>
          <dgm:hierBranch val="init"/>
        </dgm:presLayoutVars>
      </dgm:prSet>
      <dgm:spPr/>
    </dgm:pt>
    <dgm:pt modelId="{D46D6593-CF72-410E-A4F7-43C02B357B86}" type="pres">
      <dgm:prSet presAssocID="{05E5732B-532E-40FA-B9DC-94EF84207964}" presName="rootComposite3" presStyleCnt="0"/>
      <dgm:spPr/>
    </dgm:pt>
    <dgm:pt modelId="{B93537EA-9BEB-4675-813F-28B22989CB5A}" type="pres">
      <dgm:prSet presAssocID="{05E5732B-532E-40FA-B9DC-94EF84207964}" presName="rootText3" presStyleLbl="asst1" presStyleIdx="0" presStyleCnt="10">
        <dgm:presLayoutVars>
          <dgm:chPref val="3"/>
        </dgm:presLayoutVars>
      </dgm:prSet>
      <dgm:spPr/>
    </dgm:pt>
    <dgm:pt modelId="{D9DDDD87-FB44-4F20-8352-1477686375DB}" type="pres">
      <dgm:prSet presAssocID="{05E5732B-532E-40FA-B9DC-94EF84207964}" presName="rootConnector3" presStyleLbl="asst1" presStyleIdx="0" presStyleCnt="10"/>
      <dgm:spPr/>
    </dgm:pt>
    <dgm:pt modelId="{90EC0BA1-DD97-4B95-ACBE-F95CF79977A4}" type="pres">
      <dgm:prSet presAssocID="{05E5732B-532E-40FA-B9DC-94EF84207964}" presName="hierChild6" presStyleCnt="0"/>
      <dgm:spPr/>
    </dgm:pt>
    <dgm:pt modelId="{486EEBE4-C2BE-4F48-A42B-F50FF180F6AD}" type="pres">
      <dgm:prSet presAssocID="{05E5732B-532E-40FA-B9DC-94EF84207964}" presName="hierChild7" presStyleCnt="0"/>
      <dgm:spPr/>
    </dgm:pt>
    <dgm:pt modelId="{37F452B6-1141-401C-BA10-78A08BD4C727}" type="pres">
      <dgm:prSet presAssocID="{BD04F333-B524-4CBA-9F63-F6B002870715}" presName="Name111" presStyleLbl="parChTrans1D2" presStyleIdx="1" presStyleCnt="10"/>
      <dgm:spPr/>
    </dgm:pt>
    <dgm:pt modelId="{409B1828-BCA2-4593-B400-53D19D3703F8}" type="pres">
      <dgm:prSet presAssocID="{BAF3DAC7-8B91-4901-9C68-B83DFAA8CE93}" presName="hierRoot3" presStyleCnt="0">
        <dgm:presLayoutVars>
          <dgm:hierBranch val="init"/>
        </dgm:presLayoutVars>
      </dgm:prSet>
      <dgm:spPr/>
    </dgm:pt>
    <dgm:pt modelId="{5F6EACED-F0FE-4946-9150-6561361684F5}" type="pres">
      <dgm:prSet presAssocID="{BAF3DAC7-8B91-4901-9C68-B83DFAA8CE93}" presName="rootComposite3" presStyleCnt="0"/>
      <dgm:spPr/>
    </dgm:pt>
    <dgm:pt modelId="{7AD683C0-72E1-4D57-BDD3-5C83B200250D}" type="pres">
      <dgm:prSet presAssocID="{BAF3DAC7-8B91-4901-9C68-B83DFAA8CE93}" presName="rootText3" presStyleLbl="asst1" presStyleIdx="1" presStyleCnt="10">
        <dgm:presLayoutVars>
          <dgm:chPref val="3"/>
        </dgm:presLayoutVars>
      </dgm:prSet>
      <dgm:spPr/>
    </dgm:pt>
    <dgm:pt modelId="{A80FB131-0602-4F65-BD0B-512563A12D0F}" type="pres">
      <dgm:prSet presAssocID="{BAF3DAC7-8B91-4901-9C68-B83DFAA8CE93}" presName="rootConnector3" presStyleLbl="asst1" presStyleIdx="1" presStyleCnt="10"/>
      <dgm:spPr/>
    </dgm:pt>
    <dgm:pt modelId="{CC95FA49-0DF3-4B7E-99A6-99B3B346858D}" type="pres">
      <dgm:prSet presAssocID="{BAF3DAC7-8B91-4901-9C68-B83DFAA8CE93}" presName="hierChild6" presStyleCnt="0"/>
      <dgm:spPr/>
    </dgm:pt>
    <dgm:pt modelId="{7A4AE288-E798-4082-B9AF-A4027070BD0E}" type="pres">
      <dgm:prSet presAssocID="{BAF3DAC7-8B91-4901-9C68-B83DFAA8CE93}" presName="hierChild7" presStyleCnt="0"/>
      <dgm:spPr/>
    </dgm:pt>
    <dgm:pt modelId="{750C0299-2E66-4C27-8745-8BADE2CDA311}" type="pres">
      <dgm:prSet presAssocID="{CB959D99-9DCE-48C8-8024-6B2C816B51F5}" presName="Name111" presStyleLbl="parChTrans1D2" presStyleIdx="2" presStyleCnt="10"/>
      <dgm:spPr/>
    </dgm:pt>
    <dgm:pt modelId="{E74F0710-4200-4E16-9735-DD9101404878}" type="pres">
      <dgm:prSet presAssocID="{3013C11F-B8BB-42A5-9978-0D64498C8442}" presName="hierRoot3" presStyleCnt="0">
        <dgm:presLayoutVars>
          <dgm:hierBranch val="init"/>
        </dgm:presLayoutVars>
      </dgm:prSet>
      <dgm:spPr/>
    </dgm:pt>
    <dgm:pt modelId="{8C4AAAF3-7AF5-4487-B882-0130189BD874}" type="pres">
      <dgm:prSet presAssocID="{3013C11F-B8BB-42A5-9978-0D64498C8442}" presName="rootComposite3" presStyleCnt="0"/>
      <dgm:spPr/>
    </dgm:pt>
    <dgm:pt modelId="{F24F0F04-24F3-4BD1-B942-2AAD5A3E4506}" type="pres">
      <dgm:prSet presAssocID="{3013C11F-B8BB-42A5-9978-0D64498C8442}" presName="rootText3" presStyleLbl="asst1" presStyleIdx="2" presStyleCnt="10">
        <dgm:presLayoutVars>
          <dgm:chPref val="3"/>
        </dgm:presLayoutVars>
      </dgm:prSet>
      <dgm:spPr/>
    </dgm:pt>
    <dgm:pt modelId="{1FAE14EB-0934-4512-A32C-0A85060C483F}" type="pres">
      <dgm:prSet presAssocID="{3013C11F-B8BB-42A5-9978-0D64498C8442}" presName="rootConnector3" presStyleLbl="asst1" presStyleIdx="2" presStyleCnt="10"/>
      <dgm:spPr/>
    </dgm:pt>
    <dgm:pt modelId="{DFA743D5-AA54-4CC1-8BA2-FF3D3484B403}" type="pres">
      <dgm:prSet presAssocID="{3013C11F-B8BB-42A5-9978-0D64498C8442}" presName="hierChild6" presStyleCnt="0"/>
      <dgm:spPr/>
    </dgm:pt>
    <dgm:pt modelId="{43867D68-CCF6-40CB-8333-478F17482EF8}" type="pres">
      <dgm:prSet presAssocID="{3013C11F-B8BB-42A5-9978-0D64498C8442}" presName="hierChild7" presStyleCnt="0"/>
      <dgm:spPr/>
    </dgm:pt>
    <dgm:pt modelId="{7F6B2B9E-DBF4-44B1-9AE6-35A202B3380E}" type="pres">
      <dgm:prSet presAssocID="{5527F61D-5DC1-4B2B-96CB-D87B326D2AB1}" presName="Name111" presStyleLbl="parChTrans1D2" presStyleIdx="3" presStyleCnt="10"/>
      <dgm:spPr/>
    </dgm:pt>
    <dgm:pt modelId="{6EE13FBB-E626-43BB-A98C-869C22850A57}" type="pres">
      <dgm:prSet presAssocID="{3E3A7A29-5C9D-43C8-A134-55C31E17B598}" presName="hierRoot3" presStyleCnt="0">
        <dgm:presLayoutVars>
          <dgm:hierBranch val="init"/>
        </dgm:presLayoutVars>
      </dgm:prSet>
      <dgm:spPr/>
    </dgm:pt>
    <dgm:pt modelId="{96C3272E-866E-48DC-9DAA-4E9A7A4F9A82}" type="pres">
      <dgm:prSet presAssocID="{3E3A7A29-5C9D-43C8-A134-55C31E17B598}" presName="rootComposite3" presStyleCnt="0"/>
      <dgm:spPr/>
    </dgm:pt>
    <dgm:pt modelId="{99593484-7969-49EE-AA8E-4F41F30D0A62}" type="pres">
      <dgm:prSet presAssocID="{3E3A7A29-5C9D-43C8-A134-55C31E17B598}" presName="rootText3" presStyleLbl="asst1" presStyleIdx="3" presStyleCnt="10">
        <dgm:presLayoutVars>
          <dgm:chPref val="3"/>
        </dgm:presLayoutVars>
      </dgm:prSet>
      <dgm:spPr/>
    </dgm:pt>
    <dgm:pt modelId="{9E16DE30-AC55-4EEE-A9AB-6B554639CFF1}" type="pres">
      <dgm:prSet presAssocID="{3E3A7A29-5C9D-43C8-A134-55C31E17B598}" presName="rootConnector3" presStyleLbl="asst1" presStyleIdx="3" presStyleCnt="10"/>
      <dgm:spPr/>
    </dgm:pt>
    <dgm:pt modelId="{37F911F9-8E88-4BD7-85D5-D7679A13B30B}" type="pres">
      <dgm:prSet presAssocID="{3E3A7A29-5C9D-43C8-A134-55C31E17B598}" presName="hierChild6" presStyleCnt="0"/>
      <dgm:spPr/>
    </dgm:pt>
    <dgm:pt modelId="{885B418D-BBEB-49A5-99BE-F72D5F8A1A06}" type="pres">
      <dgm:prSet presAssocID="{3E3A7A29-5C9D-43C8-A134-55C31E17B598}" presName="hierChild7" presStyleCnt="0"/>
      <dgm:spPr/>
    </dgm:pt>
    <dgm:pt modelId="{01B061E4-678E-4A34-A317-5C16BF5D5BFB}" type="pres">
      <dgm:prSet presAssocID="{4BEF539B-6CA3-4FC1-A5D4-BA19582D63A3}" presName="Name111" presStyleLbl="parChTrans1D2" presStyleIdx="4" presStyleCnt="10"/>
      <dgm:spPr/>
    </dgm:pt>
    <dgm:pt modelId="{944385C6-56BE-4DD4-944E-417D38D27C12}" type="pres">
      <dgm:prSet presAssocID="{A4ED4FA2-458F-45DF-A332-F429E04F3CC1}" presName="hierRoot3" presStyleCnt="0">
        <dgm:presLayoutVars>
          <dgm:hierBranch val="init"/>
        </dgm:presLayoutVars>
      </dgm:prSet>
      <dgm:spPr/>
    </dgm:pt>
    <dgm:pt modelId="{759271CD-B2EC-4210-B614-F04C147F62D8}" type="pres">
      <dgm:prSet presAssocID="{A4ED4FA2-458F-45DF-A332-F429E04F3CC1}" presName="rootComposite3" presStyleCnt="0"/>
      <dgm:spPr/>
    </dgm:pt>
    <dgm:pt modelId="{8F018B2E-926E-479A-989C-E8C3312D084A}" type="pres">
      <dgm:prSet presAssocID="{A4ED4FA2-458F-45DF-A332-F429E04F3CC1}" presName="rootText3" presStyleLbl="asst1" presStyleIdx="4" presStyleCnt="10">
        <dgm:presLayoutVars>
          <dgm:chPref val="3"/>
        </dgm:presLayoutVars>
      </dgm:prSet>
      <dgm:spPr/>
    </dgm:pt>
    <dgm:pt modelId="{A812317C-9FB4-4A5B-BABB-9EA34DD45DC1}" type="pres">
      <dgm:prSet presAssocID="{A4ED4FA2-458F-45DF-A332-F429E04F3CC1}" presName="rootConnector3" presStyleLbl="asst1" presStyleIdx="4" presStyleCnt="10"/>
      <dgm:spPr/>
    </dgm:pt>
    <dgm:pt modelId="{678A15FE-07ED-4E4C-9144-860D24A73447}" type="pres">
      <dgm:prSet presAssocID="{A4ED4FA2-458F-45DF-A332-F429E04F3CC1}" presName="hierChild6" presStyleCnt="0"/>
      <dgm:spPr/>
    </dgm:pt>
    <dgm:pt modelId="{97303879-59B8-499D-A8E0-F137A5FB2F4C}" type="pres">
      <dgm:prSet presAssocID="{A4ED4FA2-458F-45DF-A332-F429E04F3CC1}" presName="hierChild7" presStyleCnt="0"/>
      <dgm:spPr/>
    </dgm:pt>
    <dgm:pt modelId="{A5FB6D67-1C03-48D7-8DBA-86DCD72884C4}" type="pres">
      <dgm:prSet presAssocID="{048BFA46-2924-44DA-963D-34D7EB0DFBED}" presName="Name111" presStyleLbl="parChTrans1D2" presStyleIdx="5" presStyleCnt="10"/>
      <dgm:spPr/>
    </dgm:pt>
    <dgm:pt modelId="{9E6FEAC2-689E-412B-B5B7-F0BB63128279}" type="pres">
      <dgm:prSet presAssocID="{8D29261F-3D6E-4C6A-B61F-F5C5267DA7DF}" presName="hierRoot3" presStyleCnt="0">
        <dgm:presLayoutVars>
          <dgm:hierBranch val="init"/>
        </dgm:presLayoutVars>
      </dgm:prSet>
      <dgm:spPr/>
    </dgm:pt>
    <dgm:pt modelId="{04986043-6D57-40B6-8395-8048639FEB5F}" type="pres">
      <dgm:prSet presAssocID="{8D29261F-3D6E-4C6A-B61F-F5C5267DA7DF}" presName="rootComposite3" presStyleCnt="0"/>
      <dgm:spPr/>
    </dgm:pt>
    <dgm:pt modelId="{A331B96E-A749-495C-A3A2-6A59FF670476}" type="pres">
      <dgm:prSet presAssocID="{8D29261F-3D6E-4C6A-B61F-F5C5267DA7DF}" presName="rootText3" presStyleLbl="asst1" presStyleIdx="5" presStyleCnt="10">
        <dgm:presLayoutVars>
          <dgm:chPref val="3"/>
        </dgm:presLayoutVars>
      </dgm:prSet>
      <dgm:spPr/>
    </dgm:pt>
    <dgm:pt modelId="{C6DAD06E-E9E4-439E-8527-B37E6C5291EB}" type="pres">
      <dgm:prSet presAssocID="{8D29261F-3D6E-4C6A-B61F-F5C5267DA7DF}" presName="rootConnector3" presStyleLbl="asst1" presStyleIdx="5" presStyleCnt="10"/>
      <dgm:spPr/>
    </dgm:pt>
    <dgm:pt modelId="{889179A6-D5CB-4D35-9F8B-082E9D4A4805}" type="pres">
      <dgm:prSet presAssocID="{8D29261F-3D6E-4C6A-B61F-F5C5267DA7DF}" presName="hierChild6" presStyleCnt="0"/>
      <dgm:spPr/>
    </dgm:pt>
    <dgm:pt modelId="{C9AA96A0-2AF2-4C66-829D-AA55AB7277BC}" type="pres">
      <dgm:prSet presAssocID="{8D29261F-3D6E-4C6A-B61F-F5C5267DA7DF}" presName="hierChild7" presStyleCnt="0"/>
      <dgm:spPr/>
    </dgm:pt>
    <dgm:pt modelId="{0C75B314-D229-4368-99CF-7D1DA8EBBE53}" type="pres">
      <dgm:prSet presAssocID="{D6C97D81-8AA7-469D-A8DE-2FF6ACBAF037}" presName="Name111" presStyleLbl="parChTrans1D2" presStyleIdx="6" presStyleCnt="10"/>
      <dgm:spPr/>
    </dgm:pt>
    <dgm:pt modelId="{3A598621-51CB-4D53-A385-C7228BAA5931}" type="pres">
      <dgm:prSet presAssocID="{E94CF83E-974C-45F4-8900-C557041E028A}" presName="hierRoot3" presStyleCnt="0">
        <dgm:presLayoutVars>
          <dgm:hierBranch val="init"/>
        </dgm:presLayoutVars>
      </dgm:prSet>
      <dgm:spPr/>
    </dgm:pt>
    <dgm:pt modelId="{7A2D562F-DC51-4A2E-AB8A-90BCB24A20C0}" type="pres">
      <dgm:prSet presAssocID="{E94CF83E-974C-45F4-8900-C557041E028A}" presName="rootComposite3" presStyleCnt="0"/>
      <dgm:spPr/>
    </dgm:pt>
    <dgm:pt modelId="{5FE4A41C-66D2-4B82-8F6A-F047FC2E7D09}" type="pres">
      <dgm:prSet presAssocID="{E94CF83E-974C-45F4-8900-C557041E028A}" presName="rootText3" presStyleLbl="asst1" presStyleIdx="6" presStyleCnt="10">
        <dgm:presLayoutVars>
          <dgm:chPref val="3"/>
        </dgm:presLayoutVars>
      </dgm:prSet>
      <dgm:spPr/>
    </dgm:pt>
    <dgm:pt modelId="{A281FE5A-72CB-4E4E-995F-036A8B6FAAC0}" type="pres">
      <dgm:prSet presAssocID="{E94CF83E-974C-45F4-8900-C557041E028A}" presName="rootConnector3" presStyleLbl="asst1" presStyleIdx="6" presStyleCnt="10"/>
      <dgm:spPr/>
    </dgm:pt>
    <dgm:pt modelId="{C2E0E0B6-18E4-403D-BEA8-51AAEE647C3E}" type="pres">
      <dgm:prSet presAssocID="{E94CF83E-974C-45F4-8900-C557041E028A}" presName="hierChild6" presStyleCnt="0"/>
      <dgm:spPr/>
    </dgm:pt>
    <dgm:pt modelId="{29E75AF1-8F22-45E2-B4FC-E3EDBB228E73}" type="pres">
      <dgm:prSet presAssocID="{E94CF83E-974C-45F4-8900-C557041E028A}" presName="hierChild7" presStyleCnt="0"/>
      <dgm:spPr/>
    </dgm:pt>
    <dgm:pt modelId="{DDF44EA9-65A1-4867-8A1B-F8D0A9C4C3D3}" type="pres">
      <dgm:prSet presAssocID="{1B115C50-FD82-44D8-943A-1570857BE3F7}" presName="Name111" presStyleLbl="parChTrans1D2" presStyleIdx="7" presStyleCnt="10"/>
      <dgm:spPr/>
    </dgm:pt>
    <dgm:pt modelId="{8ACEB9C2-7868-4776-9405-8B8D499B43B8}" type="pres">
      <dgm:prSet presAssocID="{02F559EA-E8A6-43F6-94DB-EECD2D549E3E}" presName="hierRoot3" presStyleCnt="0">
        <dgm:presLayoutVars>
          <dgm:hierBranch val="init"/>
        </dgm:presLayoutVars>
      </dgm:prSet>
      <dgm:spPr/>
    </dgm:pt>
    <dgm:pt modelId="{4AFA670E-FE22-4D07-BB02-C7F2F578C3B0}" type="pres">
      <dgm:prSet presAssocID="{02F559EA-E8A6-43F6-94DB-EECD2D549E3E}" presName="rootComposite3" presStyleCnt="0"/>
      <dgm:spPr/>
    </dgm:pt>
    <dgm:pt modelId="{E53BEB56-A466-490B-8293-781C9C1B231D}" type="pres">
      <dgm:prSet presAssocID="{02F559EA-E8A6-43F6-94DB-EECD2D549E3E}" presName="rootText3" presStyleLbl="asst1" presStyleIdx="7" presStyleCnt="10">
        <dgm:presLayoutVars>
          <dgm:chPref val="3"/>
        </dgm:presLayoutVars>
      </dgm:prSet>
      <dgm:spPr/>
    </dgm:pt>
    <dgm:pt modelId="{E6C61AD2-C465-4384-8648-B3C5E2B65A85}" type="pres">
      <dgm:prSet presAssocID="{02F559EA-E8A6-43F6-94DB-EECD2D549E3E}" presName="rootConnector3" presStyleLbl="asst1" presStyleIdx="7" presStyleCnt="10"/>
      <dgm:spPr/>
    </dgm:pt>
    <dgm:pt modelId="{D804555A-3D81-4524-B071-0E5AA1DA28A2}" type="pres">
      <dgm:prSet presAssocID="{02F559EA-E8A6-43F6-94DB-EECD2D549E3E}" presName="hierChild6" presStyleCnt="0"/>
      <dgm:spPr/>
    </dgm:pt>
    <dgm:pt modelId="{99FFD3D7-BE6A-4208-80B3-73A602363AB7}" type="pres">
      <dgm:prSet presAssocID="{02F559EA-E8A6-43F6-94DB-EECD2D549E3E}" presName="hierChild7" presStyleCnt="0"/>
      <dgm:spPr/>
    </dgm:pt>
    <dgm:pt modelId="{4DFA4733-3DD5-4588-866F-A5B939020121}" type="pres">
      <dgm:prSet presAssocID="{002448FC-DAF9-4AF4-B0B8-1D4F58D567A2}" presName="Name111" presStyleLbl="parChTrans1D2" presStyleIdx="8" presStyleCnt="10"/>
      <dgm:spPr/>
    </dgm:pt>
    <dgm:pt modelId="{12A810A6-CA92-4AE7-B72A-DF7611875F26}" type="pres">
      <dgm:prSet presAssocID="{74F4291D-3A9C-4AF3-812E-A09278D2BB4D}" presName="hierRoot3" presStyleCnt="0">
        <dgm:presLayoutVars>
          <dgm:hierBranch val="init"/>
        </dgm:presLayoutVars>
      </dgm:prSet>
      <dgm:spPr/>
    </dgm:pt>
    <dgm:pt modelId="{EE8F6A7B-474F-4D3C-A6F5-9D8D0A772EA7}" type="pres">
      <dgm:prSet presAssocID="{74F4291D-3A9C-4AF3-812E-A09278D2BB4D}" presName="rootComposite3" presStyleCnt="0"/>
      <dgm:spPr/>
    </dgm:pt>
    <dgm:pt modelId="{6A2ADB10-F77D-4B45-957C-2C23D7496FB6}" type="pres">
      <dgm:prSet presAssocID="{74F4291D-3A9C-4AF3-812E-A09278D2BB4D}" presName="rootText3" presStyleLbl="asst1" presStyleIdx="8" presStyleCnt="10">
        <dgm:presLayoutVars>
          <dgm:chPref val="3"/>
        </dgm:presLayoutVars>
      </dgm:prSet>
      <dgm:spPr/>
    </dgm:pt>
    <dgm:pt modelId="{CDC872D5-8078-4A55-BC2B-BF957AFB4384}" type="pres">
      <dgm:prSet presAssocID="{74F4291D-3A9C-4AF3-812E-A09278D2BB4D}" presName="rootConnector3" presStyleLbl="asst1" presStyleIdx="8" presStyleCnt="10"/>
      <dgm:spPr/>
    </dgm:pt>
    <dgm:pt modelId="{0443604E-3776-4B66-9991-DA274ACF7D0F}" type="pres">
      <dgm:prSet presAssocID="{74F4291D-3A9C-4AF3-812E-A09278D2BB4D}" presName="hierChild6" presStyleCnt="0"/>
      <dgm:spPr/>
    </dgm:pt>
    <dgm:pt modelId="{EFFA96E1-C1AE-4908-BE96-4E3F5CF8D220}" type="pres">
      <dgm:prSet presAssocID="{74F4291D-3A9C-4AF3-812E-A09278D2BB4D}" presName="hierChild7" presStyleCnt="0"/>
      <dgm:spPr/>
    </dgm:pt>
    <dgm:pt modelId="{1660CE43-9D7C-4DBD-B198-3C1FA52482B9}" type="pres">
      <dgm:prSet presAssocID="{65330B05-B271-41D8-866B-0E3A7B9460BE}" presName="Name111" presStyleLbl="parChTrans1D2" presStyleIdx="9" presStyleCnt="10"/>
      <dgm:spPr/>
    </dgm:pt>
    <dgm:pt modelId="{53AC46BD-8830-4B4E-A69B-A80533F0AFE9}" type="pres">
      <dgm:prSet presAssocID="{9A9B6DA9-0A93-4E74-B0FE-644457AABAED}" presName="hierRoot3" presStyleCnt="0">
        <dgm:presLayoutVars>
          <dgm:hierBranch val="init"/>
        </dgm:presLayoutVars>
      </dgm:prSet>
      <dgm:spPr/>
    </dgm:pt>
    <dgm:pt modelId="{503CEF03-91EC-4FF2-9172-BFD74C0EC24A}" type="pres">
      <dgm:prSet presAssocID="{9A9B6DA9-0A93-4E74-B0FE-644457AABAED}" presName="rootComposite3" presStyleCnt="0"/>
      <dgm:spPr/>
    </dgm:pt>
    <dgm:pt modelId="{92AEC286-9330-4FDD-A79C-7C3DABDB0FF0}" type="pres">
      <dgm:prSet presAssocID="{9A9B6DA9-0A93-4E74-B0FE-644457AABAED}" presName="rootText3" presStyleLbl="asst1" presStyleIdx="9" presStyleCnt="10">
        <dgm:presLayoutVars>
          <dgm:chPref val="3"/>
        </dgm:presLayoutVars>
      </dgm:prSet>
      <dgm:spPr/>
    </dgm:pt>
    <dgm:pt modelId="{0EE0FBFC-66D6-4118-A68B-64EEF48F9196}" type="pres">
      <dgm:prSet presAssocID="{9A9B6DA9-0A93-4E74-B0FE-644457AABAED}" presName="rootConnector3" presStyleLbl="asst1" presStyleIdx="9" presStyleCnt="10"/>
      <dgm:spPr/>
    </dgm:pt>
    <dgm:pt modelId="{C0CA6793-4B38-4258-9378-B83A098157DE}" type="pres">
      <dgm:prSet presAssocID="{9A9B6DA9-0A93-4E74-B0FE-644457AABAED}" presName="hierChild6" presStyleCnt="0"/>
      <dgm:spPr/>
    </dgm:pt>
    <dgm:pt modelId="{2D16A4C2-B711-4503-A940-54ACC5B1A891}" type="pres">
      <dgm:prSet presAssocID="{9A9B6DA9-0A93-4E74-B0FE-644457AABAED}" presName="hierChild7" presStyleCnt="0"/>
      <dgm:spPr/>
    </dgm:pt>
  </dgm:ptLst>
  <dgm:cxnLst>
    <dgm:cxn modelId="{A62D0F02-4BB8-4CC5-86F0-90F0525ED66C}" type="presOf" srcId="{6D596A85-C127-43C4-B4F4-5FA3FED26197}" destId="{EC7DBEF1-850C-4131-AFE0-50C3546A222D}" srcOrd="0" destOrd="0" presId="urn:microsoft.com/office/officeart/2005/8/layout/orgChart1"/>
    <dgm:cxn modelId="{1CB7850B-35B7-4D76-90D8-C64952296019}" type="presOf" srcId="{D6C97D81-8AA7-469D-A8DE-2FF6ACBAF037}" destId="{0C75B314-D229-4368-99CF-7D1DA8EBBE53}" srcOrd="0" destOrd="0" presId="urn:microsoft.com/office/officeart/2005/8/layout/orgChart1"/>
    <dgm:cxn modelId="{A1272B11-C359-45A0-8308-5F12EF6DA381}" type="presOf" srcId="{A4ED4FA2-458F-45DF-A332-F429E04F3CC1}" destId="{A812317C-9FB4-4A5B-BABB-9EA34DD45DC1}" srcOrd="1" destOrd="0" presId="urn:microsoft.com/office/officeart/2005/8/layout/orgChart1"/>
    <dgm:cxn modelId="{AC26A611-1499-43F4-B89F-29D4605D3206}" type="presOf" srcId="{9A9B6DA9-0A93-4E74-B0FE-644457AABAED}" destId="{92AEC286-9330-4FDD-A79C-7C3DABDB0FF0}" srcOrd="0" destOrd="0" presId="urn:microsoft.com/office/officeart/2005/8/layout/orgChart1"/>
    <dgm:cxn modelId="{D2D1A013-6FBF-45BD-92B8-DD8E2131F5FE}" srcId="{D523B78F-ADDC-457C-9A09-EE0830657164}" destId="{E94CF83E-974C-45F4-8900-C557041E028A}" srcOrd="6" destOrd="0" parTransId="{D6C97D81-8AA7-469D-A8DE-2FF6ACBAF037}" sibTransId="{BB5DCE98-4D2B-4D16-9FDF-847948B40A71}"/>
    <dgm:cxn modelId="{BFFF0417-147D-495A-940D-16A3230DFFDF}" srcId="{D523B78F-ADDC-457C-9A09-EE0830657164}" destId="{A4ED4FA2-458F-45DF-A332-F429E04F3CC1}" srcOrd="4" destOrd="0" parTransId="{4BEF539B-6CA3-4FC1-A5D4-BA19582D63A3}" sibTransId="{F07A7966-A456-430F-A4D9-36D3D6F9D1A6}"/>
    <dgm:cxn modelId="{ED8B121C-689D-4A4F-A7CC-59E5E4DAE99F}" type="presOf" srcId="{8D29261F-3D6E-4C6A-B61F-F5C5267DA7DF}" destId="{C6DAD06E-E9E4-439E-8527-B37E6C5291EB}" srcOrd="1" destOrd="0" presId="urn:microsoft.com/office/officeart/2005/8/layout/orgChart1"/>
    <dgm:cxn modelId="{6AF8EC1C-DFF7-45ED-98C6-E94A35F8A2B3}" srcId="{D523B78F-ADDC-457C-9A09-EE0830657164}" destId="{8D29261F-3D6E-4C6A-B61F-F5C5267DA7DF}" srcOrd="5" destOrd="0" parTransId="{048BFA46-2924-44DA-963D-34D7EB0DFBED}" sibTransId="{2CEC10B4-0C88-48AF-8EBD-8692C05D980B}"/>
    <dgm:cxn modelId="{D5721222-7F1A-44FD-9C39-B030D8987178}" type="presOf" srcId="{BD04F333-B524-4CBA-9F63-F6B002870715}" destId="{37F452B6-1141-401C-BA10-78A08BD4C727}" srcOrd="0" destOrd="0" presId="urn:microsoft.com/office/officeart/2005/8/layout/orgChart1"/>
    <dgm:cxn modelId="{8C5DDB28-54D5-40AB-97E5-58CFB56DF305}" type="presOf" srcId="{BAF3DAC7-8B91-4901-9C68-B83DFAA8CE93}" destId="{A80FB131-0602-4F65-BD0B-512563A12D0F}" srcOrd="1" destOrd="0" presId="urn:microsoft.com/office/officeart/2005/8/layout/orgChart1"/>
    <dgm:cxn modelId="{B5A4FA2E-1FD9-43F2-9C09-882016F87327}" srcId="{E73E069A-7CD4-4AF2-A6BC-40C957D70208}" destId="{D523B78F-ADDC-457C-9A09-EE0830657164}" srcOrd="0" destOrd="0" parTransId="{DF5D16E2-9552-462B-9DA8-36B18D1ED8FC}" sibTransId="{C06438AC-9272-418E-BD4B-DF52DB96B6B1}"/>
    <dgm:cxn modelId="{3305CF32-E773-427C-BA24-391BEAE560EB}" type="presOf" srcId="{D523B78F-ADDC-457C-9A09-EE0830657164}" destId="{658CAFE0-199A-40DE-8782-C00E7DE96E78}" srcOrd="0" destOrd="0" presId="urn:microsoft.com/office/officeart/2005/8/layout/orgChart1"/>
    <dgm:cxn modelId="{7F6D2D34-7DF8-424E-9C15-0634B50F8628}" srcId="{D523B78F-ADDC-457C-9A09-EE0830657164}" destId="{9A9B6DA9-0A93-4E74-B0FE-644457AABAED}" srcOrd="9" destOrd="0" parTransId="{65330B05-B271-41D8-866B-0E3A7B9460BE}" sibTransId="{94BAAA7D-890E-49FB-8A00-E77E40049F74}"/>
    <dgm:cxn modelId="{8457B935-AA0D-4831-81A9-C4D798F19088}" type="presOf" srcId="{4BEF539B-6CA3-4FC1-A5D4-BA19582D63A3}" destId="{01B061E4-678E-4A34-A317-5C16BF5D5BFB}" srcOrd="0" destOrd="0" presId="urn:microsoft.com/office/officeart/2005/8/layout/orgChart1"/>
    <dgm:cxn modelId="{E951805B-C617-4A9E-8DD7-9677FA69092D}" type="presOf" srcId="{5527F61D-5DC1-4B2B-96CB-D87B326D2AB1}" destId="{7F6B2B9E-DBF4-44B1-9AE6-35A202B3380E}" srcOrd="0" destOrd="0" presId="urn:microsoft.com/office/officeart/2005/8/layout/orgChart1"/>
    <dgm:cxn modelId="{DAE7555D-B459-4A6C-AAAE-5B270C479F76}" type="presOf" srcId="{A4ED4FA2-458F-45DF-A332-F429E04F3CC1}" destId="{8F018B2E-926E-479A-989C-E8C3312D084A}" srcOrd="0" destOrd="0" presId="urn:microsoft.com/office/officeart/2005/8/layout/orgChart1"/>
    <dgm:cxn modelId="{A9D7C345-D9B3-4C96-B0DF-B40C284D3411}" srcId="{D523B78F-ADDC-457C-9A09-EE0830657164}" destId="{05E5732B-532E-40FA-B9DC-94EF84207964}" srcOrd="0" destOrd="0" parTransId="{6D596A85-C127-43C4-B4F4-5FA3FED26197}" sibTransId="{03941091-8567-4F33-B410-E1E10D4412AA}"/>
    <dgm:cxn modelId="{F8D4D148-8B6E-47A7-8F4F-2AD7302C7EC8}" type="presOf" srcId="{3013C11F-B8BB-42A5-9978-0D64498C8442}" destId="{1FAE14EB-0934-4512-A32C-0A85060C483F}" srcOrd="1" destOrd="0" presId="urn:microsoft.com/office/officeart/2005/8/layout/orgChart1"/>
    <dgm:cxn modelId="{F226F348-194A-4839-9F75-A55AC3B839AA}" type="presOf" srcId="{05E5732B-532E-40FA-B9DC-94EF84207964}" destId="{D9DDDD87-FB44-4F20-8352-1477686375DB}" srcOrd="1" destOrd="0" presId="urn:microsoft.com/office/officeart/2005/8/layout/orgChart1"/>
    <dgm:cxn modelId="{E1E5E84B-B7E2-40CE-B5D7-2B0F6AB87AAC}" type="presOf" srcId="{3E3A7A29-5C9D-43C8-A134-55C31E17B598}" destId="{9E16DE30-AC55-4EEE-A9AB-6B554639CFF1}" srcOrd="1" destOrd="0" presId="urn:microsoft.com/office/officeart/2005/8/layout/orgChart1"/>
    <dgm:cxn modelId="{C4D2C74D-C371-47D0-B48A-116C7A9F26B5}" type="presOf" srcId="{9A9B6DA9-0A93-4E74-B0FE-644457AABAED}" destId="{0EE0FBFC-66D6-4118-A68B-64EEF48F9196}" srcOrd="1" destOrd="0" presId="urn:microsoft.com/office/officeart/2005/8/layout/orgChart1"/>
    <dgm:cxn modelId="{61898754-D399-4B97-8829-CE6F9B35EAB6}" type="presOf" srcId="{3013C11F-B8BB-42A5-9978-0D64498C8442}" destId="{F24F0F04-24F3-4BD1-B942-2AAD5A3E4506}" srcOrd="0" destOrd="0" presId="urn:microsoft.com/office/officeart/2005/8/layout/orgChart1"/>
    <dgm:cxn modelId="{E5FF7E75-94EE-4CAC-8574-8BB894D57F19}" type="presOf" srcId="{E94CF83E-974C-45F4-8900-C557041E028A}" destId="{5FE4A41C-66D2-4B82-8F6A-F047FC2E7D09}" srcOrd="0" destOrd="0" presId="urn:microsoft.com/office/officeart/2005/8/layout/orgChart1"/>
    <dgm:cxn modelId="{112AB275-679F-4713-910E-C1C05312D66F}" type="presOf" srcId="{E73E069A-7CD4-4AF2-A6BC-40C957D70208}" destId="{4D80434F-9006-4A73-A3FC-3DB10DAF3E5E}" srcOrd="0" destOrd="0" presId="urn:microsoft.com/office/officeart/2005/8/layout/orgChart1"/>
    <dgm:cxn modelId="{2582F176-BCBA-4AE9-842F-0E3896199BE0}" type="presOf" srcId="{05E5732B-532E-40FA-B9DC-94EF84207964}" destId="{B93537EA-9BEB-4675-813F-28B22989CB5A}" srcOrd="0" destOrd="0" presId="urn:microsoft.com/office/officeart/2005/8/layout/orgChart1"/>
    <dgm:cxn modelId="{4CE3C757-D7F1-432F-AB18-D2090D114156}" type="presOf" srcId="{002448FC-DAF9-4AF4-B0B8-1D4F58D567A2}" destId="{4DFA4733-3DD5-4588-866F-A5B939020121}" srcOrd="0" destOrd="0" presId="urn:microsoft.com/office/officeart/2005/8/layout/orgChart1"/>
    <dgm:cxn modelId="{D46C4F58-71B2-4E96-952B-841B5C5150BC}" srcId="{D523B78F-ADDC-457C-9A09-EE0830657164}" destId="{BAF3DAC7-8B91-4901-9C68-B83DFAA8CE93}" srcOrd="1" destOrd="0" parTransId="{BD04F333-B524-4CBA-9F63-F6B002870715}" sibTransId="{C49B458F-E278-4773-8F7D-0DB6134E4253}"/>
    <dgm:cxn modelId="{50B61E7C-4B79-426E-B557-415D421E0F4B}" type="presOf" srcId="{D523B78F-ADDC-457C-9A09-EE0830657164}" destId="{2458E597-8171-42A3-A2C9-0223D24240CF}" srcOrd="1" destOrd="0" presId="urn:microsoft.com/office/officeart/2005/8/layout/orgChart1"/>
    <dgm:cxn modelId="{FD9A5784-3AD8-4450-BF83-59512E423F67}" type="presOf" srcId="{048BFA46-2924-44DA-963D-34D7EB0DFBED}" destId="{A5FB6D67-1C03-48D7-8DBA-86DCD72884C4}" srcOrd="0" destOrd="0" presId="urn:microsoft.com/office/officeart/2005/8/layout/orgChart1"/>
    <dgm:cxn modelId="{83002D87-9F62-4933-BC9E-B29A5739994F}" srcId="{D523B78F-ADDC-457C-9A09-EE0830657164}" destId="{3013C11F-B8BB-42A5-9978-0D64498C8442}" srcOrd="2" destOrd="0" parTransId="{CB959D99-9DCE-48C8-8024-6B2C816B51F5}" sibTransId="{D1CE254B-B893-4B61-AA93-B2A3392AFB82}"/>
    <dgm:cxn modelId="{BB58F18C-4459-48FD-910C-A3D60F429A2E}" type="presOf" srcId="{74F4291D-3A9C-4AF3-812E-A09278D2BB4D}" destId="{CDC872D5-8078-4A55-BC2B-BF957AFB4384}" srcOrd="1" destOrd="0" presId="urn:microsoft.com/office/officeart/2005/8/layout/orgChart1"/>
    <dgm:cxn modelId="{B1B5BB97-BC36-4EB0-981C-C17EAB8DBEFA}" type="presOf" srcId="{CB959D99-9DCE-48C8-8024-6B2C816B51F5}" destId="{750C0299-2E66-4C27-8745-8BADE2CDA311}" srcOrd="0" destOrd="0" presId="urn:microsoft.com/office/officeart/2005/8/layout/orgChart1"/>
    <dgm:cxn modelId="{639F2A99-F6C3-4635-A908-ADA794715D0F}" srcId="{D523B78F-ADDC-457C-9A09-EE0830657164}" destId="{3E3A7A29-5C9D-43C8-A134-55C31E17B598}" srcOrd="3" destOrd="0" parTransId="{5527F61D-5DC1-4B2B-96CB-D87B326D2AB1}" sibTransId="{04107873-522C-408B-A8F4-34E1C5F8C385}"/>
    <dgm:cxn modelId="{6D4919AA-6F6F-4054-8132-A40A462BAB87}" srcId="{D523B78F-ADDC-457C-9A09-EE0830657164}" destId="{02F559EA-E8A6-43F6-94DB-EECD2D549E3E}" srcOrd="7" destOrd="0" parTransId="{1B115C50-FD82-44D8-943A-1570857BE3F7}" sibTransId="{1DC9D232-65FE-4FEB-8694-50DA02EA78C0}"/>
    <dgm:cxn modelId="{3DF24FAF-F9C5-4626-96B5-EDA64FDEE7E9}" type="presOf" srcId="{1B115C50-FD82-44D8-943A-1570857BE3F7}" destId="{DDF44EA9-65A1-4867-8A1B-F8D0A9C4C3D3}" srcOrd="0" destOrd="0" presId="urn:microsoft.com/office/officeart/2005/8/layout/orgChart1"/>
    <dgm:cxn modelId="{B3D6EEB2-0C08-4B75-939D-4BF0B447F943}" type="presOf" srcId="{65330B05-B271-41D8-866B-0E3A7B9460BE}" destId="{1660CE43-9D7C-4DBD-B198-3C1FA52482B9}" srcOrd="0" destOrd="0" presId="urn:microsoft.com/office/officeart/2005/8/layout/orgChart1"/>
    <dgm:cxn modelId="{BDFD1CB4-7F3D-433A-A518-F192FB486A2D}" type="presOf" srcId="{3E3A7A29-5C9D-43C8-A134-55C31E17B598}" destId="{99593484-7969-49EE-AA8E-4F41F30D0A62}" srcOrd="0" destOrd="0" presId="urn:microsoft.com/office/officeart/2005/8/layout/orgChart1"/>
    <dgm:cxn modelId="{A20D4CBA-D9AB-4D7A-A0CC-C2F1582C374D}" type="presOf" srcId="{74F4291D-3A9C-4AF3-812E-A09278D2BB4D}" destId="{6A2ADB10-F77D-4B45-957C-2C23D7496FB6}" srcOrd="0" destOrd="0" presId="urn:microsoft.com/office/officeart/2005/8/layout/orgChart1"/>
    <dgm:cxn modelId="{D3F63DC5-9E66-4D9C-8FBE-01274694B61A}" type="presOf" srcId="{E94CF83E-974C-45F4-8900-C557041E028A}" destId="{A281FE5A-72CB-4E4E-995F-036A8B6FAAC0}" srcOrd="1" destOrd="0" presId="urn:microsoft.com/office/officeart/2005/8/layout/orgChart1"/>
    <dgm:cxn modelId="{DB1C25C9-3A47-4361-AFC9-66D8C3DA0D0D}" srcId="{D523B78F-ADDC-457C-9A09-EE0830657164}" destId="{74F4291D-3A9C-4AF3-812E-A09278D2BB4D}" srcOrd="8" destOrd="0" parTransId="{002448FC-DAF9-4AF4-B0B8-1D4F58D567A2}" sibTransId="{235A319F-07A9-40BF-8C54-97E57B697236}"/>
    <dgm:cxn modelId="{23869BCA-1B2A-4220-AD05-2FDA996C0677}" type="presOf" srcId="{8D29261F-3D6E-4C6A-B61F-F5C5267DA7DF}" destId="{A331B96E-A749-495C-A3A2-6A59FF670476}" srcOrd="0" destOrd="0" presId="urn:microsoft.com/office/officeart/2005/8/layout/orgChart1"/>
    <dgm:cxn modelId="{54D487D3-C0C3-40E5-AA6B-22F58B3EA1B3}" type="presOf" srcId="{02F559EA-E8A6-43F6-94DB-EECD2D549E3E}" destId="{E6C61AD2-C465-4384-8648-B3C5E2B65A85}" srcOrd="1" destOrd="0" presId="urn:microsoft.com/office/officeart/2005/8/layout/orgChart1"/>
    <dgm:cxn modelId="{5E7E29D9-4B90-47F3-AC1A-BCED3C3B4CF6}" type="presOf" srcId="{BAF3DAC7-8B91-4901-9C68-B83DFAA8CE93}" destId="{7AD683C0-72E1-4D57-BDD3-5C83B200250D}" srcOrd="0" destOrd="0" presId="urn:microsoft.com/office/officeart/2005/8/layout/orgChart1"/>
    <dgm:cxn modelId="{CEE286DB-2C76-401E-8DFF-84CED7B8DE46}" type="presOf" srcId="{02F559EA-E8A6-43F6-94DB-EECD2D549E3E}" destId="{E53BEB56-A466-490B-8293-781C9C1B231D}" srcOrd="0" destOrd="0" presId="urn:microsoft.com/office/officeart/2005/8/layout/orgChart1"/>
    <dgm:cxn modelId="{65EA600E-F701-4CB4-BF8A-B2142048350E}" type="presParOf" srcId="{4D80434F-9006-4A73-A3FC-3DB10DAF3E5E}" destId="{602310EC-4919-4018-8D97-E3D795E0625D}" srcOrd="0" destOrd="0" presId="urn:microsoft.com/office/officeart/2005/8/layout/orgChart1"/>
    <dgm:cxn modelId="{84F091DD-E927-46F2-B095-078D7049ADEB}" type="presParOf" srcId="{602310EC-4919-4018-8D97-E3D795E0625D}" destId="{143F8E87-D920-423E-8C4B-8B74FAA096E5}" srcOrd="0" destOrd="0" presId="urn:microsoft.com/office/officeart/2005/8/layout/orgChart1"/>
    <dgm:cxn modelId="{8B0D1EC9-FE3B-426E-AA4B-A32FCBC6B0D5}" type="presParOf" srcId="{143F8E87-D920-423E-8C4B-8B74FAA096E5}" destId="{658CAFE0-199A-40DE-8782-C00E7DE96E78}" srcOrd="0" destOrd="0" presId="urn:microsoft.com/office/officeart/2005/8/layout/orgChart1"/>
    <dgm:cxn modelId="{05E7B680-2568-49E0-A1B3-A61A90FE2432}" type="presParOf" srcId="{143F8E87-D920-423E-8C4B-8B74FAA096E5}" destId="{2458E597-8171-42A3-A2C9-0223D24240CF}" srcOrd="1" destOrd="0" presId="urn:microsoft.com/office/officeart/2005/8/layout/orgChart1"/>
    <dgm:cxn modelId="{5177F726-6037-4022-B57E-2004915D4A95}" type="presParOf" srcId="{602310EC-4919-4018-8D97-E3D795E0625D}" destId="{8F74970D-2891-49A0-A1B7-D992F871ECA0}" srcOrd="1" destOrd="0" presId="urn:microsoft.com/office/officeart/2005/8/layout/orgChart1"/>
    <dgm:cxn modelId="{723D0649-2E5A-499F-BBBB-1DCA3808175A}" type="presParOf" srcId="{602310EC-4919-4018-8D97-E3D795E0625D}" destId="{ADF09461-9525-4409-8833-C429FD4E35C3}" srcOrd="2" destOrd="0" presId="urn:microsoft.com/office/officeart/2005/8/layout/orgChart1"/>
    <dgm:cxn modelId="{4C9E4A0A-34B9-48C2-BD4B-EEC8CA4D100B}" type="presParOf" srcId="{ADF09461-9525-4409-8833-C429FD4E35C3}" destId="{EC7DBEF1-850C-4131-AFE0-50C3546A222D}" srcOrd="0" destOrd="0" presId="urn:microsoft.com/office/officeart/2005/8/layout/orgChart1"/>
    <dgm:cxn modelId="{BC2059E6-445F-472F-8726-21D47091D0F0}" type="presParOf" srcId="{ADF09461-9525-4409-8833-C429FD4E35C3}" destId="{6079F238-C067-4C0F-B23A-0725E4006DEF}" srcOrd="1" destOrd="0" presId="urn:microsoft.com/office/officeart/2005/8/layout/orgChart1"/>
    <dgm:cxn modelId="{E7F831C2-A3ED-48D9-8616-7BB2297E0EBB}" type="presParOf" srcId="{6079F238-C067-4C0F-B23A-0725E4006DEF}" destId="{D46D6593-CF72-410E-A4F7-43C02B357B86}" srcOrd="0" destOrd="0" presId="urn:microsoft.com/office/officeart/2005/8/layout/orgChart1"/>
    <dgm:cxn modelId="{684E7F7F-0D7C-4F60-933F-3C3E17639FF4}" type="presParOf" srcId="{D46D6593-CF72-410E-A4F7-43C02B357B86}" destId="{B93537EA-9BEB-4675-813F-28B22989CB5A}" srcOrd="0" destOrd="0" presId="urn:microsoft.com/office/officeart/2005/8/layout/orgChart1"/>
    <dgm:cxn modelId="{8E95D086-D570-48FE-8DFB-5B91F33BDF74}" type="presParOf" srcId="{D46D6593-CF72-410E-A4F7-43C02B357B86}" destId="{D9DDDD87-FB44-4F20-8352-1477686375DB}" srcOrd="1" destOrd="0" presId="urn:microsoft.com/office/officeart/2005/8/layout/orgChart1"/>
    <dgm:cxn modelId="{BB3A1133-2236-4018-A10E-AB3F293C0B29}" type="presParOf" srcId="{6079F238-C067-4C0F-B23A-0725E4006DEF}" destId="{90EC0BA1-DD97-4B95-ACBE-F95CF79977A4}" srcOrd="1" destOrd="0" presId="urn:microsoft.com/office/officeart/2005/8/layout/orgChart1"/>
    <dgm:cxn modelId="{2A31C95C-6252-4D4A-8CED-048D4906F310}" type="presParOf" srcId="{6079F238-C067-4C0F-B23A-0725E4006DEF}" destId="{486EEBE4-C2BE-4F48-A42B-F50FF180F6AD}" srcOrd="2" destOrd="0" presId="urn:microsoft.com/office/officeart/2005/8/layout/orgChart1"/>
    <dgm:cxn modelId="{B0640321-91F5-48A0-823D-FCE5EC5E2092}" type="presParOf" srcId="{ADF09461-9525-4409-8833-C429FD4E35C3}" destId="{37F452B6-1141-401C-BA10-78A08BD4C727}" srcOrd="2" destOrd="0" presId="urn:microsoft.com/office/officeart/2005/8/layout/orgChart1"/>
    <dgm:cxn modelId="{691D799F-DEED-4CFB-8EB0-EEC750B09ADA}" type="presParOf" srcId="{ADF09461-9525-4409-8833-C429FD4E35C3}" destId="{409B1828-BCA2-4593-B400-53D19D3703F8}" srcOrd="3" destOrd="0" presId="urn:microsoft.com/office/officeart/2005/8/layout/orgChart1"/>
    <dgm:cxn modelId="{650EF589-1359-4DA8-B452-881920DA362B}" type="presParOf" srcId="{409B1828-BCA2-4593-B400-53D19D3703F8}" destId="{5F6EACED-F0FE-4946-9150-6561361684F5}" srcOrd="0" destOrd="0" presId="urn:microsoft.com/office/officeart/2005/8/layout/orgChart1"/>
    <dgm:cxn modelId="{014A1B43-2AD8-41EE-93A0-F5AC6E01B0D4}" type="presParOf" srcId="{5F6EACED-F0FE-4946-9150-6561361684F5}" destId="{7AD683C0-72E1-4D57-BDD3-5C83B200250D}" srcOrd="0" destOrd="0" presId="urn:microsoft.com/office/officeart/2005/8/layout/orgChart1"/>
    <dgm:cxn modelId="{BACFBF38-7773-46AF-9931-AB66E790E2B4}" type="presParOf" srcId="{5F6EACED-F0FE-4946-9150-6561361684F5}" destId="{A80FB131-0602-4F65-BD0B-512563A12D0F}" srcOrd="1" destOrd="0" presId="urn:microsoft.com/office/officeart/2005/8/layout/orgChart1"/>
    <dgm:cxn modelId="{F1664444-01CA-47A6-B3DA-3183A58B4896}" type="presParOf" srcId="{409B1828-BCA2-4593-B400-53D19D3703F8}" destId="{CC95FA49-0DF3-4B7E-99A6-99B3B346858D}" srcOrd="1" destOrd="0" presId="urn:microsoft.com/office/officeart/2005/8/layout/orgChart1"/>
    <dgm:cxn modelId="{A6CF73A7-C14D-4806-BC3F-ABDD3F3F2020}" type="presParOf" srcId="{409B1828-BCA2-4593-B400-53D19D3703F8}" destId="{7A4AE288-E798-4082-B9AF-A4027070BD0E}" srcOrd="2" destOrd="0" presId="urn:microsoft.com/office/officeart/2005/8/layout/orgChart1"/>
    <dgm:cxn modelId="{4FB36B7C-C460-48BC-B297-BC57B476350F}" type="presParOf" srcId="{ADF09461-9525-4409-8833-C429FD4E35C3}" destId="{750C0299-2E66-4C27-8745-8BADE2CDA311}" srcOrd="4" destOrd="0" presId="urn:microsoft.com/office/officeart/2005/8/layout/orgChart1"/>
    <dgm:cxn modelId="{0A2CDB44-7B42-41FC-8188-BA50732BE4FC}" type="presParOf" srcId="{ADF09461-9525-4409-8833-C429FD4E35C3}" destId="{E74F0710-4200-4E16-9735-DD9101404878}" srcOrd="5" destOrd="0" presId="urn:microsoft.com/office/officeart/2005/8/layout/orgChart1"/>
    <dgm:cxn modelId="{4A76CF42-FD17-4380-B435-56DF10B8DBE2}" type="presParOf" srcId="{E74F0710-4200-4E16-9735-DD9101404878}" destId="{8C4AAAF3-7AF5-4487-B882-0130189BD874}" srcOrd="0" destOrd="0" presId="urn:microsoft.com/office/officeart/2005/8/layout/orgChart1"/>
    <dgm:cxn modelId="{B6DCC226-4183-49C7-8627-0B3790A9467C}" type="presParOf" srcId="{8C4AAAF3-7AF5-4487-B882-0130189BD874}" destId="{F24F0F04-24F3-4BD1-B942-2AAD5A3E4506}" srcOrd="0" destOrd="0" presId="urn:microsoft.com/office/officeart/2005/8/layout/orgChart1"/>
    <dgm:cxn modelId="{3E3A14F6-1C26-4EC7-8F3A-9F079388B0C5}" type="presParOf" srcId="{8C4AAAF3-7AF5-4487-B882-0130189BD874}" destId="{1FAE14EB-0934-4512-A32C-0A85060C483F}" srcOrd="1" destOrd="0" presId="urn:microsoft.com/office/officeart/2005/8/layout/orgChart1"/>
    <dgm:cxn modelId="{31BADB5B-73BE-4EB6-9CAF-56A40660A0DD}" type="presParOf" srcId="{E74F0710-4200-4E16-9735-DD9101404878}" destId="{DFA743D5-AA54-4CC1-8BA2-FF3D3484B403}" srcOrd="1" destOrd="0" presId="urn:microsoft.com/office/officeart/2005/8/layout/orgChart1"/>
    <dgm:cxn modelId="{9FA9B6DB-90BF-4C0B-8749-9045FA2AA4A2}" type="presParOf" srcId="{E74F0710-4200-4E16-9735-DD9101404878}" destId="{43867D68-CCF6-40CB-8333-478F17482EF8}" srcOrd="2" destOrd="0" presId="urn:microsoft.com/office/officeart/2005/8/layout/orgChart1"/>
    <dgm:cxn modelId="{46C73770-9E81-43C4-A34B-AC1A849D3D1E}" type="presParOf" srcId="{ADF09461-9525-4409-8833-C429FD4E35C3}" destId="{7F6B2B9E-DBF4-44B1-9AE6-35A202B3380E}" srcOrd="6" destOrd="0" presId="urn:microsoft.com/office/officeart/2005/8/layout/orgChart1"/>
    <dgm:cxn modelId="{83489C93-8A32-4070-8E4D-2FE686D675D2}" type="presParOf" srcId="{ADF09461-9525-4409-8833-C429FD4E35C3}" destId="{6EE13FBB-E626-43BB-A98C-869C22850A57}" srcOrd="7" destOrd="0" presId="urn:microsoft.com/office/officeart/2005/8/layout/orgChart1"/>
    <dgm:cxn modelId="{9CBB1687-3C53-4D12-B23C-4D8F2277802C}" type="presParOf" srcId="{6EE13FBB-E626-43BB-A98C-869C22850A57}" destId="{96C3272E-866E-48DC-9DAA-4E9A7A4F9A82}" srcOrd="0" destOrd="0" presId="urn:microsoft.com/office/officeart/2005/8/layout/orgChart1"/>
    <dgm:cxn modelId="{1A0915BF-289A-4075-A915-39895814E8CA}" type="presParOf" srcId="{96C3272E-866E-48DC-9DAA-4E9A7A4F9A82}" destId="{99593484-7969-49EE-AA8E-4F41F30D0A62}" srcOrd="0" destOrd="0" presId="urn:microsoft.com/office/officeart/2005/8/layout/orgChart1"/>
    <dgm:cxn modelId="{D3484B90-CCBF-4304-8322-98DBEAE95711}" type="presParOf" srcId="{96C3272E-866E-48DC-9DAA-4E9A7A4F9A82}" destId="{9E16DE30-AC55-4EEE-A9AB-6B554639CFF1}" srcOrd="1" destOrd="0" presId="urn:microsoft.com/office/officeart/2005/8/layout/orgChart1"/>
    <dgm:cxn modelId="{CCF1799E-4714-4598-9064-3824D02742F2}" type="presParOf" srcId="{6EE13FBB-E626-43BB-A98C-869C22850A57}" destId="{37F911F9-8E88-4BD7-85D5-D7679A13B30B}" srcOrd="1" destOrd="0" presId="urn:microsoft.com/office/officeart/2005/8/layout/orgChart1"/>
    <dgm:cxn modelId="{EBFC2EEC-37BF-4F94-BCFA-46DAD18DA373}" type="presParOf" srcId="{6EE13FBB-E626-43BB-A98C-869C22850A57}" destId="{885B418D-BBEB-49A5-99BE-F72D5F8A1A06}" srcOrd="2" destOrd="0" presId="urn:microsoft.com/office/officeart/2005/8/layout/orgChart1"/>
    <dgm:cxn modelId="{A8839A65-8A62-4DE3-B55C-13A666684C6C}" type="presParOf" srcId="{ADF09461-9525-4409-8833-C429FD4E35C3}" destId="{01B061E4-678E-4A34-A317-5C16BF5D5BFB}" srcOrd="8" destOrd="0" presId="urn:microsoft.com/office/officeart/2005/8/layout/orgChart1"/>
    <dgm:cxn modelId="{96DD1048-1537-4471-A2D2-97F8F93E47BB}" type="presParOf" srcId="{ADF09461-9525-4409-8833-C429FD4E35C3}" destId="{944385C6-56BE-4DD4-944E-417D38D27C12}" srcOrd="9" destOrd="0" presId="urn:microsoft.com/office/officeart/2005/8/layout/orgChart1"/>
    <dgm:cxn modelId="{040E7B95-4631-4E76-9CB6-48D5ED7A2F1E}" type="presParOf" srcId="{944385C6-56BE-4DD4-944E-417D38D27C12}" destId="{759271CD-B2EC-4210-B614-F04C147F62D8}" srcOrd="0" destOrd="0" presId="urn:microsoft.com/office/officeart/2005/8/layout/orgChart1"/>
    <dgm:cxn modelId="{92B5DF81-BB8A-465A-BE14-C538E3C50171}" type="presParOf" srcId="{759271CD-B2EC-4210-B614-F04C147F62D8}" destId="{8F018B2E-926E-479A-989C-E8C3312D084A}" srcOrd="0" destOrd="0" presId="urn:microsoft.com/office/officeart/2005/8/layout/orgChart1"/>
    <dgm:cxn modelId="{9B5174A9-3E2B-4FD6-AC19-D8C01E17BE87}" type="presParOf" srcId="{759271CD-B2EC-4210-B614-F04C147F62D8}" destId="{A812317C-9FB4-4A5B-BABB-9EA34DD45DC1}" srcOrd="1" destOrd="0" presId="urn:microsoft.com/office/officeart/2005/8/layout/orgChart1"/>
    <dgm:cxn modelId="{68C78C57-DA06-4F92-B1D3-497A558AE6D4}" type="presParOf" srcId="{944385C6-56BE-4DD4-944E-417D38D27C12}" destId="{678A15FE-07ED-4E4C-9144-860D24A73447}" srcOrd="1" destOrd="0" presId="urn:microsoft.com/office/officeart/2005/8/layout/orgChart1"/>
    <dgm:cxn modelId="{2F5AC7D4-F238-48E4-A08E-1A39F9C78455}" type="presParOf" srcId="{944385C6-56BE-4DD4-944E-417D38D27C12}" destId="{97303879-59B8-499D-A8E0-F137A5FB2F4C}" srcOrd="2" destOrd="0" presId="urn:microsoft.com/office/officeart/2005/8/layout/orgChart1"/>
    <dgm:cxn modelId="{4C01BCF1-0C25-444B-A517-2106FFB7DDB2}" type="presParOf" srcId="{ADF09461-9525-4409-8833-C429FD4E35C3}" destId="{A5FB6D67-1C03-48D7-8DBA-86DCD72884C4}" srcOrd="10" destOrd="0" presId="urn:microsoft.com/office/officeart/2005/8/layout/orgChart1"/>
    <dgm:cxn modelId="{570D6D94-5E91-412C-91E8-E7AA6403520C}" type="presParOf" srcId="{ADF09461-9525-4409-8833-C429FD4E35C3}" destId="{9E6FEAC2-689E-412B-B5B7-F0BB63128279}" srcOrd="11" destOrd="0" presId="urn:microsoft.com/office/officeart/2005/8/layout/orgChart1"/>
    <dgm:cxn modelId="{19025575-08F8-4ACA-8372-F950A805E52C}" type="presParOf" srcId="{9E6FEAC2-689E-412B-B5B7-F0BB63128279}" destId="{04986043-6D57-40B6-8395-8048639FEB5F}" srcOrd="0" destOrd="0" presId="urn:microsoft.com/office/officeart/2005/8/layout/orgChart1"/>
    <dgm:cxn modelId="{CF6CAADE-58A6-4EEC-9346-B69E2C15BA59}" type="presParOf" srcId="{04986043-6D57-40B6-8395-8048639FEB5F}" destId="{A331B96E-A749-495C-A3A2-6A59FF670476}" srcOrd="0" destOrd="0" presId="urn:microsoft.com/office/officeart/2005/8/layout/orgChart1"/>
    <dgm:cxn modelId="{B05F03E3-5A2F-4024-95A6-2F23DE1BB0FD}" type="presParOf" srcId="{04986043-6D57-40B6-8395-8048639FEB5F}" destId="{C6DAD06E-E9E4-439E-8527-B37E6C5291EB}" srcOrd="1" destOrd="0" presId="urn:microsoft.com/office/officeart/2005/8/layout/orgChart1"/>
    <dgm:cxn modelId="{C3D5FDBA-FAA3-4DFB-8E61-EF3C16B288DE}" type="presParOf" srcId="{9E6FEAC2-689E-412B-B5B7-F0BB63128279}" destId="{889179A6-D5CB-4D35-9F8B-082E9D4A4805}" srcOrd="1" destOrd="0" presId="urn:microsoft.com/office/officeart/2005/8/layout/orgChart1"/>
    <dgm:cxn modelId="{5845E665-7DFA-4363-A526-5D1795F1C0FB}" type="presParOf" srcId="{9E6FEAC2-689E-412B-B5B7-F0BB63128279}" destId="{C9AA96A0-2AF2-4C66-829D-AA55AB7277BC}" srcOrd="2" destOrd="0" presId="urn:microsoft.com/office/officeart/2005/8/layout/orgChart1"/>
    <dgm:cxn modelId="{7BB7B9AC-925C-4328-9AF6-1E46FFD5494F}" type="presParOf" srcId="{ADF09461-9525-4409-8833-C429FD4E35C3}" destId="{0C75B314-D229-4368-99CF-7D1DA8EBBE53}" srcOrd="12" destOrd="0" presId="urn:microsoft.com/office/officeart/2005/8/layout/orgChart1"/>
    <dgm:cxn modelId="{087E182C-48C3-44DF-84B5-38F12AB6AF49}" type="presParOf" srcId="{ADF09461-9525-4409-8833-C429FD4E35C3}" destId="{3A598621-51CB-4D53-A385-C7228BAA5931}" srcOrd="13" destOrd="0" presId="urn:microsoft.com/office/officeart/2005/8/layout/orgChart1"/>
    <dgm:cxn modelId="{E0CFCA1D-D2C9-4A63-8A2E-54EB054AA6AB}" type="presParOf" srcId="{3A598621-51CB-4D53-A385-C7228BAA5931}" destId="{7A2D562F-DC51-4A2E-AB8A-90BCB24A20C0}" srcOrd="0" destOrd="0" presId="urn:microsoft.com/office/officeart/2005/8/layout/orgChart1"/>
    <dgm:cxn modelId="{9B5A2369-5600-4BCA-943B-012C1BBD25E3}" type="presParOf" srcId="{7A2D562F-DC51-4A2E-AB8A-90BCB24A20C0}" destId="{5FE4A41C-66D2-4B82-8F6A-F047FC2E7D09}" srcOrd="0" destOrd="0" presId="urn:microsoft.com/office/officeart/2005/8/layout/orgChart1"/>
    <dgm:cxn modelId="{BC154CB8-1151-4E21-9ABD-214C018D96E9}" type="presParOf" srcId="{7A2D562F-DC51-4A2E-AB8A-90BCB24A20C0}" destId="{A281FE5A-72CB-4E4E-995F-036A8B6FAAC0}" srcOrd="1" destOrd="0" presId="urn:microsoft.com/office/officeart/2005/8/layout/orgChart1"/>
    <dgm:cxn modelId="{077827E0-C88F-47E0-AA17-22CD0E0BB71E}" type="presParOf" srcId="{3A598621-51CB-4D53-A385-C7228BAA5931}" destId="{C2E0E0B6-18E4-403D-BEA8-51AAEE647C3E}" srcOrd="1" destOrd="0" presId="urn:microsoft.com/office/officeart/2005/8/layout/orgChart1"/>
    <dgm:cxn modelId="{6810FCD3-9ADB-48E0-8E9F-8BBA5B25F165}" type="presParOf" srcId="{3A598621-51CB-4D53-A385-C7228BAA5931}" destId="{29E75AF1-8F22-45E2-B4FC-E3EDBB228E73}" srcOrd="2" destOrd="0" presId="urn:microsoft.com/office/officeart/2005/8/layout/orgChart1"/>
    <dgm:cxn modelId="{FF6F1925-D1BA-45EA-857A-169523027241}" type="presParOf" srcId="{ADF09461-9525-4409-8833-C429FD4E35C3}" destId="{DDF44EA9-65A1-4867-8A1B-F8D0A9C4C3D3}" srcOrd="14" destOrd="0" presId="urn:microsoft.com/office/officeart/2005/8/layout/orgChart1"/>
    <dgm:cxn modelId="{ABB3C5BE-38E8-4513-856D-A64F1EFC546C}" type="presParOf" srcId="{ADF09461-9525-4409-8833-C429FD4E35C3}" destId="{8ACEB9C2-7868-4776-9405-8B8D499B43B8}" srcOrd="15" destOrd="0" presId="urn:microsoft.com/office/officeart/2005/8/layout/orgChart1"/>
    <dgm:cxn modelId="{3DF818B5-93F5-45B2-A947-CB9D92E6174C}" type="presParOf" srcId="{8ACEB9C2-7868-4776-9405-8B8D499B43B8}" destId="{4AFA670E-FE22-4D07-BB02-C7F2F578C3B0}" srcOrd="0" destOrd="0" presId="urn:microsoft.com/office/officeart/2005/8/layout/orgChart1"/>
    <dgm:cxn modelId="{FE6179D2-BDA3-4DF9-9B8B-E8274084CD23}" type="presParOf" srcId="{4AFA670E-FE22-4D07-BB02-C7F2F578C3B0}" destId="{E53BEB56-A466-490B-8293-781C9C1B231D}" srcOrd="0" destOrd="0" presId="urn:microsoft.com/office/officeart/2005/8/layout/orgChart1"/>
    <dgm:cxn modelId="{7AEC3E75-0852-4297-8A46-AB64B044AA2B}" type="presParOf" srcId="{4AFA670E-FE22-4D07-BB02-C7F2F578C3B0}" destId="{E6C61AD2-C465-4384-8648-B3C5E2B65A85}" srcOrd="1" destOrd="0" presId="urn:microsoft.com/office/officeart/2005/8/layout/orgChart1"/>
    <dgm:cxn modelId="{8674661B-47F3-4393-B43C-863DF310B526}" type="presParOf" srcId="{8ACEB9C2-7868-4776-9405-8B8D499B43B8}" destId="{D804555A-3D81-4524-B071-0E5AA1DA28A2}" srcOrd="1" destOrd="0" presId="urn:microsoft.com/office/officeart/2005/8/layout/orgChart1"/>
    <dgm:cxn modelId="{63073B43-B169-4A80-A113-B119FE57C7E8}" type="presParOf" srcId="{8ACEB9C2-7868-4776-9405-8B8D499B43B8}" destId="{99FFD3D7-BE6A-4208-80B3-73A602363AB7}" srcOrd="2" destOrd="0" presId="urn:microsoft.com/office/officeart/2005/8/layout/orgChart1"/>
    <dgm:cxn modelId="{14198B8B-7628-41DA-BF76-A37320FE3E66}" type="presParOf" srcId="{ADF09461-9525-4409-8833-C429FD4E35C3}" destId="{4DFA4733-3DD5-4588-866F-A5B939020121}" srcOrd="16" destOrd="0" presId="urn:microsoft.com/office/officeart/2005/8/layout/orgChart1"/>
    <dgm:cxn modelId="{CE5874D9-F295-4520-8269-39B13DF08387}" type="presParOf" srcId="{ADF09461-9525-4409-8833-C429FD4E35C3}" destId="{12A810A6-CA92-4AE7-B72A-DF7611875F26}" srcOrd="17" destOrd="0" presId="urn:microsoft.com/office/officeart/2005/8/layout/orgChart1"/>
    <dgm:cxn modelId="{D9424C80-A031-492E-BD42-DCE25990BDD6}" type="presParOf" srcId="{12A810A6-CA92-4AE7-B72A-DF7611875F26}" destId="{EE8F6A7B-474F-4D3C-A6F5-9D8D0A772EA7}" srcOrd="0" destOrd="0" presId="urn:microsoft.com/office/officeart/2005/8/layout/orgChart1"/>
    <dgm:cxn modelId="{FDBAD71D-5EC1-457E-9170-9E0B9225693F}" type="presParOf" srcId="{EE8F6A7B-474F-4D3C-A6F5-9D8D0A772EA7}" destId="{6A2ADB10-F77D-4B45-957C-2C23D7496FB6}" srcOrd="0" destOrd="0" presId="urn:microsoft.com/office/officeart/2005/8/layout/orgChart1"/>
    <dgm:cxn modelId="{B8DFEA78-E424-4254-998D-DDE029AAE1F9}" type="presParOf" srcId="{EE8F6A7B-474F-4D3C-A6F5-9D8D0A772EA7}" destId="{CDC872D5-8078-4A55-BC2B-BF957AFB4384}" srcOrd="1" destOrd="0" presId="urn:microsoft.com/office/officeart/2005/8/layout/orgChart1"/>
    <dgm:cxn modelId="{F17A7212-1D4C-4D80-83B3-5BF57EC6AF78}" type="presParOf" srcId="{12A810A6-CA92-4AE7-B72A-DF7611875F26}" destId="{0443604E-3776-4B66-9991-DA274ACF7D0F}" srcOrd="1" destOrd="0" presId="urn:microsoft.com/office/officeart/2005/8/layout/orgChart1"/>
    <dgm:cxn modelId="{C2E8FAFA-0CB1-47C0-BFEE-825EA06ED26C}" type="presParOf" srcId="{12A810A6-CA92-4AE7-B72A-DF7611875F26}" destId="{EFFA96E1-C1AE-4908-BE96-4E3F5CF8D220}" srcOrd="2" destOrd="0" presId="urn:microsoft.com/office/officeart/2005/8/layout/orgChart1"/>
    <dgm:cxn modelId="{1930BEB7-12D3-4B35-8761-40A1FA01C386}" type="presParOf" srcId="{ADF09461-9525-4409-8833-C429FD4E35C3}" destId="{1660CE43-9D7C-4DBD-B198-3C1FA52482B9}" srcOrd="18" destOrd="0" presId="urn:microsoft.com/office/officeart/2005/8/layout/orgChart1"/>
    <dgm:cxn modelId="{B4C65C19-93E2-48DE-9394-C3AE94981301}" type="presParOf" srcId="{ADF09461-9525-4409-8833-C429FD4E35C3}" destId="{53AC46BD-8830-4B4E-A69B-A80533F0AFE9}" srcOrd="19" destOrd="0" presId="urn:microsoft.com/office/officeart/2005/8/layout/orgChart1"/>
    <dgm:cxn modelId="{E1F1455C-EACD-47AE-971B-D88986F3FD9A}" type="presParOf" srcId="{53AC46BD-8830-4B4E-A69B-A80533F0AFE9}" destId="{503CEF03-91EC-4FF2-9172-BFD74C0EC24A}" srcOrd="0" destOrd="0" presId="urn:microsoft.com/office/officeart/2005/8/layout/orgChart1"/>
    <dgm:cxn modelId="{930E04A8-6B1F-48B8-AFE5-B6FDA519C12B}" type="presParOf" srcId="{503CEF03-91EC-4FF2-9172-BFD74C0EC24A}" destId="{92AEC286-9330-4FDD-A79C-7C3DABDB0FF0}" srcOrd="0" destOrd="0" presId="urn:microsoft.com/office/officeart/2005/8/layout/orgChart1"/>
    <dgm:cxn modelId="{C3728E95-AF01-4E4A-A392-8AC8831E5C74}" type="presParOf" srcId="{503CEF03-91EC-4FF2-9172-BFD74C0EC24A}" destId="{0EE0FBFC-66D6-4118-A68B-64EEF48F9196}" srcOrd="1" destOrd="0" presId="urn:microsoft.com/office/officeart/2005/8/layout/orgChart1"/>
    <dgm:cxn modelId="{3E948822-1D8C-4D61-92E7-30DB707F6056}" type="presParOf" srcId="{53AC46BD-8830-4B4E-A69B-A80533F0AFE9}" destId="{C0CA6793-4B38-4258-9378-B83A098157DE}" srcOrd="1" destOrd="0" presId="urn:microsoft.com/office/officeart/2005/8/layout/orgChart1"/>
    <dgm:cxn modelId="{69EDDE0B-73E4-487F-9F68-942324316C3A}" type="presParOf" srcId="{53AC46BD-8830-4B4E-A69B-A80533F0AFE9}" destId="{2D16A4C2-B711-4503-A940-54ACC5B1A8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3E069A-7CD4-4AF2-A6BC-40C957D70208}" type="doc">
      <dgm:prSet loTypeId="urn:microsoft.com/office/officeart/2005/8/layout/orgChart1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3013C11F-B8BB-42A5-9978-0D64498C8442}" type="asst">
      <dgm:prSet phldrT="[Text]"/>
      <dgm:spPr/>
      <dgm:t>
        <a:bodyPr/>
        <a:lstStyle/>
        <a:p>
          <a:r>
            <a:rPr lang="en-US" dirty="0"/>
            <a:t>SQL Server</a:t>
          </a:r>
        </a:p>
      </dgm:t>
    </dgm:pt>
    <dgm:pt modelId="{CB959D99-9DCE-48C8-8024-6B2C816B51F5}" type="parTrans" cxnId="{83002D87-9F62-4933-BC9E-B29A5739994F}">
      <dgm:prSet/>
      <dgm:spPr/>
      <dgm:t>
        <a:bodyPr/>
        <a:lstStyle/>
        <a:p>
          <a:endParaRPr lang="en-US"/>
        </a:p>
      </dgm:t>
    </dgm:pt>
    <dgm:pt modelId="{D1CE254B-B893-4B61-AA93-B2A3392AFB82}" type="sibTrans" cxnId="{83002D87-9F62-4933-BC9E-B29A5739994F}">
      <dgm:prSet/>
      <dgm:spPr/>
      <dgm:t>
        <a:bodyPr/>
        <a:lstStyle/>
        <a:p>
          <a:endParaRPr lang="en-US"/>
        </a:p>
      </dgm:t>
    </dgm:pt>
    <dgm:pt modelId="{4776BB6B-2CAF-453F-8804-61423895B46D}" type="asst">
      <dgm:prSet phldrT="[Text]"/>
      <dgm:spPr/>
      <dgm:t>
        <a:bodyPr/>
        <a:lstStyle/>
        <a:p>
          <a:r>
            <a:rPr lang="en-US" dirty="0"/>
            <a:t>Record Traceability</a:t>
          </a:r>
        </a:p>
      </dgm:t>
    </dgm:pt>
    <dgm:pt modelId="{FB88FB34-9E72-4512-A39F-A5AD6EC8E8A7}" type="parTrans" cxnId="{196BC3A0-3517-42B0-8FB6-CC0C9C1E2763}">
      <dgm:prSet/>
      <dgm:spPr/>
      <dgm:t>
        <a:bodyPr/>
        <a:lstStyle/>
        <a:p>
          <a:endParaRPr lang="en-US"/>
        </a:p>
      </dgm:t>
    </dgm:pt>
    <dgm:pt modelId="{ACB4F267-3D8C-428E-BBFB-281BB7018012}" type="sibTrans" cxnId="{196BC3A0-3517-42B0-8FB6-CC0C9C1E2763}">
      <dgm:prSet/>
      <dgm:spPr/>
      <dgm:t>
        <a:bodyPr/>
        <a:lstStyle/>
        <a:p>
          <a:endParaRPr lang="en-US"/>
        </a:p>
      </dgm:t>
    </dgm:pt>
    <dgm:pt modelId="{438A3767-603B-45FB-857B-CCFDD3154710}" type="asst">
      <dgm:prSet phldrT="[Text]"/>
      <dgm:spPr/>
      <dgm:t>
        <a:bodyPr/>
        <a:lstStyle/>
        <a:p>
          <a:r>
            <a:rPr lang="en-US" dirty="0"/>
            <a:t>.NET Core</a:t>
          </a:r>
        </a:p>
      </dgm:t>
    </dgm:pt>
    <dgm:pt modelId="{B53633F8-A967-43EB-8E9C-C9B614F0AE4B}" type="parTrans" cxnId="{D144713B-E71D-49D7-BA88-3B6D688F8DB5}">
      <dgm:prSet/>
      <dgm:spPr/>
      <dgm:t>
        <a:bodyPr/>
        <a:lstStyle/>
        <a:p>
          <a:endParaRPr lang="en-US"/>
        </a:p>
      </dgm:t>
    </dgm:pt>
    <dgm:pt modelId="{E783C0BE-60FD-4A22-893A-89B8C7D3F66C}" type="sibTrans" cxnId="{D144713B-E71D-49D7-BA88-3B6D688F8DB5}">
      <dgm:prSet/>
      <dgm:spPr/>
      <dgm:t>
        <a:bodyPr/>
        <a:lstStyle/>
        <a:p>
          <a:endParaRPr lang="en-US"/>
        </a:p>
      </dgm:t>
    </dgm:pt>
    <dgm:pt modelId="{05E5732B-532E-40FA-B9DC-94EF84207964}" type="asst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6D596A85-C127-43C4-B4F4-5FA3FED26197}" type="parTrans" cxnId="{A9D7C345-D9B3-4C96-B0DF-B40C284D3411}">
      <dgm:prSet/>
      <dgm:spPr/>
      <dgm:t>
        <a:bodyPr/>
        <a:lstStyle/>
        <a:p>
          <a:endParaRPr lang="en-US"/>
        </a:p>
      </dgm:t>
    </dgm:pt>
    <dgm:pt modelId="{03941091-8567-4F33-B410-E1E10D4412AA}" type="sibTrans" cxnId="{A9D7C345-D9B3-4C96-B0DF-B40C284D3411}">
      <dgm:prSet/>
      <dgm:spPr/>
      <dgm:t>
        <a:bodyPr/>
        <a:lstStyle/>
        <a:p>
          <a:endParaRPr lang="en-US"/>
        </a:p>
      </dgm:t>
    </dgm:pt>
    <dgm:pt modelId="{3E3A7A29-5C9D-43C8-A134-55C31E17B598}" type="asst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5527F61D-5DC1-4B2B-96CB-D87B326D2AB1}" type="parTrans" cxnId="{639F2A99-F6C3-4635-A908-ADA794715D0F}">
      <dgm:prSet/>
      <dgm:spPr/>
      <dgm:t>
        <a:bodyPr/>
        <a:lstStyle/>
        <a:p>
          <a:endParaRPr lang="en-US"/>
        </a:p>
      </dgm:t>
    </dgm:pt>
    <dgm:pt modelId="{04107873-522C-408B-A8F4-34E1C5F8C385}" type="sibTrans" cxnId="{639F2A99-F6C3-4635-A908-ADA794715D0F}">
      <dgm:prSet/>
      <dgm:spPr/>
      <dgm:t>
        <a:bodyPr/>
        <a:lstStyle/>
        <a:p>
          <a:endParaRPr lang="en-US"/>
        </a:p>
      </dgm:t>
    </dgm:pt>
    <dgm:pt modelId="{E94CF83E-974C-45F4-8900-C557041E028A}" type="asst">
      <dgm:prSet phldrT="[Text]"/>
      <dgm:spPr/>
      <dgm:t>
        <a:bodyPr/>
        <a:lstStyle/>
        <a:p>
          <a:r>
            <a:rPr lang="en-US" dirty="0"/>
            <a:t>Req/Res Logging</a:t>
          </a:r>
        </a:p>
      </dgm:t>
    </dgm:pt>
    <dgm:pt modelId="{D6C97D81-8AA7-469D-A8DE-2FF6ACBAF037}" type="parTrans" cxnId="{D2D1A013-6FBF-45BD-92B8-DD8E2131F5FE}">
      <dgm:prSet/>
      <dgm:spPr/>
      <dgm:t>
        <a:bodyPr/>
        <a:lstStyle/>
        <a:p>
          <a:endParaRPr lang="en-US"/>
        </a:p>
      </dgm:t>
    </dgm:pt>
    <dgm:pt modelId="{BB5DCE98-4D2B-4D16-9FDF-847948B40A71}" type="sibTrans" cxnId="{D2D1A013-6FBF-45BD-92B8-DD8E2131F5FE}">
      <dgm:prSet/>
      <dgm:spPr/>
      <dgm:t>
        <a:bodyPr/>
        <a:lstStyle/>
        <a:p>
          <a:endParaRPr lang="en-US"/>
        </a:p>
      </dgm:t>
    </dgm:pt>
    <dgm:pt modelId="{02F559EA-E8A6-43F6-94DB-EECD2D549E3E}" type="asst">
      <dgm:prSet phldrT="[Text]"/>
      <dgm:spPr/>
      <dgm:t>
        <a:bodyPr/>
        <a:lstStyle/>
        <a:p>
          <a:r>
            <a:rPr lang="en-US" dirty="0"/>
            <a:t>Record Versioning</a:t>
          </a:r>
        </a:p>
      </dgm:t>
    </dgm:pt>
    <dgm:pt modelId="{1B115C50-FD82-44D8-943A-1570857BE3F7}" type="parTrans" cxnId="{6D4919AA-6F6F-4054-8132-A40A462BAB87}">
      <dgm:prSet/>
      <dgm:spPr/>
      <dgm:t>
        <a:bodyPr/>
        <a:lstStyle/>
        <a:p>
          <a:endParaRPr lang="en-US"/>
        </a:p>
      </dgm:t>
    </dgm:pt>
    <dgm:pt modelId="{1DC9D232-65FE-4FEB-8694-50DA02EA78C0}" type="sibTrans" cxnId="{6D4919AA-6F6F-4054-8132-A40A462BAB87}">
      <dgm:prSet/>
      <dgm:spPr/>
      <dgm:t>
        <a:bodyPr/>
        <a:lstStyle/>
        <a:p>
          <a:endParaRPr lang="en-US"/>
        </a:p>
      </dgm:t>
    </dgm:pt>
    <dgm:pt modelId="{A4ED4FA2-458F-45DF-A332-F429E04F3CC1}" type="asst">
      <dgm:prSet phldrT="[Text]"/>
      <dgm:spPr/>
      <dgm:t>
        <a:bodyPr/>
        <a:lstStyle/>
        <a:p>
          <a:r>
            <a:rPr lang="en-US" dirty="0"/>
            <a:t>Elastic Search</a:t>
          </a:r>
        </a:p>
      </dgm:t>
    </dgm:pt>
    <dgm:pt modelId="{4BEF539B-6CA3-4FC1-A5D4-BA19582D63A3}" type="parTrans" cxnId="{BFFF0417-147D-495A-940D-16A3230DFFDF}">
      <dgm:prSet/>
      <dgm:spPr/>
      <dgm:t>
        <a:bodyPr/>
        <a:lstStyle/>
        <a:p>
          <a:endParaRPr lang="en-US"/>
        </a:p>
      </dgm:t>
    </dgm:pt>
    <dgm:pt modelId="{F07A7966-A456-430F-A4D9-36D3D6F9D1A6}" type="sibTrans" cxnId="{BFFF0417-147D-495A-940D-16A3230DFFDF}">
      <dgm:prSet/>
      <dgm:spPr/>
      <dgm:t>
        <a:bodyPr/>
        <a:lstStyle/>
        <a:p>
          <a:endParaRPr lang="en-US"/>
        </a:p>
      </dgm:t>
    </dgm:pt>
    <dgm:pt modelId="{74F4291D-3A9C-4AF3-812E-A09278D2BB4D}" type="asst">
      <dgm:prSet phldrT="[Text]"/>
      <dgm:spPr/>
      <dgm:t>
        <a:bodyPr/>
        <a:lstStyle/>
        <a:p>
          <a:r>
            <a:rPr lang="en-US" dirty="0"/>
            <a:t>MSMQ</a:t>
          </a:r>
        </a:p>
      </dgm:t>
    </dgm:pt>
    <dgm:pt modelId="{002448FC-DAF9-4AF4-B0B8-1D4F58D567A2}" type="parTrans" cxnId="{DB1C25C9-3A47-4361-AFC9-66D8C3DA0D0D}">
      <dgm:prSet/>
      <dgm:spPr/>
      <dgm:t>
        <a:bodyPr/>
        <a:lstStyle/>
        <a:p>
          <a:endParaRPr lang="en-US"/>
        </a:p>
      </dgm:t>
    </dgm:pt>
    <dgm:pt modelId="{235A319F-07A9-40BF-8C54-97E57B697236}" type="sibTrans" cxnId="{DB1C25C9-3A47-4361-AFC9-66D8C3DA0D0D}">
      <dgm:prSet/>
      <dgm:spPr/>
      <dgm:t>
        <a:bodyPr/>
        <a:lstStyle/>
        <a:p>
          <a:endParaRPr lang="en-US"/>
        </a:p>
      </dgm:t>
    </dgm:pt>
    <dgm:pt modelId="{C00F63D1-17CB-40BB-948A-9C6F49A6227B}" type="asst">
      <dgm:prSet phldrT="[Text]"/>
      <dgm:spPr/>
      <dgm:t>
        <a:bodyPr/>
        <a:lstStyle/>
        <a:p>
          <a:r>
            <a:rPr lang="en-US" dirty="0"/>
            <a:t>Health Check</a:t>
          </a:r>
        </a:p>
      </dgm:t>
    </dgm:pt>
    <dgm:pt modelId="{4581A773-6BC6-4DD1-9E39-DB97CB7E2F0D}" type="parTrans" cxnId="{0513637A-50E0-4545-8F11-23E69A2D2866}">
      <dgm:prSet/>
      <dgm:spPr/>
      <dgm:t>
        <a:bodyPr/>
        <a:lstStyle/>
        <a:p>
          <a:endParaRPr lang="en-US"/>
        </a:p>
      </dgm:t>
    </dgm:pt>
    <dgm:pt modelId="{32C24BA2-FD6A-4C14-9544-54BDB9792B01}" type="sibTrans" cxnId="{0513637A-50E0-4545-8F11-23E69A2D2866}">
      <dgm:prSet/>
      <dgm:spPr/>
      <dgm:t>
        <a:bodyPr/>
        <a:lstStyle/>
        <a:p>
          <a:endParaRPr lang="en-US"/>
        </a:p>
      </dgm:t>
    </dgm:pt>
    <dgm:pt modelId="{16D05807-39AB-4BFC-9BB8-B37D14134EFB}" type="asst">
      <dgm:prSet phldrT="[Text]"/>
      <dgm:spPr/>
      <dgm:t>
        <a:bodyPr/>
        <a:lstStyle/>
        <a:p>
          <a:r>
            <a:rPr lang="en-US" dirty="0"/>
            <a:t>Dynamic Code</a:t>
          </a:r>
        </a:p>
      </dgm:t>
    </dgm:pt>
    <dgm:pt modelId="{918C3B8C-50F5-4C53-BCE0-576116D3284B}" type="parTrans" cxnId="{A17CF0FB-2A5D-4104-A802-FAD8672DDAD9}">
      <dgm:prSet/>
      <dgm:spPr/>
      <dgm:t>
        <a:bodyPr/>
        <a:lstStyle/>
        <a:p>
          <a:endParaRPr lang="en-US"/>
        </a:p>
      </dgm:t>
    </dgm:pt>
    <dgm:pt modelId="{BD2087A5-9D63-4DFF-80A0-BB3219CB2C11}" type="sibTrans" cxnId="{A17CF0FB-2A5D-4104-A802-FAD8672DDAD9}">
      <dgm:prSet/>
      <dgm:spPr/>
      <dgm:t>
        <a:bodyPr/>
        <a:lstStyle/>
        <a:p>
          <a:endParaRPr lang="en-US"/>
        </a:p>
      </dgm:t>
    </dgm:pt>
    <dgm:pt modelId="{95350E6E-ACD7-40B7-B027-9CC038158497}" type="asst">
      <dgm:prSet phldrT="[Text]"/>
      <dgm:spPr/>
      <dgm:t>
        <a:bodyPr/>
        <a:lstStyle/>
        <a:p>
          <a:r>
            <a:rPr lang="en-US" dirty="0"/>
            <a:t>CQRS+DDD</a:t>
          </a:r>
        </a:p>
      </dgm:t>
    </dgm:pt>
    <dgm:pt modelId="{FFA984B7-49B0-4BE7-BBF1-E8636F7DC87D}" type="parTrans" cxnId="{5D85AC2F-511F-4F75-8E89-AA09221ADCAE}">
      <dgm:prSet/>
      <dgm:spPr/>
      <dgm:t>
        <a:bodyPr/>
        <a:lstStyle/>
        <a:p>
          <a:endParaRPr lang="en-US"/>
        </a:p>
      </dgm:t>
    </dgm:pt>
    <dgm:pt modelId="{6DFE2B10-FA00-4004-81C0-A07BAC02CCCA}" type="sibTrans" cxnId="{5D85AC2F-511F-4F75-8E89-AA09221ADCAE}">
      <dgm:prSet/>
      <dgm:spPr/>
      <dgm:t>
        <a:bodyPr/>
        <a:lstStyle/>
        <a:p>
          <a:endParaRPr lang="en-US"/>
        </a:p>
      </dgm:t>
    </dgm:pt>
    <dgm:pt modelId="{0EC17944-7B03-4BC8-9C18-BCAF71C927C1}" type="asst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err="1"/>
            <a:t>Jinget</a:t>
          </a:r>
          <a:endParaRPr lang="en-US" b="1" dirty="0"/>
        </a:p>
      </dgm:t>
    </dgm:pt>
    <dgm:pt modelId="{B80B512C-77C0-4F27-8FE3-E65B1AEA2204}" type="parTrans" cxnId="{04403B0D-DC68-46EE-A43F-F51776B7B938}">
      <dgm:prSet/>
      <dgm:spPr/>
      <dgm:t>
        <a:bodyPr/>
        <a:lstStyle/>
        <a:p>
          <a:endParaRPr lang="en-US"/>
        </a:p>
      </dgm:t>
    </dgm:pt>
    <dgm:pt modelId="{D5644115-A8F1-43AB-B22A-D234D7CBCB6D}" type="sibTrans" cxnId="{04403B0D-DC68-46EE-A43F-F51776B7B938}">
      <dgm:prSet/>
      <dgm:spPr/>
      <dgm:t>
        <a:bodyPr/>
        <a:lstStyle/>
        <a:p>
          <a:endParaRPr lang="en-US"/>
        </a:p>
      </dgm:t>
    </dgm:pt>
    <dgm:pt modelId="{6D9CA7DB-0D58-40AD-83D5-7D14947A60A5}" type="pres">
      <dgm:prSet presAssocID="{E73E069A-7CD4-4AF2-A6BC-40C957D702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834E1B-D040-48AD-9B1A-01498F328FFC}" type="pres">
      <dgm:prSet presAssocID="{0EC17944-7B03-4BC8-9C18-BCAF71C927C1}" presName="hierRoot1" presStyleCnt="0">
        <dgm:presLayoutVars>
          <dgm:hierBranch val="init"/>
        </dgm:presLayoutVars>
      </dgm:prSet>
      <dgm:spPr/>
    </dgm:pt>
    <dgm:pt modelId="{21E081F1-543F-483C-9731-DBF9143F4F0B}" type="pres">
      <dgm:prSet presAssocID="{0EC17944-7B03-4BC8-9C18-BCAF71C927C1}" presName="rootComposite1" presStyleCnt="0"/>
      <dgm:spPr/>
    </dgm:pt>
    <dgm:pt modelId="{C3C1B763-2573-4D34-8DA9-155C7D04F8E9}" type="pres">
      <dgm:prSet presAssocID="{0EC17944-7B03-4BC8-9C18-BCAF71C927C1}" presName="rootText1" presStyleLbl="node0" presStyleIdx="0" presStyleCnt="1" custScaleX="225551">
        <dgm:presLayoutVars>
          <dgm:chPref val="3"/>
        </dgm:presLayoutVars>
      </dgm:prSet>
      <dgm:spPr/>
    </dgm:pt>
    <dgm:pt modelId="{DA83D2A4-36EE-4FAD-B500-5956EABDD9F5}" type="pres">
      <dgm:prSet presAssocID="{0EC17944-7B03-4BC8-9C18-BCAF71C927C1}" presName="rootConnector1" presStyleLbl="asst0" presStyleIdx="0" presStyleCnt="12"/>
      <dgm:spPr/>
    </dgm:pt>
    <dgm:pt modelId="{0A5109B2-A442-4C27-996A-B3E1177825B6}" type="pres">
      <dgm:prSet presAssocID="{0EC17944-7B03-4BC8-9C18-BCAF71C927C1}" presName="hierChild2" presStyleCnt="0"/>
      <dgm:spPr/>
    </dgm:pt>
    <dgm:pt modelId="{380617EF-9FC2-4106-9E82-9A131A3423AC}" type="pres">
      <dgm:prSet presAssocID="{0EC17944-7B03-4BC8-9C18-BCAF71C927C1}" presName="hierChild3" presStyleCnt="0"/>
      <dgm:spPr/>
    </dgm:pt>
    <dgm:pt modelId="{859A9783-BC18-4647-A5B1-51EDD4BCA27A}" type="pres">
      <dgm:prSet presAssocID="{B53633F8-A967-43EB-8E9C-C9B614F0AE4B}" presName="Name111" presStyleLbl="parChTrans1D2" presStyleIdx="0" presStyleCnt="12"/>
      <dgm:spPr/>
    </dgm:pt>
    <dgm:pt modelId="{6283505B-8B61-44EC-A6B5-749781BF95C2}" type="pres">
      <dgm:prSet presAssocID="{438A3767-603B-45FB-857B-CCFDD3154710}" presName="hierRoot3" presStyleCnt="0">
        <dgm:presLayoutVars>
          <dgm:hierBranch val="init"/>
        </dgm:presLayoutVars>
      </dgm:prSet>
      <dgm:spPr/>
    </dgm:pt>
    <dgm:pt modelId="{C3AF60BA-F8BC-4076-9BDF-4AEA776FDC11}" type="pres">
      <dgm:prSet presAssocID="{438A3767-603B-45FB-857B-CCFDD3154710}" presName="rootComposite3" presStyleCnt="0"/>
      <dgm:spPr/>
    </dgm:pt>
    <dgm:pt modelId="{1EF65E58-622D-4967-B653-C52370DDC15C}" type="pres">
      <dgm:prSet presAssocID="{438A3767-603B-45FB-857B-CCFDD3154710}" presName="rootText3" presStyleLbl="asst0" presStyleIdx="0" presStyleCnt="12">
        <dgm:presLayoutVars>
          <dgm:chPref val="3"/>
        </dgm:presLayoutVars>
      </dgm:prSet>
      <dgm:spPr/>
    </dgm:pt>
    <dgm:pt modelId="{CDD43EEA-6A22-4C06-9B14-649BEFFFEBD8}" type="pres">
      <dgm:prSet presAssocID="{438A3767-603B-45FB-857B-CCFDD3154710}" presName="rootConnector3" presStyleLbl="asst0" presStyleIdx="0" presStyleCnt="12"/>
      <dgm:spPr/>
    </dgm:pt>
    <dgm:pt modelId="{642F180A-6779-4C8F-84D2-5AFAA2F9A0B0}" type="pres">
      <dgm:prSet presAssocID="{438A3767-603B-45FB-857B-CCFDD3154710}" presName="hierChild6" presStyleCnt="0"/>
      <dgm:spPr/>
    </dgm:pt>
    <dgm:pt modelId="{BF3F20CD-844E-4FDD-8C2D-6A83ABC3ACC6}" type="pres">
      <dgm:prSet presAssocID="{438A3767-603B-45FB-857B-CCFDD3154710}" presName="hierChild7" presStyleCnt="0"/>
      <dgm:spPr/>
    </dgm:pt>
    <dgm:pt modelId="{C4BB99D3-13DE-45B9-A4D9-3C907BBBE79F}" type="pres">
      <dgm:prSet presAssocID="{6D596A85-C127-43C4-B4F4-5FA3FED26197}" presName="Name111" presStyleLbl="parChTrans1D2" presStyleIdx="1" presStyleCnt="12"/>
      <dgm:spPr/>
    </dgm:pt>
    <dgm:pt modelId="{976CF0B8-BAE9-4BA6-9468-14D70549454A}" type="pres">
      <dgm:prSet presAssocID="{05E5732B-532E-40FA-B9DC-94EF84207964}" presName="hierRoot3" presStyleCnt="0">
        <dgm:presLayoutVars>
          <dgm:hierBranch val="init"/>
        </dgm:presLayoutVars>
      </dgm:prSet>
      <dgm:spPr/>
    </dgm:pt>
    <dgm:pt modelId="{14B10AB9-E1FC-40D2-AB0C-C45557250F9F}" type="pres">
      <dgm:prSet presAssocID="{05E5732B-532E-40FA-B9DC-94EF84207964}" presName="rootComposite3" presStyleCnt="0"/>
      <dgm:spPr/>
    </dgm:pt>
    <dgm:pt modelId="{5F860715-7564-4DE7-98F0-F62E7B7D0917}" type="pres">
      <dgm:prSet presAssocID="{05E5732B-532E-40FA-B9DC-94EF84207964}" presName="rootText3" presStyleLbl="asst0" presStyleIdx="1" presStyleCnt="12">
        <dgm:presLayoutVars>
          <dgm:chPref val="3"/>
        </dgm:presLayoutVars>
      </dgm:prSet>
      <dgm:spPr/>
    </dgm:pt>
    <dgm:pt modelId="{AA6BDC86-6DC0-4FFD-9E07-96E56836A6D2}" type="pres">
      <dgm:prSet presAssocID="{05E5732B-532E-40FA-B9DC-94EF84207964}" presName="rootConnector3" presStyleLbl="asst0" presStyleIdx="1" presStyleCnt="12"/>
      <dgm:spPr/>
    </dgm:pt>
    <dgm:pt modelId="{0C0E68D4-4369-464C-A1E2-1B6AAB14D500}" type="pres">
      <dgm:prSet presAssocID="{05E5732B-532E-40FA-B9DC-94EF84207964}" presName="hierChild6" presStyleCnt="0"/>
      <dgm:spPr/>
    </dgm:pt>
    <dgm:pt modelId="{2138A30C-1213-4053-B6FB-6853DA94368E}" type="pres">
      <dgm:prSet presAssocID="{05E5732B-532E-40FA-B9DC-94EF84207964}" presName="hierChild7" presStyleCnt="0"/>
      <dgm:spPr/>
    </dgm:pt>
    <dgm:pt modelId="{9967EEC6-9760-4FDC-A4B4-133C83ADB8C3}" type="pres">
      <dgm:prSet presAssocID="{CB959D99-9DCE-48C8-8024-6B2C816B51F5}" presName="Name111" presStyleLbl="parChTrans1D2" presStyleIdx="2" presStyleCnt="12"/>
      <dgm:spPr/>
    </dgm:pt>
    <dgm:pt modelId="{A49ADC09-8E11-400E-A152-AD49BCECD40F}" type="pres">
      <dgm:prSet presAssocID="{3013C11F-B8BB-42A5-9978-0D64498C8442}" presName="hierRoot3" presStyleCnt="0">
        <dgm:presLayoutVars>
          <dgm:hierBranch val="init"/>
        </dgm:presLayoutVars>
      </dgm:prSet>
      <dgm:spPr/>
    </dgm:pt>
    <dgm:pt modelId="{2BC4BF11-C45B-4B99-99FF-B2D60F131CB2}" type="pres">
      <dgm:prSet presAssocID="{3013C11F-B8BB-42A5-9978-0D64498C8442}" presName="rootComposite3" presStyleCnt="0"/>
      <dgm:spPr/>
    </dgm:pt>
    <dgm:pt modelId="{2D4E5A48-7300-459D-B088-23326283A9B8}" type="pres">
      <dgm:prSet presAssocID="{3013C11F-B8BB-42A5-9978-0D64498C8442}" presName="rootText3" presStyleLbl="asst0" presStyleIdx="2" presStyleCnt="12">
        <dgm:presLayoutVars>
          <dgm:chPref val="3"/>
        </dgm:presLayoutVars>
      </dgm:prSet>
      <dgm:spPr/>
    </dgm:pt>
    <dgm:pt modelId="{09F20856-BC09-46BA-9CB4-B4564806841A}" type="pres">
      <dgm:prSet presAssocID="{3013C11F-B8BB-42A5-9978-0D64498C8442}" presName="rootConnector3" presStyleLbl="asst0" presStyleIdx="2" presStyleCnt="12"/>
      <dgm:spPr/>
    </dgm:pt>
    <dgm:pt modelId="{6EBD3568-51EC-4E13-A8D0-A8708669E813}" type="pres">
      <dgm:prSet presAssocID="{3013C11F-B8BB-42A5-9978-0D64498C8442}" presName="hierChild6" presStyleCnt="0"/>
      <dgm:spPr/>
    </dgm:pt>
    <dgm:pt modelId="{B3D38B94-638F-41D6-9856-5FD1FC076101}" type="pres">
      <dgm:prSet presAssocID="{3013C11F-B8BB-42A5-9978-0D64498C8442}" presName="hierChild7" presStyleCnt="0"/>
      <dgm:spPr/>
    </dgm:pt>
    <dgm:pt modelId="{199DC4AF-ED44-4E8A-86C5-4B632156F577}" type="pres">
      <dgm:prSet presAssocID="{5527F61D-5DC1-4B2B-96CB-D87B326D2AB1}" presName="Name111" presStyleLbl="parChTrans1D2" presStyleIdx="3" presStyleCnt="12"/>
      <dgm:spPr/>
    </dgm:pt>
    <dgm:pt modelId="{7B598DCB-A0D2-4226-9C18-3A09E8837306}" type="pres">
      <dgm:prSet presAssocID="{3E3A7A29-5C9D-43C8-A134-55C31E17B598}" presName="hierRoot3" presStyleCnt="0">
        <dgm:presLayoutVars>
          <dgm:hierBranch val="init"/>
        </dgm:presLayoutVars>
      </dgm:prSet>
      <dgm:spPr/>
    </dgm:pt>
    <dgm:pt modelId="{396481D2-2D13-4BD5-8E84-06255BA0C4C5}" type="pres">
      <dgm:prSet presAssocID="{3E3A7A29-5C9D-43C8-A134-55C31E17B598}" presName="rootComposite3" presStyleCnt="0"/>
      <dgm:spPr/>
    </dgm:pt>
    <dgm:pt modelId="{4770B0E1-C0E9-454A-9CD8-3B6E781650F7}" type="pres">
      <dgm:prSet presAssocID="{3E3A7A29-5C9D-43C8-A134-55C31E17B598}" presName="rootText3" presStyleLbl="asst0" presStyleIdx="3" presStyleCnt="12">
        <dgm:presLayoutVars>
          <dgm:chPref val="3"/>
        </dgm:presLayoutVars>
      </dgm:prSet>
      <dgm:spPr/>
    </dgm:pt>
    <dgm:pt modelId="{8862DF32-BD7C-47F5-92D3-AD2A0B1A4028}" type="pres">
      <dgm:prSet presAssocID="{3E3A7A29-5C9D-43C8-A134-55C31E17B598}" presName="rootConnector3" presStyleLbl="asst0" presStyleIdx="3" presStyleCnt="12"/>
      <dgm:spPr/>
    </dgm:pt>
    <dgm:pt modelId="{F43BC188-DBC7-4BEC-B9A3-9F1F31387DEF}" type="pres">
      <dgm:prSet presAssocID="{3E3A7A29-5C9D-43C8-A134-55C31E17B598}" presName="hierChild6" presStyleCnt="0"/>
      <dgm:spPr/>
    </dgm:pt>
    <dgm:pt modelId="{1687DE0C-BA32-488A-AF58-18680DE97751}" type="pres">
      <dgm:prSet presAssocID="{3E3A7A29-5C9D-43C8-A134-55C31E17B598}" presName="hierChild7" presStyleCnt="0"/>
      <dgm:spPr/>
    </dgm:pt>
    <dgm:pt modelId="{479CAF4C-3CBE-465F-A7C0-AC834919FE2D}" type="pres">
      <dgm:prSet presAssocID="{4BEF539B-6CA3-4FC1-A5D4-BA19582D63A3}" presName="Name111" presStyleLbl="parChTrans1D2" presStyleIdx="4" presStyleCnt="12"/>
      <dgm:spPr/>
    </dgm:pt>
    <dgm:pt modelId="{5A799376-425B-4B7E-9DD2-65DC393632FD}" type="pres">
      <dgm:prSet presAssocID="{A4ED4FA2-458F-45DF-A332-F429E04F3CC1}" presName="hierRoot3" presStyleCnt="0">
        <dgm:presLayoutVars>
          <dgm:hierBranch val="init"/>
        </dgm:presLayoutVars>
      </dgm:prSet>
      <dgm:spPr/>
    </dgm:pt>
    <dgm:pt modelId="{FF76F6C9-9096-4C40-8034-714E66953C84}" type="pres">
      <dgm:prSet presAssocID="{A4ED4FA2-458F-45DF-A332-F429E04F3CC1}" presName="rootComposite3" presStyleCnt="0"/>
      <dgm:spPr/>
    </dgm:pt>
    <dgm:pt modelId="{FA967C7D-BE2E-42D4-A846-1387F4E5F270}" type="pres">
      <dgm:prSet presAssocID="{A4ED4FA2-458F-45DF-A332-F429E04F3CC1}" presName="rootText3" presStyleLbl="asst0" presStyleIdx="4" presStyleCnt="12">
        <dgm:presLayoutVars>
          <dgm:chPref val="3"/>
        </dgm:presLayoutVars>
      </dgm:prSet>
      <dgm:spPr/>
    </dgm:pt>
    <dgm:pt modelId="{5CDE3AA3-485C-49EC-B530-F169F154D4B3}" type="pres">
      <dgm:prSet presAssocID="{A4ED4FA2-458F-45DF-A332-F429E04F3CC1}" presName="rootConnector3" presStyleLbl="asst0" presStyleIdx="4" presStyleCnt="12"/>
      <dgm:spPr/>
    </dgm:pt>
    <dgm:pt modelId="{5124BA90-0037-485F-9AA1-151DCCA94B25}" type="pres">
      <dgm:prSet presAssocID="{A4ED4FA2-458F-45DF-A332-F429E04F3CC1}" presName="hierChild6" presStyleCnt="0"/>
      <dgm:spPr/>
    </dgm:pt>
    <dgm:pt modelId="{250841F8-EFF3-442F-84B6-609B05E85134}" type="pres">
      <dgm:prSet presAssocID="{A4ED4FA2-458F-45DF-A332-F429E04F3CC1}" presName="hierChild7" presStyleCnt="0"/>
      <dgm:spPr/>
    </dgm:pt>
    <dgm:pt modelId="{0239B264-DC3D-47E6-AC6D-B5310D45E3D6}" type="pres">
      <dgm:prSet presAssocID="{FB88FB34-9E72-4512-A39F-A5AD6EC8E8A7}" presName="Name111" presStyleLbl="parChTrans1D2" presStyleIdx="5" presStyleCnt="12"/>
      <dgm:spPr/>
    </dgm:pt>
    <dgm:pt modelId="{71F6EB66-AE67-4292-B63D-FAC75FF6A320}" type="pres">
      <dgm:prSet presAssocID="{4776BB6B-2CAF-453F-8804-61423895B46D}" presName="hierRoot3" presStyleCnt="0">
        <dgm:presLayoutVars>
          <dgm:hierBranch val="init"/>
        </dgm:presLayoutVars>
      </dgm:prSet>
      <dgm:spPr/>
    </dgm:pt>
    <dgm:pt modelId="{2CCCC41F-8815-4C4D-A050-76314DE97AF5}" type="pres">
      <dgm:prSet presAssocID="{4776BB6B-2CAF-453F-8804-61423895B46D}" presName="rootComposite3" presStyleCnt="0"/>
      <dgm:spPr/>
    </dgm:pt>
    <dgm:pt modelId="{A8E4C60E-AFDB-4D2C-A14D-CA046DF25313}" type="pres">
      <dgm:prSet presAssocID="{4776BB6B-2CAF-453F-8804-61423895B46D}" presName="rootText3" presStyleLbl="asst0" presStyleIdx="5" presStyleCnt="12">
        <dgm:presLayoutVars>
          <dgm:chPref val="3"/>
        </dgm:presLayoutVars>
      </dgm:prSet>
      <dgm:spPr/>
    </dgm:pt>
    <dgm:pt modelId="{18F9CDA5-FF09-4558-84C8-F2A7EDE3F2AB}" type="pres">
      <dgm:prSet presAssocID="{4776BB6B-2CAF-453F-8804-61423895B46D}" presName="rootConnector3" presStyleLbl="asst0" presStyleIdx="5" presStyleCnt="12"/>
      <dgm:spPr/>
    </dgm:pt>
    <dgm:pt modelId="{064892BF-4FC6-4148-BC88-F324049355DB}" type="pres">
      <dgm:prSet presAssocID="{4776BB6B-2CAF-453F-8804-61423895B46D}" presName="hierChild6" presStyleCnt="0"/>
      <dgm:spPr/>
    </dgm:pt>
    <dgm:pt modelId="{19162D63-BF0B-4964-BEDC-C65C1F91BB6F}" type="pres">
      <dgm:prSet presAssocID="{4776BB6B-2CAF-453F-8804-61423895B46D}" presName="hierChild7" presStyleCnt="0"/>
      <dgm:spPr/>
    </dgm:pt>
    <dgm:pt modelId="{F5F41A51-2DB7-41F6-A98C-23466313E40D}" type="pres">
      <dgm:prSet presAssocID="{D6C97D81-8AA7-469D-A8DE-2FF6ACBAF037}" presName="Name111" presStyleLbl="parChTrans1D2" presStyleIdx="6" presStyleCnt="12"/>
      <dgm:spPr/>
    </dgm:pt>
    <dgm:pt modelId="{5FFEF280-156D-4D52-B98A-8274A4B61D52}" type="pres">
      <dgm:prSet presAssocID="{E94CF83E-974C-45F4-8900-C557041E028A}" presName="hierRoot3" presStyleCnt="0">
        <dgm:presLayoutVars>
          <dgm:hierBranch val="init"/>
        </dgm:presLayoutVars>
      </dgm:prSet>
      <dgm:spPr/>
    </dgm:pt>
    <dgm:pt modelId="{EE8BA2BD-53CF-4504-9E1A-FA19B320936D}" type="pres">
      <dgm:prSet presAssocID="{E94CF83E-974C-45F4-8900-C557041E028A}" presName="rootComposite3" presStyleCnt="0"/>
      <dgm:spPr/>
    </dgm:pt>
    <dgm:pt modelId="{247C36E2-75C7-480C-BB6D-8A0591B96D4C}" type="pres">
      <dgm:prSet presAssocID="{E94CF83E-974C-45F4-8900-C557041E028A}" presName="rootText3" presStyleLbl="asst0" presStyleIdx="6" presStyleCnt="12">
        <dgm:presLayoutVars>
          <dgm:chPref val="3"/>
        </dgm:presLayoutVars>
      </dgm:prSet>
      <dgm:spPr/>
    </dgm:pt>
    <dgm:pt modelId="{A5AC88ED-DA13-497C-82B2-1E787BF4D233}" type="pres">
      <dgm:prSet presAssocID="{E94CF83E-974C-45F4-8900-C557041E028A}" presName="rootConnector3" presStyleLbl="asst0" presStyleIdx="6" presStyleCnt="12"/>
      <dgm:spPr/>
    </dgm:pt>
    <dgm:pt modelId="{B2382DCA-1FC7-4AEE-94D8-BD458B82F5E0}" type="pres">
      <dgm:prSet presAssocID="{E94CF83E-974C-45F4-8900-C557041E028A}" presName="hierChild6" presStyleCnt="0"/>
      <dgm:spPr/>
    </dgm:pt>
    <dgm:pt modelId="{7DE4152A-4D03-4204-BA23-9DF11190D521}" type="pres">
      <dgm:prSet presAssocID="{E94CF83E-974C-45F4-8900-C557041E028A}" presName="hierChild7" presStyleCnt="0"/>
      <dgm:spPr/>
    </dgm:pt>
    <dgm:pt modelId="{54A1E297-ABA3-414B-8AE8-BAE3BCB30B4C}" type="pres">
      <dgm:prSet presAssocID="{1B115C50-FD82-44D8-943A-1570857BE3F7}" presName="Name111" presStyleLbl="parChTrans1D2" presStyleIdx="7" presStyleCnt="12"/>
      <dgm:spPr/>
    </dgm:pt>
    <dgm:pt modelId="{5010369F-9620-41E8-8B2B-92D4D280D5DF}" type="pres">
      <dgm:prSet presAssocID="{02F559EA-E8A6-43F6-94DB-EECD2D549E3E}" presName="hierRoot3" presStyleCnt="0">
        <dgm:presLayoutVars>
          <dgm:hierBranch val="init"/>
        </dgm:presLayoutVars>
      </dgm:prSet>
      <dgm:spPr/>
    </dgm:pt>
    <dgm:pt modelId="{459BF331-E0A3-4268-AAF9-B466DFFC5639}" type="pres">
      <dgm:prSet presAssocID="{02F559EA-E8A6-43F6-94DB-EECD2D549E3E}" presName="rootComposite3" presStyleCnt="0"/>
      <dgm:spPr/>
    </dgm:pt>
    <dgm:pt modelId="{1B01A92B-B406-4E7A-A713-63A92E6EE4C2}" type="pres">
      <dgm:prSet presAssocID="{02F559EA-E8A6-43F6-94DB-EECD2D549E3E}" presName="rootText3" presStyleLbl="asst0" presStyleIdx="7" presStyleCnt="12">
        <dgm:presLayoutVars>
          <dgm:chPref val="3"/>
        </dgm:presLayoutVars>
      </dgm:prSet>
      <dgm:spPr/>
    </dgm:pt>
    <dgm:pt modelId="{8C208E09-9A29-45DF-B255-4770872DEC7C}" type="pres">
      <dgm:prSet presAssocID="{02F559EA-E8A6-43F6-94DB-EECD2D549E3E}" presName="rootConnector3" presStyleLbl="asst0" presStyleIdx="7" presStyleCnt="12"/>
      <dgm:spPr/>
    </dgm:pt>
    <dgm:pt modelId="{5344ED8C-8D2D-4A72-9E3E-1970436831A0}" type="pres">
      <dgm:prSet presAssocID="{02F559EA-E8A6-43F6-94DB-EECD2D549E3E}" presName="hierChild6" presStyleCnt="0"/>
      <dgm:spPr/>
    </dgm:pt>
    <dgm:pt modelId="{5513D039-D058-471A-ABF8-592CDB4F0FCA}" type="pres">
      <dgm:prSet presAssocID="{02F559EA-E8A6-43F6-94DB-EECD2D549E3E}" presName="hierChild7" presStyleCnt="0"/>
      <dgm:spPr/>
    </dgm:pt>
    <dgm:pt modelId="{F95F1AA9-6ED0-415A-8D13-4ED145F93714}" type="pres">
      <dgm:prSet presAssocID="{002448FC-DAF9-4AF4-B0B8-1D4F58D567A2}" presName="Name111" presStyleLbl="parChTrans1D2" presStyleIdx="8" presStyleCnt="12"/>
      <dgm:spPr/>
    </dgm:pt>
    <dgm:pt modelId="{EC051BFF-2CA4-4B37-B453-F7F71C184619}" type="pres">
      <dgm:prSet presAssocID="{74F4291D-3A9C-4AF3-812E-A09278D2BB4D}" presName="hierRoot3" presStyleCnt="0">
        <dgm:presLayoutVars>
          <dgm:hierBranch val="init"/>
        </dgm:presLayoutVars>
      </dgm:prSet>
      <dgm:spPr/>
    </dgm:pt>
    <dgm:pt modelId="{59E0E198-A701-4974-BEA7-5CC9048E5AA9}" type="pres">
      <dgm:prSet presAssocID="{74F4291D-3A9C-4AF3-812E-A09278D2BB4D}" presName="rootComposite3" presStyleCnt="0"/>
      <dgm:spPr/>
    </dgm:pt>
    <dgm:pt modelId="{937E42C8-F1D8-4E04-92DC-B1191B5DD35D}" type="pres">
      <dgm:prSet presAssocID="{74F4291D-3A9C-4AF3-812E-A09278D2BB4D}" presName="rootText3" presStyleLbl="asst0" presStyleIdx="8" presStyleCnt="12">
        <dgm:presLayoutVars>
          <dgm:chPref val="3"/>
        </dgm:presLayoutVars>
      </dgm:prSet>
      <dgm:spPr/>
    </dgm:pt>
    <dgm:pt modelId="{6EB6F49D-EF98-4435-8C10-A70C9A7B8A8F}" type="pres">
      <dgm:prSet presAssocID="{74F4291D-3A9C-4AF3-812E-A09278D2BB4D}" presName="rootConnector3" presStyleLbl="asst0" presStyleIdx="8" presStyleCnt="12"/>
      <dgm:spPr/>
    </dgm:pt>
    <dgm:pt modelId="{2470885A-6248-45BE-ACA4-22417F6DD659}" type="pres">
      <dgm:prSet presAssocID="{74F4291D-3A9C-4AF3-812E-A09278D2BB4D}" presName="hierChild6" presStyleCnt="0"/>
      <dgm:spPr/>
    </dgm:pt>
    <dgm:pt modelId="{0CB854F7-36B1-4E3D-ACD3-3D6FC2125313}" type="pres">
      <dgm:prSet presAssocID="{74F4291D-3A9C-4AF3-812E-A09278D2BB4D}" presName="hierChild7" presStyleCnt="0"/>
      <dgm:spPr/>
    </dgm:pt>
    <dgm:pt modelId="{CF87432E-770E-4860-B82C-A79518CE0254}" type="pres">
      <dgm:prSet presAssocID="{4581A773-6BC6-4DD1-9E39-DB97CB7E2F0D}" presName="Name111" presStyleLbl="parChTrans1D2" presStyleIdx="9" presStyleCnt="12"/>
      <dgm:spPr/>
    </dgm:pt>
    <dgm:pt modelId="{00C63233-7632-4EC7-9407-2424571C418A}" type="pres">
      <dgm:prSet presAssocID="{C00F63D1-17CB-40BB-948A-9C6F49A6227B}" presName="hierRoot3" presStyleCnt="0">
        <dgm:presLayoutVars>
          <dgm:hierBranch val="init"/>
        </dgm:presLayoutVars>
      </dgm:prSet>
      <dgm:spPr/>
    </dgm:pt>
    <dgm:pt modelId="{FFD13F3D-E09A-46BD-B3A7-C891736EEDCD}" type="pres">
      <dgm:prSet presAssocID="{C00F63D1-17CB-40BB-948A-9C6F49A6227B}" presName="rootComposite3" presStyleCnt="0"/>
      <dgm:spPr/>
    </dgm:pt>
    <dgm:pt modelId="{1FD750F5-50B7-410E-AF8C-E21A1F5B0432}" type="pres">
      <dgm:prSet presAssocID="{C00F63D1-17CB-40BB-948A-9C6F49A6227B}" presName="rootText3" presStyleLbl="asst0" presStyleIdx="9" presStyleCnt="12">
        <dgm:presLayoutVars>
          <dgm:chPref val="3"/>
        </dgm:presLayoutVars>
      </dgm:prSet>
      <dgm:spPr/>
    </dgm:pt>
    <dgm:pt modelId="{675C8ECB-A6B2-44FC-88B5-9FF94D10D741}" type="pres">
      <dgm:prSet presAssocID="{C00F63D1-17CB-40BB-948A-9C6F49A6227B}" presName="rootConnector3" presStyleLbl="asst0" presStyleIdx="9" presStyleCnt="12"/>
      <dgm:spPr/>
    </dgm:pt>
    <dgm:pt modelId="{A478AE74-B298-4622-A468-45A20D227950}" type="pres">
      <dgm:prSet presAssocID="{C00F63D1-17CB-40BB-948A-9C6F49A6227B}" presName="hierChild6" presStyleCnt="0"/>
      <dgm:spPr/>
    </dgm:pt>
    <dgm:pt modelId="{5616F639-BB50-41F1-AECE-3FC8B616E2EF}" type="pres">
      <dgm:prSet presAssocID="{C00F63D1-17CB-40BB-948A-9C6F49A6227B}" presName="hierChild7" presStyleCnt="0"/>
      <dgm:spPr/>
    </dgm:pt>
    <dgm:pt modelId="{4C111922-8AD7-45D1-8832-72A72832CA77}" type="pres">
      <dgm:prSet presAssocID="{918C3B8C-50F5-4C53-BCE0-576116D3284B}" presName="Name111" presStyleLbl="parChTrans1D2" presStyleIdx="10" presStyleCnt="12"/>
      <dgm:spPr/>
    </dgm:pt>
    <dgm:pt modelId="{610E6AB5-A0BF-40D3-9434-E48AB17D520C}" type="pres">
      <dgm:prSet presAssocID="{16D05807-39AB-4BFC-9BB8-B37D14134EFB}" presName="hierRoot3" presStyleCnt="0">
        <dgm:presLayoutVars>
          <dgm:hierBranch val="init"/>
        </dgm:presLayoutVars>
      </dgm:prSet>
      <dgm:spPr/>
    </dgm:pt>
    <dgm:pt modelId="{A443BD2F-2265-4073-9451-0015542A647F}" type="pres">
      <dgm:prSet presAssocID="{16D05807-39AB-4BFC-9BB8-B37D14134EFB}" presName="rootComposite3" presStyleCnt="0"/>
      <dgm:spPr/>
    </dgm:pt>
    <dgm:pt modelId="{0D178FAD-C63B-46BB-BB97-D48A55B0DC1B}" type="pres">
      <dgm:prSet presAssocID="{16D05807-39AB-4BFC-9BB8-B37D14134EFB}" presName="rootText3" presStyleLbl="asst0" presStyleIdx="10" presStyleCnt="12">
        <dgm:presLayoutVars>
          <dgm:chPref val="3"/>
        </dgm:presLayoutVars>
      </dgm:prSet>
      <dgm:spPr/>
    </dgm:pt>
    <dgm:pt modelId="{CBCBE88E-346A-42E5-B631-DEBED126DC49}" type="pres">
      <dgm:prSet presAssocID="{16D05807-39AB-4BFC-9BB8-B37D14134EFB}" presName="rootConnector3" presStyleLbl="asst0" presStyleIdx="10" presStyleCnt="12"/>
      <dgm:spPr/>
    </dgm:pt>
    <dgm:pt modelId="{E66EFBF8-3603-4654-81EB-ECF1E7285D8A}" type="pres">
      <dgm:prSet presAssocID="{16D05807-39AB-4BFC-9BB8-B37D14134EFB}" presName="hierChild6" presStyleCnt="0"/>
      <dgm:spPr/>
    </dgm:pt>
    <dgm:pt modelId="{8D2AA2A1-672B-4D23-84A9-EA1CF77C1C75}" type="pres">
      <dgm:prSet presAssocID="{16D05807-39AB-4BFC-9BB8-B37D14134EFB}" presName="hierChild7" presStyleCnt="0"/>
      <dgm:spPr/>
    </dgm:pt>
    <dgm:pt modelId="{0C399D8E-AA1A-41BD-AEF3-44DE9EAF4E5F}" type="pres">
      <dgm:prSet presAssocID="{FFA984B7-49B0-4BE7-BBF1-E8636F7DC87D}" presName="Name111" presStyleLbl="parChTrans1D2" presStyleIdx="11" presStyleCnt="12"/>
      <dgm:spPr/>
    </dgm:pt>
    <dgm:pt modelId="{2CF6CDEF-F067-4245-B8E0-2F6A91D9781F}" type="pres">
      <dgm:prSet presAssocID="{95350E6E-ACD7-40B7-B027-9CC038158497}" presName="hierRoot3" presStyleCnt="0">
        <dgm:presLayoutVars>
          <dgm:hierBranch val="init"/>
        </dgm:presLayoutVars>
      </dgm:prSet>
      <dgm:spPr/>
    </dgm:pt>
    <dgm:pt modelId="{0F9403E7-A007-4FA9-B3C0-5A1EB03F4638}" type="pres">
      <dgm:prSet presAssocID="{95350E6E-ACD7-40B7-B027-9CC038158497}" presName="rootComposite3" presStyleCnt="0"/>
      <dgm:spPr/>
    </dgm:pt>
    <dgm:pt modelId="{59BB3634-99FE-4CE8-BFEC-605DD2073E33}" type="pres">
      <dgm:prSet presAssocID="{95350E6E-ACD7-40B7-B027-9CC038158497}" presName="rootText3" presStyleLbl="asst0" presStyleIdx="11" presStyleCnt="12">
        <dgm:presLayoutVars>
          <dgm:chPref val="3"/>
        </dgm:presLayoutVars>
      </dgm:prSet>
      <dgm:spPr/>
    </dgm:pt>
    <dgm:pt modelId="{C9A89B8A-67B0-4656-A64A-A569F38B948D}" type="pres">
      <dgm:prSet presAssocID="{95350E6E-ACD7-40B7-B027-9CC038158497}" presName="rootConnector3" presStyleLbl="asst0" presStyleIdx="11" presStyleCnt="12"/>
      <dgm:spPr/>
    </dgm:pt>
    <dgm:pt modelId="{0EB06940-3B0C-44CB-80E4-B21990C19D93}" type="pres">
      <dgm:prSet presAssocID="{95350E6E-ACD7-40B7-B027-9CC038158497}" presName="hierChild6" presStyleCnt="0"/>
      <dgm:spPr/>
    </dgm:pt>
    <dgm:pt modelId="{82396289-AA75-47B0-A162-20E853A853F9}" type="pres">
      <dgm:prSet presAssocID="{95350E6E-ACD7-40B7-B027-9CC038158497}" presName="hierChild7" presStyleCnt="0"/>
      <dgm:spPr/>
    </dgm:pt>
  </dgm:ptLst>
  <dgm:cxnLst>
    <dgm:cxn modelId="{1234B10A-D642-419E-A49A-9D66128ABA5F}" type="presOf" srcId="{C00F63D1-17CB-40BB-948A-9C6F49A6227B}" destId="{1FD750F5-50B7-410E-AF8C-E21A1F5B0432}" srcOrd="0" destOrd="0" presId="urn:microsoft.com/office/officeart/2005/8/layout/orgChart1"/>
    <dgm:cxn modelId="{04403B0D-DC68-46EE-A43F-F51776B7B938}" srcId="{E73E069A-7CD4-4AF2-A6BC-40C957D70208}" destId="{0EC17944-7B03-4BC8-9C18-BCAF71C927C1}" srcOrd="0" destOrd="0" parTransId="{B80B512C-77C0-4F27-8FE3-E65B1AEA2204}" sibTransId="{D5644115-A8F1-43AB-B22A-D234D7CBCB6D}"/>
    <dgm:cxn modelId="{54C4BC10-9B4E-49D5-86F0-C8DEB95C3AEB}" type="presOf" srcId="{5527F61D-5DC1-4B2B-96CB-D87B326D2AB1}" destId="{199DC4AF-ED44-4E8A-86C5-4B632156F577}" srcOrd="0" destOrd="0" presId="urn:microsoft.com/office/officeart/2005/8/layout/orgChart1"/>
    <dgm:cxn modelId="{D2D1A013-6FBF-45BD-92B8-DD8E2131F5FE}" srcId="{0EC17944-7B03-4BC8-9C18-BCAF71C927C1}" destId="{E94CF83E-974C-45F4-8900-C557041E028A}" srcOrd="6" destOrd="0" parTransId="{D6C97D81-8AA7-469D-A8DE-2FF6ACBAF037}" sibTransId="{BB5DCE98-4D2B-4D16-9FDF-847948B40A71}"/>
    <dgm:cxn modelId="{BFFF0417-147D-495A-940D-16A3230DFFDF}" srcId="{0EC17944-7B03-4BC8-9C18-BCAF71C927C1}" destId="{A4ED4FA2-458F-45DF-A332-F429E04F3CC1}" srcOrd="4" destOrd="0" parTransId="{4BEF539B-6CA3-4FC1-A5D4-BA19582D63A3}" sibTransId="{F07A7966-A456-430F-A4D9-36D3D6F9D1A6}"/>
    <dgm:cxn modelId="{81B46F1B-B84E-4728-96BA-8AE8AF32CC01}" type="presOf" srcId="{4BEF539B-6CA3-4FC1-A5D4-BA19582D63A3}" destId="{479CAF4C-3CBE-465F-A7C0-AC834919FE2D}" srcOrd="0" destOrd="0" presId="urn:microsoft.com/office/officeart/2005/8/layout/orgChart1"/>
    <dgm:cxn modelId="{06F18D1B-CDAE-4524-A6C8-7252D118A1E7}" type="presOf" srcId="{74F4291D-3A9C-4AF3-812E-A09278D2BB4D}" destId="{937E42C8-F1D8-4E04-92DC-B1191B5DD35D}" srcOrd="0" destOrd="0" presId="urn:microsoft.com/office/officeart/2005/8/layout/orgChart1"/>
    <dgm:cxn modelId="{A48FF925-79C8-42F1-8EAB-F6C79D39C36E}" type="presOf" srcId="{D6C97D81-8AA7-469D-A8DE-2FF6ACBAF037}" destId="{F5F41A51-2DB7-41F6-A98C-23466313E40D}" srcOrd="0" destOrd="0" presId="urn:microsoft.com/office/officeart/2005/8/layout/orgChart1"/>
    <dgm:cxn modelId="{4713102A-DD1E-4F43-8631-759F478D6DB0}" type="presOf" srcId="{3E3A7A29-5C9D-43C8-A134-55C31E17B598}" destId="{4770B0E1-C0E9-454A-9CD8-3B6E781650F7}" srcOrd="0" destOrd="0" presId="urn:microsoft.com/office/officeart/2005/8/layout/orgChart1"/>
    <dgm:cxn modelId="{D242632A-66EF-4681-AD1B-16941299BFCF}" type="presOf" srcId="{4776BB6B-2CAF-453F-8804-61423895B46D}" destId="{18F9CDA5-FF09-4558-84C8-F2A7EDE3F2AB}" srcOrd="1" destOrd="0" presId="urn:microsoft.com/office/officeart/2005/8/layout/orgChart1"/>
    <dgm:cxn modelId="{B745012B-C2EC-48FF-A75C-75E5B25EF4D6}" type="presOf" srcId="{438A3767-603B-45FB-857B-CCFDD3154710}" destId="{CDD43EEA-6A22-4C06-9B14-649BEFFFEBD8}" srcOrd="1" destOrd="0" presId="urn:microsoft.com/office/officeart/2005/8/layout/orgChart1"/>
    <dgm:cxn modelId="{5D85AC2F-511F-4F75-8E89-AA09221ADCAE}" srcId="{0EC17944-7B03-4BC8-9C18-BCAF71C927C1}" destId="{95350E6E-ACD7-40B7-B027-9CC038158497}" srcOrd="11" destOrd="0" parTransId="{FFA984B7-49B0-4BE7-BBF1-E8636F7DC87D}" sibTransId="{6DFE2B10-FA00-4004-81C0-A07BAC02CCCA}"/>
    <dgm:cxn modelId="{D6DF1C31-9D5B-4210-8091-E30FAB2146C0}" type="presOf" srcId="{4581A773-6BC6-4DD1-9E39-DB97CB7E2F0D}" destId="{CF87432E-770E-4860-B82C-A79518CE0254}" srcOrd="0" destOrd="0" presId="urn:microsoft.com/office/officeart/2005/8/layout/orgChart1"/>
    <dgm:cxn modelId="{7C516133-01B7-4884-8179-F91F2A8EFB52}" type="presOf" srcId="{3E3A7A29-5C9D-43C8-A134-55C31E17B598}" destId="{8862DF32-BD7C-47F5-92D3-AD2A0B1A4028}" srcOrd="1" destOrd="0" presId="urn:microsoft.com/office/officeart/2005/8/layout/orgChart1"/>
    <dgm:cxn modelId="{579C8033-7F28-4E55-B2F4-75A5457EC78A}" type="presOf" srcId="{0EC17944-7B03-4BC8-9C18-BCAF71C927C1}" destId="{DA83D2A4-36EE-4FAD-B500-5956EABDD9F5}" srcOrd="1" destOrd="0" presId="urn:microsoft.com/office/officeart/2005/8/layout/orgChart1"/>
    <dgm:cxn modelId="{54C97335-59FA-4828-AB75-E72432684184}" type="presOf" srcId="{95350E6E-ACD7-40B7-B027-9CC038158497}" destId="{C9A89B8A-67B0-4656-A64A-A569F38B948D}" srcOrd="1" destOrd="0" presId="urn:microsoft.com/office/officeart/2005/8/layout/orgChart1"/>
    <dgm:cxn modelId="{38C50336-A788-4B6D-B327-0E05781FD99C}" type="presOf" srcId="{02F559EA-E8A6-43F6-94DB-EECD2D549E3E}" destId="{8C208E09-9A29-45DF-B255-4770872DEC7C}" srcOrd="1" destOrd="0" presId="urn:microsoft.com/office/officeart/2005/8/layout/orgChart1"/>
    <dgm:cxn modelId="{D144713B-E71D-49D7-BA88-3B6D688F8DB5}" srcId="{0EC17944-7B03-4BC8-9C18-BCAF71C927C1}" destId="{438A3767-603B-45FB-857B-CCFDD3154710}" srcOrd="0" destOrd="0" parTransId="{B53633F8-A967-43EB-8E9C-C9B614F0AE4B}" sibTransId="{E783C0BE-60FD-4A22-893A-89B8C7D3F66C}"/>
    <dgm:cxn modelId="{6847563D-8D54-48AC-8604-82A108046B71}" type="presOf" srcId="{3013C11F-B8BB-42A5-9978-0D64498C8442}" destId="{09F20856-BC09-46BA-9CB4-B4564806841A}" srcOrd="1" destOrd="0" presId="urn:microsoft.com/office/officeart/2005/8/layout/orgChart1"/>
    <dgm:cxn modelId="{523E7D3D-4A48-461E-B16C-D83E8EE16791}" type="presOf" srcId="{74F4291D-3A9C-4AF3-812E-A09278D2BB4D}" destId="{6EB6F49D-EF98-4435-8C10-A70C9A7B8A8F}" srcOrd="1" destOrd="0" presId="urn:microsoft.com/office/officeart/2005/8/layout/orgChart1"/>
    <dgm:cxn modelId="{6A0B115C-0786-430F-814D-C748F264B7E8}" type="presOf" srcId="{FB88FB34-9E72-4512-A39F-A5AD6EC8E8A7}" destId="{0239B264-DC3D-47E6-AC6D-B5310D45E3D6}" srcOrd="0" destOrd="0" presId="urn:microsoft.com/office/officeart/2005/8/layout/orgChart1"/>
    <dgm:cxn modelId="{B78B275E-57A0-497F-AA35-330C910DF327}" type="presOf" srcId="{A4ED4FA2-458F-45DF-A332-F429E04F3CC1}" destId="{5CDE3AA3-485C-49EC-B530-F169F154D4B3}" srcOrd="1" destOrd="0" presId="urn:microsoft.com/office/officeart/2005/8/layout/orgChart1"/>
    <dgm:cxn modelId="{A9D7C345-D9B3-4C96-B0DF-B40C284D3411}" srcId="{0EC17944-7B03-4BC8-9C18-BCAF71C927C1}" destId="{05E5732B-532E-40FA-B9DC-94EF84207964}" srcOrd="1" destOrd="0" parTransId="{6D596A85-C127-43C4-B4F4-5FA3FED26197}" sibTransId="{03941091-8567-4F33-B410-E1E10D4412AA}"/>
    <dgm:cxn modelId="{EF1DC970-DA03-477A-92C6-C6D5C118FEAC}" type="presOf" srcId="{4776BB6B-2CAF-453F-8804-61423895B46D}" destId="{A8E4C60E-AFDB-4D2C-A14D-CA046DF25313}" srcOrd="0" destOrd="0" presId="urn:microsoft.com/office/officeart/2005/8/layout/orgChart1"/>
    <dgm:cxn modelId="{25EAF770-858E-46E5-9C00-F794E8A63954}" type="presOf" srcId="{6D596A85-C127-43C4-B4F4-5FA3FED26197}" destId="{C4BB99D3-13DE-45B9-A4D9-3C907BBBE79F}" srcOrd="0" destOrd="0" presId="urn:microsoft.com/office/officeart/2005/8/layout/orgChart1"/>
    <dgm:cxn modelId="{779C3055-2836-4ABA-8B3F-C385A1CA6F21}" type="presOf" srcId="{E73E069A-7CD4-4AF2-A6BC-40C957D70208}" destId="{6D9CA7DB-0D58-40AD-83D5-7D14947A60A5}" srcOrd="0" destOrd="0" presId="urn:microsoft.com/office/officeart/2005/8/layout/orgChart1"/>
    <dgm:cxn modelId="{BE74FE79-E738-41DF-94BC-1867EC7E2F25}" type="presOf" srcId="{05E5732B-532E-40FA-B9DC-94EF84207964}" destId="{5F860715-7564-4DE7-98F0-F62E7B7D0917}" srcOrd="0" destOrd="0" presId="urn:microsoft.com/office/officeart/2005/8/layout/orgChart1"/>
    <dgm:cxn modelId="{0513637A-50E0-4545-8F11-23E69A2D2866}" srcId="{0EC17944-7B03-4BC8-9C18-BCAF71C927C1}" destId="{C00F63D1-17CB-40BB-948A-9C6F49A6227B}" srcOrd="9" destOrd="0" parTransId="{4581A773-6BC6-4DD1-9E39-DB97CB7E2F0D}" sibTransId="{32C24BA2-FD6A-4C14-9544-54BDB9792B01}"/>
    <dgm:cxn modelId="{2CC2C57A-3103-4DE3-9D79-CF44E5D688E8}" type="presOf" srcId="{B53633F8-A967-43EB-8E9C-C9B614F0AE4B}" destId="{859A9783-BC18-4647-A5B1-51EDD4BCA27A}" srcOrd="0" destOrd="0" presId="urn:microsoft.com/office/officeart/2005/8/layout/orgChart1"/>
    <dgm:cxn modelId="{D1F4467E-64C3-4292-B6BA-C3503D90B225}" type="presOf" srcId="{3013C11F-B8BB-42A5-9978-0D64498C8442}" destId="{2D4E5A48-7300-459D-B088-23326283A9B8}" srcOrd="0" destOrd="0" presId="urn:microsoft.com/office/officeart/2005/8/layout/orgChart1"/>
    <dgm:cxn modelId="{83002D87-9F62-4933-BC9E-B29A5739994F}" srcId="{0EC17944-7B03-4BC8-9C18-BCAF71C927C1}" destId="{3013C11F-B8BB-42A5-9978-0D64498C8442}" srcOrd="2" destOrd="0" parTransId="{CB959D99-9DCE-48C8-8024-6B2C816B51F5}" sibTransId="{D1CE254B-B893-4B61-AA93-B2A3392AFB82}"/>
    <dgm:cxn modelId="{F66F898A-EB18-4306-ABC7-28E44309CC61}" type="presOf" srcId="{95350E6E-ACD7-40B7-B027-9CC038158497}" destId="{59BB3634-99FE-4CE8-BFEC-605DD2073E33}" srcOrd="0" destOrd="0" presId="urn:microsoft.com/office/officeart/2005/8/layout/orgChart1"/>
    <dgm:cxn modelId="{AEBEDE8A-6E2A-45A8-A2BD-D53F37074472}" type="presOf" srcId="{CB959D99-9DCE-48C8-8024-6B2C816B51F5}" destId="{9967EEC6-9760-4FDC-A4B4-133C83ADB8C3}" srcOrd="0" destOrd="0" presId="urn:microsoft.com/office/officeart/2005/8/layout/orgChart1"/>
    <dgm:cxn modelId="{639F2A99-F6C3-4635-A908-ADA794715D0F}" srcId="{0EC17944-7B03-4BC8-9C18-BCAF71C927C1}" destId="{3E3A7A29-5C9D-43C8-A134-55C31E17B598}" srcOrd="3" destOrd="0" parTransId="{5527F61D-5DC1-4B2B-96CB-D87B326D2AB1}" sibTransId="{04107873-522C-408B-A8F4-34E1C5F8C385}"/>
    <dgm:cxn modelId="{89FDC89B-523C-44EC-AC68-CD783EEAA0DC}" type="presOf" srcId="{918C3B8C-50F5-4C53-BCE0-576116D3284B}" destId="{4C111922-8AD7-45D1-8832-72A72832CA77}" srcOrd="0" destOrd="0" presId="urn:microsoft.com/office/officeart/2005/8/layout/orgChart1"/>
    <dgm:cxn modelId="{196BC3A0-3517-42B0-8FB6-CC0C9C1E2763}" srcId="{0EC17944-7B03-4BC8-9C18-BCAF71C927C1}" destId="{4776BB6B-2CAF-453F-8804-61423895B46D}" srcOrd="5" destOrd="0" parTransId="{FB88FB34-9E72-4512-A39F-A5AD6EC8E8A7}" sibTransId="{ACB4F267-3D8C-428E-BBFB-281BB7018012}"/>
    <dgm:cxn modelId="{E8C0B5A2-898E-46CD-BD6D-2EC26A54707E}" type="presOf" srcId="{FFA984B7-49B0-4BE7-BBF1-E8636F7DC87D}" destId="{0C399D8E-AA1A-41BD-AEF3-44DE9EAF4E5F}" srcOrd="0" destOrd="0" presId="urn:microsoft.com/office/officeart/2005/8/layout/orgChart1"/>
    <dgm:cxn modelId="{6D4919AA-6F6F-4054-8132-A40A462BAB87}" srcId="{0EC17944-7B03-4BC8-9C18-BCAF71C927C1}" destId="{02F559EA-E8A6-43F6-94DB-EECD2D549E3E}" srcOrd="7" destOrd="0" parTransId="{1B115C50-FD82-44D8-943A-1570857BE3F7}" sibTransId="{1DC9D232-65FE-4FEB-8694-50DA02EA78C0}"/>
    <dgm:cxn modelId="{650D33AE-CCA6-4E52-BFCD-11CFA466A149}" type="presOf" srcId="{16D05807-39AB-4BFC-9BB8-B37D14134EFB}" destId="{CBCBE88E-346A-42E5-B631-DEBED126DC49}" srcOrd="1" destOrd="0" presId="urn:microsoft.com/office/officeart/2005/8/layout/orgChart1"/>
    <dgm:cxn modelId="{B13784BB-F869-4A75-BBB2-0FBC18153548}" type="presOf" srcId="{A4ED4FA2-458F-45DF-A332-F429E04F3CC1}" destId="{FA967C7D-BE2E-42D4-A846-1387F4E5F270}" srcOrd="0" destOrd="0" presId="urn:microsoft.com/office/officeart/2005/8/layout/orgChart1"/>
    <dgm:cxn modelId="{9D0C4EC4-E13A-4122-957E-A7CA794389CC}" type="presOf" srcId="{02F559EA-E8A6-43F6-94DB-EECD2D549E3E}" destId="{1B01A92B-B406-4E7A-A713-63A92E6EE4C2}" srcOrd="0" destOrd="0" presId="urn:microsoft.com/office/officeart/2005/8/layout/orgChart1"/>
    <dgm:cxn modelId="{DB1C25C9-3A47-4361-AFC9-66D8C3DA0D0D}" srcId="{0EC17944-7B03-4BC8-9C18-BCAF71C927C1}" destId="{74F4291D-3A9C-4AF3-812E-A09278D2BB4D}" srcOrd="8" destOrd="0" parTransId="{002448FC-DAF9-4AF4-B0B8-1D4F58D567A2}" sibTransId="{235A319F-07A9-40BF-8C54-97E57B697236}"/>
    <dgm:cxn modelId="{80AB06CB-EA0C-424E-BCBF-19060B7F2D4D}" type="presOf" srcId="{1B115C50-FD82-44D8-943A-1570857BE3F7}" destId="{54A1E297-ABA3-414B-8AE8-BAE3BCB30B4C}" srcOrd="0" destOrd="0" presId="urn:microsoft.com/office/officeart/2005/8/layout/orgChart1"/>
    <dgm:cxn modelId="{194D3CCB-46B6-4910-9EBF-9A8AE4CB8B2E}" type="presOf" srcId="{E94CF83E-974C-45F4-8900-C557041E028A}" destId="{247C36E2-75C7-480C-BB6D-8A0591B96D4C}" srcOrd="0" destOrd="0" presId="urn:microsoft.com/office/officeart/2005/8/layout/orgChart1"/>
    <dgm:cxn modelId="{E2E0F4D3-97C1-49FC-8C3E-9A9997C59DCA}" type="presOf" srcId="{E94CF83E-974C-45F4-8900-C557041E028A}" destId="{A5AC88ED-DA13-497C-82B2-1E787BF4D233}" srcOrd="1" destOrd="0" presId="urn:microsoft.com/office/officeart/2005/8/layout/orgChart1"/>
    <dgm:cxn modelId="{43AB78D7-187D-48D0-9AE8-0F577CD23E1C}" type="presOf" srcId="{0EC17944-7B03-4BC8-9C18-BCAF71C927C1}" destId="{C3C1B763-2573-4D34-8DA9-155C7D04F8E9}" srcOrd="0" destOrd="0" presId="urn:microsoft.com/office/officeart/2005/8/layout/orgChart1"/>
    <dgm:cxn modelId="{F5DD7BDC-FA91-4EA0-9E09-64CEAD0E6E5C}" type="presOf" srcId="{C00F63D1-17CB-40BB-948A-9C6F49A6227B}" destId="{675C8ECB-A6B2-44FC-88B5-9FF94D10D741}" srcOrd="1" destOrd="0" presId="urn:microsoft.com/office/officeart/2005/8/layout/orgChart1"/>
    <dgm:cxn modelId="{D587E3E6-A597-4DBE-8642-47C5021A3027}" type="presOf" srcId="{05E5732B-532E-40FA-B9DC-94EF84207964}" destId="{AA6BDC86-6DC0-4FFD-9E07-96E56836A6D2}" srcOrd="1" destOrd="0" presId="urn:microsoft.com/office/officeart/2005/8/layout/orgChart1"/>
    <dgm:cxn modelId="{3993A4EB-A9F8-41A6-AB65-7CD96C4C5387}" type="presOf" srcId="{002448FC-DAF9-4AF4-B0B8-1D4F58D567A2}" destId="{F95F1AA9-6ED0-415A-8D13-4ED145F93714}" srcOrd="0" destOrd="0" presId="urn:microsoft.com/office/officeart/2005/8/layout/orgChart1"/>
    <dgm:cxn modelId="{473B72F1-F89C-48B1-9FEB-3EA20DE5E99E}" type="presOf" srcId="{16D05807-39AB-4BFC-9BB8-B37D14134EFB}" destId="{0D178FAD-C63B-46BB-BB97-D48A55B0DC1B}" srcOrd="0" destOrd="0" presId="urn:microsoft.com/office/officeart/2005/8/layout/orgChart1"/>
    <dgm:cxn modelId="{5E1EE0F2-45FF-442F-9F2C-D9AFF7B02B06}" type="presOf" srcId="{438A3767-603B-45FB-857B-CCFDD3154710}" destId="{1EF65E58-622D-4967-B653-C52370DDC15C}" srcOrd="0" destOrd="0" presId="urn:microsoft.com/office/officeart/2005/8/layout/orgChart1"/>
    <dgm:cxn modelId="{A17CF0FB-2A5D-4104-A802-FAD8672DDAD9}" srcId="{0EC17944-7B03-4BC8-9C18-BCAF71C927C1}" destId="{16D05807-39AB-4BFC-9BB8-B37D14134EFB}" srcOrd="10" destOrd="0" parTransId="{918C3B8C-50F5-4C53-BCE0-576116D3284B}" sibTransId="{BD2087A5-9D63-4DFF-80A0-BB3219CB2C11}"/>
    <dgm:cxn modelId="{4295827B-7C59-4A0B-99FA-9447098DFA05}" type="presParOf" srcId="{6D9CA7DB-0D58-40AD-83D5-7D14947A60A5}" destId="{3E834E1B-D040-48AD-9B1A-01498F328FFC}" srcOrd="0" destOrd="0" presId="urn:microsoft.com/office/officeart/2005/8/layout/orgChart1"/>
    <dgm:cxn modelId="{2FF99D9A-31E9-47BF-852E-5D612A19CAE5}" type="presParOf" srcId="{3E834E1B-D040-48AD-9B1A-01498F328FFC}" destId="{21E081F1-543F-483C-9731-DBF9143F4F0B}" srcOrd="0" destOrd="0" presId="urn:microsoft.com/office/officeart/2005/8/layout/orgChart1"/>
    <dgm:cxn modelId="{2FAD2ABD-5A9B-4616-9A35-44F7F828627D}" type="presParOf" srcId="{21E081F1-543F-483C-9731-DBF9143F4F0B}" destId="{C3C1B763-2573-4D34-8DA9-155C7D04F8E9}" srcOrd="0" destOrd="0" presId="urn:microsoft.com/office/officeart/2005/8/layout/orgChart1"/>
    <dgm:cxn modelId="{2A41E12A-93F5-4FE1-B96B-5340A2848212}" type="presParOf" srcId="{21E081F1-543F-483C-9731-DBF9143F4F0B}" destId="{DA83D2A4-36EE-4FAD-B500-5956EABDD9F5}" srcOrd="1" destOrd="0" presId="urn:microsoft.com/office/officeart/2005/8/layout/orgChart1"/>
    <dgm:cxn modelId="{16051ACB-CF10-41E9-96E8-23B5C96479CC}" type="presParOf" srcId="{3E834E1B-D040-48AD-9B1A-01498F328FFC}" destId="{0A5109B2-A442-4C27-996A-B3E1177825B6}" srcOrd="1" destOrd="0" presId="urn:microsoft.com/office/officeart/2005/8/layout/orgChart1"/>
    <dgm:cxn modelId="{53883C56-2742-4D30-AC60-D41ED04DF7AF}" type="presParOf" srcId="{3E834E1B-D040-48AD-9B1A-01498F328FFC}" destId="{380617EF-9FC2-4106-9E82-9A131A3423AC}" srcOrd="2" destOrd="0" presId="urn:microsoft.com/office/officeart/2005/8/layout/orgChart1"/>
    <dgm:cxn modelId="{4D3711A5-24C2-4490-873F-1E7D336BD169}" type="presParOf" srcId="{380617EF-9FC2-4106-9E82-9A131A3423AC}" destId="{859A9783-BC18-4647-A5B1-51EDD4BCA27A}" srcOrd="0" destOrd="0" presId="urn:microsoft.com/office/officeart/2005/8/layout/orgChart1"/>
    <dgm:cxn modelId="{DBF40783-B2B3-47F7-B761-98E3395D4F14}" type="presParOf" srcId="{380617EF-9FC2-4106-9E82-9A131A3423AC}" destId="{6283505B-8B61-44EC-A6B5-749781BF95C2}" srcOrd="1" destOrd="0" presId="urn:microsoft.com/office/officeart/2005/8/layout/orgChart1"/>
    <dgm:cxn modelId="{E1B7F235-0271-48F9-AA23-8A84E2A72E72}" type="presParOf" srcId="{6283505B-8B61-44EC-A6B5-749781BF95C2}" destId="{C3AF60BA-F8BC-4076-9BDF-4AEA776FDC11}" srcOrd="0" destOrd="0" presId="urn:microsoft.com/office/officeart/2005/8/layout/orgChart1"/>
    <dgm:cxn modelId="{36E08E06-F593-4DC9-B43A-2D9BEEC76362}" type="presParOf" srcId="{C3AF60BA-F8BC-4076-9BDF-4AEA776FDC11}" destId="{1EF65E58-622D-4967-B653-C52370DDC15C}" srcOrd="0" destOrd="0" presId="urn:microsoft.com/office/officeart/2005/8/layout/orgChart1"/>
    <dgm:cxn modelId="{4B376745-43EC-41E9-80A8-53206AB133EE}" type="presParOf" srcId="{C3AF60BA-F8BC-4076-9BDF-4AEA776FDC11}" destId="{CDD43EEA-6A22-4C06-9B14-649BEFFFEBD8}" srcOrd="1" destOrd="0" presId="urn:microsoft.com/office/officeart/2005/8/layout/orgChart1"/>
    <dgm:cxn modelId="{B96FC768-A399-45D0-9C31-02DEBB9B5BC1}" type="presParOf" srcId="{6283505B-8B61-44EC-A6B5-749781BF95C2}" destId="{642F180A-6779-4C8F-84D2-5AFAA2F9A0B0}" srcOrd="1" destOrd="0" presId="urn:microsoft.com/office/officeart/2005/8/layout/orgChart1"/>
    <dgm:cxn modelId="{5083B48C-051B-425F-BC24-3CC0EFBE5880}" type="presParOf" srcId="{6283505B-8B61-44EC-A6B5-749781BF95C2}" destId="{BF3F20CD-844E-4FDD-8C2D-6A83ABC3ACC6}" srcOrd="2" destOrd="0" presId="urn:microsoft.com/office/officeart/2005/8/layout/orgChart1"/>
    <dgm:cxn modelId="{84139096-E92A-417E-B210-413EBB8B203E}" type="presParOf" srcId="{380617EF-9FC2-4106-9E82-9A131A3423AC}" destId="{C4BB99D3-13DE-45B9-A4D9-3C907BBBE79F}" srcOrd="2" destOrd="0" presId="urn:microsoft.com/office/officeart/2005/8/layout/orgChart1"/>
    <dgm:cxn modelId="{3A0B7BF6-6C04-4B6A-AE03-80FBF0459BC6}" type="presParOf" srcId="{380617EF-9FC2-4106-9E82-9A131A3423AC}" destId="{976CF0B8-BAE9-4BA6-9468-14D70549454A}" srcOrd="3" destOrd="0" presId="urn:microsoft.com/office/officeart/2005/8/layout/orgChart1"/>
    <dgm:cxn modelId="{DAAA15E5-5658-4948-B6C1-4AE6B2AF631D}" type="presParOf" srcId="{976CF0B8-BAE9-4BA6-9468-14D70549454A}" destId="{14B10AB9-E1FC-40D2-AB0C-C45557250F9F}" srcOrd="0" destOrd="0" presId="urn:microsoft.com/office/officeart/2005/8/layout/orgChart1"/>
    <dgm:cxn modelId="{A0B8D67B-1204-40D0-B893-EE13541E4181}" type="presParOf" srcId="{14B10AB9-E1FC-40D2-AB0C-C45557250F9F}" destId="{5F860715-7564-4DE7-98F0-F62E7B7D0917}" srcOrd="0" destOrd="0" presId="urn:microsoft.com/office/officeart/2005/8/layout/orgChart1"/>
    <dgm:cxn modelId="{BF78AB67-B7C2-4AA0-8451-F96E9501F619}" type="presParOf" srcId="{14B10AB9-E1FC-40D2-AB0C-C45557250F9F}" destId="{AA6BDC86-6DC0-4FFD-9E07-96E56836A6D2}" srcOrd="1" destOrd="0" presId="urn:microsoft.com/office/officeart/2005/8/layout/orgChart1"/>
    <dgm:cxn modelId="{6144BE15-BDC3-41B6-BED0-79293E746C05}" type="presParOf" srcId="{976CF0B8-BAE9-4BA6-9468-14D70549454A}" destId="{0C0E68D4-4369-464C-A1E2-1B6AAB14D500}" srcOrd="1" destOrd="0" presId="urn:microsoft.com/office/officeart/2005/8/layout/orgChart1"/>
    <dgm:cxn modelId="{F761D901-C752-4C16-9AF4-21F183777B68}" type="presParOf" srcId="{976CF0B8-BAE9-4BA6-9468-14D70549454A}" destId="{2138A30C-1213-4053-B6FB-6853DA94368E}" srcOrd="2" destOrd="0" presId="urn:microsoft.com/office/officeart/2005/8/layout/orgChart1"/>
    <dgm:cxn modelId="{AE89BB0B-E91B-4DAE-BCF4-1CE326BC3A70}" type="presParOf" srcId="{380617EF-9FC2-4106-9E82-9A131A3423AC}" destId="{9967EEC6-9760-4FDC-A4B4-133C83ADB8C3}" srcOrd="4" destOrd="0" presId="urn:microsoft.com/office/officeart/2005/8/layout/orgChart1"/>
    <dgm:cxn modelId="{1EEE62D9-CC38-44EA-AE44-F0C121AB22E4}" type="presParOf" srcId="{380617EF-9FC2-4106-9E82-9A131A3423AC}" destId="{A49ADC09-8E11-400E-A152-AD49BCECD40F}" srcOrd="5" destOrd="0" presId="urn:microsoft.com/office/officeart/2005/8/layout/orgChart1"/>
    <dgm:cxn modelId="{2187BC35-3057-4CE8-A924-7BC8DDD0A168}" type="presParOf" srcId="{A49ADC09-8E11-400E-A152-AD49BCECD40F}" destId="{2BC4BF11-C45B-4B99-99FF-B2D60F131CB2}" srcOrd="0" destOrd="0" presId="urn:microsoft.com/office/officeart/2005/8/layout/orgChart1"/>
    <dgm:cxn modelId="{9D6ADE26-6167-46C7-BD54-D192AF45DD58}" type="presParOf" srcId="{2BC4BF11-C45B-4B99-99FF-B2D60F131CB2}" destId="{2D4E5A48-7300-459D-B088-23326283A9B8}" srcOrd="0" destOrd="0" presId="urn:microsoft.com/office/officeart/2005/8/layout/orgChart1"/>
    <dgm:cxn modelId="{99B9B4FC-DAD5-4E79-99D0-827E7D1FE56C}" type="presParOf" srcId="{2BC4BF11-C45B-4B99-99FF-B2D60F131CB2}" destId="{09F20856-BC09-46BA-9CB4-B4564806841A}" srcOrd="1" destOrd="0" presId="urn:microsoft.com/office/officeart/2005/8/layout/orgChart1"/>
    <dgm:cxn modelId="{5E261D3C-B823-4676-AD53-65B7ED34D7B3}" type="presParOf" srcId="{A49ADC09-8E11-400E-A152-AD49BCECD40F}" destId="{6EBD3568-51EC-4E13-A8D0-A8708669E813}" srcOrd="1" destOrd="0" presId="urn:microsoft.com/office/officeart/2005/8/layout/orgChart1"/>
    <dgm:cxn modelId="{A08C4700-9FC1-4B86-9280-E90319B33686}" type="presParOf" srcId="{A49ADC09-8E11-400E-A152-AD49BCECD40F}" destId="{B3D38B94-638F-41D6-9856-5FD1FC076101}" srcOrd="2" destOrd="0" presId="urn:microsoft.com/office/officeart/2005/8/layout/orgChart1"/>
    <dgm:cxn modelId="{667B6923-440A-4DDD-B289-EADAD71E7067}" type="presParOf" srcId="{380617EF-9FC2-4106-9E82-9A131A3423AC}" destId="{199DC4AF-ED44-4E8A-86C5-4B632156F577}" srcOrd="6" destOrd="0" presId="urn:microsoft.com/office/officeart/2005/8/layout/orgChart1"/>
    <dgm:cxn modelId="{2A6CEF14-19C7-449F-904B-A3F185F7CDF3}" type="presParOf" srcId="{380617EF-9FC2-4106-9E82-9A131A3423AC}" destId="{7B598DCB-A0D2-4226-9C18-3A09E8837306}" srcOrd="7" destOrd="0" presId="urn:microsoft.com/office/officeart/2005/8/layout/orgChart1"/>
    <dgm:cxn modelId="{FF44CCE4-C865-4D03-819B-CB3482D78EB4}" type="presParOf" srcId="{7B598DCB-A0D2-4226-9C18-3A09E8837306}" destId="{396481D2-2D13-4BD5-8E84-06255BA0C4C5}" srcOrd="0" destOrd="0" presId="urn:microsoft.com/office/officeart/2005/8/layout/orgChart1"/>
    <dgm:cxn modelId="{549C45CB-6E1D-434E-90DD-5137BEBC09DE}" type="presParOf" srcId="{396481D2-2D13-4BD5-8E84-06255BA0C4C5}" destId="{4770B0E1-C0E9-454A-9CD8-3B6E781650F7}" srcOrd="0" destOrd="0" presId="urn:microsoft.com/office/officeart/2005/8/layout/orgChart1"/>
    <dgm:cxn modelId="{96855202-22AC-4547-889D-8DECE9C40416}" type="presParOf" srcId="{396481D2-2D13-4BD5-8E84-06255BA0C4C5}" destId="{8862DF32-BD7C-47F5-92D3-AD2A0B1A4028}" srcOrd="1" destOrd="0" presId="urn:microsoft.com/office/officeart/2005/8/layout/orgChart1"/>
    <dgm:cxn modelId="{F634650F-1FFD-4E10-85DD-2E7769FA0520}" type="presParOf" srcId="{7B598DCB-A0D2-4226-9C18-3A09E8837306}" destId="{F43BC188-DBC7-4BEC-B9A3-9F1F31387DEF}" srcOrd="1" destOrd="0" presId="urn:microsoft.com/office/officeart/2005/8/layout/orgChart1"/>
    <dgm:cxn modelId="{6E245403-738E-4D0C-B59D-5F9F0C70DF57}" type="presParOf" srcId="{7B598DCB-A0D2-4226-9C18-3A09E8837306}" destId="{1687DE0C-BA32-488A-AF58-18680DE97751}" srcOrd="2" destOrd="0" presId="urn:microsoft.com/office/officeart/2005/8/layout/orgChart1"/>
    <dgm:cxn modelId="{7B583B8A-5259-4F06-B700-51EC868B730E}" type="presParOf" srcId="{380617EF-9FC2-4106-9E82-9A131A3423AC}" destId="{479CAF4C-3CBE-465F-A7C0-AC834919FE2D}" srcOrd="8" destOrd="0" presId="urn:microsoft.com/office/officeart/2005/8/layout/orgChart1"/>
    <dgm:cxn modelId="{48D92F89-7E7A-4F96-8413-CC092D8A92DC}" type="presParOf" srcId="{380617EF-9FC2-4106-9E82-9A131A3423AC}" destId="{5A799376-425B-4B7E-9DD2-65DC393632FD}" srcOrd="9" destOrd="0" presId="urn:microsoft.com/office/officeart/2005/8/layout/orgChart1"/>
    <dgm:cxn modelId="{7A601A69-60FB-4191-97EB-9E6587926B50}" type="presParOf" srcId="{5A799376-425B-4B7E-9DD2-65DC393632FD}" destId="{FF76F6C9-9096-4C40-8034-714E66953C84}" srcOrd="0" destOrd="0" presId="urn:microsoft.com/office/officeart/2005/8/layout/orgChart1"/>
    <dgm:cxn modelId="{433DD607-A29D-4470-8C04-4EA187B9A0C0}" type="presParOf" srcId="{FF76F6C9-9096-4C40-8034-714E66953C84}" destId="{FA967C7D-BE2E-42D4-A846-1387F4E5F270}" srcOrd="0" destOrd="0" presId="urn:microsoft.com/office/officeart/2005/8/layout/orgChart1"/>
    <dgm:cxn modelId="{459689AF-3D53-4294-B4A1-E9744A5DDF80}" type="presParOf" srcId="{FF76F6C9-9096-4C40-8034-714E66953C84}" destId="{5CDE3AA3-485C-49EC-B530-F169F154D4B3}" srcOrd="1" destOrd="0" presId="urn:microsoft.com/office/officeart/2005/8/layout/orgChart1"/>
    <dgm:cxn modelId="{5E9E9626-1353-4B54-BAFE-579D2526C9E0}" type="presParOf" srcId="{5A799376-425B-4B7E-9DD2-65DC393632FD}" destId="{5124BA90-0037-485F-9AA1-151DCCA94B25}" srcOrd="1" destOrd="0" presId="urn:microsoft.com/office/officeart/2005/8/layout/orgChart1"/>
    <dgm:cxn modelId="{857B1716-9CED-4DD7-9602-77C757746057}" type="presParOf" srcId="{5A799376-425B-4B7E-9DD2-65DC393632FD}" destId="{250841F8-EFF3-442F-84B6-609B05E85134}" srcOrd="2" destOrd="0" presId="urn:microsoft.com/office/officeart/2005/8/layout/orgChart1"/>
    <dgm:cxn modelId="{E62806B2-9E16-4EAE-9719-C64D170FE909}" type="presParOf" srcId="{380617EF-9FC2-4106-9E82-9A131A3423AC}" destId="{0239B264-DC3D-47E6-AC6D-B5310D45E3D6}" srcOrd="10" destOrd="0" presId="urn:microsoft.com/office/officeart/2005/8/layout/orgChart1"/>
    <dgm:cxn modelId="{65A76BCC-4C01-4C80-97B8-6EBDD696162C}" type="presParOf" srcId="{380617EF-9FC2-4106-9E82-9A131A3423AC}" destId="{71F6EB66-AE67-4292-B63D-FAC75FF6A320}" srcOrd="11" destOrd="0" presId="urn:microsoft.com/office/officeart/2005/8/layout/orgChart1"/>
    <dgm:cxn modelId="{925B1643-6C72-427F-BCD0-CFE7D882D24F}" type="presParOf" srcId="{71F6EB66-AE67-4292-B63D-FAC75FF6A320}" destId="{2CCCC41F-8815-4C4D-A050-76314DE97AF5}" srcOrd="0" destOrd="0" presId="urn:microsoft.com/office/officeart/2005/8/layout/orgChart1"/>
    <dgm:cxn modelId="{3D3D36A4-467E-4C4C-8EED-FA87BFE3C8EE}" type="presParOf" srcId="{2CCCC41F-8815-4C4D-A050-76314DE97AF5}" destId="{A8E4C60E-AFDB-4D2C-A14D-CA046DF25313}" srcOrd="0" destOrd="0" presId="urn:microsoft.com/office/officeart/2005/8/layout/orgChart1"/>
    <dgm:cxn modelId="{510CB6DA-687C-4ED5-9E25-612AE60767E0}" type="presParOf" srcId="{2CCCC41F-8815-4C4D-A050-76314DE97AF5}" destId="{18F9CDA5-FF09-4558-84C8-F2A7EDE3F2AB}" srcOrd="1" destOrd="0" presId="urn:microsoft.com/office/officeart/2005/8/layout/orgChart1"/>
    <dgm:cxn modelId="{4AF4702A-D4D4-426A-969E-89F0E6F4EB20}" type="presParOf" srcId="{71F6EB66-AE67-4292-B63D-FAC75FF6A320}" destId="{064892BF-4FC6-4148-BC88-F324049355DB}" srcOrd="1" destOrd="0" presId="urn:microsoft.com/office/officeart/2005/8/layout/orgChart1"/>
    <dgm:cxn modelId="{D88C3CF0-E443-424D-986A-D958B9F9D0B6}" type="presParOf" srcId="{71F6EB66-AE67-4292-B63D-FAC75FF6A320}" destId="{19162D63-BF0B-4964-BEDC-C65C1F91BB6F}" srcOrd="2" destOrd="0" presId="urn:microsoft.com/office/officeart/2005/8/layout/orgChart1"/>
    <dgm:cxn modelId="{C8832DFA-8883-4203-9E8D-2AB758A3D37E}" type="presParOf" srcId="{380617EF-9FC2-4106-9E82-9A131A3423AC}" destId="{F5F41A51-2DB7-41F6-A98C-23466313E40D}" srcOrd="12" destOrd="0" presId="urn:microsoft.com/office/officeart/2005/8/layout/orgChart1"/>
    <dgm:cxn modelId="{606E5A90-CD20-499E-A6D5-9FB93ADE0CDE}" type="presParOf" srcId="{380617EF-9FC2-4106-9E82-9A131A3423AC}" destId="{5FFEF280-156D-4D52-B98A-8274A4B61D52}" srcOrd="13" destOrd="0" presId="urn:microsoft.com/office/officeart/2005/8/layout/orgChart1"/>
    <dgm:cxn modelId="{E7B49CCA-A791-4DE4-855D-F99F8124A4BE}" type="presParOf" srcId="{5FFEF280-156D-4D52-B98A-8274A4B61D52}" destId="{EE8BA2BD-53CF-4504-9E1A-FA19B320936D}" srcOrd="0" destOrd="0" presId="urn:microsoft.com/office/officeart/2005/8/layout/orgChart1"/>
    <dgm:cxn modelId="{E04BC210-A932-4F66-8412-5A0BCCB94A81}" type="presParOf" srcId="{EE8BA2BD-53CF-4504-9E1A-FA19B320936D}" destId="{247C36E2-75C7-480C-BB6D-8A0591B96D4C}" srcOrd="0" destOrd="0" presId="urn:microsoft.com/office/officeart/2005/8/layout/orgChart1"/>
    <dgm:cxn modelId="{539EB7C2-4E93-4999-B0F4-18A09A28F6F0}" type="presParOf" srcId="{EE8BA2BD-53CF-4504-9E1A-FA19B320936D}" destId="{A5AC88ED-DA13-497C-82B2-1E787BF4D233}" srcOrd="1" destOrd="0" presId="urn:microsoft.com/office/officeart/2005/8/layout/orgChart1"/>
    <dgm:cxn modelId="{C54C4DA7-4AED-40A6-B38D-83720ACF7468}" type="presParOf" srcId="{5FFEF280-156D-4D52-B98A-8274A4B61D52}" destId="{B2382DCA-1FC7-4AEE-94D8-BD458B82F5E0}" srcOrd="1" destOrd="0" presId="urn:microsoft.com/office/officeart/2005/8/layout/orgChart1"/>
    <dgm:cxn modelId="{2572FAC6-FB92-4203-924C-13F71DC2C201}" type="presParOf" srcId="{5FFEF280-156D-4D52-B98A-8274A4B61D52}" destId="{7DE4152A-4D03-4204-BA23-9DF11190D521}" srcOrd="2" destOrd="0" presId="urn:microsoft.com/office/officeart/2005/8/layout/orgChart1"/>
    <dgm:cxn modelId="{17EB70F8-9F4D-4533-96DB-0295274D6127}" type="presParOf" srcId="{380617EF-9FC2-4106-9E82-9A131A3423AC}" destId="{54A1E297-ABA3-414B-8AE8-BAE3BCB30B4C}" srcOrd="14" destOrd="0" presId="urn:microsoft.com/office/officeart/2005/8/layout/orgChart1"/>
    <dgm:cxn modelId="{88EE47A7-8051-46DE-8B7D-56FEB999BFAA}" type="presParOf" srcId="{380617EF-9FC2-4106-9E82-9A131A3423AC}" destId="{5010369F-9620-41E8-8B2B-92D4D280D5DF}" srcOrd="15" destOrd="0" presId="urn:microsoft.com/office/officeart/2005/8/layout/orgChart1"/>
    <dgm:cxn modelId="{DE72D898-F246-40B6-B203-3ADA57FC0147}" type="presParOf" srcId="{5010369F-9620-41E8-8B2B-92D4D280D5DF}" destId="{459BF331-E0A3-4268-AAF9-B466DFFC5639}" srcOrd="0" destOrd="0" presId="urn:microsoft.com/office/officeart/2005/8/layout/orgChart1"/>
    <dgm:cxn modelId="{37FA5D49-EAD6-4E60-96DA-5A36B7092315}" type="presParOf" srcId="{459BF331-E0A3-4268-AAF9-B466DFFC5639}" destId="{1B01A92B-B406-4E7A-A713-63A92E6EE4C2}" srcOrd="0" destOrd="0" presId="urn:microsoft.com/office/officeart/2005/8/layout/orgChart1"/>
    <dgm:cxn modelId="{4956B4C8-9E38-498A-8C52-C06AAB1071AD}" type="presParOf" srcId="{459BF331-E0A3-4268-AAF9-B466DFFC5639}" destId="{8C208E09-9A29-45DF-B255-4770872DEC7C}" srcOrd="1" destOrd="0" presId="urn:microsoft.com/office/officeart/2005/8/layout/orgChart1"/>
    <dgm:cxn modelId="{14A9A136-A9CD-4ABE-83E3-8B292380CA41}" type="presParOf" srcId="{5010369F-9620-41E8-8B2B-92D4D280D5DF}" destId="{5344ED8C-8D2D-4A72-9E3E-1970436831A0}" srcOrd="1" destOrd="0" presId="urn:microsoft.com/office/officeart/2005/8/layout/orgChart1"/>
    <dgm:cxn modelId="{103C44A1-AAE5-4F50-B3C5-18D59FF49ACA}" type="presParOf" srcId="{5010369F-9620-41E8-8B2B-92D4D280D5DF}" destId="{5513D039-D058-471A-ABF8-592CDB4F0FCA}" srcOrd="2" destOrd="0" presId="urn:microsoft.com/office/officeart/2005/8/layout/orgChart1"/>
    <dgm:cxn modelId="{E0DB2808-26D9-40FC-9971-4C0B00158632}" type="presParOf" srcId="{380617EF-9FC2-4106-9E82-9A131A3423AC}" destId="{F95F1AA9-6ED0-415A-8D13-4ED145F93714}" srcOrd="16" destOrd="0" presId="urn:microsoft.com/office/officeart/2005/8/layout/orgChart1"/>
    <dgm:cxn modelId="{BF7F0FF0-725B-4E5C-9821-B555BA90322A}" type="presParOf" srcId="{380617EF-9FC2-4106-9E82-9A131A3423AC}" destId="{EC051BFF-2CA4-4B37-B453-F7F71C184619}" srcOrd="17" destOrd="0" presId="urn:microsoft.com/office/officeart/2005/8/layout/orgChart1"/>
    <dgm:cxn modelId="{41263341-94F4-447C-ABF8-983941E4AACF}" type="presParOf" srcId="{EC051BFF-2CA4-4B37-B453-F7F71C184619}" destId="{59E0E198-A701-4974-BEA7-5CC9048E5AA9}" srcOrd="0" destOrd="0" presId="urn:microsoft.com/office/officeart/2005/8/layout/orgChart1"/>
    <dgm:cxn modelId="{7A947D0F-EB7A-48BF-AA64-EB3DF531DC98}" type="presParOf" srcId="{59E0E198-A701-4974-BEA7-5CC9048E5AA9}" destId="{937E42C8-F1D8-4E04-92DC-B1191B5DD35D}" srcOrd="0" destOrd="0" presId="urn:microsoft.com/office/officeart/2005/8/layout/orgChart1"/>
    <dgm:cxn modelId="{7530D4B3-DC0C-4D10-B748-9BB913F2B8D9}" type="presParOf" srcId="{59E0E198-A701-4974-BEA7-5CC9048E5AA9}" destId="{6EB6F49D-EF98-4435-8C10-A70C9A7B8A8F}" srcOrd="1" destOrd="0" presId="urn:microsoft.com/office/officeart/2005/8/layout/orgChart1"/>
    <dgm:cxn modelId="{F27B6F35-9BD7-4A28-ACE6-664F66922D61}" type="presParOf" srcId="{EC051BFF-2CA4-4B37-B453-F7F71C184619}" destId="{2470885A-6248-45BE-ACA4-22417F6DD659}" srcOrd="1" destOrd="0" presId="urn:microsoft.com/office/officeart/2005/8/layout/orgChart1"/>
    <dgm:cxn modelId="{4AA0AC12-BB69-4C29-8F17-CE8CE3E40490}" type="presParOf" srcId="{EC051BFF-2CA4-4B37-B453-F7F71C184619}" destId="{0CB854F7-36B1-4E3D-ACD3-3D6FC2125313}" srcOrd="2" destOrd="0" presId="urn:microsoft.com/office/officeart/2005/8/layout/orgChart1"/>
    <dgm:cxn modelId="{2E005256-377D-4DC0-82F9-0F4C095BD869}" type="presParOf" srcId="{380617EF-9FC2-4106-9E82-9A131A3423AC}" destId="{CF87432E-770E-4860-B82C-A79518CE0254}" srcOrd="18" destOrd="0" presId="urn:microsoft.com/office/officeart/2005/8/layout/orgChart1"/>
    <dgm:cxn modelId="{0B592E7A-B688-4DF8-A0E7-30877C5BD9D6}" type="presParOf" srcId="{380617EF-9FC2-4106-9E82-9A131A3423AC}" destId="{00C63233-7632-4EC7-9407-2424571C418A}" srcOrd="19" destOrd="0" presId="urn:microsoft.com/office/officeart/2005/8/layout/orgChart1"/>
    <dgm:cxn modelId="{FC961F33-8D9A-405D-8675-EBCF57B98603}" type="presParOf" srcId="{00C63233-7632-4EC7-9407-2424571C418A}" destId="{FFD13F3D-E09A-46BD-B3A7-C891736EEDCD}" srcOrd="0" destOrd="0" presId="urn:microsoft.com/office/officeart/2005/8/layout/orgChart1"/>
    <dgm:cxn modelId="{F6AB0B31-FECA-48B9-B8F1-230975C08751}" type="presParOf" srcId="{FFD13F3D-E09A-46BD-B3A7-C891736EEDCD}" destId="{1FD750F5-50B7-410E-AF8C-E21A1F5B0432}" srcOrd="0" destOrd="0" presId="urn:microsoft.com/office/officeart/2005/8/layout/orgChart1"/>
    <dgm:cxn modelId="{1577D42E-7DB8-46F7-BA96-0C33E6075A0C}" type="presParOf" srcId="{FFD13F3D-E09A-46BD-B3A7-C891736EEDCD}" destId="{675C8ECB-A6B2-44FC-88B5-9FF94D10D741}" srcOrd="1" destOrd="0" presId="urn:microsoft.com/office/officeart/2005/8/layout/orgChart1"/>
    <dgm:cxn modelId="{543C8FB6-62A8-4D8C-B2B5-F2601FD275BA}" type="presParOf" srcId="{00C63233-7632-4EC7-9407-2424571C418A}" destId="{A478AE74-B298-4622-A468-45A20D227950}" srcOrd="1" destOrd="0" presId="urn:microsoft.com/office/officeart/2005/8/layout/orgChart1"/>
    <dgm:cxn modelId="{52AE0067-BFF6-491F-A94B-8A7BE9D8C8EF}" type="presParOf" srcId="{00C63233-7632-4EC7-9407-2424571C418A}" destId="{5616F639-BB50-41F1-AECE-3FC8B616E2EF}" srcOrd="2" destOrd="0" presId="urn:microsoft.com/office/officeart/2005/8/layout/orgChart1"/>
    <dgm:cxn modelId="{071C2C7E-BAE1-46A3-8789-5F6C1FFB4BA1}" type="presParOf" srcId="{380617EF-9FC2-4106-9E82-9A131A3423AC}" destId="{4C111922-8AD7-45D1-8832-72A72832CA77}" srcOrd="20" destOrd="0" presId="urn:microsoft.com/office/officeart/2005/8/layout/orgChart1"/>
    <dgm:cxn modelId="{DC62CCA5-43E8-41A0-B6E8-5D5E2E96ABE8}" type="presParOf" srcId="{380617EF-9FC2-4106-9E82-9A131A3423AC}" destId="{610E6AB5-A0BF-40D3-9434-E48AB17D520C}" srcOrd="21" destOrd="0" presId="urn:microsoft.com/office/officeart/2005/8/layout/orgChart1"/>
    <dgm:cxn modelId="{C58BA7C5-7BDC-4184-B959-D3FBF4A8E274}" type="presParOf" srcId="{610E6AB5-A0BF-40D3-9434-E48AB17D520C}" destId="{A443BD2F-2265-4073-9451-0015542A647F}" srcOrd="0" destOrd="0" presId="urn:microsoft.com/office/officeart/2005/8/layout/orgChart1"/>
    <dgm:cxn modelId="{89F254EA-00D3-484F-ABDC-5DBB5F3092F2}" type="presParOf" srcId="{A443BD2F-2265-4073-9451-0015542A647F}" destId="{0D178FAD-C63B-46BB-BB97-D48A55B0DC1B}" srcOrd="0" destOrd="0" presId="urn:microsoft.com/office/officeart/2005/8/layout/orgChart1"/>
    <dgm:cxn modelId="{8C29FC85-95B7-4008-B2F1-6105B93EBD88}" type="presParOf" srcId="{A443BD2F-2265-4073-9451-0015542A647F}" destId="{CBCBE88E-346A-42E5-B631-DEBED126DC49}" srcOrd="1" destOrd="0" presId="urn:microsoft.com/office/officeart/2005/8/layout/orgChart1"/>
    <dgm:cxn modelId="{862A85F9-0828-4336-B575-7D196354B6BE}" type="presParOf" srcId="{610E6AB5-A0BF-40D3-9434-E48AB17D520C}" destId="{E66EFBF8-3603-4654-81EB-ECF1E7285D8A}" srcOrd="1" destOrd="0" presId="urn:microsoft.com/office/officeart/2005/8/layout/orgChart1"/>
    <dgm:cxn modelId="{4A56C5C2-4D1D-4A1B-99B0-E19029FC3FE0}" type="presParOf" srcId="{610E6AB5-A0BF-40D3-9434-E48AB17D520C}" destId="{8D2AA2A1-672B-4D23-84A9-EA1CF77C1C75}" srcOrd="2" destOrd="0" presId="urn:microsoft.com/office/officeart/2005/8/layout/orgChart1"/>
    <dgm:cxn modelId="{D7FF223B-199E-48AE-B9ED-A98DCCCD2A82}" type="presParOf" srcId="{380617EF-9FC2-4106-9E82-9A131A3423AC}" destId="{0C399D8E-AA1A-41BD-AEF3-44DE9EAF4E5F}" srcOrd="22" destOrd="0" presId="urn:microsoft.com/office/officeart/2005/8/layout/orgChart1"/>
    <dgm:cxn modelId="{A421338B-A8D0-4987-96B7-17495DFE41B3}" type="presParOf" srcId="{380617EF-9FC2-4106-9E82-9A131A3423AC}" destId="{2CF6CDEF-F067-4245-B8E0-2F6A91D9781F}" srcOrd="23" destOrd="0" presId="urn:microsoft.com/office/officeart/2005/8/layout/orgChart1"/>
    <dgm:cxn modelId="{C33D84B2-65ED-42DB-AAF2-932B1EFE6E9F}" type="presParOf" srcId="{2CF6CDEF-F067-4245-B8E0-2F6A91D9781F}" destId="{0F9403E7-A007-4FA9-B3C0-5A1EB03F4638}" srcOrd="0" destOrd="0" presId="urn:microsoft.com/office/officeart/2005/8/layout/orgChart1"/>
    <dgm:cxn modelId="{459F7B1D-8ABD-4D47-A189-BC899873A431}" type="presParOf" srcId="{0F9403E7-A007-4FA9-B3C0-5A1EB03F4638}" destId="{59BB3634-99FE-4CE8-BFEC-605DD2073E33}" srcOrd="0" destOrd="0" presId="urn:microsoft.com/office/officeart/2005/8/layout/orgChart1"/>
    <dgm:cxn modelId="{41564E13-0162-4EC6-8CBD-CE6165DAB540}" type="presParOf" srcId="{0F9403E7-A007-4FA9-B3C0-5A1EB03F4638}" destId="{C9A89B8A-67B0-4656-A64A-A569F38B948D}" srcOrd="1" destOrd="0" presId="urn:microsoft.com/office/officeart/2005/8/layout/orgChart1"/>
    <dgm:cxn modelId="{53971E79-94A6-41A9-BE18-320223BAB203}" type="presParOf" srcId="{2CF6CDEF-F067-4245-B8E0-2F6A91D9781F}" destId="{0EB06940-3B0C-44CB-80E4-B21990C19D93}" srcOrd="1" destOrd="0" presId="urn:microsoft.com/office/officeart/2005/8/layout/orgChart1"/>
    <dgm:cxn modelId="{91D15515-77D9-410E-A15C-95F5E2832572}" type="presParOf" srcId="{2CF6CDEF-F067-4245-B8E0-2F6A91D9781F}" destId="{82396289-AA75-47B0-A162-20E853A853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ECA46D-283E-4BF6-8F9A-68BDED0307F1}" type="doc">
      <dgm:prSet loTypeId="urn:microsoft.com/office/officeart/2005/8/layout/lProcess1" loCatId="process" qsTypeId="urn:microsoft.com/office/officeart/2005/8/quickstyle/simple1" qsCatId="simple" csTypeId="urn:microsoft.com/office/officeart/2005/8/colors/colorful2" csCatId="colorful" phldr="1"/>
      <dgm:spPr/>
    </dgm:pt>
    <dgm:pt modelId="{0FDAF0A3-789D-4C32-BC83-87C089950097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E5DEC6CB-0BC5-485E-B43C-7B36249E04F7}" type="parTrans" cxnId="{809D4334-2B99-4049-8210-93E09AC99081}">
      <dgm:prSet/>
      <dgm:spPr/>
      <dgm:t>
        <a:bodyPr/>
        <a:lstStyle/>
        <a:p>
          <a:endParaRPr lang="en-US"/>
        </a:p>
      </dgm:t>
    </dgm:pt>
    <dgm:pt modelId="{D2BC3E5B-12AB-4416-850C-530E656141ED}" type="sibTrans" cxnId="{809D4334-2B99-4049-8210-93E09AC99081}">
      <dgm:prSet/>
      <dgm:spPr/>
      <dgm:t>
        <a:bodyPr/>
        <a:lstStyle/>
        <a:p>
          <a:endParaRPr lang="en-US"/>
        </a:p>
      </dgm:t>
    </dgm:pt>
    <dgm:pt modelId="{1739D23F-0A50-45D2-9258-9773C7DD1EF2}">
      <dgm:prSet phldrT="[Text]"/>
      <dgm:spPr/>
      <dgm:t>
        <a:bodyPr/>
        <a:lstStyle/>
        <a:p>
          <a:r>
            <a:rPr lang="en-US" dirty="0"/>
            <a:t>Application Service</a:t>
          </a:r>
        </a:p>
      </dgm:t>
    </dgm:pt>
    <dgm:pt modelId="{1E78D1AC-F082-4E46-BF2B-F3F09F994263}" type="parTrans" cxnId="{36165F92-4FC6-477C-9EE8-BDC174DC210D}">
      <dgm:prSet/>
      <dgm:spPr/>
      <dgm:t>
        <a:bodyPr/>
        <a:lstStyle/>
        <a:p>
          <a:endParaRPr lang="en-US"/>
        </a:p>
      </dgm:t>
    </dgm:pt>
    <dgm:pt modelId="{79438A85-74E5-4DBC-991E-65696280BFD5}" type="sibTrans" cxnId="{36165F92-4FC6-477C-9EE8-BDC174DC210D}">
      <dgm:prSet/>
      <dgm:spPr/>
      <dgm:t>
        <a:bodyPr/>
        <a:lstStyle/>
        <a:p>
          <a:endParaRPr lang="en-US"/>
        </a:p>
      </dgm:t>
    </dgm:pt>
    <dgm:pt modelId="{FE377D07-0AB9-4D79-8988-AC9FD050503D}">
      <dgm:prSet phldrT="[Text]"/>
      <dgm:spPr/>
      <dgm:t>
        <a:bodyPr/>
        <a:lstStyle/>
        <a:p>
          <a:r>
            <a:rPr lang="en-US" dirty="0"/>
            <a:t>Domain Service</a:t>
          </a:r>
        </a:p>
      </dgm:t>
    </dgm:pt>
    <dgm:pt modelId="{E2EC0678-E4E2-47C8-BD5D-B72575333863}" type="parTrans" cxnId="{51842737-0273-47CD-982C-06F1EB22F48D}">
      <dgm:prSet/>
      <dgm:spPr/>
      <dgm:t>
        <a:bodyPr/>
        <a:lstStyle/>
        <a:p>
          <a:endParaRPr lang="en-US"/>
        </a:p>
      </dgm:t>
    </dgm:pt>
    <dgm:pt modelId="{A4C1E1D4-9FEE-4F6D-A8DC-8A06348A7082}" type="sibTrans" cxnId="{51842737-0273-47CD-982C-06F1EB22F48D}">
      <dgm:prSet/>
      <dgm:spPr/>
      <dgm:t>
        <a:bodyPr/>
        <a:lstStyle/>
        <a:p>
          <a:endParaRPr lang="en-US"/>
        </a:p>
      </dgm:t>
    </dgm:pt>
    <dgm:pt modelId="{BF4A22FC-7F92-469A-8967-4B528025B81F}">
      <dgm:prSet phldrT="[Text]"/>
      <dgm:spPr/>
      <dgm:t>
        <a:bodyPr/>
        <a:lstStyle/>
        <a:p>
          <a:r>
            <a:rPr lang="en-US" dirty="0"/>
            <a:t>Repository</a:t>
          </a:r>
        </a:p>
      </dgm:t>
    </dgm:pt>
    <dgm:pt modelId="{0C34E718-9698-4B87-B160-E964F5E4F008}" type="parTrans" cxnId="{11DF6609-283C-44B6-8AF9-B07F4C39B43E}">
      <dgm:prSet/>
      <dgm:spPr/>
      <dgm:t>
        <a:bodyPr/>
        <a:lstStyle/>
        <a:p>
          <a:endParaRPr lang="en-US"/>
        </a:p>
      </dgm:t>
    </dgm:pt>
    <dgm:pt modelId="{5C14511A-8221-4335-AF50-F23011A84413}" type="sibTrans" cxnId="{11DF6609-283C-44B6-8AF9-B07F4C39B43E}">
      <dgm:prSet/>
      <dgm:spPr/>
      <dgm:t>
        <a:bodyPr/>
        <a:lstStyle/>
        <a:p>
          <a:endParaRPr lang="en-US"/>
        </a:p>
      </dgm:t>
    </dgm:pt>
    <dgm:pt modelId="{AA485C03-CF7C-42F1-8496-D666A5DB0964}">
      <dgm:prSet phldrT="[Text]"/>
      <dgm:spPr/>
      <dgm:t>
        <a:bodyPr/>
        <a:lstStyle/>
        <a:p>
          <a:r>
            <a:rPr lang="en-US" dirty="0"/>
            <a:t>Log req/res</a:t>
          </a:r>
        </a:p>
      </dgm:t>
    </dgm:pt>
    <dgm:pt modelId="{64D2B8C4-FDBC-4E87-B3C0-F146B1CC71CE}" type="parTrans" cxnId="{ACA668E1-E7B3-4267-BFB1-1785C67AE2E2}">
      <dgm:prSet/>
      <dgm:spPr/>
      <dgm:t>
        <a:bodyPr/>
        <a:lstStyle/>
        <a:p>
          <a:endParaRPr lang="en-US"/>
        </a:p>
      </dgm:t>
    </dgm:pt>
    <dgm:pt modelId="{9A182B17-DFF2-4580-802D-0028491E977E}" type="sibTrans" cxnId="{ACA668E1-E7B3-4267-BFB1-1785C67AE2E2}">
      <dgm:prSet/>
      <dgm:spPr/>
      <dgm:t>
        <a:bodyPr/>
        <a:lstStyle/>
        <a:p>
          <a:endParaRPr lang="en-US"/>
        </a:p>
      </dgm:t>
    </dgm:pt>
    <dgm:pt modelId="{4F3264DF-A57B-4C26-A0F4-CE97C23BAE39}">
      <dgm:prSet phldrT="[Text]"/>
      <dgm:spPr/>
      <dgm:t>
        <a:bodyPr/>
        <a:lstStyle/>
        <a:p>
          <a:r>
            <a:rPr lang="en-US" dirty="0"/>
            <a:t>Authentication</a:t>
          </a:r>
        </a:p>
      </dgm:t>
    </dgm:pt>
    <dgm:pt modelId="{A2E87FC6-118B-49A1-8956-2E316F77A4D1}" type="parTrans" cxnId="{A81D4960-B93A-4A09-B5FE-1A1941CD1B0B}">
      <dgm:prSet/>
      <dgm:spPr/>
      <dgm:t>
        <a:bodyPr/>
        <a:lstStyle/>
        <a:p>
          <a:endParaRPr lang="en-US"/>
        </a:p>
      </dgm:t>
    </dgm:pt>
    <dgm:pt modelId="{D2F35F8D-6CEB-4B46-BE1A-373B076CD21B}" type="sibTrans" cxnId="{A81D4960-B93A-4A09-B5FE-1A1941CD1B0B}">
      <dgm:prSet/>
      <dgm:spPr/>
      <dgm:t>
        <a:bodyPr/>
        <a:lstStyle/>
        <a:p>
          <a:endParaRPr lang="en-US"/>
        </a:p>
      </dgm:t>
    </dgm:pt>
    <dgm:pt modelId="{3B5539BD-EB96-4EC9-8CF4-30F974546936}">
      <dgm:prSet phldrT="[Text]"/>
      <dgm:spPr/>
      <dgm:t>
        <a:bodyPr/>
        <a:lstStyle/>
        <a:p>
          <a:r>
            <a:rPr lang="en-US" dirty="0"/>
            <a:t>Authorization</a:t>
          </a:r>
        </a:p>
      </dgm:t>
    </dgm:pt>
    <dgm:pt modelId="{8EE2F8DF-54EF-46B2-A575-2D4D49DF97B3}" type="parTrans" cxnId="{D5AB9CB6-6195-4F00-B317-D6F914C7F7EC}">
      <dgm:prSet/>
      <dgm:spPr/>
      <dgm:t>
        <a:bodyPr/>
        <a:lstStyle/>
        <a:p>
          <a:endParaRPr lang="en-US"/>
        </a:p>
      </dgm:t>
    </dgm:pt>
    <dgm:pt modelId="{67B809CD-D684-42DA-B997-CF9C316EE8F0}" type="sibTrans" cxnId="{D5AB9CB6-6195-4F00-B317-D6F914C7F7EC}">
      <dgm:prSet/>
      <dgm:spPr/>
      <dgm:t>
        <a:bodyPr/>
        <a:lstStyle/>
        <a:p>
          <a:endParaRPr lang="en-US"/>
        </a:p>
      </dgm:t>
    </dgm:pt>
    <dgm:pt modelId="{F03616EB-A519-49EC-AC4A-6D7E58EF4A51}">
      <dgm:prSet phldrT="[Text]"/>
      <dgm:spPr/>
      <dgm:t>
        <a:bodyPr/>
        <a:lstStyle/>
        <a:p>
          <a:r>
            <a:rPr lang="en-US" dirty="0"/>
            <a:t>Cross domain transaction</a:t>
          </a:r>
        </a:p>
      </dgm:t>
    </dgm:pt>
    <dgm:pt modelId="{B2D6F287-F27D-4E1A-9449-6F984054DD5D}" type="parTrans" cxnId="{9A438FBA-AB66-45CB-855F-1B844D93A905}">
      <dgm:prSet/>
      <dgm:spPr/>
      <dgm:t>
        <a:bodyPr/>
        <a:lstStyle/>
        <a:p>
          <a:endParaRPr lang="en-US"/>
        </a:p>
      </dgm:t>
    </dgm:pt>
    <dgm:pt modelId="{372413CD-CE82-49C8-9867-A46D6E4EA1C7}" type="sibTrans" cxnId="{9A438FBA-AB66-45CB-855F-1B844D93A905}">
      <dgm:prSet/>
      <dgm:spPr/>
      <dgm:t>
        <a:bodyPr/>
        <a:lstStyle/>
        <a:p>
          <a:endParaRPr lang="en-US"/>
        </a:p>
      </dgm:t>
    </dgm:pt>
    <dgm:pt modelId="{32B1D9FA-52B1-4A04-A5F6-2BDD4B16B7E2}">
      <dgm:prSet phldrT="[Text]"/>
      <dgm:spPr/>
      <dgm:t>
        <a:bodyPr/>
        <a:lstStyle/>
        <a:p>
          <a:r>
            <a:rPr lang="en-US" dirty="0"/>
            <a:t>Business logic container</a:t>
          </a:r>
        </a:p>
      </dgm:t>
    </dgm:pt>
    <dgm:pt modelId="{EB7EAC09-B6A2-4A3E-9572-3449D646D5AF}" type="parTrans" cxnId="{E77DF484-6081-412B-BF30-6FDD57FA68A7}">
      <dgm:prSet/>
      <dgm:spPr/>
      <dgm:t>
        <a:bodyPr/>
        <a:lstStyle/>
        <a:p>
          <a:endParaRPr lang="en-US"/>
        </a:p>
      </dgm:t>
    </dgm:pt>
    <dgm:pt modelId="{4E86BB0D-0B9C-4053-AA4C-F374392756B2}" type="sibTrans" cxnId="{E77DF484-6081-412B-BF30-6FDD57FA68A7}">
      <dgm:prSet/>
      <dgm:spPr/>
      <dgm:t>
        <a:bodyPr/>
        <a:lstStyle/>
        <a:p>
          <a:endParaRPr lang="en-US"/>
        </a:p>
      </dgm:t>
    </dgm:pt>
    <dgm:pt modelId="{4C451AA1-50D8-4DE2-A930-A04AE1CBB4BB}">
      <dgm:prSet phldrT="[Text]"/>
      <dgm:spPr/>
      <dgm:t>
        <a:bodyPr/>
        <a:lstStyle/>
        <a:p>
          <a:r>
            <a:rPr lang="en-US" dirty="0"/>
            <a:t>Work with data</a:t>
          </a:r>
        </a:p>
      </dgm:t>
    </dgm:pt>
    <dgm:pt modelId="{2544791D-F686-4B55-A3AC-3EFD35EA535C}" type="parTrans" cxnId="{D235DFDE-449B-40CE-88D6-1A7D8A1E59CF}">
      <dgm:prSet/>
      <dgm:spPr/>
      <dgm:t>
        <a:bodyPr/>
        <a:lstStyle/>
        <a:p>
          <a:endParaRPr lang="en-US"/>
        </a:p>
      </dgm:t>
    </dgm:pt>
    <dgm:pt modelId="{B2FE7629-774D-4FD5-B84E-E0FDFEE4AA23}" type="sibTrans" cxnId="{D235DFDE-449B-40CE-88D6-1A7D8A1E59CF}">
      <dgm:prSet/>
      <dgm:spPr/>
      <dgm:t>
        <a:bodyPr/>
        <a:lstStyle/>
        <a:p>
          <a:endParaRPr lang="en-US"/>
        </a:p>
      </dgm:t>
    </dgm:pt>
    <dgm:pt modelId="{FDABC0C2-D56B-4948-B8FC-A2FF599021A5}">
      <dgm:prSet phldrT="[Text]"/>
      <dgm:spPr/>
      <dgm:t>
        <a:bodyPr/>
        <a:lstStyle/>
        <a:p>
          <a:r>
            <a:rPr lang="en-US" dirty="0"/>
            <a:t>Uses NEST, EF &amp; ADO.Net</a:t>
          </a:r>
        </a:p>
      </dgm:t>
    </dgm:pt>
    <dgm:pt modelId="{2EB0FCE3-043F-4A04-9374-9934161F3BEF}" type="parTrans" cxnId="{6EB8EB1E-D064-4E9B-AA24-B116D78224CD}">
      <dgm:prSet/>
      <dgm:spPr/>
      <dgm:t>
        <a:bodyPr/>
        <a:lstStyle/>
        <a:p>
          <a:endParaRPr lang="en-US"/>
        </a:p>
      </dgm:t>
    </dgm:pt>
    <dgm:pt modelId="{AA87609C-C938-47C2-AA0B-E4D3ECAEC0A8}" type="sibTrans" cxnId="{6EB8EB1E-D064-4E9B-AA24-B116D78224CD}">
      <dgm:prSet/>
      <dgm:spPr/>
      <dgm:t>
        <a:bodyPr/>
        <a:lstStyle/>
        <a:p>
          <a:endParaRPr lang="en-US"/>
        </a:p>
      </dgm:t>
    </dgm:pt>
    <dgm:pt modelId="{145832B2-1EB1-4642-8387-1FF03D245F06}" type="pres">
      <dgm:prSet presAssocID="{5EECA46D-283E-4BF6-8F9A-68BDED0307F1}" presName="Name0" presStyleCnt="0">
        <dgm:presLayoutVars>
          <dgm:dir/>
          <dgm:animLvl val="lvl"/>
          <dgm:resizeHandles val="exact"/>
        </dgm:presLayoutVars>
      </dgm:prSet>
      <dgm:spPr/>
    </dgm:pt>
    <dgm:pt modelId="{ED35B1F4-6779-4C2E-955C-6078EF915DFD}" type="pres">
      <dgm:prSet presAssocID="{0FDAF0A3-789D-4C32-BC83-87C089950097}" presName="vertFlow" presStyleCnt="0"/>
      <dgm:spPr/>
    </dgm:pt>
    <dgm:pt modelId="{1EBA58D6-0003-4D4C-8C96-685A4E96290B}" type="pres">
      <dgm:prSet presAssocID="{0FDAF0A3-789D-4C32-BC83-87C089950097}" presName="header" presStyleLbl="node1" presStyleIdx="0" presStyleCnt="4"/>
      <dgm:spPr/>
    </dgm:pt>
    <dgm:pt modelId="{6DC58BB6-3099-4644-A3B7-6B0744CFAA12}" type="pres">
      <dgm:prSet presAssocID="{64D2B8C4-FDBC-4E87-B3C0-F146B1CC71CE}" presName="parTrans" presStyleLbl="sibTrans2D1" presStyleIdx="0" presStyleCnt="7"/>
      <dgm:spPr/>
    </dgm:pt>
    <dgm:pt modelId="{3D0B64D1-8D61-4473-83BE-55358A32BD67}" type="pres">
      <dgm:prSet presAssocID="{AA485C03-CF7C-42F1-8496-D666A5DB0964}" presName="child" presStyleLbl="alignAccFollowNode1" presStyleIdx="0" presStyleCnt="7">
        <dgm:presLayoutVars>
          <dgm:chMax val="0"/>
          <dgm:bulletEnabled val="1"/>
        </dgm:presLayoutVars>
      </dgm:prSet>
      <dgm:spPr/>
    </dgm:pt>
    <dgm:pt modelId="{368DF779-5183-4B20-A44E-D89198834B60}" type="pres">
      <dgm:prSet presAssocID="{9A182B17-DFF2-4580-802D-0028491E977E}" presName="sibTrans" presStyleLbl="sibTrans2D1" presStyleIdx="1" presStyleCnt="7"/>
      <dgm:spPr/>
    </dgm:pt>
    <dgm:pt modelId="{644BC86B-EDF9-4087-84BE-7C512066C0BE}" type="pres">
      <dgm:prSet presAssocID="{4F3264DF-A57B-4C26-A0F4-CE97C23BAE39}" presName="child" presStyleLbl="alignAccFollowNode1" presStyleIdx="1" presStyleCnt="7">
        <dgm:presLayoutVars>
          <dgm:chMax val="0"/>
          <dgm:bulletEnabled val="1"/>
        </dgm:presLayoutVars>
      </dgm:prSet>
      <dgm:spPr/>
    </dgm:pt>
    <dgm:pt modelId="{7373FE3E-A6EC-4690-A564-A6430C8A0349}" type="pres">
      <dgm:prSet presAssocID="{D2F35F8D-6CEB-4B46-BE1A-373B076CD21B}" presName="sibTrans" presStyleLbl="sibTrans2D1" presStyleIdx="2" presStyleCnt="7"/>
      <dgm:spPr/>
    </dgm:pt>
    <dgm:pt modelId="{F883DFE1-D38B-4B70-BED0-256B22A06BB6}" type="pres">
      <dgm:prSet presAssocID="{3B5539BD-EB96-4EC9-8CF4-30F974546936}" presName="child" presStyleLbl="alignAccFollowNode1" presStyleIdx="2" presStyleCnt="7">
        <dgm:presLayoutVars>
          <dgm:chMax val="0"/>
          <dgm:bulletEnabled val="1"/>
        </dgm:presLayoutVars>
      </dgm:prSet>
      <dgm:spPr/>
    </dgm:pt>
    <dgm:pt modelId="{918EC4A2-8878-4BB1-A1B5-77DE47831DE3}" type="pres">
      <dgm:prSet presAssocID="{0FDAF0A3-789D-4C32-BC83-87C089950097}" presName="hSp" presStyleCnt="0"/>
      <dgm:spPr/>
    </dgm:pt>
    <dgm:pt modelId="{55EF0863-7C8B-4928-A875-A6D141DA9402}" type="pres">
      <dgm:prSet presAssocID="{1739D23F-0A50-45D2-9258-9773C7DD1EF2}" presName="vertFlow" presStyleCnt="0"/>
      <dgm:spPr/>
    </dgm:pt>
    <dgm:pt modelId="{9857FECE-6830-4F61-B8BC-36D3FC124FED}" type="pres">
      <dgm:prSet presAssocID="{1739D23F-0A50-45D2-9258-9773C7DD1EF2}" presName="header" presStyleLbl="node1" presStyleIdx="1" presStyleCnt="4"/>
      <dgm:spPr/>
    </dgm:pt>
    <dgm:pt modelId="{91C76348-2C74-46A0-9330-BE71323B7920}" type="pres">
      <dgm:prSet presAssocID="{B2D6F287-F27D-4E1A-9449-6F984054DD5D}" presName="parTrans" presStyleLbl="sibTrans2D1" presStyleIdx="3" presStyleCnt="7"/>
      <dgm:spPr/>
    </dgm:pt>
    <dgm:pt modelId="{833251EB-C404-415F-8994-CD6EF559750B}" type="pres">
      <dgm:prSet presAssocID="{F03616EB-A519-49EC-AC4A-6D7E58EF4A51}" presName="child" presStyleLbl="alignAccFollowNode1" presStyleIdx="3" presStyleCnt="7">
        <dgm:presLayoutVars>
          <dgm:chMax val="0"/>
          <dgm:bulletEnabled val="1"/>
        </dgm:presLayoutVars>
      </dgm:prSet>
      <dgm:spPr/>
    </dgm:pt>
    <dgm:pt modelId="{882B2A47-BE37-48F8-985F-18D11EACE151}" type="pres">
      <dgm:prSet presAssocID="{1739D23F-0A50-45D2-9258-9773C7DD1EF2}" presName="hSp" presStyleCnt="0"/>
      <dgm:spPr/>
    </dgm:pt>
    <dgm:pt modelId="{C32C8F90-3800-42B5-A7DE-0B100DA9E69D}" type="pres">
      <dgm:prSet presAssocID="{FE377D07-0AB9-4D79-8988-AC9FD050503D}" presName="vertFlow" presStyleCnt="0"/>
      <dgm:spPr/>
    </dgm:pt>
    <dgm:pt modelId="{DE2A2DA5-102A-44B2-815D-AAA40013F5B0}" type="pres">
      <dgm:prSet presAssocID="{FE377D07-0AB9-4D79-8988-AC9FD050503D}" presName="header" presStyleLbl="node1" presStyleIdx="2" presStyleCnt="4"/>
      <dgm:spPr/>
    </dgm:pt>
    <dgm:pt modelId="{6663B273-52B1-4DB3-AC74-55860335CC28}" type="pres">
      <dgm:prSet presAssocID="{EB7EAC09-B6A2-4A3E-9572-3449D646D5AF}" presName="parTrans" presStyleLbl="sibTrans2D1" presStyleIdx="4" presStyleCnt="7"/>
      <dgm:spPr/>
    </dgm:pt>
    <dgm:pt modelId="{C411B732-557E-4895-98C2-CF6E08F4E95A}" type="pres">
      <dgm:prSet presAssocID="{32B1D9FA-52B1-4A04-A5F6-2BDD4B16B7E2}" presName="child" presStyleLbl="alignAccFollowNode1" presStyleIdx="4" presStyleCnt="7">
        <dgm:presLayoutVars>
          <dgm:chMax val="0"/>
          <dgm:bulletEnabled val="1"/>
        </dgm:presLayoutVars>
      </dgm:prSet>
      <dgm:spPr/>
    </dgm:pt>
    <dgm:pt modelId="{10A90BC7-C3F8-4843-BAD5-E4AB5F400EE8}" type="pres">
      <dgm:prSet presAssocID="{FE377D07-0AB9-4D79-8988-AC9FD050503D}" presName="hSp" presStyleCnt="0"/>
      <dgm:spPr/>
    </dgm:pt>
    <dgm:pt modelId="{6D2A5A60-5961-498A-AC82-B46A095AB375}" type="pres">
      <dgm:prSet presAssocID="{BF4A22FC-7F92-469A-8967-4B528025B81F}" presName="vertFlow" presStyleCnt="0"/>
      <dgm:spPr/>
    </dgm:pt>
    <dgm:pt modelId="{DADFB76B-094B-4ED7-83C6-6E490447D723}" type="pres">
      <dgm:prSet presAssocID="{BF4A22FC-7F92-469A-8967-4B528025B81F}" presName="header" presStyleLbl="node1" presStyleIdx="3" presStyleCnt="4"/>
      <dgm:spPr/>
    </dgm:pt>
    <dgm:pt modelId="{D6979C05-B942-4944-87D4-91C9E1D647A7}" type="pres">
      <dgm:prSet presAssocID="{2544791D-F686-4B55-A3AC-3EFD35EA535C}" presName="parTrans" presStyleLbl="sibTrans2D1" presStyleIdx="5" presStyleCnt="7"/>
      <dgm:spPr/>
    </dgm:pt>
    <dgm:pt modelId="{1DDAF0E7-5AD2-4F5B-A5E2-48E698FD6C4A}" type="pres">
      <dgm:prSet presAssocID="{4C451AA1-50D8-4DE2-A930-A04AE1CBB4BB}" presName="child" presStyleLbl="alignAccFollowNode1" presStyleIdx="5" presStyleCnt="7">
        <dgm:presLayoutVars>
          <dgm:chMax val="0"/>
          <dgm:bulletEnabled val="1"/>
        </dgm:presLayoutVars>
      </dgm:prSet>
      <dgm:spPr/>
    </dgm:pt>
    <dgm:pt modelId="{61D30728-DD3C-481D-ABB7-4B73DE79F70C}" type="pres">
      <dgm:prSet presAssocID="{B2FE7629-774D-4FD5-B84E-E0FDFEE4AA23}" presName="sibTrans" presStyleLbl="sibTrans2D1" presStyleIdx="6" presStyleCnt="7"/>
      <dgm:spPr/>
    </dgm:pt>
    <dgm:pt modelId="{CD594E32-A6FA-47A5-93DA-DEAD890BF9BF}" type="pres">
      <dgm:prSet presAssocID="{FDABC0C2-D56B-4948-B8FC-A2FF599021A5}" presName="child" presStyleLbl="alignAccFollowNode1" presStyleIdx="6" presStyleCnt="7">
        <dgm:presLayoutVars>
          <dgm:chMax val="0"/>
          <dgm:bulletEnabled val="1"/>
        </dgm:presLayoutVars>
      </dgm:prSet>
      <dgm:spPr/>
    </dgm:pt>
  </dgm:ptLst>
  <dgm:cxnLst>
    <dgm:cxn modelId="{B826A301-7B6C-4786-A8FD-F9145C2815EA}" type="presOf" srcId="{B2D6F287-F27D-4E1A-9449-6F984054DD5D}" destId="{91C76348-2C74-46A0-9330-BE71323B7920}" srcOrd="0" destOrd="0" presId="urn:microsoft.com/office/officeart/2005/8/layout/lProcess1"/>
    <dgm:cxn modelId="{11DF6609-283C-44B6-8AF9-B07F4C39B43E}" srcId="{5EECA46D-283E-4BF6-8F9A-68BDED0307F1}" destId="{BF4A22FC-7F92-469A-8967-4B528025B81F}" srcOrd="3" destOrd="0" parTransId="{0C34E718-9698-4B87-B160-E964F5E4F008}" sibTransId="{5C14511A-8221-4335-AF50-F23011A84413}"/>
    <dgm:cxn modelId="{080EC315-B195-43AA-8789-2DB0945EC706}" type="presOf" srcId="{2544791D-F686-4B55-A3AC-3EFD35EA535C}" destId="{D6979C05-B942-4944-87D4-91C9E1D647A7}" srcOrd="0" destOrd="0" presId="urn:microsoft.com/office/officeart/2005/8/layout/lProcess1"/>
    <dgm:cxn modelId="{6EB8EB1E-D064-4E9B-AA24-B116D78224CD}" srcId="{BF4A22FC-7F92-469A-8967-4B528025B81F}" destId="{FDABC0C2-D56B-4948-B8FC-A2FF599021A5}" srcOrd="1" destOrd="0" parTransId="{2EB0FCE3-043F-4A04-9374-9934161F3BEF}" sibTransId="{AA87609C-C938-47C2-AA0B-E4D3ECAEC0A8}"/>
    <dgm:cxn modelId="{74904B22-BCBF-46C1-B16A-DD0BEE94D904}" type="presOf" srcId="{1739D23F-0A50-45D2-9258-9773C7DD1EF2}" destId="{9857FECE-6830-4F61-B8BC-36D3FC124FED}" srcOrd="0" destOrd="0" presId="urn:microsoft.com/office/officeart/2005/8/layout/lProcess1"/>
    <dgm:cxn modelId="{94173129-9555-4B93-85D7-775D1B51929D}" type="presOf" srcId="{64D2B8C4-FDBC-4E87-B3C0-F146B1CC71CE}" destId="{6DC58BB6-3099-4644-A3B7-6B0744CFAA12}" srcOrd="0" destOrd="0" presId="urn:microsoft.com/office/officeart/2005/8/layout/lProcess1"/>
    <dgm:cxn modelId="{62D0932D-2B37-4D23-A1C2-0DDCAFC8BB67}" type="presOf" srcId="{9A182B17-DFF2-4580-802D-0028491E977E}" destId="{368DF779-5183-4B20-A44E-D89198834B60}" srcOrd="0" destOrd="0" presId="urn:microsoft.com/office/officeart/2005/8/layout/lProcess1"/>
    <dgm:cxn modelId="{39C22C32-A07F-4A67-A872-D7F789BCD950}" type="presOf" srcId="{4F3264DF-A57B-4C26-A0F4-CE97C23BAE39}" destId="{644BC86B-EDF9-4087-84BE-7C512066C0BE}" srcOrd="0" destOrd="0" presId="urn:microsoft.com/office/officeart/2005/8/layout/lProcess1"/>
    <dgm:cxn modelId="{809D4334-2B99-4049-8210-93E09AC99081}" srcId="{5EECA46D-283E-4BF6-8F9A-68BDED0307F1}" destId="{0FDAF0A3-789D-4C32-BC83-87C089950097}" srcOrd="0" destOrd="0" parTransId="{E5DEC6CB-0BC5-485E-B43C-7B36249E04F7}" sibTransId="{D2BC3E5B-12AB-4416-850C-530E656141ED}"/>
    <dgm:cxn modelId="{1682AB35-D991-46A3-AA21-8E373D29CD68}" type="presOf" srcId="{AA485C03-CF7C-42F1-8496-D666A5DB0964}" destId="{3D0B64D1-8D61-4473-83BE-55358A32BD67}" srcOrd="0" destOrd="0" presId="urn:microsoft.com/office/officeart/2005/8/layout/lProcess1"/>
    <dgm:cxn modelId="{5C68D735-DFED-4F90-B18A-90ADB4BD4719}" type="presOf" srcId="{32B1D9FA-52B1-4A04-A5F6-2BDD4B16B7E2}" destId="{C411B732-557E-4895-98C2-CF6E08F4E95A}" srcOrd="0" destOrd="0" presId="urn:microsoft.com/office/officeart/2005/8/layout/lProcess1"/>
    <dgm:cxn modelId="{51842737-0273-47CD-982C-06F1EB22F48D}" srcId="{5EECA46D-283E-4BF6-8F9A-68BDED0307F1}" destId="{FE377D07-0AB9-4D79-8988-AC9FD050503D}" srcOrd="2" destOrd="0" parTransId="{E2EC0678-E4E2-47C8-BD5D-B72575333863}" sibTransId="{A4C1E1D4-9FEE-4F6D-A8DC-8A06348A7082}"/>
    <dgm:cxn modelId="{A81D4960-B93A-4A09-B5FE-1A1941CD1B0B}" srcId="{0FDAF0A3-789D-4C32-BC83-87C089950097}" destId="{4F3264DF-A57B-4C26-A0F4-CE97C23BAE39}" srcOrd="1" destOrd="0" parTransId="{A2E87FC6-118B-49A1-8956-2E316F77A4D1}" sibTransId="{D2F35F8D-6CEB-4B46-BE1A-373B076CD21B}"/>
    <dgm:cxn modelId="{545DF14A-AAF1-4355-8F59-23653F15461E}" type="presOf" srcId="{FDABC0C2-D56B-4948-B8FC-A2FF599021A5}" destId="{CD594E32-A6FA-47A5-93DA-DEAD890BF9BF}" srcOrd="0" destOrd="0" presId="urn:microsoft.com/office/officeart/2005/8/layout/lProcess1"/>
    <dgm:cxn modelId="{6751C26E-A217-4710-AF1C-D2CA4D23FCAE}" type="presOf" srcId="{B2FE7629-774D-4FD5-B84E-E0FDFEE4AA23}" destId="{61D30728-DD3C-481D-ABB7-4B73DE79F70C}" srcOrd="0" destOrd="0" presId="urn:microsoft.com/office/officeart/2005/8/layout/lProcess1"/>
    <dgm:cxn modelId="{20D84473-2053-44E7-AB80-D5ED06A8A19D}" type="presOf" srcId="{0FDAF0A3-789D-4C32-BC83-87C089950097}" destId="{1EBA58D6-0003-4D4C-8C96-685A4E96290B}" srcOrd="0" destOrd="0" presId="urn:microsoft.com/office/officeart/2005/8/layout/lProcess1"/>
    <dgm:cxn modelId="{84C69678-8404-467C-BAC0-43746EB024CB}" type="presOf" srcId="{BF4A22FC-7F92-469A-8967-4B528025B81F}" destId="{DADFB76B-094B-4ED7-83C6-6E490447D723}" srcOrd="0" destOrd="0" presId="urn:microsoft.com/office/officeart/2005/8/layout/lProcess1"/>
    <dgm:cxn modelId="{E77DF484-6081-412B-BF30-6FDD57FA68A7}" srcId="{FE377D07-0AB9-4D79-8988-AC9FD050503D}" destId="{32B1D9FA-52B1-4A04-A5F6-2BDD4B16B7E2}" srcOrd="0" destOrd="0" parTransId="{EB7EAC09-B6A2-4A3E-9572-3449D646D5AF}" sibTransId="{4E86BB0D-0B9C-4053-AA4C-F374392756B2}"/>
    <dgm:cxn modelId="{9F333086-2526-4F15-BF50-35D7153E0FAA}" type="presOf" srcId="{EB7EAC09-B6A2-4A3E-9572-3449D646D5AF}" destId="{6663B273-52B1-4DB3-AC74-55860335CC28}" srcOrd="0" destOrd="0" presId="urn:microsoft.com/office/officeart/2005/8/layout/lProcess1"/>
    <dgm:cxn modelId="{36165F92-4FC6-477C-9EE8-BDC174DC210D}" srcId="{5EECA46D-283E-4BF6-8F9A-68BDED0307F1}" destId="{1739D23F-0A50-45D2-9258-9773C7DD1EF2}" srcOrd="1" destOrd="0" parTransId="{1E78D1AC-F082-4E46-BF2B-F3F09F994263}" sibTransId="{79438A85-74E5-4DBC-991E-65696280BFD5}"/>
    <dgm:cxn modelId="{03F15695-B9AF-4A26-B097-CF3102F5ED3C}" type="presOf" srcId="{F03616EB-A519-49EC-AC4A-6D7E58EF4A51}" destId="{833251EB-C404-415F-8994-CD6EF559750B}" srcOrd="0" destOrd="0" presId="urn:microsoft.com/office/officeart/2005/8/layout/lProcess1"/>
    <dgm:cxn modelId="{23896DA4-82B2-4ACC-837D-B7037E83BBD8}" type="presOf" srcId="{D2F35F8D-6CEB-4B46-BE1A-373B076CD21B}" destId="{7373FE3E-A6EC-4690-A564-A6430C8A0349}" srcOrd="0" destOrd="0" presId="urn:microsoft.com/office/officeart/2005/8/layout/lProcess1"/>
    <dgm:cxn modelId="{94B0A2AC-4F6D-4D4F-B2FE-453663D6B62C}" type="presOf" srcId="{5EECA46D-283E-4BF6-8F9A-68BDED0307F1}" destId="{145832B2-1EB1-4642-8387-1FF03D245F06}" srcOrd="0" destOrd="0" presId="urn:microsoft.com/office/officeart/2005/8/layout/lProcess1"/>
    <dgm:cxn modelId="{D5AB9CB6-6195-4F00-B317-D6F914C7F7EC}" srcId="{0FDAF0A3-789D-4C32-BC83-87C089950097}" destId="{3B5539BD-EB96-4EC9-8CF4-30F974546936}" srcOrd="2" destOrd="0" parTransId="{8EE2F8DF-54EF-46B2-A575-2D4D49DF97B3}" sibTransId="{67B809CD-D684-42DA-B997-CF9C316EE8F0}"/>
    <dgm:cxn modelId="{88DA06B7-5F1E-4F8C-94D0-E6AC71512CB0}" type="presOf" srcId="{4C451AA1-50D8-4DE2-A930-A04AE1CBB4BB}" destId="{1DDAF0E7-5AD2-4F5B-A5E2-48E698FD6C4A}" srcOrd="0" destOrd="0" presId="urn:microsoft.com/office/officeart/2005/8/layout/lProcess1"/>
    <dgm:cxn modelId="{9A438FBA-AB66-45CB-855F-1B844D93A905}" srcId="{1739D23F-0A50-45D2-9258-9773C7DD1EF2}" destId="{F03616EB-A519-49EC-AC4A-6D7E58EF4A51}" srcOrd="0" destOrd="0" parTransId="{B2D6F287-F27D-4E1A-9449-6F984054DD5D}" sibTransId="{372413CD-CE82-49C8-9867-A46D6E4EA1C7}"/>
    <dgm:cxn modelId="{C7BF9EBB-B40C-458C-A684-B239C76A26A3}" type="presOf" srcId="{3B5539BD-EB96-4EC9-8CF4-30F974546936}" destId="{F883DFE1-D38B-4B70-BED0-256B22A06BB6}" srcOrd="0" destOrd="0" presId="urn:microsoft.com/office/officeart/2005/8/layout/lProcess1"/>
    <dgm:cxn modelId="{0EFAA5D7-73FA-4FD0-AB10-BEC6DFBCBB1A}" type="presOf" srcId="{FE377D07-0AB9-4D79-8988-AC9FD050503D}" destId="{DE2A2DA5-102A-44B2-815D-AAA40013F5B0}" srcOrd="0" destOrd="0" presId="urn:microsoft.com/office/officeart/2005/8/layout/lProcess1"/>
    <dgm:cxn modelId="{D235DFDE-449B-40CE-88D6-1A7D8A1E59CF}" srcId="{BF4A22FC-7F92-469A-8967-4B528025B81F}" destId="{4C451AA1-50D8-4DE2-A930-A04AE1CBB4BB}" srcOrd="0" destOrd="0" parTransId="{2544791D-F686-4B55-A3AC-3EFD35EA535C}" sibTransId="{B2FE7629-774D-4FD5-B84E-E0FDFEE4AA23}"/>
    <dgm:cxn modelId="{ACA668E1-E7B3-4267-BFB1-1785C67AE2E2}" srcId="{0FDAF0A3-789D-4C32-BC83-87C089950097}" destId="{AA485C03-CF7C-42F1-8496-D666A5DB0964}" srcOrd="0" destOrd="0" parTransId="{64D2B8C4-FDBC-4E87-B3C0-F146B1CC71CE}" sibTransId="{9A182B17-DFF2-4580-802D-0028491E977E}"/>
    <dgm:cxn modelId="{9EA58213-4329-44B4-BEF3-103E684D2EFF}" type="presParOf" srcId="{145832B2-1EB1-4642-8387-1FF03D245F06}" destId="{ED35B1F4-6779-4C2E-955C-6078EF915DFD}" srcOrd="0" destOrd="0" presId="urn:microsoft.com/office/officeart/2005/8/layout/lProcess1"/>
    <dgm:cxn modelId="{A7F26DB4-8795-4AA3-A072-ABD9CA384899}" type="presParOf" srcId="{ED35B1F4-6779-4C2E-955C-6078EF915DFD}" destId="{1EBA58D6-0003-4D4C-8C96-685A4E96290B}" srcOrd="0" destOrd="0" presId="urn:microsoft.com/office/officeart/2005/8/layout/lProcess1"/>
    <dgm:cxn modelId="{E5DFF529-6061-4331-A402-3C244761A996}" type="presParOf" srcId="{ED35B1F4-6779-4C2E-955C-6078EF915DFD}" destId="{6DC58BB6-3099-4644-A3B7-6B0744CFAA12}" srcOrd="1" destOrd="0" presId="urn:microsoft.com/office/officeart/2005/8/layout/lProcess1"/>
    <dgm:cxn modelId="{1D10A8D8-997A-4AF1-84D9-74803E0ACDBF}" type="presParOf" srcId="{ED35B1F4-6779-4C2E-955C-6078EF915DFD}" destId="{3D0B64D1-8D61-4473-83BE-55358A32BD67}" srcOrd="2" destOrd="0" presId="urn:microsoft.com/office/officeart/2005/8/layout/lProcess1"/>
    <dgm:cxn modelId="{B1FB6B66-90A0-4E5A-A300-6D2E556DF8DC}" type="presParOf" srcId="{ED35B1F4-6779-4C2E-955C-6078EF915DFD}" destId="{368DF779-5183-4B20-A44E-D89198834B60}" srcOrd="3" destOrd="0" presId="urn:microsoft.com/office/officeart/2005/8/layout/lProcess1"/>
    <dgm:cxn modelId="{6701BAF5-11DC-41F6-8931-4833C0FF4248}" type="presParOf" srcId="{ED35B1F4-6779-4C2E-955C-6078EF915DFD}" destId="{644BC86B-EDF9-4087-84BE-7C512066C0BE}" srcOrd="4" destOrd="0" presId="urn:microsoft.com/office/officeart/2005/8/layout/lProcess1"/>
    <dgm:cxn modelId="{79AF5396-0646-4A25-A82A-23BC73381DDB}" type="presParOf" srcId="{ED35B1F4-6779-4C2E-955C-6078EF915DFD}" destId="{7373FE3E-A6EC-4690-A564-A6430C8A0349}" srcOrd="5" destOrd="0" presId="urn:microsoft.com/office/officeart/2005/8/layout/lProcess1"/>
    <dgm:cxn modelId="{68AEC273-1593-42BF-BD62-72B81E35F2B8}" type="presParOf" srcId="{ED35B1F4-6779-4C2E-955C-6078EF915DFD}" destId="{F883DFE1-D38B-4B70-BED0-256B22A06BB6}" srcOrd="6" destOrd="0" presId="urn:microsoft.com/office/officeart/2005/8/layout/lProcess1"/>
    <dgm:cxn modelId="{BC809723-2D5B-48CD-88D0-D04B56FC22E2}" type="presParOf" srcId="{145832B2-1EB1-4642-8387-1FF03D245F06}" destId="{918EC4A2-8878-4BB1-A1B5-77DE47831DE3}" srcOrd="1" destOrd="0" presId="urn:microsoft.com/office/officeart/2005/8/layout/lProcess1"/>
    <dgm:cxn modelId="{6D22592C-824F-4313-AC02-0EBAC097406A}" type="presParOf" srcId="{145832B2-1EB1-4642-8387-1FF03D245F06}" destId="{55EF0863-7C8B-4928-A875-A6D141DA9402}" srcOrd="2" destOrd="0" presId="urn:microsoft.com/office/officeart/2005/8/layout/lProcess1"/>
    <dgm:cxn modelId="{3CB4086D-373C-40E1-B256-4ABBA530CB7F}" type="presParOf" srcId="{55EF0863-7C8B-4928-A875-A6D141DA9402}" destId="{9857FECE-6830-4F61-B8BC-36D3FC124FED}" srcOrd="0" destOrd="0" presId="urn:microsoft.com/office/officeart/2005/8/layout/lProcess1"/>
    <dgm:cxn modelId="{C466141C-D5C6-4A44-BDDC-1658725AA288}" type="presParOf" srcId="{55EF0863-7C8B-4928-A875-A6D141DA9402}" destId="{91C76348-2C74-46A0-9330-BE71323B7920}" srcOrd="1" destOrd="0" presId="urn:microsoft.com/office/officeart/2005/8/layout/lProcess1"/>
    <dgm:cxn modelId="{B76543B3-18EF-4E73-83EF-97D13B868D5D}" type="presParOf" srcId="{55EF0863-7C8B-4928-A875-A6D141DA9402}" destId="{833251EB-C404-415F-8994-CD6EF559750B}" srcOrd="2" destOrd="0" presId="urn:microsoft.com/office/officeart/2005/8/layout/lProcess1"/>
    <dgm:cxn modelId="{6B0D5D69-3BE9-4328-B4C5-582771143658}" type="presParOf" srcId="{145832B2-1EB1-4642-8387-1FF03D245F06}" destId="{882B2A47-BE37-48F8-985F-18D11EACE151}" srcOrd="3" destOrd="0" presId="urn:microsoft.com/office/officeart/2005/8/layout/lProcess1"/>
    <dgm:cxn modelId="{74E841D3-6BE8-4B7B-BF64-6423ADD662C2}" type="presParOf" srcId="{145832B2-1EB1-4642-8387-1FF03D245F06}" destId="{C32C8F90-3800-42B5-A7DE-0B100DA9E69D}" srcOrd="4" destOrd="0" presId="urn:microsoft.com/office/officeart/2005/8/layout/lProcess1"/>
    <dgm:cxn modelId="{A5C13521-BF1F-4F50-8B97-80CD8EB1B3E3}" type="presParOf" srcId="{C32C8F90-3800-42B5-A7DE-0B100DA9E69D}" destId="{DE2A2DA5-102A-44B2-815D-AAA40013F5B0}" srcOrd="0" destOrd="0" presId="urn:microsoft.com/office/officeart/2005/8/layout/lProcess1"/>
    <dgm:cxn modelId="{3B8409A4-D45B-478F-B1DA-C0005B65DC71}" type="presParOf" srcId="{C32C8F90-3800-42B5-A7DE-0B100DA9E69D}" destId="{6663B273-52B1-4DB3-AC74-55860335CC28}" srcOrd="1" destOrd="0" presId="urn:microsoft.com/office/officeart/2005/8/layout/lProcess1"/>
    <dgm:cxn modelId="{FC0804B9-0492-4B42-8E16-929A8D8F38BB}" type="presParOf" srcId="{C32C8F90-3800-42B5-A7DE-0B100DA9E69D}" destId="{C411B732-557E-4895-98C2-CF6E08F4E95A}" srcOrd="2" destOrd="0" presId="urn:microsoft.com/office/officeart/2005/8/layout/lProcess1"/>
    <dgm:cxn modelId="{EC8D2AA2-5BD9-437A-8ADF-4839573082A5}" type="presParOf" srcId="{145832B2-1EB1-4642-8387-1FF03D245F06}" destId="{10A90BC7-C3F8-4843-BAD5-E4AB5F400EE8}" srcOrd="5" destOrd="0" presId="urn:microsoft.com/office/officeart/2005/8/layout/lProcess1"/>
    <dgm:cxn modelId="{CAE24B06-E2AA-44C4-B193-0C9373B75F3A}" type="presParOf" srcId="{145832B2-1EB1-4642-8387-1FF03D245F06}" destId="{6D2A5A60-5961-498A-AC82-B46A095AB375}" srcOrd="6" destOrd="0" presId="urn:microsoft.com/office/officeart/2005/8/layout/lProcess1"/>
    <dgm:cxn modelId="{3684AF9E-E90B-4171-A0EF-774120FB1E09}" type="presParOf" srcId="{6D2A5A60-5961-498A-AC82-B46A095AB375}" destId="{DADFB76B-094B-4ED7-83C6-6E490447D723}" srcOrd="0" destOrd="0" presId="urn:microsoft.com/office/officeart/2005/8/layout/lProcess1"/>
    <dgm:cxn modelId="{30505FCE-3208-4272-B455-9AF3F0249060}" type="presParOf" srcId="{6D2A5A60-5961-498A-AC82-B46A095AB375}" destId="{D6979C05-B942-4944-87D4-91C9E1D647A7}" srcOrd="1" destOrd="0" presId="urn:microsoft.com/office/officeart/2005/8/layout/lProcess1"/>
    <dgm:cxn modelId="{41343F91-3822-4232-9159-5D0FAABD342F}" type="presParOf" srcId="{6D2A5A60-5961-498A-AC82-B46A095AB375}" destId="{1DDAF0E7-5AD2-4F5B-A5E2-48E698FD6C4A}" srcOrd="2" destOrd="0" presId="urn:microsoft.com/office/officeart/2005/8/layout/lProcess1"/>
    <dgm:cxn modelId="{DC4EA6BD-F661-4BD5-A1CC-DDD6DA48E8BF}" type="presParOf" srcId="{6D2A5A60-5961-498A-AC82-B46A095AB375}" destId="{61D30728-DD3C-481D-ABB7-4B73DE79F70C}" srcOrd="3" destOrd="0" presId="urn:microsoft.com/office/officeart/2005/8/layout/lProcess1"/>
    <dgm:cxn modelId="{EC662CD6-15FC-43B2-AEE5-65E48C094DCB}" type="presParOf" srcId="{6D2A5A60-5961-498A-AC82-B46A095AB375}" destId="{CD594E32-A6FA-47A5-93DA-DEAD890BF9BF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ECA46D-283E-4BF6-8F9A-68BDED0307F1}" type="doc">
      <dgm:prSet loTypeId="urn:microsoft.com/office/officeart/2005/8/layout/lProcess1" loCatId="process" qsTypeId="urn:microsoft.com/office/officeart/2005/8/quickstyle/simple1" qsCatId="simple" csTypeId="urn:microsoft.com/office/officeart/2005/8/colors/colorful2" csCatId="colorful" phldr="1"/>
      <dgm:spPr/>
    </dgm:pt>
    <dgm:pt modelId="{0FDAF0A3-789D-4C32-BC83-87C089950097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E5DEC6CB-0BC5-485E-B43C-7B36249E04F7}" type="parTrans" cxnId="{809D4334-2B99-4049-8210-93E09AC99081}">
      <dgm:prSet/>
      <dgm:spPr/>
      <dgm:t>
        <a:bodyPr/>
        <a:lstStyle/>
        <a:p>
          <a:endParaRPr lang="en-US"/>
        </a:p>
      </dgm:t>
    </dgm:pt>
    <dgm:pt modelId="{D2BC3E5B-12AB-4416-850C-530E656141ED}" type="sibTrans" cxnId="{809D4334-2B99-4049-8210-93E09AC99081}">
      <dgm:prSet/>
      <dgm:spPr/>
      <dgm:t>
        <a:bodyPr/>
        <a:lstStyle/>
        <a:p>
          <a:endParaRPr lang="en-US"/>
        </a:p>
      </dgm:t>
    </dgm:pt>
    <dgm:pt modelId="{1739D23F-0A50-45D2-9258-9773C7DD1EF2}">
      <dgm:prSet phldrT="[Text]"/>
      <dgm:spPr/>
      <dgm:t>
        <a:bodyPr/>
        <a:lstStyle/>
        <a:p>
          <a:r>
            <a:rPr lang="en-US" dirty="0"/>
            <a:t>Handlers</a:t>
          </a:r>
        </a:p>
      </dgm:t>
    </dgm:pt>
    <dgm:pt modelId="{1E78D1AC-F082-4E46-BF2B-F3F09F994263}" type="parTrans" cxnId="{36165F92-4FC6-477C-9EE8-BDC174DC210D}">
      <dgm:prSet/>
      <dgm:spPr/>
      <dgm:t>
        <a:bodyPr/>
        <a:lstStyle/>
        <a:p>
          <a:endParaRPr lang="en-US"/>
        </a:p>
      </dgm:t>
    </dgm:pt>
    <dgm:pt modelId="{79438A85-74E5-4DBC-991E-65696280BFD5}" type="sibTrans" cxnId="{36165F92-4FC6-477C-9EE8-BDC174DC210D}">
      <dgm:prSet/>
      <dgm:spPr/>
      <dgm:t>
        <a:bodyPr/>
        <a:lstStyle/>
        <a:p>
          <a:endParaRPr lang="en-US"/>
        </a:p>
      </dgm:t>
    </dgm:pt>
    <dgm:pt modelId="{FE377D07-0AB9-4D79-8988-AC9FD050503D}">
      <dgm:prSet phldrT="[Text]"/>
      <dgm:spPr/>
      <dgm:t>
        <a:bodyPr/>
        <a:lstStyle/>
        <a:p>
          <a:r>
            <a:rPr lang="en-US" dirty="0"/>
            <a:t>Domain Service</a:t>
          </a:r>
        </a:p>
      </dgm:t>
    </dgm:pt>
    <dgm:pt modelId="{E2EC0678-E4E2-47C8-BD5D-B72575333863}" type="parTrans" cxnId="{51842737-0273-47CD-982C-06F1EB22F48D}">
      <dgm:prSet/>
      <dgm:spPr/>
      <dgm:t>
        <a:bodyPr/>
        <a:lstStyle/>
        <a:p>
          <a:endParaRPr lang="en-US"/>
        </a:p>
      </dgm:t>
    </dgm:pt>
    <dgm:pt modelId="{A4C1E1D4-9FEE-4F6D-A8DC-8A06348A7082}" type="sibTrans" cxnId="{51842737-0273-47CD-982C-06F1EB22F48D}">
      <dgm:prSet/>
      <dgm:spPr/>
      <dgm:t>
        <a:bodyPr/>
        <a:lstStyle/>
        <a:p>
          <a:endParaRPr lang="en-US"/>
        </a:p>
      </dgm:t>
    </dgm:pt>
    <dgm:pt modelId="{BF4A22FC-7F92-469A-8967-4B528025B81F}">
      <dgm:prSet phldrT="[Text]"/>
      <dgm:spPr/>
      <dgm:t>
        <a:bodyPr/>
        <a:lstStyle/>
        <a:p>
          <a:r>
            <a:rPr lang="en-US" dirty="0"/>
            <a:t>Repository</a:t>
          </a:r>
        </a:p>
      </dgm:t>
    </dgm:pt>
    <dgm:pt modelId="{0C34E718-9698-4B87-B160-E964F5E4F008}" type="parTrans" cxnId="{11DF6609-283C-44B6-8AF9-B07F4C39B43E}">
      <dgm:prSet/>
      <dgm:spPr/>
      <dgm:t>
        <a:bodyPr/>
        <a:lstStyle/>
        <a:p>
          <a:endParaRPr lang="en-US"/>
        </a:p>
      </dgm:t>
    </dgm:pt>
    <dgm:pt modelId="{5C14511A-8221-4335-AF50-F23011A84413}" type="sibTrans" cxnId="{11DF6609-283C-44B6-8AF9-B07F4C39B43E}">
      <dgm:prSet/>
      <dgm:spPr/>
      <dgm:t>
        <a:bodyPr/>
        <a:lstStyle/>
        <a:p>
          <a:endParaRPr lang="en-US"/>
        </a:p>
      </dgm:t>
    </dgm:pt>
    <dgm:pt modelId="{AA485C03-CF7C-42F1-8496-D666A5DB0964}">
      <dgm:prSet phldrT="[Text]"/>
      <dgm:spPr/>
      <dgm:t>
        <a:bodyPr/>
        <a:lstStyle/>
        <a:p>
          <a:r>
            <a:rPr lang="en-US" dirty="0"/>
            <a:t>Log req/res</a:t>
          </a:r>
        </a:p>
      </dgm:t>
    </dgm:pt>
    <dgm:pt modelId="{64D2B8C4-FDBC-4E87-B3C0-F146B1CC71CE}" type="parTrans" cxnId="{ACA668E1-E7B3-4267-BFB1-1785C67AE2E2}">
      <dgm:prSet/>
      <dgm:spPr/>
      <dgm:t>
        <a:bodyPr/>
        <a:lstStyle/>
        <a:p>
          <a:endParaRPr lang="en-US"/>
        </a:p>
      </dgm:t>
    </dgm:pt>
    <dgm:pt modelId="{9A182B17-DFF2-4580-802D-0028491E977E}" type="sibTrans" cxnId="{ACA668E1-E7B3-4267-BFB1-1785C67AE2E2}">
      <dgm:prSet/>
      <dgm:spPr/>
      <dgm:t>
        <a:bodyPr/>
        <a:lstStyle/>
        <a:p>
          <a:endParaRPr lang="en-US"/>
        </a:p>
      </dgm:t>
    </dgm:pt>
    <dgm:pt modelId="{4F3264DF-A57B-4C26-A0F4-CE97C23BAE39}">
      <dgm:prSet phldrT="[Text]"/>
      <dgm:spPr/>
      <dgm:t>
        <a:bodyPr/>
        <a:lstStyle/>
        <a:p>
          <a:r>
            <a:rPr lang="en-US" dirty="0"/>
            <a:t>Authentication</a:t>
          </a:r>
        </a:p>
      </dgm:t>
    </dgm:pt>
    <dgm:pt modelId="{A2E87FC6-118B-49A1-8956-2E316F77A4D1}" type="parTrans" cxnId="{A81D4960-B93A-4A09-B5FE-1A1941CD1B0B}">
      <dgm:prSet/>
      <dgm:spPr/>
      <dgm:t>
        <a:bodyPr/>
        <a:lstStyle/>
        <a:p>
          <a:endParaRPr lang="en-US"/>
        </a:p>
      </dgm:t>
    </dgm:pt>
    <dgm:pt modelId="{D2F35F8D-6CEB-4B46-BE1A-373B076CD21B}" type="sibTrans" cxnId="{A81D4960-B93A-4A09-B5FE-1A1941CD1B0B}">
      <dgm:prSet/>
      <dgm:spPr/>
      <dgm:t>
        <a:bodyPr/>
        <a:lstStyle/>
        <a:p>
          <a:endParaRPr lang="en-US"/>
        </a:p>
      </dgm:t>
    </dgm:pt>
    <dgm:pt modelId="{3B5539BD-EB96-4EC9-8CF4-30F974546936}">
      <dgm:prSet phldrT="[Text]"/>
      <dgm:spPr/>
      <dgm:t>
        <a:bodyPr/>
        <a:lstStyle/>
        <a:p>
          <a:r>
            <a:rPr lang="en-US" dirty="0"/>
            <a:t>Authorization</a:t>
          </a:r>
        </a:p>
      </dgm:t>
    </dgm:pt>
    <dgm:pt modelId="{8EE2F8DF-54EF-46B2-A575-2D4D49DF97B3}" type="parTrans" cxnId="{D5AB9CB6-6195-4F00-B317-D6F914C7F7EC}">
      <dgm:prSet/>
      <dgm:spPr/>
      <dgm:t>
        <a:bodyPr/>
        <a:lstStyle/>
        <a:p>
          <a:endParaRPr lang="en-US"/>
        </a:p>
      </dgm:t>
    </dgm:pt>
    <dgm:pt modelId="{67B809CD-D684-42DA-B997-CF9C316EE8F0}" type="sibTrans" cxnId="{D5AB9CB6-6195-4F00-B317-D6F914C7F7EC}">
      <dgm:prSet/>
      <dgm:spPr/>
      <dgm:t>
        <a:bodyPr/>
        <a:lstStyle/>
        <a:p>
          <a:endParaRPr lang="en-US"/>
        </a:p>
      </dgm:t>
    </dgm:pt>
    <dgm:pt modelId="{F03616EB-A519-49EC-AC4A-6D7E58EF4A51}">
      <dgm:prSet phldrT="[Text]"/>
      <dgm:spPr/>
      <dgm:t>
        <a:bodyPr/>
        <a:lstStyle/>
        <a:p>
          <a:r>
            <a:rPr lang="en-US" dirty="0"/>
            <a:t>Command Handlers</a:t>
          </a:r>
        </a:p>
      </dgm:t>
    </dgm:pt>
    <dgm:pt modelId="{B2D6F287-F27D-4E1A-9449-6F984054DD5D}" type="parTrans" cxnId="{9A438FBA-AB66-45CB-855F-1B844D93A905}">
      <dgm:prSet/>
      <dgm:spPr/>
      <dgm:t>
        <a:bodyPr/>
        <a:lstStyle/>
        <a:p>
          <a:endParaRPr lang="en-US"/>
        </a:p>
      </dgm:t>
    </dgm:pt>
    <dgm:pt modelId="{372413CD-CE82-49C8-9867-A46D6E4EA1C7}" type="sibTrans" cxnId="{9A438FBA-AB66-45CB-855F-1B844D93A905}">
      <dgm:prSet/>
      <dgm:spPr/>
      <dgm:t>
        <a:bodyPr/>
        <a:lstStyle/>
        <a:p>
          <a:endParaRPr lang="en-US"/>
        </a:p>
      </dgm:t>
    </dgm:pt>
    <dgm:pt modelId="{32B1D9FA-52B1-4A04-A5F6-2BDD4B16B7E2}">
      <dgm:prSet phldrT="[Text]"/>
      <dgm:spPr/>
      <dgm:t>
        <a:bodyPr/>
        <a:lstStyle/>
        <a:p>
          <a:r>
            <a:rPr lang="en-US" dirty="0"/>
            <a:t>Business logic container</a:t>
          </a:r>
        </a:p>
      </dgm:t>
    </dgm:pt>
    <dgm:pt modelId="{EB7EAC09-B6A2-4A3E-9572-3449D646D5AF}" type="parTrans" cxnId="{E77DF484-6081-412B-BF30-6FDD57FA68A7}">
      <dgm:prSet/>
      <dgm:spPr/>
      <dgm:t>
        <a:bodyPr/>
        <a:lstStyle/>
        <a:p>
          <a:endParaRPr lang="en-US"/>
        </a:p>
      </dgm:t>
    </dgm:pt>
    <dgm:pt modelId="{4E86BB0D-0B9C-4053-AA4C-F374392756B2}" type="sibTrans" cxnId="{E77DF484-6081-412B-BF30-6FDD57FA68A7}">
      <dgm:prSet/>
      <dgm:spPr/>
      <dgm:t>
        <a:bodyPr/>
        <a:lstStyle/>
        <a:p>
          <a:endParaRPr lang="en-US"/>
        </a:p>
      </dgm:t>
    </dgm:pt>
    <dgm:pt modelId="{7AFE7A14-2050-4532-9DF4-7915AD4536D2}">
      <dgm:prSet phldrT="[Text]"/>
      <dgm:spPr/>
      <dgm:t>
        <a:bodyPr/>
        <a:lstStyle/>
        <a:p>
          <a:r>
            <a:rPr lang="en-US" dirty="0"/>
            <a:t>Supports NEST, EF Core &amp; ADO.Net</a:t>
          </a:r>
        </a:p>
      </dgm:t>
    </dgm:pt>
    <dgm:pt modelId="{B9C7418E-B63F-4935-9438-280A8E16AB84}" type="parTrans" cxnId="{090157E7-33D9-49C7-B08D-606D7BD1870B}">
      <dgm:prSet/>
      <dgm:spPr/>
      <dgm:t>
        <a:bodyPr/>
        <a:lstStyle/>
        <a:p>
          <a:endParaRPr lang="en-US"/>
        </a:p>
      </dgm:t>
    </dgm:pt>
    <dgm:pt modelId="{8A9DCC2F-C6DF-4A6B-BB56-0A9CB1FC0075}" type="sibTrans" cxnId="{090157E7-33D9-49C7-B08D-606D7BD1870B}">
      <dgm:prSet/>
      <dgm:spPr/>
      <dgm:t>
        <a:bodyPr/>
        <a:lstStyle/>
        <a:p>
          <a:endParaRPr lang="en-US"/>
        </a:p>
      </dgm:t>
    </dgm:pt>
    <dgm:pt modelId="{826544C8-7B24-4AAC-9380-1C392F3149B2}">
      <dgm:prSet phldrT="[Text]"/>
      <dgm:spPr/>
      <dgm:t>
        <a:bodyPr/>
        <a:lstStyle/>
        <a:p>
          <a:r>
            <a:rPr lang="en-US" dirty="0"/>
            <a:t>Query Handlers</a:t>
          </a:r>
        </a:p>
      </dgm:t>
    </dgm:pt>
    <dgm:pt modelId="{9613B4C8-4D9D-4CD3-8364-2CA8A857E733}" type="parTrans" cxnId="{A823750E-D33B-4278-A1FA-8FBF1363D651}">
      <dgm:prSet/>
      <dgm:spPr/>
      <dgm:t>
        <a:bodyPr/>
        <a:lstStyle/>
        <a:p>
          <a:endParaRPr lang="en-US"/>
        </a:p>
      </dgm:t>
    </dgm:pt>
    <dgm:pt modelId="{D888A80F-534E-47C4-98EB-2534C7599636}" type="sibTrans" cxnId="{A823750E-D33B-4278-A1FA-8FBF1363D651}">
      <dgm:prSet/>
      <dgm:spPr/>
      <dgm:t>
        <a:bodyPr/>
        <a:lstStyle/>
        <a:p>
          <a:endParaRPr lang="en-US"/>
        </a:p>
      </dgm:t>
    </dgm:pt>
    <dgm:pt modelId="{2395F189-BF75-41E2-AE9A-0DC82C85A7E6}">
      <dgm:prSet phldrT="[Text]"/>
      <dgm:spPr/>
      <dgm:t>
        <a:bodyPr/>
        <a:lstStyle/>
        <a:p>
          <a:r>
            <a:rPr lang="en-US" dirty="0"/>
            <a:t>External Service Handlers</a:t>
          </a:r>
        </a:p>
      </dgm:t>
    </dgm:pt>
    <dgm:pt modelId="{6E361099-DAD2-4998-B4B3-4753558E231B}" type="parTrans" cxnId="{C3F900D5-B6EB-4024-843F-6B95F72BD6E3}">
      <dgm:prSet/>
      <dgm:spPr/>
      <dgm:t>
        <a:bodyPr/>
        <a:lstStyle/>
        <a:p>
          <a:endParaRPr lang="en-US"/>
        </a:p>
      </dgm:t>
    </dgm:pt>
    <dgm:pt modelId="{0A863618-B58A-4B14-864D-7894869D374A}" type="sibTrans" cxnId="{C3F900D5-B6EB-4024-843F-6B95F72BD6E3}">
      <dgm:prSet/>
      <dgm:spPr/>
      <dgm:t>
        <a:bodyPr/>
        <a:lstStyle/>
        <a:p>
          <a:endParaRPr lang="en-US"/>
        </a:p>
      </dgm:t>
    </dgm:pt>
    <dgm:pt modelId="{145832B2-1EB1-4642-8387-1FF03D245F06}" type="pres">
      <dgm:prSet presAssocID="{5EECA46D-283E-4BF6-8F9A-68BDED0307F1}" presName="Name0" presStyleCnt="0">
        <dgm:presLayoutVars>
          <dgm:dir/>
          <dgm:animLvl val="lvl"/>
          <dgm:resizeHandles val="exact"/>
        </dgm:presLayoutVars>
      </dgm:prSet>
      <dgm:spPr/>
    </dgm:pt>
    <dgm:pt modelId="{ED35B1F4-6779-4C2E-955C-6078EF915DFD}" type="pres">
      <dgm:prSet presAssocID="{0FDAF0A3-789D-4C32-BC83-87C089950097}" presName="vertFlow" presStyleCnt="0"/>
      <dgm:spPr/>
    </dgm:pt>
    <dgm:pt modelId="{1EBA58D6-0003-4D4C-8C96-685A4E96290B}" type="pres">
      <dgm:prSet presAssocID="{0FDAF0A3-789D-4C32-BC83-87C089950097}" presName="header" presStyleLbl="node1" presStyleIdx="0" presStyleCnt="4"/>
      <dgm:spPr/>
    </dgm:pt>
    <dgm:pt modelId="{6DC58BB6-3099-4644-A3B7-6B0744CFAA12}" type="pres">
      <dgm:prSet presAssocID="{64D2B8C4-FDBC-4E87-B3C0-F146B1CC71CE}" presName="parTrans" presStyleLbl="sibTrans2D1" presStyleIdx="0" presStyleCnt="8"/>
      <dgm:spPr/>
    </dgm:pt>
    <dgm:pt modelId="{3D0B64D1-8D61-4473-83BE-55358A32BD67}" type="pres">
      <dgm:prSet presAssocID="{AA485C03-CF7C-42F1-8496-D666A5DB0964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368DF779-5183-4B20-A44E-D89198834B60}" type="pres">
      <dgm:prSet presAssocID="{9A182B17-DFF2-4580-802D-0028491E977E}" presName="sibTrans" presStyleLbl="sibTrans2D1" presStyleIdx="1" presStyleCnt="8"/>
      <dgm:spPr/>
    </dgm:pt>
    <dgm:pt modelId="{644BC86B-EDF9-4087-84BE-7C512066C0BE}" type="pres">
      <dgm:prSet presAssocID="{4F3264DF-A57B-4C26-A0F4-CE97C23BAE39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7373FE3E-A6EC-4690-A564-A6430C8A0349}" type="pres">
      <dgm:prSet presAssocID="{D2F35F8D-6CEB-4B46-BE1A-373B076CD21B}" presName="sibTrans" presStyleLbl="sibTrans2D1" presStyleIdx="2" presStyleCnt="8"/>
      <dgm:spPr/>
    </dgm:pt>
    <dgm:pt modelId="{F883DFE1-D38B-4B70-BED0-256B22A06BB6}" type="pres">
      <dgm:prSet presAssocID="{3B5539BD-EB96-4EC9-8CF4-30F974546936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918EC4A2-8878-4BB1-A1B5-77DE47831DE3}" type="pres">
      <dgm:prSet presAssocID="{0FDAF0A3-789D-4C32-BC83-87C089950097}" presName="hSp" presStyleCnt="0"/>
      <dgm:spPr/>
    </dgm:pt>
    <dgm:pt modelId="{55EF0863-7C8B-4928-A875-A6D141DA9402}" type="pres">
      <dgm:prSet presAssocID="{1739D23F-0A50-45D2-9258-9773C7DD1EF2}" presName="vertFlow" presStyleCnt="0"/>
      <dgm:spPr/>
    </dgm:pt>
    <dgm:pt modelId="{9857FECE-6830-4F61-B8BC-36D3FC124FED}" type="pres">
      <dgm:prSet presAssocID="{1739D23F-0A50-45D2-9258-9773C7DD1EF2}" presName="header" presStyleLbl="node1" presStyleIdx="1" presStyleCnt="4"/>
      <dgm:spPr/>
    </dgm:pt>
    <dgm:pt modelId="{91C76348-2C74-46A0-9330-BE71323B7920}" type="pres">
      <dgm:prSet presAssocID="{B2D6F287-F27D-4E1A-9449-6F984054DD5D}" presName="parTrans" presStyleLbl="sibTrans2D1" presStyleIdx="3" presStyleCnt="8"/>
      <dgm:spPr/>
    </dgm:pt>
    <dgm:pt modelId="{833251EB-C404-415F-8994-CD6EF559750B}" type="pres">
      <dgm:prSet presAssocID="{F03616EB-A519-49EC-AC4A-6D7E58EF4A51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73DF64AB-361D-4157-AB09-08F32AC7E107}" type="pres">
      <dgm:prSet presAssocID="{372413CD-CE82-49C8-9867-A46D6E4EA1C7}" presName="sibTrans" presStyleLbl="sibTrans2D1" presStyleIdx="4" presStyleCnt="8"/>
      <dgm:spPr/>
    </dgm:pt>
    <dgm:pt modelId="{C6A23B94-DD60-411E-A241-3A5264DCED22}" type="pres">
      <dgm:prSet presAssocID="{826544C8-7B24-4AAC-9380-1C392F3149B2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C157EB28-E08C-4CCA-BEB2-6E598A1C06AF}" type="pres">
      <dgm:prSet presAssocID="{D888A80F-534E-47C4-98EB-2534C7599636}" presName="sibTrans" presStyleLbl="sibTrans2D1" presStyleIdx="5" presStyleCnt="8"/>
      <dgm:spPr/>
    </dgm:pt>
    <dgm:pt modelId="{F2D6BCCF-6934-471F-9993-828FFB28E3DE}" type="pres">
      <dgm:prSet presAssocID="{2395F189-BF75-41E2-AE9A-0DC82C85A7E6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882B2A47-BE37-48F8-985F-18D11EACE151}" type="pres">
      <dgm:prSet presAssocID="{1739D23F-0A50-45D2-9258-9773C7DD1EF2}" presName="hSp" presStyleCnt="0"/>
      <dgm:spPr/>
    </dgm:pt>
    <dgm:pt modelId="{C32C8F90-3800-42B5-A7DE-0B100DA9E69D}" type="pres">
      <dgm:prSet presAssocID="{FE377D07-0AB9-4D79-8988-AC9FD050503D}" presName="vertFlow" presStyleCnt="0"/>
      <dgm:spPr/>
    </dgm:pt>
    <dgm:pt modelId="{DE2A2DA5-102A-44B2-815D-AAA40013F5B0}" type="pres">
      <dgm:prSet presAssocID="{FE377D07-0AB9-4D79-8988-AC9FD050503D}" presName="header" presStyleLbl="node1" presStyleIdx="2" presStyleCnt="4"/>
      <dgm:spPr/>
    </dgm:pt>
    <dgm:pt modelId="{6663B273-52B1-4DB3-AC74-55860335CC28}" type="pres">
      <dgm:prSet presAssocID="{EB7EAC09-B6A2-4A3E-9572-3449D646D5AF}" presName="parTrans" presStyleLbl="sibTrans2D1" presStyleIdx="6" presStyleCnt="8"/>
      <dgm:spPr/>
    </dgm:pt>
    <dgm:pt modelId="{C411B732-557E-4895-98C2-CF6E08F4E95A}" type="pres">
      <dgm:prSet presAssocID="{32B1D9FA-52B1-4A04-A5F6-2BDD4B16B7E2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10A90BC7-C3F8-4843-BAD5-E4AB5F400EE8}" type="pres">
      <dgm:prSet presAssocID="{FE377D07-0AB9-4D79-8988-AC9FD050503D}" presName="hSp" presStyleCnt="0"/>
      <dgm:spPr/>
    </dgm:pt>
    <dgm:pt modelId="{6D2A5A60-5961-498A-AC82-B46A095AB375}" type="pres">
      <dgm:prSet presAssocID="{BF4A22FC-7F92-469A-8967-4B528025B81F}" presName="vertFlow" presStyleCnt="0"/>
      <dgm:spPr/>
    </dgm:pt>
    <dgm:pt modelId="{DADFB76B-094B-4ED7-83C6-6E490447D723}" type="pres">
      <dgm:prSet presAssocID="{BF4A22FC-7F92-469A-8967-4B528025B81F}" presName="header" presStyleLbl="node1" presStyleIdx="3" presStyleCnt="4"/>
      <dgm:spPr/>
    </dgm:pt>
    <dgm:pt modelId="{38EFE866-47D7-4ABA-B75F-FA37A0778CD1}" type="pres">
      <dgm:prSet presAssocID="{B9C7418E-B63F-4935-9438-280A8E16AB84}" presName="parTrans" presStyleLbl="sibTrans2D1" presStyleIdx="7" presStyleCnt="8"/>
      <dgm:spPr/>
    </dgm:pt>
    <dgm:pt modelId="{0AF268B0-EEE5-4516-A0D0-03C28441260D}" type="pres">
      <dgm:prSet presAssocID="{7AFE7A14-2050-4532-9DF4-7915AD4536D2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B826A301-7B6C-4786-A8FD-F9145C2815EA}" type="presOf" srcId="{B2D6F287-F27D-4E1A-9449-6F984054DD5D}" destId="{91C76348-2C74-46A0-9330-BE71323B7920}" srcOrd="0" destOrd="0" presId="urn:microsoft.com/office/officeart/2005/8/layout/lProcess1"/>
    <dgm:cxn modelId="{11DF6609-283C-44B6-8AF9-B07F4C39B43E}" srcId="{5EECA46D-283E-4BF6-8F9A-68BDED0307F1}" destId="{BF4A22FC-7F92-469A-8967-4B528025B81F}" srcOrd="3" destOrd="0" parTransId="{0C34E718-9698-4B87-B160-E964F5E4F008}" sibTransId="{5C14511A-8221-4335-AF50-F23011A84413}"/>
    <dgm:cxn modelId="{A823750E-D33B-4278-A1FA-8FBF1363D651}" srcId="{1739D23F-0A50-45D2-9258-9773C7DD1EF2}" destId="{826544C8-7B24-4AAC-9380-1C392F3149B2}" srcOrd="1" destOrd="0" parTransId="{9613B4C8-4D9D-4CD3-8364-2CA8A857E733}" sibTransId="{D888A80F-534E-47C4-98EB-2534C7599636}"/>
    <dgm:cxn modelId="{10C68B21-D63D-4AB8-864A-CFB0EF1F88BA}" type="presOf" srcId="{372413CD-CE82-49C8-9867-A46D6E4EA1C7}" destId="{73DF64AB-361D-4157-AB09-08F32AC7E107}" srcOrd="0" destOrd="0" presId="urn:microsoft.com/office/officeart/2005/8/layout/lProcess1"/>
    <dgm:cxn modelId="{74904B22-BCBF-46C1-B16A-DD0BEE94D904}" type="presOf" srcId="{1739D23F-0A50-45D2-9258-9773C7DD1EF2}" destId="{9857FECE-6830-4F61-B8BC-36D3FC124FED}" srcOrd="0" destOrd="0" presId="urn:microsoft.com/office/officeart/2005/8/layout/lProcess1"/>
    <dgm:cxn modelId="{E70E8526-73E8-4932-83F6-E0F54595ECF0}" type="presOf" srcId="{2395F189-BF75-41E2-AE9A-0DC82C85A7E6}" destId="{F2D6BCCF-6934-471F-9993-828FFB28E3DE}" srcOrd="0" destOrd="0" presId="urn:microsoft.com/office/officeart/2005/8/layout/lProcess1"/>
    <dgm:cxn modelId="{94173129-9555-4B93-85D7-775D1B51929D}" type="presOf" srcId="{64D2B8C4-FDBC-4E87-B3C0-F146B1CC71CE}" destId="{6DC58BB6-3099-4644-A3B7-6B0744CFAA12}" srcOrd="0" destOrd="0" presId="urn:microsoft.com/office/officeart/2005/8/layout/lProcess1"/>
    <dgm:cxn modelId="{62D0932D-2B37-4D23-A1C2-0DDCAFC8BB67}" type="presOf" srcId="{9A182B17-DFF2-4580-802D-0028491E977E}" destId="{368DF779-5183-4B20-A44E-D89198834B60}" srcOrd="0" destOrd="0" presId="urn:microsoft.com/office/officeart/2005/8/layout/lProcess1"/>
    <dgm:cxn modelId="{39C22C32-A07F-4A67-A872-D7F789BCD950}" type="presOf" srcId="{4F3264DF-A57B-4C26-A0F4-CE97C23BAE39}" destId="{644BC86B-EDF9-4087-84BE-7C512066C0BE}" srcOrd="0" destOrd="0" presId="urn:microsoft.com/office/officeart/2005/8/layout/lProcess1"/>
    <dgm:cxn modelId="{809D4334-2B99-4049-8210-93E09AC99081}" srcId="{5EECA46D-283E-4BF6-8F9A-68BDED0307F1}" destId="{0FDAF0A3-789D-4C32-BC83-87C089950097}" srcOrd="0" destOrd="0" parTransId="{E5DEC6CB-0BC5-485E-B43C-7B36249E04F7}" sibTransId="{D2BC3E5B-12AB-4416-850C-530E656141ED}"/>
    <dgm:cxn modelId="{1682AB35-D991-46A3-AA21-8E373D29CD68}" type="presOf" srcId="{AA485C03-CF7C-42F1-8496-D666A5DB0964}" destId="{3D0B64D1-8D61-4473-83BE-55358A32BD67}" srcOrd="0" destOrd="0" presId="urn:microsoft.com/office/officeart/2005/8/layout/lProcess1"/>
    <dgm:cxn modelId="{5C68D735-DFED-4F90-B18A-90ADB4BD4719}" type="presOf" srcId="{32B1D9FA-52B1-4A04-A5F6-2BDD4B16B7E2}" destId="{C411B732-557E-4895-98C2-CF6E08F4E95A}" srcOrd="0" destOrd="0" presId="urn:microsoft.com/office/officeart/2005/8/layout/lProcess1"/>
    <dgm:cxn modelId="{51842737-0273-47CD-982C-06F1EB22F48D}" srcId="{5EECA46D-283E-4BF6-8F9A-68BDED0307F1}" destId="{FE377D07-0AB9-4D79-8988-AC9FD050503D}" srcOrd="2" destOrd="0" parTransId="{E2EC0678-E4E2-47C8-BD5D-B72575333863}" sibTransId="{A4C1E1D4-9FEE-4F6D-A8DC-8A06348A7082}"/>
    <dgm:cxn modelId="{A81D4960-B93A-4A09-B5FE-1A1941CD1B0B}" srcId="{0FDAF0A3-789D-4C32-BC83-87C089950097}" destId="{4F3264DF-A57B-4C26-A0F4-CE97C23BAE39}" srcOrd="1" destOrd="0" parTransId="{A2E87FC6-118B-49A1-8956-2E316F77A4D1}" sibTransId="{D2F35F8D-6CEB-4B46-BE1A-373B076CD21B}"/>
    <dgm:cxn modelId="{20D84473-2053-44E7-AB80-D5ED06A8A19D}" type="presOf" srcId="{0FDAF0A3-789D-4C32-BC83-87C089950097}" destId="{1EBA58D6-0003-4D4C-8C96-685A4E96290B}" srcOrd="0" destOrd="0" presId="urn:microsoft.com/office/officeart/2005/8/layout/lProcess1"/>
    <dgm:cxn modelId="{84C69678-8404-467C-BAC0-43746EB024CB}" type="presOf" srcId="{BF4A22FC-7F92-469A-8967-4B528025B81F}" destId="{DADFB76B-094B-4ED7-83C6-6E490447D723}" srcOrd="0" destOrd="0" presId="urn:microsoft.com/office/officeart/2005/8/layout/lProcess1"/>
    <dgm:cxn modelId="{E77DF484-6081-412B-BF30-6FDD57FA68A7}" srcId="{FE377D07-0AB9-4D79-8988-AC9FD050503D}" destId="{32B1D9FA-52B1-4A04-A5F6-2BDD4B16B7E2}" srcOrd="0" destOrd="0" parTransId="{EB7EAC09-B6A2-4A3E-9572-3449D646D5AF}" sibTransId="{4E86BB0D-0B9C-4053-AA4C-F374392756B2}"/>
    <dgm:cxn modelId="{9F333086-2526-4F15-BF50-35D7153E0FAA}" type="presOf" srcId="{EB7EAC09-B6A2-4A3E-9572-3449D646D5AF}" destId="{6663B273-52B1-4DB3-AC74-55860335CC28}" srcOrd="0" destOrd="0" presId="urn:microsoft.com/office/officeart/2005/8/layout/lProcess1"/>
    <dgm:cxn modelId="{36165F92-4FC6-477C-9EE8-BDC174DC210D}" srcId="{5EECA46D-283E-4BF6-8F9A-68BDED0307F1}" destId="{1739D23F-0A50-45D2-9258-9773C7DD1EF2}" srcOrd="1" destOrd="0" parTransId="{1E78D1AC-F082-4E46-BF2B-F3F09F994263}" sibTransId="{79438A85-74E5-4DBC-991E-65696280BFD5}"/>
    <dgm:cxn modelId="{03F15695-B9AF-4A26-B097-CF3102F5ED3C}" type="presOf" srcId="{F03616EB-A519-49EC-AC4A-6D7E58EF4A51}" destId="{833251EB-C404-415F-8994-CD6EF559750B}" srcOrd="0" destOrd="0" presId="urn:microsoft.com/office/officeart/2005/8/layout/lProcess1"/>
    <dgm:cxn modelId="{23896DA4-82B2-4ACC-837D-B7037E83BBD8}" type="presOf" srcId="{D2F35F8D-6CEB-4B46-BE1A-373B076CD21B}" destId="{7373FE3E-A6EC-4690-A564-A6430C8A0349}" srcOrd="0" destOrd="0" presId="urn:microsoft.com/office/officeart/2005/8/layout/lProcess1"/>
    <dgm:cxn modelId="{B4379DA9-C0D8-4F16-9A8F-F7CA573A54F8}" type="presOf" srcId="{826544C8-7B24-4AAC-9380-1C392F3149B2}" destId="{C6A23B94-DD60-411E-A241-3A5264DCED22}" srcOrd="0" destOrd="0" presId="urn:microsoft.com/office/officeart/2005/8/layout/lProcess1"/>
    <dgm:cxn modelId="{94B0A2AC-4F6D-4D4F-B2FE-453663D6B62C}" type="presOf" srcId="{5EECA46D-283E-4BF6-8F9A-68BDED0307F1}" destId="{145832B2-1EB1-4642-8387-1FF03D245F06}" srcOrd="0" destOrd="0" presId="urn:microsoft.com/office/officeart/2005/8/layout/lProcess1"/>
    <dgm:cxn modelId="{D5AB9CB6-6195-4F00-B317-D6F914C7F7EC}" srcId="{0FDAF0A3-789D-4C32-BC83-87C089950097}" destId="{3B5539BD-EB96-4EC9-8CF4-30F974546936}" srcOrd="2" destOrd="0" parTransId="{8EE2F8DF-54EF-46B2-A575-2D4D49DF97B3}" sibTransId="{67B809CD-D684-42DA-B997-CF9C316EE8F0}"/>
    <dgm:cxn modelId="{9A438FBA-AB66-45CB-855F-1B844D93A905}" srcId="{1739D23F-0A50-45D2-9258-9773C7DD1EF2}" destId="{F03616EB-A519-49EC-AC4A-6D7E58EF4A51}" srcOrd="0" destOrd="0" parTransId="{B2D6F287-F27D-4E1A-9449-6F984054DD5D}" sibTransId="{372413CD-CE82-49C8-9867-A46D6E4EA1C7}"/>
    <dgm:cxn modelId="{C7BF9EBB-B40C-458C-A684-B239C76A26A3}" type="presOf" srcId="{3B5539BD-EB96-4EC9-8CF4-30F974546936}" destId="{F883DFE1-D38B-4B70-BED0-256B22A06BB6}" srcOrd="0" destOrd="0" presId="urn:microsoft.com/office/officeart/2005/8/layout/lProcess1"/>
    <dgm:cxn modelId="{6AF92ED2-1201-407A-9F43-852979879640}" type="presOf" srcId="{D888A80F-534E-47C4-98EB-2534C7599636}" destId="{C157EB28-E08C-4CCA-BEB2-6E598A1C06AF}" srcOrd="0" destOrd="0" presId="urn:microsoft.com/office/officeart/2005/8/layout/lProcess1"/>
    <dgm:cxn modelId="{C3F900D5-B6EB-4024-843F-6B95F72BD6E3}" srcId="{1739D23F-0A50-45D2-9258-9773C7DD1EF2}" destId="{2395F189-BF75-41E2-AE9A-0DC82C85A7E6}" srcOrd="2" destOrd="0" parTransId="{6E361099-DAD2-4998-B4B3-4753558E231B}" sibTransId="{0A863618-B58A-4B14-864D-7894869D374A}"/>
    <dgm:cxn modelId="{0EFAA5D7-73FA-4FD0-AB10-BEC6DFBCBB1A}" type="presOf" srcId="{FE377D07-0AB9-4D79-8988-AC9FD050503D}" destId="{DE2A2DA5-102A-44B2-815D-AAA40013F5B0}" srcOrd="0" destOrd="0" presId="urn:microsoft.com/office/officeart/2005/8/layout/lProcess1"/>
    <dgm:cxn modelId="{F01256DE-78FD-4B30-8AC3-3BAE38416968}" type="presOf" srcId="{B9C7418E-B63F-4935-9438-280A8E16AB84}" destId="{38EFE866-47D7-4ABA-B75F-FA37A0778CD1}" srcOrd="0" destOrd="0" presId="urn:microsoft.com/office/officeart/2005/8/layout/lProcess1"/>
    <dgm:cxn modelId="{ACA668E1-E7B3-4267-BFB1-1785C67AE2E2}" srcId="{0FDAF0A3-789D-4C32-BC83-87C089950097}" destId="{AA485C03-CF7C-42F1-8496-D666A5DB0964}" srcOrd="0" destOrd="0" parTransId="{64D2B8C4-FDBC-4E87-B3C0-F146B1CC71CE}" sibTransId="{9A182B17-DFF2-4580-802D-0028491E977E}"/>
    <dgm:cxn modelId="{090157E7-33D9-49C7-B08D-606D7BD1870B}" srcId="{BF4A22FC-7F92-469A-8967-4B528025B81F}" destId="{7AFE7A14-2050-4532-9DF4-7915AD4536D2}" srcOrd="0" destOrd="0" parTransId="{B9C7418E-B63F-4935-9438-280A8E16AB84}" sibTransId="{8A9DCC2F-C6DF-4A6B-BB56-0A9CB1FC0075}"/>
    <dgm:cxn modelId="{5A37BCEE-3C3E-4459-A5E3-F40AFA82F96D}" type="presOf" srcId="{7AFE7A14-2050-4532-9DF4-7915AD4536D2}" destId="{0AF268B0-EEE5-4516-A0D0-03C28441260D}" srcOrd="0" destOrd="0" presId="urn:microsoft.com/office/officeart/2005/8/layout/lProcess1"/>
    <dgm:cxn modelId="{9EA58213-4329-44B4-BEF3-103E684D2EFF}" type="presParOf" srcId="{145832B2-1EB1-4642-8387-1FF03D245F06}" destId="{ED35B1F4-6779-4C2E-955C-6078EF915DFD}" srcOrd="0" destOrd="0" presId="urn:microsoft.com/office/officeart/2005/8/layout/lProcess1"/>
    <dgm:cxn modelId="{A7F26DB4-8795-4AA3-A072-ABD9CA384899}" type="presParOf" srcId="{ED35B1F4-6779-4C2E-955C-6078EF915DFD}" destId="{1EBA58D6-0003-4D4C-8C96-685A4E96290B}" srcOrd="0" destOrd="0" presId="urn:microsoft.com/office/officeart/2005/8/layout/lProcess1"/>
    <dgm:cxn modelId="{E5DFF529-6061-4331-A402-3C244761A996}" type="presParOf" srcId="{ED35B1F4-6779-4C2E-955C-6078EF915DFD}" destId="{6DC58BB6-3099-4644-A3B7-6B0744CFAA12}" srcOrd="1" destOrd="0" presId="urn:microsoft.com/office/officeart/2005/8/layout/lProcess1"/>
    <dgm:cxn modelId="{1D10A8D8-997A-4AF1-84D9-74803E0ACDBF}" type="presParOf" srcId="{ED35B1F4-6779-4C2E-955C-6078EF915DFD}" destId="{3D0B64D1-8D61-4473-83BE-55358A32BD67}" srcOrd="2" destOrd="0" presId="urn:microsoft.com/office/officeart/2005/8/layout/lProcess1"/>
    <dgm:cxn modelId="{B1FB6B66-90A0-4E5A-A300-6D2E556DF8DC}" type="presParOf" srcId="{ED35B1F4-6779-4C2E-955C-6078EF915DFD}" destId="{368DF779-5183-4B20-A44E-D89198834B60}" srcOrd="3" destOrd="0" presId="urn:microsoft.com/office/officeart/2005/8/layout/lProcess1"/>
    <dgm:cxn modelId="{6701BAF5-11DC-41F6-8931-4833C0FF4248}" type="presParOf" srcId="{ED35B1F4-6779-4C2E-955C-6078EF915DFD}" destId="{644BC86B-EDF9-4087-84BE-7C512066C0BE}" srcOrd="4" destOrd="0" presId="urn:microsoft.com/office/officeart/2005/8/layout/lProcess1"/>
    <dgm:cxn modelId="{79AF5396-0646-4A25-A82A-23BC73381DDB}" type="presParOf" srcId="{ED35B1F4-6779-4C2E-955C-6078EF915DFD}" destId="{7373FE3E-A6EC-4690-A564-A6430C8A0349}" srcOrd="5" destOrd="0" presId="urn:microsoft.com/office/officeart/2005/8/layout/lProcess1"/>
    <dgm:cxn modelId="{68AEC273-1593-42BF-BD62-72B81E35F2B8}" type="presParOf" srcId="{ED35B1F4-6779-4C2E-955C-6078EF915DFD}" destId="{F883DFE1-D38B-4B70-BED0-256B22A06BB6}" srcOrd="6" destOrd="0" presId="urn:microsoft.com/office/officeart/2005/8/layout/lProcess1"/>
    <dgm:cxn modelId="{BC809723-2D5B-48CD-88D0-D04B56FC22E2}" type="presParOf" srcId="{145832B2-1EB1-4642-8387-1FF03D245F06}" destId="{918EC4A2-8878-4BB1-A1B5-77DE47831DE3}" srcOrd="1" destOrd="0" presId="urn:microsoft.com/office/officeart/2005/8/layout/lProcess1"/>
    <dgm:cxn modelId="{6D22592C-824F-4313-AC02-0EBAC097406A}" type="presParOf" srcId="{145832B2-1EB1-4642-8387-1FF03D245F06}" destId="{55EF0863-7C8B-4928-A875-A6D141DA9402}" srcOrd="2" destOrd="0" presId="urn:microsoft.com/office/officeart/2005/8/layout/lProcess1"/>
    <dgm:cxn modelId="{3CB4086D-373C-40E1-B256-4ABBA530CB7F}" type="presParOf" srcId="{55EF0863-7C8B-4928-A875-A6D141DA9402}" destId="{9857FECE-6830-4F61-B8BC-36D3FC124FED}" srcOrd="0" destOrd="0" presId="urn:microsoft.com/office/officeart/2005/8/layout/lProcess1"/>
    <dgm:cxn modelId="{C466141C-D5C6-4A44-BDDC-1658725AA288}" type="presParOf" srcId="{55EF0863-7C8B-4928-A875-A6D141DA9402}" destId="{91C76348-2C74-46A0-9330-BE71323B7920}" srcOrd="1" destOrd="0" presId="urn:microsoft.com/office/officeart/2005/8/layout/lProcess1"/>
    <dgm:cxn modelId="{B76543B3-18EF-4E73-83EF-97D13B868D5D}" type="presParOf" srcId="{55EF0863-7C8B-4928-A875-A6D141DA9402}" destId="{833251EB-C404-415F-8994-CD6EF559750B}" srcOrd="2" destOrd="0" presId="urn:microsoft.com/office/officeart/2005/8/layout/lProcess1"/>
    <dgm:cxn modelId="{62AC30DF-7B8F-47CB-A653-9C4486A64E2D}" type="presParOf" srcId="{55EF0863-7C8B-4928-A875-A6D141DA9402}" destId="{73DF64AB-361D-4157-AB09-08F32AC7E107}" srcOrd="3" destOrd="0" presId="urn:microsoft.com/office/officeart/2005/8/layout/lProcess1"/>
    <dgm:cxn modelId="{9703489B-1F5C-4165-B62C-488C3D426350}" type="presParOf" srcId="{55EF0863-7C8B-4928-A875-A6D141DA9402}" destId="{C6A23B94-DD60-411E-A241-3A5264DCED22}" srcOrd="4" destOrd="0" presId="urn:microsoft.com/office/officeart/2005/8/layout/lProcess1"/>
    <dgm:cxn modelId="{AC6AFF37-13A8-4AC0-9BE8-DD22C26F9B7C}" type="presParOf" srcId="{55EF0863-7C8B-4928-A875-A6D141DA9402}" destId="{C157EB28-E08C-4CCA-BEB2-6E598A1C06AF}" srcOrd="5" destOrd="0" presId="urn:microsoft.com/office/officeart/2005/8/layout/lProcess1"/>
    <dgm:cxn modelId="{CCD24327-2EDC-4DEB-938C-9ADF606345F3}" type="presParOf" srcId="{55EF0863-7C8B-4928-A875-A6D141DA9402}" destId="{F2D6BCCF-6934-471F-9993-828FFB28E3DE}" srcOrd="6" destOrd="0" presId="urn:microsoft.com/office/officeart/2005/8/layout/lProcess1"/>
    <dgm:cxn modelId="{6B0D5D69-3BE9-4328-B4C5-582771143658}" type="presParOf" srcId="{145832B2-1EB1-4642-8387-1FF03D245F06}" destId="{882B2A47-BE37-48F8-985F-18D11EACE151}" srcOrd="3" destOrd="0" presId="urn:microsoft.com/office/officeart/2005/8/layout/lProcess1"/>
    <dgm:cxn modelId="{74E841D3-6BE8-4B7B-BF64-6423ADD662C2}" type="presParOf" srcId="{145832B2-1EB1-4642-8387-1FF03D245F06}" destId="{C32C8F90-3800-42B5-A7DE-0B100DA9E69D}" srcOrd="4" destOrd="0" presId="urn:microsoft.com/office/officeart/2005/8/layout/lProcess1"/>
    <dgm:cxn modelId="{A5C13521-BF1F-4F50-8B97-80CD8EB1B3E3}" type="presParOf" srcId="{C32C8F90-3800-42B5-A7DE-0B100DA9E69D}" destId="{DE2A2DA5-102A-44B2-815D-AAA40013F5B0}" srcOrd="0" destOrd="0" presId="urn:microsoft.com/office/officeart/2005/8/layout/lProcess1"/>
    <dgm:cxn modelId="{3B8409A4-D45B-478F-B1DA-C0005B65DC71}" type="presParOf" srcId="{C32C8F90-3800-42B5-A7DE-0B100DA9E69D}" destId="{6663B273-52B1-4DB3-AC74-55860335CC28}" srcOrd="1" destOrd="0" presId="urn:microsoft.com/office/officeart/2005/8/layout/lProcess1"/>
    <dgm:cxn modelId="{FC0804B9-0492-4B42-8E16-929A8D8F38BB}" type="presParOf" srcId="{C32C8F90-3800-42B5-A7DE-0B100DA9E69D}" destId="{C411B732-557E-4895-98C2-CF6E08F4E95A}" srcOrd="2" destOrd="0" presId="urn:microsoft.com/office/officeart/2005/8/layout/lProcess1"/>
    <dgm:cxn modelId="{EC8D2AA2-5BD9-437A-8ADF-4839573082A5}" type="presParOf" srcId="{145832B2-1EB1-4642-8387-1FF03D245F06}" destId="{10A90BC7-C3F8-4843-BAD5-E4AB5F400EE8}" srcOrd="5" destOrd="0" presId="urn:microsoft.com/office/officeart/2005/8/layout/lProcess1"/>
    <dgm:cxn modelId="{CAE24B06-E2AA-44C4-B193-0C9373B75F3A}" type="presParOf" srcId="{145832B2-1EB1-4642-8387-1FF03D245F06}" destId="{6D2A5A60-5961-498A-AC82-B46A095AB375}" srcOrd="6" destOrd="0" presId="urn:microsoft.com/office/officeart/2005/8/layout/lProcess1"/>
    <dgm:cxn modelId="{3684AF9E-E90B-4171-A0EF-774120FB1E09}" type="presParOf" srcId="{6D2A5A60-5961-498A-AC82-B46A095AB375}" destId="{DADFB76B-094B-4ED7-83C6-6E490447D723}" srcOrd="0" destOrd="0" presId="urn:microsoft.com/office/officeart/2005/8/layout/lProcess1"/>
    <dgm:cxn modelId="{E0568CBE-2D46-4622-97CD-228F43EBF979}" type="presParOf" srcId="{6D2A5A60-5961-498A-AC82-B46A095AB375}" destId="{38EFE866-47D7-4ABA-B75F-FA37A0778CD1}" srcOrd="1" destOrd="0" presId="urn:microsoft.com/office/officeart/2005/8/layout/lProcess1"/>
    <dgm:cxn modelId="{9A5A103B-ED12-4E22-AD8B-90A3C1182D2A}" type="presParOf" srcId="{6D2A5A60-5961-498A-AC82-B46A095AB375}" destId="{0AF268B0-EEE5-4516-A0D0-03C28441260D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7EB31-1CB3-4334-BD6D-948AAFD1B665}">
      <dsp:nvSpPr>
        <dsp:cNvPr id="0" name=""/>
        <dsp:cNvSpPr/>
      </dsp:nvSpPr>
      <dsp:spPr>
        <a:xfrm>
          <a:off x="4162956" y="1113086"/>
          <a:ext cx="2704037" cy="2704037"/>
        </a:xfrm>
        <a:prstGeom prst="ellipse">
          <a:avLst/>
        </a:prstGeom>
        <a:solidFill>
          <a:srgbClr val="0099FF">
            <a:alpha val="49804"/>
          </a:srgb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IMAS</a:t>
          </a:r>
        </a:p>
      </dsp:txBody>
      <dsp:txXfrm>
        <a:off x="4558953" y="1509083"/>
        <a:ext cx="1912043" cy="1912043"/>
      </dsp:txXfrm>
    </dsp:sp>
    <dsp:sp modelId="{55C507EE-E5D5-4563-B1C7-CBF3B6355F94}">
      <dsp:nvSpPr>
        <dsp:cNvPr id="0" name=""/>
        <dsp:cNvSpPr/>
      </dsp:nvSpPr>
      <dsp:spPr>
        <a:xfrm>
          <a:off x="4838965" y="26736"/>
          <a:ext cx="1352018" cy="135201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Entrance &amp; Exit</a:t>
          </a:r>
        </a:p>
      </dsp:txBody>
      <dsp:txXfrm>
        <a:off x="5036963" y="224734"/>
        <a:ext cx="956022" cy="956022"/>
      </dsp:txXfrm>
    </dsp:sp>
    <dsp:sp modelId="{62328CDF-4FAB-4849-BEBB-2924982E9186}">
      <dsp:nvSpPr>
        <dsp:cNvPr id="0" name=""/>
        <dsp:cNvSpPr/>
      </dsp:nvSpPr>
      <dsp:spPr>
        <a:xfrm>
          <a:off x="5971788" y="439050"/>
          <a:ext cx="1352018" cy="135201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Port State Control</a:t>
          </a:r>
        </a:p>
      </dsp:txBody>
      <dsp:txXfrm>
        <a:off x="6169786" y="637048"/>
        <a:ext cx="956022" cy="956022"/>
      </dsp:txXfrm>
    </dsp:sp>
    <dsp:sp modelId="{3ECB4090-8BA4-49F2-B200-43B70E5489D8}">
      <dsp:nvSpPr>
        <dsp:cNvPr id="0" name=""/>
        <dsp:cNvSpPr/>
      </dsp:nvSpPr>
      <dsp:spPr>
        <a:xfrm>
          <a:off x="6574550" y="1483065"/>
          <a:ext cx="1352018" cy="135201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Communication</a:t>
          </a:r>
        </a:p>
      </dsp:txBody>
      <dsp:txXfrm>
        <a:off x="6772548" y="1681063"/>
        <a:ext cx="956022" cy="956022"/>
      </dsp:txXfrm>
    </dsp:sp>
    <dsp:sp modelId="{E64F8703-4285-4187-825C-5A7CA01529E8}">
      <dsp:nvSpPr>
        <dsp:cNvPr id="0" name=""/>
        <dsp:cNvSpPr/>
      </dsp:nvSpPr>
      <dsp:spPr>
        <a:xfrm>
          <a:off x="6365213" y="2670275"/>
          <a:ext cx="1352018" cy="1352018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Salvation</a:t>
          </a:r>
        </a:p>
      </dsp:txBody>
      <dsp:txXfrm>
        <a:off x="6563211" y="2868273"/>
        <a:ext cx="956022" cy="956022"/>
      </dsp:txXfrm>
    </dsp:sp>
    <dsp:sp modelId="{37508581-4C15-48E7-A474-F987F03793CB}">
      <dsp:nvSpPr>
        <dsp:cNvPr id="0" name=""/>
        <dsp:cNvSpPr/>
      </dsp:nvSpPr>
      <dsp:spPr>
        <a:xfrm>
          <a:off x="5441727" y="3445171"/>
          <a:ext cx="1352018" cy="135201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Vessel Registration</a:t>
          </a:r>
        </a:p>
      </dsp:txBody>
      <dsp:txXfrm>
        <a:off x="5639725" y="3643169"/>
        <a:ext cx="956022" cy="956022"/>
      </dsp:txXfrm>
    </dsp:sp>
    <dsp:sp modelId="{F9E83C41-1E72-498B-B240-9C47036FD8AC}">
      <dsp:nvSpPr>
        <dsp:cNvPr id="0" name=""/>
        <dsp:cNvSpPr/>
      </dsp:nvSpPr>
      <dsp:spPr>
        <a:xfrm>
          <a:off x="4236203" y="3445171"/>
          <a:ext cx="1352018" cy="135201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Salvation</a:t>
          </a:r>
        </a:p>
      </dsp:txBody>
      <dsp:txXfrm>
        <a:off x="4434201" y="3643169"/>
        <a:ext cx="956022" cy="956022"/>
      </dsp:txXfrm>
    </dsp:sp>
    <dsp:sp modelId="{7361023E-D993-4C0B-B4B9-5CA13C042A80}">
      <dsp:nvSpPr>
        <dsp:cNvPr id="0" name=""/>
        <dsp:cNvSpPr/>
      </dsp:nvSpPr>
      <dsp:spPr>
        <a:xfrm>
          <a:off x="3312718" y="2670275"/>
          <a:ext cx="1352018" cy="135201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Reports</a:t>
          </a:r>
        </a:p>
      </dsp:txBody>
      <dsp:txXfrm>
        <a:off x="3510716" y="2868273"/>
        <a:ext cx="956022" cy="956022"/>
      </dsp:txXfrm>
    </dsp:sp>
    <dsp:sp modelId="{5C48BB4A-D378-4613-A933-13B5F7A0E027}">
      <dsp:nvSpPr>
        <dsp:cNvPr id="0" name=""/>
        <dsp:cNvSpPr/>
      </dsp:nvSpPr>
      <dsp:spPr>
        <a:xfrm>
          <a:off x="3103380" y="1483065"/>
          <a:ext cx="1352018" cy="135201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</a:t>
          </a:r>
        </a:p>
      </dsp:txBody>
      <dsp:txXfrm>
        <a:off x="3301378" y="1681063"/>
        <a:ext cx="956022" cy="956022"/>
      </dsp:txXfrm>
    </dsp:sp>
    <dsp:sp modelId="{0B61DAE9-92D6-4DA8-A176-FCF9B8A4FD26}">
      <dsp:nvSpPr>
        <dsp:cNvPr id="0" name=""/>
        <dsp:cNvSpPr/>
      </dsp:nvSpPr>
      <dsp:spPr>
        <a:xfrm>
          <a:off x="3706143" y="439050"/>
          <a:ext cx="1352018" cy="1352018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Maritime Safety</a:t>
          </a:r>
        </a:p>
      </dsp:txBody>
      <dsp:txXfrm>
        <a:off x="3904141" y="637048"/>
        <a:ext cx="956022" cy="9560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436FB-3E64-4BDB-A97F-38844D5A2189}">
      <dsp:nvSpPr>
        <dsp:cNvPr id="0" name=""/>
        <dsp:cNvSpPr/>
      </dsp:nvSpPr>
      <dsp:spPr>
        <a:xfrm>
          <a:off x="1316652" y="173937"/>
          <a:ext cx="3451992" cy="1198831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30E46-7B2F-48A1-BF04-26A102687C2D}">
      <dsp:nvSpPr>
        <dsp:cNvPr id="0" name=""/>
        <dsp:cNvSpPr/>
      </dsp:nvSpPr>
      <dsp:spPr>
        <a:xfrm>
          <a:off x="2713505" y="3109469"/>
          <a:ext cx="668990" cy="428154"/>
        </a:xfrm>
        <a:prstGeom prst="down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50BC7-3AA9-4274-A3FF-E0B27D95E118}">
      <dsp:nvSpPr>
        <dsp:cNvPr id="0" name=""/>
        <dsp:cNvSpPr/>
      </dsp:nvSpPr>
      <dsp:spPr>
        <a:xfrm>
          <a:off x="1442422" y="3451992"/>
          <a:ext cx="3211155" cy="802788"/>
        </a:xfrm>
        <a:prstGeom prst="rect">
          <a:avLst/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Almost all concerns addressed</a:t>
          </a:r>
        </a:p>
      </dsp:txBody>
      <dsp:txXfrm>
        <a:off x="1442422" y="3451992"/>
        <a:ext cx="3211155" cy="802788"/>
      </dsp:txXfrm>
    </dsp:sp>
    <dsp:sp modelId="{7E1ABD6B-C1F1-4F8F-A155-286ADF219C1B}">
      <dsp:nvSpPr>
        <dsp:cNvPr id="0" name=""/>
        <dsp:cNvSpPr/>
      </dsp:nvSpPr>
      <dsp:spPr>
        <a:xfrm>
          <a:off x="2571679" y="1465357"/>
          <a:ext cx="1204183" cy="12041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DevOps</a:t>
          </a:r>
        </a:p>
      </dsp:txBody>
      <dsp:txXfrm>
        <a:off x="2748028" y="1641706"/>
        <a:ext cx="851485" cy="851485"/>
      </dsp:txXfrm>
    </dsp:sp>
    <dsp:sp modelId="{FCD70BBB-4D16-478A-8E68-86FABAA88709}">
      <dsp:nvSpPr>
        <dsp:cNvPr id="0" name=""/>
        <dsp:cNvSpPr/>
      </dsp:nvSpPr>
      <dsp:spPr>
        <a:xfrm>
          <a:off x="1710018" y="561952"/>
          <a:ext cx="1204183" cy="12041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AlwaysOn</a:t>
          </a:r>
        </a:p>
      </dsp:txBody>
      <dsp:txXfrm>
        <a:off x="1886367" y="738301"/>
        <a:ext cx="851485" cy="851485"/>
      </dsp:txXfrm>
    </dsp:sp>
    <dsp:sp modelId="{0FE60062-F04B-4884-9218-585ADB40B0C9}">
      <dsp:nvSpPr>
        <dsp:cNvPr id="0" name=""/>
        <dsp:cNvSpPr/>
      </dsp:nvSpPr>
      <dsp:spPr>
        <a:xfrm>
          <a:off x="1174826" y="26759"/>
          <a:ext cx="3746348" cy="299707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436FB-3E64-4BDB-A97F-38844D5A2189}">
      <dsp:nvSpPr>
        <dsp:cNvPr id="0" name=""/>
        <dsp:cNvSpPr/>
      </dsp:nvSpPr>
      <dsp:spPr>
        <a:xfrm>
          <a:off x="1871304" y="173937"/>
          <a:ext cx="3451992" cy="1198831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30E46-7B2F-48A1-BF04-26A102687C2D}">
      <dsp:nvSpPr>
        <dsp:cNvPr id="0" name=""/>
        <dsp:cNvSpPr/>
      </dsp:nvSpPr>
      <dsp:spPr>
        <a:xfrm>
          <a:off x="3268157" y="3109469"/>
          <a:ext cx="668990" cy="428154"/>
        </a:xfrm>
        <a:prstGeom prst="down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50BC7-3AA9-4274-A3FF-E0B27D95E118}">
      <dsp:nvSpPr>
        <dsp:cNvPr id="0" name=""/>
        <dsp:cNvSpPr/>
      </dsp:nvSpPr>
      <dsp:spPr>
        <a:xfrm>
          <a:off x="1997075" y="3451992"/>
          <a:ext cx="3211155" cy="802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Almost all concerns addressed</a:t>
          </a:r>
        </a:p>
      </dsp:txBody>
      <dsp:txXfrm>
        <a:off x="1997075" y="3451992"/>
        <a:ext cx="3211155" cy="802788"/>
      </dsp:txXfrm>
    </dsp:sp>
    <dsp:sp modelId="{7E1ABD6B-C1F1-4F8F-A155-286ADF219C1B}">
      <dsp:nvSpPr>
        <dsp:cNvPr id="0" name=""/>
        <dsp:cNvSpPr/>
      </dsp:nvSpPr>
      <dsp:spPr>
        <a:xfrm>
          <a:off x="3126331" y="1465357"/>
          <a:ext cx="1204183" cy="12041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DevOps</a:t>
          </a:r>
        </a:p>
      </dsp:txBody>
      <dsp:txXfrm>
        <a:off x="3302680" y="1641706"/>
        <a:ext cx="851485" cy="851485"/>
      </dsp:txXfrm>
    </dsp:sp>
    <dsp:sp modelId="{FCD70BBB-4D16-478A-8E68-86FABAA88709}">
      <dsp:nvSpPr>
        <dsp:cNvPr id="0" name=""/>
        <dsp:cNvSpPr/>
      </dsp:nvSpPr>
      <dsp:spPr>
        <a:xfrm>
          <a:off x="2264671" y="561952"/>
          <a:ext cx="1204183" cy="12041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ARR</a:t>
          </a:r>
        </a:p>
      </dsp:txBody>
      <dsp:txXfrm>
        <a:off x="2441020" y="738301"/>
        <a:ext cx="851485" cy="851485"/>
      </dsp:txXfrm>
    </dsp:sp>
    <dsp:sp modelId="{0FE60062-F04B-4884-9218-585ADB40B0C9}">
      <dsp:nvSpPr>
        <dsp:cNvPr id="0" name=""/>
        <dsp:cNvSpPr/>
      </dsp:nvSpPr>
      <dsp:spPr>
        <a:xfrm>
          <a:off x="1729478" y="26759"/>
          <a:ext cx="3746348" cy="299707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9F4B1-1697-419B-85BC-FD318EBD63E7}">
      <dsp:nvSpPr>
        <dsp:cNvPr id="0" name=""/>
        <dsp:cNvSpPr/>
      </dsp:nvSpPr>
      <dsp:spPr>
        <a:xfrm>
          <a:off x="4525746" y="1556198"/>
          <a:ext cx="1977995" cy="171104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IMAS</a:t>
          </a:r>
        </a:p>
      </dsp:txBody>
      <dsp:txXfrm>
        <a:off x="4853528" y="1839742"/>
        <a:ext cx="1322431" cy="1143958"/>
      </dsp:txXfrm>
    </dsp:sp>
    <dsp:sp modelId="{B933F54A-A836-402F-8449-99AEC7EC8D4A}">
      <dsp:nvSpPr>
        <dsp:cNvPr id="0" name=""/>
        <dsp:cNvSpPr/>
      </dsp:nvSpPr>
      <dsp:spPr>
        <a:xfrm>
          <a:off x="5764352" y="737578"/>
          <a:ext cx="746292" cy="643029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953C9-1343-4F1F-A485-899612ABF9F6}">
      <dsp:nvSpPr>
        <dsp:cNvPr id="0" name=""/>
        <dsp:cNvSpPr/>
      </dsp:nvSpPr>
      <dsp:spPr>
        <a:xfrm>
          <a:off x="4707948" y="0"/>
          <a:ext cx="1620953" cy="140231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Foreign Ports &amp; PMO</a:t>
          </a:r>
        </a:p>
      </dsp:txBody>
      <dsp:txXfrm>
        <a:off x="4976575" y="232394"/>
        <a:ext cx="1083699" cy="937527"/>
      </dsp:txXfrm>
    </dsp:sp>
    <dsp:sp modelId="{13408635-0BF4-4D1B-BB01-C267F859D53A}">
      <dsp:nvSpPr>
        <dsp:cNvPr id="0" name=""/>
        <dsp:cNvSpPr/>
      </dsp:nvSpPr>
      <dsp:spPr>
        <a:xfrm>
          <a:off x="6635333" y="1939700"/>
          <a:ext cx="746292" cy="643029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6B3A0-446C-47C3-890B-C863DDE3D4E4}">
      <dsp:nvSpPr>
        <dsp:cNvPr id="0" name=""/>
        <dsp:cNvSpPr/>
      </dsp:nvSpPr>
      <dsp:spPr>
        <a:xfrm>
          <a:off x="6194551" y="862517"/>
          <a:ext cx="1620953" cy="140231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1445890"/>
            <a:satOff val="6572"/>
            <a:lumOff val="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Internal Ports &amp; PMO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63178" y="1094911"/>
        <a:ext cx="1083699" cy="937527"/>
      </dsp:txXfrm>
    </dsp:sp>
    <dsp:sp modelId="{5B9D6F46-E59E-40AE-B660-5F5FCCD06AAB}">
      <dsp:nvSpPr>
        <dsp:cNvPr id="0" name=""/>
        <dsp:cNvSpPr/>
      </dsp:nvSpPr>
      <dsp:spPr>
        <a:xfrm>
          <a:off x="6030293" y="3296671"/>
          <a:ext cx="746292" cy="643029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2644F-A2DA-4334-943E-60934DD0C312}">
      <dsp:nvSpPr>
        <dsp:cNvPr id="0" name=""/>
        <dsp:cNvSpPr/>
      </dsp:nvSpPr>
      <dsp:spPr>
        <a:xfrm>
          <a:off x="6194551" y="2558127"/>
          <a:ext cx="1620953" cy="140231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2891779"/>
            <a:satOff val="13144"/>
            <a:lumOff val="7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Shipping Agencies &amp; Trading Companies</a:t>
          </a:r>
        </a:p>
      </dsp:txBody>
      <dsp:txXfrm>
        <a:off x="6463178" y="2790521"/>
        <a:ext cx="1083699" cy="937527"/>
      </dsp:txXfrm>
    </dsp:sp>
    <dsp:sp modelId="{5C5BE867-21FA-449E-9C07-D2E0DF23EAB9}">
      <dsp:nvSpPr>
        <dsp:cNvPr id="0" name=""/>
        <dsp:cNvSpPr/>
      </dsp:nvSpPr>
      <dsp:spPr>
        <a:xfrm>
          <a:off x="4529427" y="3437529"/>
          <a:ext cx="746292" cy="643029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69F45-6225-4D9E-8170-EE63A041DDBA}">
      <dsp:nvSpPr>
        <dsp:cNvPr id="0" name=""/>
        <dsp:cNvSpPr/>
      </dsp:nvSpPr>
      <dsp:spPr>
        <a:xfrm>
          <a:off x="4707948" y="3421610"/>
          <a:ext cx="1620953" cy="140231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4337669"/>
            <a:satOff val="19715"/>
            <a:lumOff val="11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Presidential Administration</a:t>
          </a:r>
        </a:p>
      </dsp:txBody>
      <dsp:txXfrm>
        <a:off x="4976575" y="3654004"/>
        <a:ext cx="1083699" cy="937527"/>
      </dsp:txXfrm>
    </dsp:sp>
    <dsp:sp modelId="{19E962C6-275B-422B-8A12-D7BE6138F3BA}">
      <dsp:nvSpPr>
        <dsp:cNvPr id="0" name=""/>
        <dsp:cNvSpPr/>
      </dsp:nvSpPr>
      <dsp:spPr>
        <a:xfrm>
          <a:off x="3644183" y="2235889"/>
          <a:ext cx="746292" cy="643029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ED98E-6B87-43E0-A2BE-302F2891B149}">
      <dsp:nvSpPr>
        <dsp:cNvPr id="0" name=""/>
        <dsp:cNvSpPr/>
      </dsp:nvSpPr>
      <dsp:spPr>
        <a:xfrm>
          <a:off x="3214444" y="2559092"/>
          <a:ext cx="1620953" cy="140231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5783559"/>
            <a:satOff val="26287"/>
            <a:lumOff val="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Oil Refining &amp; Distribution Companies</a:t>
          </a:r>
        </a:p>
      </dsp:txBody>
      <dsp:txXfrm>
        <a:off x="3483071" y="2791486"/>
        <a:ext cx="1083699" cy="937527"/>
      </dsp:txXfrm>
    </dsp:sp>
    <dsp:sp modelId="{24198088-B0BC-4331-8B0E-3886411977AB}">
      <dsp:nvSpPr>
        <dsp:cNvPr id="0" name=""/>
        <dsp:cNvSpPr/>
      </dsp:nvSpPr>
      <dsp:spPr>
        <a:xfrm>
          <a:off x="3214444" y="860588"/>
          <a:ext cx="1620953" cy="140231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7229448"/>
            <a:satOff val="32859"/>
            <a:lumOff val="1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Anti-Trafficking Headquarters</a:t>
          </a:r>
        </a:p>
      </dsp:txBody>
      <dsp:txXfrm>
        <a:off x="3483071" y="1092982"/>
        <a:ext cx="1083699" cy="9375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7BDC0-2D8B-4E08-A3A6-215C0CA94481}">
      <dsp:nvSpPr>
        <dsp:cNvPr id="0" name=""/>
        <dsp:cNvSpPr/>
      </dsp:nvSpPr>
      <dsp:spPr>
        <a:xfrm>
          <a:off x="303669" y="2589"/>
          <a:ext cx="960383" cy="4801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Front End</a:t>
          </a:r>
        </a:p>
      </dsp:txBody>
      <dsp:txXfrm>
        <a:off x="317733" y="16653"/>
        <a:ext cx="932255" cy="452063"/>
      </dsp:txXfrm>
    </dsp:sp>
    <dsp:sp modelId="{C996C9FC-DBE0-4EE5-B9B2-E1BFFC7BF5EE}">
      <dsp:nvSpPr>
        <dsp:cNvPr id="0" name=""/>
        <dsp:cNvSpPr/>
      </dsp:nvSpPr>
      <dsp:spPr>
        <a:xfrm>
          <a:off x="399707" y="482780"/>
          <a:ext cx="96038" cy="360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143"/>
              </a:lnTo>
              <a:lnTo>
                <a:pt x="96038" y="36014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59546-4A5B-4622-A3B8-37E50F0A3659}">
      <dsp:nvSpPr>
        <dsp:cNvPr id="0" name=""/>
        <dsp:cNvSpPr/>
      </dsp:nvSpPr>
      <dsp:spPr>
        <a:xfrm>
          <a:off x="495745" y="602828"/>
          <a:ext cx="768306" cy="480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Angular 7</a:t>
          </a:r>
        </a:p>
      </dsp:txBody>
      <dsp:txXfrm>
        <a:off x="509809" y="616892"/>
        <a:ext cx="740178" cy="452063"/>
      </dsp:txXfrm>
    </dsp:sp>
    <dsp:sp modelId="{2F3973CF-EABE-46E1-8CF9-939E7CD4CCAA}">
      <dsp:nvSpPr>
        <dsp:cNvPr id="0" name=""/>
        <dsp:cNvSpPr/>
      </dsp:nvSpPr>
      <dsp:spPr>
        <a:xfrm>
          <a:off x="399707" y="482780"/>
          <a:ext cx="96038" cy="960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383"/>
              </a:lnTo>
              <a:lnTo>
                <a:pt x="96038" y="96038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3EBC3-2504-4E23-9FB8-E6E431A74E4A}">
      <dsp:nvSpPr>
        <dsp:cNvPr id="0" name=""/>
        <dsp:cNvSpPr/>
      </dsp:nvSpPr>
      <dsp:spPr>
        <a:xfrm>
          <a:off x="495745" y="1203068"/>
          <a:ext cx="768306" cy="480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AngularJS</a:t>
          </a:r>
        </a:p>
      </dsp:txBody>
      <dsp:txXfrm>
        <a:off x="509809" y="1217132"/>
        <a:ext cx="740178" cy="452063"/>
      </dsp:txXfrm>
    </dsp:sp>
    <dsp:sp modelId="{21F18A6D-859B-4070-B47F-203CBD229EF3}">
      <dsp:nvSpPr>
        <dsp:cNvPr id="0" name=""/>
        <dsp:cNvSpPr/>
      </dsp:nvSpPr>
      <dsp:spPr>
        <a:xfrm>
          <a:off x="399707" y="482780"/>
          <a:ext cx="96038" cy="1560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623"/>
              </a:lnTo>
              <a:lnTo>
                <a:pt x="96038" y="156062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D4EFE-C588-45C8-B159-CBCFEA813042}">
      <dsp:nvSpPr>
        <dsp:cNvPr id="0" name=""/>
        <dsp:cNvSpPr/>
      </dsp:nvSpPr>
      <dsp:spPr>
        <a:xfrm>
          <a:off x="495745" y="1803308"/>
          <a:ext cx="768306" cy="480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TypeScript</a:t>
          </a:r>
        </a:p>
      </dsp:txBody>
      <dsp:txXfrm>
        <a:off x="509809" y="1817372"/>
        <a:ext cx="740178" cy="452063"/>
      </dsp:txXfrm>
    </dsp:sp>
    <dsp:sp modelId="{122C750C-D88E-47F9-81A1-39BEF0A278CE}">
      <dsp:nvSpPr>
        <dsp:cNvPr id="0" name=""/>
        <dsp:cNvSpPr/>
      </dsp:nvSpPr>
      <dsp:spPr>
        <a:xfrm>
          <a:off x="399707" y="482780"/>
          <a:ext cx="96038" cy="2160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0862"/>
              </a:lnTo>
              <a:lnTo>
                <a:pt x="96038" y="2160862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A55D2-4D2E-4FAD-9079-657AB3D95B05}">
      <dsp:nvSpPr>
        <dsp:cNvPr id="0" name=""/>
        <dsp:cNvSpPr/>
      </dsp:nvSpPr>
      <dsp:spPr>
        <a:xfrm>
          <a:off x="495745" y="2403547"/>
          <a:ext cx="768306" cy="480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ASP. Net Razor</a:t>
          </a:r>
        </a:p>
      </dsp:txBody>
      <dsp:txXfrm>
        <a:off x="509809" y="2417611"/>
        <a:ext cx="740178" cy="452063"/>
      </dsp:txXfrm>
    </dsp:sp>
    <dsp:sp modelId="{76161B15-7AC4-47D9-AD07-E8CB1CDE6D56}">
      <dsp:nvSpPr>
        <dsp:cNvPr id="0" name=""/>
        <dsp:cNvSpPr/>
      </dsp:nvSpPr>
      <dsp:spPr>
        <a:xfrm>
          <a:off x="1504148" y="2589"/>
          <a:ext cx="960383" cy="4801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Back End</a:t>
          </a:r>
        </a:p>
      </dsp:txBody>
      <dsp:txXfrm>
        <a:off x="1518212" y="16653"/>
        <a:ext cx="932255" cy="452063"/>
      </dsp:txXfrm>
    </dsp:sp>
    <dsp:sp modelId="{ACF95ABA-0FFA-4EF6-87BA-B4D6408C310D}">
      <dsp:nvSpPr>
        <dsp:cNvPr id="0" name=""/>
        <dsp:cNvSpPr/>
      </dsp:nvSpPr>
      <dsp:spPr>
        <a:xfrm>
          <a:off x="1600186" y="482780"/>
          <a:ext cx="96038" cy="360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143"/>
              </a:lnTo>
              <a:lnTo>
                <a:pt x="96038" y="36014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C389C-3ED6-435E-8AA9-F188EB96B22C}">
      <dsp:nvSpPr>
        <dsp:cNvPr id="0" name=""/>
        <dsp:cNvSpPr/>
      </dsp:nvSpPr>
      <dsp:spPr>
        <a:xfrm>
          <a:off x="1696225" y="602828"/>
          <a:ext cx="768306" cy="480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.NET Framework 4.7</a:t>
          </a:r>
        </a:p>
      </dsp:txBody>
      <dsp:txXfrm>
        <a:off x="1710289" y="616892"/>
        <a:ext cx="740178" cy="452063"/>
      </dsp:txXfrm>
    </dsp:sp>
    <dsp:sp modelId="{92B9C569-482B-4F54-953E-3740EA570068}">
      <dsp:nvSpPr>
        <dsp:cNvPr id="0" name=""/>
        <dsp:cNvSpPr/>
      </dsp:nvSpPr>
      <dsp:spPr>
        <a:xfrm>
          <a:off x="1600186" y="482780"/>
          <a:ext cx="96038" cy="960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383"/>
              </a:lnTo>
              <a:lnTo>
                <a:pt x="96038" y="96038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DC3A3-B623-4150-BBF8-06E5235FE396}">
      <dsp:nvSpPr>
        <dsp:cNvPr id="0" name=""/>
        <dsp:cNvSpPr/>
      </dsp:nvSpPr>
      <dsp:spPr>
        <a:xfrm>
          <a:off x="1696225" y="1203068"/>
          <a:ext cx="768306" cy="480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.NET Core 3.1</a:t>
          </a:r>
        </a:p>
      </dsp:txBody>
      <dsp:txXfrm>
        <a:off x="1710289" y="1217132"/>
        <a:ext cx="740178" cy="452063"/>
      </dsp:txXfrm>
    </dsp:sp>
    <dsp:sp modelId="{2F115A96-3220-4306-A37C-3B8B91C62529}">
      <dsp:nvSpPr>
        <dsp:cNvPr id="0" name=""/>
        <dsp:cNvSpPr/>
      </dsp:nvSpPr>
      <dsp:spPr>
        <a:xfrm>
          <a:off x="1600186" y="482780"/>
          <a:ext cx="96038" cy="1560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0623"/>
              </a:lnTo>
              <a:lnTo>
                <a:pt x="96038" y="156062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6749C-79FC-46E1-B863-444218AE52AE}">
      <dsp:nvSpPr>
        <dsp:cNvPr id="0" name=""/>
        <dsp:cNvSpPr/>
      </dsp:nvSpPr>
      <dsp:spPr>
        <a:xfrm>
          <a:off x="1696225" y="1803308"/>
          <a:ext cx="768306" cy="480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C#</a:t>
          </a:r>
        </a:p>
      </dsp:txBody>
      <dsp:txXfrm>
        <a:off x="1710289" y="1817372"/>
        <a:ext cx="740178" cy="452063"/>
      </dsp:txXfrm>
    </dsp:sp>
    <dsp:sp modelId="{6139A965-6D64-44A1-B1D0-39A66F99E657}">
      <dsp:nvSpPr>
        <dsp:cNvPr id="0" name=""/>
        <dsp:cNvSpPr/>
      </dsp:nvSpPr>
      <dsp:spPr>
        <a:xfrm>
          <a:off x="1600186" y="482780"/>
          <a:ext cx="96038" cy="2160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0862"/>
              </a:lnTo>
              <a:lnTo>
                <a:pt x="96038" y="2160862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84720-2499-4CFE-8AC4-CD1DA8C3B2F6}">
      <dsp:nvSpPr>
        <dsp:cNvPr id="0" name=""/>
        <dsp:cNvSpPr/>
      </dsp:nvSpPr>
      <dsp:spPr>
        <a:xfrm>
          <a:off x="1696225" y="2403547"/>
          <a:ext cx="768306" cy="480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MSMQ</a:t>
          </a:r>
        </a:p>
      </dsp:txBody>
      <dsp:txXfrm>
        <a:off x="1710289" y="2417611"/>
        <a:ext cx="740178" cy="452063"/>
      </dsp:txXfrm>
    </dsp:sp>
    <dsp:sp modelId="{5CCE67B2-3AB5-4BDD-B1E4-3F3C730E1280}">
      <dsp:nvSpPr>
        <dsp:cNvPr id="0" name=""/>
        <dsp:cNvSpPr/>
      </dsp:nvSpPr>
      <dsp:spPr>
        <a:xfrm>
          <a:off x="1600186" y="482780"/>
          <a:ext cx="96038" cy="2761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1102"/>
              </a:lnTo>
              <a:lnTo>
                <a:pt x="96038" y="2761102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3BA31-E216-4318-96FB-5B52DA0921E8}">
      <dsp:nvSpPr>
        <dsp:cNvPr id="0" name=""/>
        <dsp:cNvSpPr/>
      </dsp:nvSpPr>
      <dsp:spPr>
        <a:xfrm>
          <a:off x="1696225" y="3003787"/>
          <a:ext cx="768306" cy="480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Rest API</a:t>
          </a:r>
        </a:p>
      </dsp:txBody>
      <dsp:txXfrm>
        <a:off x="1710289" y="3017851"/>
        <a:ext cx="740178" cy="452063"/>
      </dsp:txXfrm>
    </dsp:sp>
    <dsp:sp modelId="{A19FCB90-B22B-4D99-BA3F-3458A9B20FA6}">
      <dsp:nvSpPr>
        <dsp:cNvPr id="0" name=""/>
        <dsp:cNvSpPr/>
      </dsp:nvSpPr>
      <dsp:spPr>
        <a:xfrm>
          <a:off x="1600186" y="482780"/>
          <a:ext cx="96038" cy="336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1342"/>
              </a:lnTo>
              <a:lnTo>
                <a:pt x="96038" y="3361342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B3219-82F3-400F-9075-6DDB60EE30A8}">
      <dsp:nvSpPr>
        <dsp:cNvPr id="0" name=""/>
        <dsp:cNvSpPr/>
      </dsp:nvSpPr>
      <dsp:spPr>
        <a:xfrm>
          <a:off x="1696225" y="3604027"/>
          <a:ext cx="768306" cy="480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SOAP Web Services</a:t>
          </a:r>
        </a:p>
      </dsp:txBody>
      <dsp:txXfrm>
        <a:off x="1710289" y="3618091"/>
        <a:ext cx="740178" cy="452063"/>
      </dsp:txXfrm>
    </dsp:sp>
    <dsp:sp modelId="{86DC32C7-A347-4CFA-B76B-F588C184F803}">
      <dsp:nvSpPr>
        <dsp:cNvPr id="0" name=""/>
        <dsp:cNvSpPr/>
      </dsp:nvSpPr>
      <dsp:spPr>
        <a:xfrm>
          <a:off x="2704627" y="2589"/>
          <a:ext cx="960383" cy="4801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Database</a:t>
          </a:r>
        </a:p>
      </dsp:txBody>
      <dsp:txXfrm>
        <a:off x="2718691" y="16653"/>
        <a:ext cx="932255" cy="452063"/>
      </dsp:txXfrm>
    </dsp:sp>
    <dsp:sp modelId="{B14093EE-F6D1-4FA9-8924-2BEA9313D1A6}">
      <dsp:nvSpPr>
        <dsp:cNvPr id="0" name=""/>
        <dsp:cNvSpPr/>
      </dsp:nvSpPr>
      <dsp:spPr>
        <a:xfrm>
          <a:off x="2800666" y="482780"/>
          <a:ext cx="96038" cy="360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143"/>
              </a:lnTo>
              <a:lnTo>
                <a:pt x="96038" y="36014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0CC83-E19A-43F2-81D0-49828815578A}">
      <dsp:nvSpPr>
        <dsp:cNvPr id="0" name=""/>
        <dsp:cNvSpPr/>
      </dsp:nvSpPr>
      <dsp:spPr>
        <a:xfrm>
          <a:off x="2896704" y="602828"/>
          <a:ext cx="768306" cy="480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SQL Server</a:t>
          </a:r>
        </a:p>
      </dsp:txBody>
      <dsp:txXfrm>
        <a:off x="2910768" y="616892"/>
        <a:ext cx="740178" cy="452063"/>
      </dsp:txXfrm>
    </dsp:sp>
    <dsp:sp modelId="{D12958C0-0CAC-413E-B7E4-20B9789229EE}">
      <dsp:nvSpPr>
        <dsp:cNvPr id="0" name=""/>
        <dsp:cNvSpPr/>
      </dsp:nvSpPr>
      <dsp:spPr>
        <a:xfrm>
          <a:off x="3905107" y="2589"/>
          <a:ext cx="960383" cy="4801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Application Server</a:t>
          </a:r>
        </a:p>
      </dsp:txBody>
      <dsp:txXfrm>
        <a:off x="3919171" y="16653"/>
        <a:ext cx="932255" cy="452063"/>
      </dsp:txXfrm>
    </dsp:sp>
    <dsp:sp modelId="{E58F814E-0780-4E9A-A89D-32C1EE97DBBB}">
      <dsp:nvSpPr>
        <dsp:cNvPr id="0" name=""/>
        <dsp:cNvSpPr/>
      </dsp:nvSpPr>
      <dsp:spPr>
        <a:xfrm>
          <a:off x="4001145" y="482780"/>
          <a:ext cx="96038" cy="360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143"/>
              </a:lnTo>
              <a:lnTo>
                <a:pt x="96038" y="36014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1AA01-2A50-4118-8A79-F0E54D90DBEE}">
      <dsp:nvSpPr>
        <dsp:cNvPr id="0" name=""/>
        <dsp:cNvSpPr/>
      </dsp:nvSpPr>
      <dsp:spPr>
        <a:xfrm>
          <a:off x="4097183" y="602828"/>
          <a:ext cx="768306" cy="480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IIS</a:t>
          </a:r>
        </a:p>
      </dsp:txBody>
      <dsp:txXfrm>
        <a:off x="4111247" y="616892"/>
        <a:ext cx="740178" cy="452063"/>
      </dsp:txXfrm>
    </dsp:sp>
    <dsp:sp modelId="{72BA0825-F672-4DB1-8A16-87BD08DAD3AE}">
      <dsp:nvSpPr>
        <dsp:cNvPr id="0" name=""/>
        <dsp:cNvSpPr/>
      </dsp:nvSpPr>
      <dsp:spPr>
        <a:xfrm>
          <a:off x="4001145" y="482780"/>
          <a:ext cx="96038" cy="960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383"/>
              </a:lnTo>
              <a:lnTo>
                <a:pt x="96038" y="96038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0483C-6EDB-4302-80A7-11AA8C88EC6C}">
      <dsp:nvSpPr>
        <dsp:cNvPr id="0" name=""/>
        <dsp:cNvSpPr/>
      </dsp:nvSpPr>
      <dsp:spPr>
        <a:xfrm>
          <a:off x="4097183" y="1203068"/>
          <a:ext cx="768306" cy="480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ARR</a:t>
          </a:r>
        </a:p>
      </dsp:txBody>
      <dsp:txXfrm>
        <a:off x="4111247" y="1217132"/>
        <a:ext cx="740178" cy="452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B62A4-3068-47A7-B15C-ABDBA325BAB3}">
      <dsp:nvSpPr>
        <dsp:cNvPr id="0" name=""/>
        <dsp:cNvSpPr/>
      </dsp:nvSpPr>
      <dsp:spPr>
        <a:xfrm>
          <a:off x="893" y="182980"/>
          <a:ext cx="1026440" cy="5132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 End</a:t>
          </a:r>
        </a:p>
      </dsp:txBody>
      <dsp:txXfrm>
        <a:off x="15925" y="198012"/>
        <a:ext cx="996376" cy="483156"/>
      </dsp:txXfrm>
    </dsp:sp>
    <dsp:sp modelId="{18B73BAC-2A43-4DE2-8D5E-F8773CCA97A1}">
      <dsp:nvSpPr>
        <dsp:cNvPr id="0" name=""/>
        <dsp:cNvSpPr/>
      </dsp:nvSpPr>
      <dsp:spPr>
        <a:xfrm>
          <a:off x="103537" y="696200"/>
          <a:ext cx="102644" cy="384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915"/>
              </a:lnTo>
              <a:lnTo>
                <a:pt x="102644" y="384915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5C4DF-2108-4E36-B871-537F8C4E3BA9}">
      <dsp:nvSpPr>
        <dsp:cNvPr id="0" name=""/>
        <dsp:cNvSpPr/>
      </dsp:nvSpPr>
      <dsp:spPr>
        <a:xfrm>
          <a:off x="206181" y="824505"/>
          <a:ext cx="821152" cy="5132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AngularJS</a:t>
          </a:r>
        </a:p>
      </dsp:txBody>
      <dsp:txXfrm>
        <a:off x="221213" y="839537"/>
        <a:ext cx="791088" cy="483156"/>
      </dsp:txXfrm>
    </dsp:sp>
    <dsp:sp modelId="{3FE3B36F-573D-4155-9661-B65AD3C52346}">
      <dsp:nvSpPr>
        <dsp:cNvPr id="0" name=""/>
        <dsp:cNvSpPr/>
      </dsp:nvSpPr>
      <dsp:spPr>
        <a:xfrm>
          <a:off x="103537" y="696200"/>
          <a:ext cx="102644" cy="1026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40"/>
              </a:lnTo>
              <a:lnTo>
                <a:pt x="102644" y="102644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85320-AE88-4C45-A6AC-A7B13E6AF256}">
      <dsp:nvSpPr>
        <dsp:cNvPr id="0" name=""/>
        <dsp:cNvSpPr/>
      </dsp:nvSpPr>
      <dsp:spPr>
        <a:xfrm>
          <a:off x="206181" y="1466031"/>
          <a:ext cx="821152" cy="5132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TypeScript</a:t>
          </a:r>
        </a:p>
      </dsp:txBody>
      <dsp:txXfrm>
        <a:off x="221213" y="1481063"/>
        <a:ext cx="791088" cy="483156"/>
      </dsp:txXfrm>
    </dsp:sp>
    <dsp:sp modelId="{5CDA7C1D-7E57-457C-BE08-EF0818C2A081}">
      <dsp:nvSpPr>
        <dsp:cNvPr id="0" name=""/>
        <dsp:cNvSpPr/>
      </dsp:nvSpPr>
      <dsp:spPr>
        <a:xfrm>
          <a:off x="103537" y="696200"/>
          <a:ext cx="102644" cy="1667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966"/>
              </a:lnTo>
              <a:lnTo>
                <a:pt x="102644" y="1667966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474A8-20F9-4EF7-B2D1-C660F014F77B}">
      <dsp:nvSpPr>
        <dsp:cNvPr id="0" name=""/>
        <dsp:cNvSpPr/>
      </dsp:nvSpPr>
      <dsp:spPr>
        <a:xfrm>
          <a:off x="206181" y="2107556"/>
          <a:ext cx="821152" cy="5132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ASP. Net Razor</a:t>
          </a:r>
        </a:p>
      </dsp:txBody>
      <dsp:txXfrm>
        <a:off x="221213" y="2122588"/>
        <a:ext cx="791088" cy="483156"/>
      </dsp:txXfrm>
    </dsp:sp>
    <dsp:sp modelId="{EB61B621-A6CD-49E4-9F61-D8DCE77E8259}">
      <dsp:nvSpPr>
        <dsp:cNvPr id="0" name=""/>
        <dsp:cNvSpPr/>
      </dsp:nvSpPr>
      <dsp:spPr>
        <a:xfrm>
          <a:off x="1283944" y="182980"/>
          <a:ext cx="1026440" cy="5132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Back End</a:t>
          </a:r>
        </a:p>
      </dsp:txBody>
      <dsp:txXfrm>
        <a:off x="1298976" y="198012"/>
        <a:ext cx="996376" cy="483156"/>
      </dsp:txXfrm>
    </dsp:sp>
    <dsp:sp modelId="{887BF3E7-8780-4906-A2C7-62988664FB36}">
      <dsp:nvSpPr>
        <dsp:cNvPr id="0" name=""/>
        <dsp:cNvSpPr/>
      </dsp:nvSpPr>
      <dsp:spPr>
        <a:xfrm>
          <a:off x="1386588" y="696200"/>
          <a:ext cx="102644" cy="384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915"/>
              </a:lnTo>
              <a:lnTo>
                <a:pt x="102644" y="384915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18054-3A50-4172-9FBC-E613DD95177E}">
      <dsp:nvSpPr>
        <dsp:cNvPr id="0" name=""/>
        <dsp:cNvSpPr/>
      </dsp:nvSpPr>
      <dsp:spPr>
        <a:xfrm>
          <a:off x="1489232" y="824505"/>
          <a:ext cx="821152" cy="5132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.NET Framework 4.5</a:t>
          </a:r>
        </a:p>
      </dsp:txBody>
      <dsp:txXfrm>
        <a:off x="1504264" y="839537"/>
        <a:ext cx="791088" cy="483156"/>
      </dsp:txXfrm>
    </dsp:sp>
    <dsp:sp modelId="{DBEEB0FE-643B-4056-941D-542B9E87F70A}">
      <dsp:nvSpPr>
        <dsp:cNvPr id="0" name=""/>
        <dsp:cNvSpPr/>
      </dsp:nvSpPr>
      <dsp:spPr>
        <a:xfrm>
          <a:off x="1386588" y="696200"/>
          <a:ext cx="102644" cy="1026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40"/>
              </a:lnTo>
              <a:lnTo>
                <a:pt x="102644" y="102644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B7A96-4C34-4ED9-8AC6-E7F8BCD27157}">
      <dsp:nvSpPr>
        <dsp:cNvPr id="0" name=""/>
        <dsp:cNvSpPr/>
      </dsp:nvSpPr>
      <dsp:spPr>
        <a:xfrm>
          <a:off x="1489232" y="1466031"/>
          <a:ext cx="821152" cy="5132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C#</a:t>
          </a:r>
        </a:p>
      </dsp:txBody>
      <dsp:txXfrm>
        <a:off x="1504264" y="1481063"/>
        <a:ext cx="791088" cy="483156"/>
      </dsp:txXfrm>
    </dsp:sp>
    <dsp:sp modelId="{6AF468D9-DAC5-446C-895C-2BBAE46A44C0}">
      <dsp:nvSpPr>
        <dsp:cNvPr id="0" name=""/>
        <dsp:cNvSpPr/>
      </dsp:nvSpPr>
      <dsp:spPr>
        <a:xfrm>
          <a:off x="1386588" y="696200"/>
          <a:ext cx="102644" cy="1667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966"/>
              </a:lnTo>
              <a:lnTo>
                <a:pt x="102644" y="1667966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81F8C-5F5B-484C-8ECD-04529CC16766}">
      <dsp:nvSpPr>
        <dsp:cNvPr id="0" name=""/>
        <dsp:cNvSpPr/>
      </dsp:nvSpPr>
      <dsp:spPr>
        <a:xfrm>
          <a:off x="1489232" y="2107556"/>
          <a:ext cx="821152" cy="5132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MSMQ</a:t>
          </a:r>
        </a:p>
      </dsp:txBody>
      <dsp:txXfrm>
        <a:off x="1504264" y="2122588"/>
        <a:ext cx="791088" cy="483156"/>
      </dsp:txXfrm>
    </dsp:sp>
    <dsp:sp modelId="{5EFE3ACB-BA8D-47AF-A584-DAC28ED0F3CA}">
      <dsp:nvSpPr>
        <dsp:cNvPr id="0" name=""/>
        <dsp:cNvSpPr/>
      </dsp:nvSpPr>
      <dsp:spPr>
        <a:xfrm>
          <a:off x="1386588" y="696200"/>
          <a:ext cx="102644" cy="2309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9491"/>
              </a:lnTo>
              <a:lnTo>
                <a:pt x="102644" y="2309491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B5407-9318-4F26-9180-EDFA4A278BC5}">
      <dsp:nvSpPr>
        <dsp:cNvPr id="0" name=""/>
        <dsp:cNvSpPr/>
      </dsp:nvSpPr>
      <dsp:spPr>
        <a:xfrm>
          <a:off x="1489232" y="2749082"/>
          <a:ext cx="821152" cy="5132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Rest API</a:t>
          </a:r>
        </a:p>
      </dsp:txBody>
      <dsp:txXfrm>
        <a:off x="1504264" y="2764114"/>
        <a:ext cx="791088" cy="483156"/>
      </dsp:txXfrm>
    </dsp:sp>
    <dsp:sp modelId="{766EE087-F500-4C4F-B0D9-5D4904B58EFF}">
      <dsp:nvSpPr>
        <dsp:cNvPr id="0" name=""/>
        <dsp:cNvSpPr/>
      </dsp:nvSpPr>
      <dsp:spPr>
        <a:xfrm>
          <a:off x="1386588" y="696200"/>
          <a:ext cx="102644" cy="2951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1017"/>
              </a:lnTo>
              <a:lnTo>
                <a:pt x="102644" y="2951017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F2AF0-47EB-4683-904E-D425D61DFF1D}">
      <dsp:nvSpPr>
        <dsp:cNvPr id="0" name=""/>
        <dsp:cNvSpPr/>
      </dsp:nvSpPr>
      <dsp:spPr>
        <a:xfrm>
          <a:off x="1489232" y="3390607"/>
          <a:ext cx="821152" cy="5132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SOAP Web Services</a:t>
          </a:r>
        </a:p>
      </dsp:txBody>
      <dsp:txXfrm>
        <a:off x="1504264" y="3405639"/>
        <a:ext cx="791088" cy="483156"/>
      </dsp:txXfrm>
    </dsp:sp>
    <dsp:sp modelId="{8AFE9440-39C2-4FC7-98F4-2D3BF4D250FA}">
      <dsp:nvSpPr>
        <dsp:cNvPr id="0" name=""/>
        <dsp:cNvSpPr/>
      </dsp:nvSpPr>
      <dsp:spPr>
        <a:xfrm>
          <a:off x="2566995" y="182980"/>
          <a:ext cx="1026440" cy="5132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Database</a:t>
          </a:r>
        </a:p>
      </dsp:txBody>
      <dsp:txXfrm>
        <a:off x="2582027" y="198012"/>
        <a:ext cx="996376" cy="483156"/>
      </dsp:txXfrm>
    </dsp:sp>
    <dsp:sp modelId="{870CE2A1-BD82-4B90-9115-E42C1025160B}">
      <dsp:nvSpPr>
        <dsp:cNvPr id="0" name=""/>
        <dsp:cNvSpPr/>
      </dsp:nvSpPr>
      <dsp:spPr>
        <a:xfrm>
          <a:off x="2669639" y="696200"/>
          <a:ext cx="102644" cy="384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915"/>
              </a:lnTo>
              <a:lnTo>
                <a:pt x="102644" y="384915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3B87C-4BA5-420F-82AC-98310592CBA7}">
      <dsp:nvSpPr>
        <dsp:cNvPr id="0" name=""/>
        <dsp:cNvSpPr/>
      </dsp:nvSpPr>
      <dsp:spPr>
        <a:xfrm>
          <a:off x="2772283" y="824505"/>
          <a:ext cx="821152" cy="5132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SQL Server</a:t>
          </a:r>
        </a:p>
      </dsp:txBody>
      <dsp:txXfrm>
        <a:off x="2787315" y="839537"/>
        <a:ext cx="791088" cy="483156"/>
      </dsp:txXfrm>
    </dsp:sp>
    <dsp:sp modelId="{4390B1A3-7594-4D2D-A5B4-FE672AA8BD5A}">
      <dsp:nvSpPr>
        <dsp:cNvPr id="0" name=""/>
        <dsp:cNvSpPr/>
      </dsp:nvSpPr>
      <dsp:spPr>
        <a:xfrm>
          <a:off x="2669639" y="696200"/>
          <a:ext cx="102644" cy="1026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40"/>
              </a:lnTo>
              <a:lnTo>
                <a:pt x="102644" y="102644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BC041-9EDD-469F-BA83-3B26C5659728}">
      <dsp:nvSpPr>
        <dsp:cNvPr id="0" name=""/>
        <dsp:cNvSpPr/>
      </dsp:nvSpPr>
      <dsp:spPr>
        <a:xfrm>
          <a:off x="2772283" y="1466031"/>
          <a:ext cx="821152" cy="5132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Oracle</a:t>
          </a:r>
        </a:p>
      </dsp:txBody>
      <dsp:txXfrm>
        <a:off x="2787315" y="1481063"/>
        <a:ext cx="791088" cy="483156"/>
      </dsp:txXfrm>
    </dsp:sp>
    <dsp:sp modelId="{7EDDC425-5812-4605-9FA6-80AFAA96E818}">
      <dsp:nvSpPr>
        <dsp:cNvPr id="0" name=""/>
        <dsp:cNvSpPr/>
      </dsp:nvSpPr>
      <dsp:spPr>
        <a:xfrm>
          <a:off x="3850046" y="182980"/>
          <a:ext cx="1026440" cy="5132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Server</a:t>
          </a:r>
        </a:p>
      </dsp:txBody>
      <dsp:txXfrm>
        <a:off x="3865078" y="198012"/>
        <a:ext cx="996376" cy="483156"/>
      </dsp:txXfrm>
    </dsp:sp>
    <dsp:sp modelId="{B940D1FA-3E29-4318-A428-6E9A9C47E93A}">
      <dsp:nvSpPr>
        <dsp:cNvPr id="0" name=""/>
        <dsp:cNvSpPr/>
      </dsp:nvSpPr>
      <dsp:spPr>
        <a:xfrm>
          <a:off x="3952690" y="696200"/>
          <a:ext cx="102644" cy="384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915"/>
              </a:lnTo>
              <a:lnTo>
                <a:pt x="102644" y="384915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9A602-7DED-4091-A27A-26B5A0D8A476}">
      <dsp:nvSpPr>
        <dsp:cNvPr id="0" name=""/>
        <dsp:cNvSpPr/>
      </dsp:nvSpPr>
      <dsp:spPr>
        <a:xfrm>
          <a:off x="4055334" y="824505"/>
          <a:ext cx="821152" cy="5132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IIS</a:t>
          </a:r>
        </a:p>
      </dsp:txBody>
      <dsp:txXfrm>
        <a:off x="4070366" y="839537"/>
        <a:ext cx="791088" cy="483156"/>
      </dsp:txXfrm>
    </dsp:sp>
    <dsp:sp modelId="{C53570BB-2F75-4D5F-AA2D-557675C3B0B4}">
      <dsp:nvSpPr>
        <dsp:cNvPr id="0" name=""/>
        <dsp:cNvSpPr/>
      </dsp:nvSpPr>
      <dsp:spPr>
        <a:xfrm>
          <a:off x="3952690" y="696200"/>
          <a:ext cx="102644" cy="1026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40"/>
              </a:lnTo>
              <a:lnTo>
                <a:pt x="102644" y="102644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88E8C-3AFE-4B16-8345-38CE030BB358}">
      <dsp:nvSpPr>
        <dsp:cNvPr id="0" name=""/>
        <dsp:cNvSpPr/>
      </dsp:nvSpPr>
      <dsp:spPr>
        <a:xfrm>
          <a:off x="4055334" y="1466031"/>
          <a:ext cx="821152" cy="5132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Apache</a:t>
          </a:r>
        </a:p>
      </dsp:txBody>
      <dsp:txXfrm>
        <a:off x="4070366" y="1481063"/>
        <a:ext cx="791088" cy="483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7BDC0-2D8B-4E08-A3A6-215C0CA94481}">
      <dsp:nvSpPr>
        <dsp:cNvPr id="0" name=""/>
        <dsp:cNvSpPr/>
      </dsp:nvSpPr>
      <dsp:spPr>
        <a:xfrm>
          <a:off x="2815096" y="1387"/>
          <a:ext cx="1195475" cy="597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Front End</a:t>
          </a:r>
        </a:p>
      </dsp:txBody>
      <dsp:txXfrm>
        <a:off x="2832603" y="18894"/>
        <a:ext cx="1160461" cy="562723"/>
      </dsp:txXfrm>
    </dsp:sp>
    <dsp:sp modelId="{690F52FC-604B-4E5A-A53C-B02263F6314B}">
      <dsp:nvSpPr>
        <dsp:cNvPr id="0" name=""/>
        <dsp:cNvSpPr/>
      </dsp:nvSpPr>
      <dsp:spPr>
        <a:xfrm>
          <a:off x="2934644" y="599124"/>
          <a:ext cx="119547" cy="44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303"/>
              </a:lnTo>
              <a:lnTo>
                <a:pt x="119547" y="44830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B50BB-3531-45BC-8C8B-E58F9CEC3C6D}">
      <dsp:nvSpPr>
        <dsp:cNvPr id="0" name=""/>
        <dsp:cNvSpPr/>
      </dsp:nvSpPr>
      <dsp:spPr>
        <a:xfrm>
          <a:off x="3054191" y="748559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Angular 11</a:t>
          </a:r>
        </a:p>
      </dsp:txBody>
      <dsp:txXfrm>
        <a:off x="3071698" y="766066"/>
        <a:ext cx="921366" cy="562723"/>
      </dsp:txXfrm>
    </dsp:sp>
    <dsp:sp modelId="{C996C9FC-DBE0-4EE5-B9B2-E1BFFC7BF5EE}">
      <dsp:nvSpPr>
        <dsp:cNvPr id="0" name=""/>
        <dsp:cNvSpPr/>
      </dsp:nvSpPr>
      <dsp:spPr>
        <a:xfrm>
          <a:off x="2934644" y="599124"/>
          <a:ext cx="119547" cy="1195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475"/>
              </a:lnTo>
              <a:lnTo>
                <a:pt x="119547" y="1195475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59546-4A5B-4622-A3B8-37E50F0A3659}">
      <dsp:nvSpPr>
        <dsp:cNvPr id="0" name=""/>
        <dsp:cNvSpPr/>
      </dsp:nvSpPr>
      <dsp:spPr>
        <a:xfrm>
          <a:off x="3054191" y="1495731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Blazor</a:t>
          </a:r>
          <a:endParaRPr lang="en-US" sz="900" kern="1200" dirty="0"/>
        </a:p>
      </dsp:txBody>
      <dsp:txXfrm>
        <a:off x="3071698" y="1513238"/>
        <a:ext cx="921366" cy="562723"/>
      </dsp:txXfrm>
    </dsp:sp>
    <dsp:sp modelId="{ABEE0AC3-E744-414A-AD2F-A8EEEE3A57A9}">
      <dsp:nvSpPr>
        <dsp:cNvPr id="0" name=""/>
        <dsp:cNvSpPr/>
      </dsp:nvSpPr>
      <dsp:spPr>
        <a:xfrm>
          <a:off x="2934644" y="599124"/>
          <a:ext cx="119547" cy="1942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647"/>
              </a:lnTo>
              <a:lnTo>
                <a:pt x="119547" y="1942647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A3683-A81D-4C91-9476-8F6A1229189C}">
      <dsp:nvSpPr>
        <dsp:cNvPr id="0" name=""/>
        <dsp:cNvSpPr/>
      </dsp:nvSpPr>
      <dsp:spPr>
        <a:xfrm>
          <a:off x="3054191" y="2242903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TypeScript</a:t>
          </a:r>
        </a:p>
      </dsp:txBody>
      <dsp:txXfrm>
        <a:off x="3071698" y="2260410"/>
        <a:ext cx="921366" cy="562723"/>
      </dsp:txXfrm>
    </dsp:sp>
    <dsp:sp modelId="{122C750C-D88E-47F9-81A1-39BEF0A278CE}">
      <dsp:nvSpPr>
        <dsp:cNvPr id="0" name=""/>
        <dsp:cNvSpPr/>
      </dsp:nvSpPr>
      <dsp:spPr>
        <a:xfrm>
          <a:off x="2934644" y="599124"/>
          <a:ext cx="119547" cy="2689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9820"/>
              </a:lnTo>
              <a:lnTo>
                <a:pt x="119547" y="2689820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A55D2-4D2E-4FAD-9079-657AB3D95B05}">
      <dsp:nvSpPr>
        <dsp:cNvPr id="0" name=""/>
        <dsp:cNvSpPr/>
      </dsp:nvSpPr>
      <dsp:spPr>
        <a:xfrm>
          <a:off x="3054191" y="2990075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ASP. Net Razor</a:t>
          </a:r>
        </a:p>
      </dsp:txBody>
      <dsp:txXfrm>
        <a:off x="3071698" y="3007582"/>
        <a:ext cx="921366" cy="562723"/>
      </dsp:txXfrm>
    </dsp:sp>
    <dsp:sp modelId="{76161B15-7AC4-47D9-AD07-E8CB1CDE6D56}">
      <dsp:nvSpPr>
        <dsp:cNvPr id="0" name=""/>
        <dsp:cNvSpPr/>
      </dsp:nvSpPr>
      <dsp:spPr>
        <a:xfrm>
          <a:off x="4309440" y="1387"/>
          <a:ext cx="1195475" cy="597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 End</a:t>
          </a:r>
        </a:p>
      </dsp:txBody>
      <dsp:txXfrm>
        <a:off x="4326947" y="18894"/>
        <a:ext cx="1160461" cy="562723"/>
      </dsp:txXfrm>
    </dsp:sp>
    <dsp:sp modelId="{ACF95ABA-0FFA-4EF6-87BA-B4D6408C310D}">
      <dsp:nvSpPr>
        <dsp:cNvPr id="0" name=""/>
        <dsp:cNvSpPr/>
      </dsp:nvSpPr>
      <dsp:spPr>
        <a:xfrm>
          <a:off x="4428988" y="599124"/>
          <a:ext cx="119547" cy="44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303"/>
              </a:lnTo>
              <a:lnTo>
                <a:pt x="119547" y="44830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C389C-3ED6-435E-8AA9-F188EB96B22C}">
      <dsp:nvSpPr>
        <dsp:cNvPr id="0" name=""/>
        <dsp:cNvSpPr/>
      </dsp:nvSpPr>
      <dsp:spPr>
        <a:xfrm>
          <a:off x="4548536" y="748559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.NET 5.0</a:t>
          </a:r>
        </a:p>
      </dsp:txBody>
      <dsp:txXfrm>
        <a:off x="4566043" y="766066"/>
        <a:ext cx="921366" cy="562723"/>
      </dsp:txXfrm>
    </dsp:sp>
    <dsp:sp modelId="{2F115A96-3220-4306-A37C-3B8B91C62529}">
      <dsp:nvSpPr>
        <dsp:cNvPr id="0" name=""/>
        <dsp:cNvSpPr/>
      </dsp:nvSpPr>
      <dsp:spPr>
        <a:xfrm>
          <a:off x="4428988" y="599124"/>
          <a:ext cx="119547" cy="1195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475"/>
              </a:lnTo>
              <a:lnTo>
                <a:pt x="119547" y="1195475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6749C-79FC-46E1-B863-444218AE52AE}">
      <dsp:nvSpPr>
        <dsp:cNvPr id="0" name=""/>
        <dsp:cNvSpPr/>
      </dsp:nvSpPr>
      <dsp:spPr>
        <a:xfrm>
          <a:off x="4548536" y="1495731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C#</a:t>
          </a:r>
        </a:p>
      </dsp:txBody>
      <dsp:txXfrm>
        <a:off x="4566043" y="1513238"/>
        <a:ext cx="921366" cy="562723"/>
      </dsp:txXfrm>
    </dsp:sp>
    <dsp:sp modelId="{56456A11-7430-4038-8429-33AF3C30A888}">
      <dsp:nvSpPr>
        <dsp:cNvPr id="0" name=""/>
        <dsp:cNvSpPr/>
      </dsp:nvSpPr>
      <dsp:spPr>
        <a:xfrm>
          <a:off x="4428988" y="599124"/>
          <a:ext cx="119547" cy="1942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647"/>
              </a:lnTo>
              <a:lnTo>
                <a:pt x="119547" y="1942647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27A89-2F65-48ED-8BA5-8858E94FDE86}">
      <dsp:nvSpPr>
        <dsp:cNvPr id="0" name=""/>
        <dsp:cNvSpPr/>
      </dsp:nvSpPr>
      <dsp:spPr>
        <a:xfrm>
          <a:off x="4548536" y="2242903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Rest API</a:t>
          </a:r>
        </a:p>
      </dsp:txBody>
      <dsp:txXfrm>
        <a:off x="4566043" y="2260410"/>
        <a:ext cx="921366" cy="562723"/>
      </dsp:txXfrm>
    </dsp:sp>
    <dsp:sp modelId="{96CDDE13-25B7-4DDD-A4EE-43E984F22E2D}">
      <dsp:nvSpPr>
        <dsp:cNvPr id="0" name=""/>
        <dsp:cNvSpPr/>
      </dsp:nvSpPr>
      <dsp:spPr>
        <a:xfrm>
          <a:off x="4428988" y="599124"/>
          <a:ext cx="119547" cy="2689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9820"/>
              </a:lnTo>
              <a:lnTo>
                <a:pt x="119547" y="2689820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F0E7B-65AE-4D99-802F-6B158B900C31}">
      <dsp:nvSpPr>
        <dsp:cNvPr id="0" name=""/>
        <dsp:cNvSpPr/>
      </dsp:nvSpPr>
      <dsp:spPr>
        <a:xfrm>
          <a:off x="4548536" y="2990075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SOAP Web Services</a:t>
          </a:r>
        </a:p>
      </dsp:txBody>
      <dsp:txXfrm>
        <a:off x="4566043" y="3007582"/>
        <a:ext cx="921366" cy="562723"/>
      </dsp:txXfrm>
    </dsp:sp>
    <dsp:sp modelId="{43E2CFA6-E65F-4686-BAA4-35F50EEAC9CF}">
      <dsp:nvSpPr>
        <dsp:cNvPr id="0" name=""/>
        <dsp:cNvSpPr/>
      </dsp:nvSpPr>
      <dsp:spPr>
        <a:xfrm>
          <a:off x="4428988" y="599124"/>
          <a:ext cx="119547" cy="3436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6992"/>
              </a:lnTo>
              <a:lnTo>
                <a:pt x="119547" y="3436992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F1F68-5E7F-469F-97FE-C3415E87D8BE}">
      <dsp:nvSpPr>
        <dsp:cNvPr id="0" name=""/>
        <dsp:cNvSpPr/>
      </dsp:nvSpPr>
      <dsp:spPr>
        <a:xfrm>
          <a:off x="4548536" y="3737248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gRPC</a:t>
          </a:r>
          <a:endParaRPr lang="en-US" sz="900" kern="1200" dirty="0"/>
        </a:p>
      </dsp:txBody>
      <dsp:txXfrm>
        <a:off x="4566043" y="3754755"/>
        <a:ext cx="921366" cy="562723"/>
      </dsp:txXfrm>
    </dsp:sp>
    <dsp:sp modelId="{86DC32C7-A347-4CFA-B76B-F588C184F803}">
      <dsp:nvSpPr>
        <dsp:cNvPr id="0" name=""/>
        <dsp:cNvSpPr/>
      </dsp:nvSpPr>
      <dsp:spPr>
        <a:xfrm>
          <a:off x="5803785" y="1387"/>
          <a:ext cx="1195475" cy="5977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>
        <a:off x="5821292" y="18894"/>
        <a:ext cx="1160461" cy="562723"/>
      </dsp:txXfrm>
    </dsp:sp>
    <dsp:sp modelId="{B14093EE-F6D1-4FA9-8924-2BEA9313D1A6}">
      <dsp:nvSpPr>
        <dsp:cNvPr id="0" name=""/>
        <dsp:cNvSpPr/>
      </dsp:nvSpPr>
      <dsp:spPr>
        <a:xfrm>
          <a:off x="5923333" y="599124"/>
          <a:ext cx="119547" cy="44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303"/>
              </a:lnTo>
              <a:lnTo>
                <a:pt x="119547" y="44830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0CC83-E19A-43F2-81D0-49828815578A}">
      <dsp:nvSpPr>
        <dsp:cNvPr id="0" name=""/>
        <dsp:cNvSpPr/>
      </dsp:nvSpPr>
      <dsp:spPr>
        <a:xfrm>
          <a:off x="6042880" y="748559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SQL Server</a:t>
          </a:r>
        </a:p>
      </dsp:txBody>
      <dsp:txXfrm>
        <a:off x="6060387" y="766066"/>
        <a:ext cx="921366" cy="562723"/>
      </dsp:txXfrm>
    </dsp:sp>
    <dsp:sp modelId="{7F7AADB6-8551-46DC-833F-E7D0A18FB737}">
      <dsp:nvSpPr>
        <dsp:cNvPr id="0" name=""/>
        <dsp:cNvSpPr/>
      </dsp:nvSpPr>
      <dsp:spPr>
        <a:xfrm>
          <a:off x="5923333" y="599124"/>
          <a:ext cx="119547" cy="1195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475"/>
              </a:lnTo>
              <a:lnTo>
                <a:pt x="119547" y="1195475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ACA9D-80C5-4326-83FF-B4209EFB87EC}">
      <dsp:nvSpPr>
        <dsp:cNvPr id="0" name=""/>
        <dsp:cNvSpPr/>
      </dsp:nvSpPr>
      <dsp:spPr>
        <a:xfrm>
          <a:off x="6042880" y="1495731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Elastic Search</a:t>
          </a:r>
        </a:p>
      </dsp:txBody>
      <dsp:txXfrm>
        <a:off x="6060387" y="1513238"/>
        <a:ext cx="921366" cy="562723"/>
      </dsp:txXfrm>
    </dsp:sp>
    <dsp:sp modelId="{21C471B4-9F28-4421-9822-534A9DDF4ACA}">
      <dsp:nvSpPr>
        <dsp:cNvPr id="0" name=""/>
        <dsp:cNvSpPr/>
      </dsp:nvSpPr>
      <dsp:spPr>
        <a:xfrm>
          <a:off x="5923333" y="599124"/>
          <a:ext cx="119547" cy="1942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647"/>
              </a:lnTo>
              <a:lnTo>
                <a:pt x="119547" y="1942647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04429-6F35-45DF-8046-4193DCEED9AF}">
      <dsp:nvSpPr>
        <dsp:cNvPr id="0" name=""/>
        <dsp:cNvSpPr/>
      </dsp:nvSpPr>
      <dsp:spPr>
        <a:xfrm>
          <a:off x="6042880" y="2242903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Redis/</a:t>
          </a:r>
          <a:r>
            <a:rPr lang="en-US" sz="900" kern="1200" dirty="0" err="1"/>
            <a:t>CosmosDB</a:t>
          </a:r>
          <a:endParaRPr lang="en-US" sz="900" kern="1200" dirty="0"/>
        </a:p>
      </dsp:txBody>
      <dsp:txXfrm>
        <a:off x="6060387" y="2260410"/>
        <a:ext cx="921366" cy="562723"/>
      </dsp:txXfrm>
    </dsp:sp>
    <dsp:sp modelId="{D12958C0-0CAC-413E-B7E4-20B9789229EE}">
      <dsp:nvSpPr>
        <dsp:cNvPr id="0" name=""/>
        <dsp:cNvSpPr/>
      </dsp:nvSpPr>
      <dsp:spPr>
        <a:xfrm>
          <a:off x="7298129" y="1387"/>
          <a:ext cx="1195475" cy="597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Application Server</a:t>
          </a:r>
        </a:p>
      </dsp:txBody>
      <dsp:txXfrm>
        <a:off x="7315636" y="18894"/>
        <a:ext cx="1160461" cy="562723"/>
      </dsp:txXfrm>
    </dsp:sp>
    <dsp:sp modelId="{E58F814E-0780-4E9A-A89D-32C1EE97DBBB}">
      <dsp:nvSpPr>
        <dsp:cNvPr id="0" name=""/>
        <dsp:cNvSpPr/>
      </dsp:nvSpPr>
      <dsp:spPr>
        <a:xfrm>
          <a:off x="7417677" y="599124"/>
          <a:ext cx="119547" cy="44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303"/>
              </a:lnTo>
              <a:lnTo>
                <a:pt x="119547" y="448303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1AA01-2A50-4118-8A79-F0E54D90DBEE}">
      <dsp:nvSpPr>
        <dsp:cNvPr id="0" name=""/>
        <dsp:cNvSpPr/>
      </dsp:nvSpPr>
      <dsp:spPr>
        <a:xfrm>
          <a:off x="7537225" y="748559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IIS</a:t>
          </a:r>
        </a:p>
      </dsp:txBody>
      <dsp:txXfrm>
        <a:off x="7554732" y="766066"/>
        <a:ext cx="921366" cy="562723"/>
      </dsp:txXfrm>
    </dsp:sp>
    <dsp:sp modelId="{72BA0825-F672-4DB1-8A16-87BD08DAD3AE}">
      <dsp:nvSpPr>
        <dsp:cNvPr id="0" name=""/>
        <dsp:cNvSpPr/>
      </dsp:nvSpPr>
      <dsp:spPr>
        <a:xfrm>
          <a:off x="7417677" y="599124"/>
          <a:ext cx="119547" cy="1195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475"/>
              </a:lnTo>
              <a:lnTo>
                <a:pt x="119547" y="1195475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0483C-6EDB-4302-80A7-11AA8C88EC6C}">
      <dsp:nvSpPr>
        <dsp:cNvPr id="0" name=""/>
        <dsp:cNvSpPr/>
      </dsp:nvSpPr>
      <dsp:spPr>
        <a:xfrm>
          <a:off x="7537225" y="1495731"/>
          <a:ext cx="956380" cy="5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ARR</a:t>
          </a:r>
        </a:p>
      </dsp:txBody>
      <dsp:txXfrm>
        <a:off x="7554732" y="1513238"/>
        <a:ext cx="921366" cy="562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0CE43-9D7C-4DBD-B198-3C1FA52482B9}">
      <dsp:nvSpPr>
        <dsp:cNvPr id="0" name=""/>
        <dsp:cNvSpPr/>
      </dsp:nvSpPr>
      <dsp:spPr>
        <a:xfrm>
          <a:off x="2427805" y="566316"/>
          <a:ext cx="118404" cy="3721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1281"/>
              </a:lnTo>
              <a:lnTo>
                <a:pt x="118404" y="3721281"/>
              </a:lnTo>
            </a:path>
          </a:pathLst>
        </a:custGeom>
        <a:noFill/>
        <a:ln w="22225" cap="rnd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A4733-3DD5-4588-866F-A5B939020121}">
      <dsp:nvSpPr>
        <dsp:cNvPr id="0" name=""/>
        <dsp:cNvSpPr/>
      </dsp:nvSpPr>
      <dsp:spPr>
        <a:xfrm>
          <a:off x="2309401" y="566316"/>
          <a:ext cx="118404" cy="3721281"/>
        </a:xfrm>
        <a:custGeom>
          <a:avLst/>
          <a:gdLst/>
          <a:ahLst/>
          <a:cxnLst/>
          <a:rect l="0" t="0" r="0" b="0"/>
          <a:pathLst>
            <a:path>
              <a:moveTo>
                <a:pt x="118404" y="0"/>
              </a:moveTo>
              <a:lnTo>
                <a:pt x="118404" y="3721281"/>
              </a:lnTo>
              <a:lnTo>
                <a:pt x="0" y="3721281"/>
              </a:lnTo>
            </a:path>
          </a:pathLst>
        </a:custGeom>
        <a:noFill/>
        <a:ln w="22225" cap="rnd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44EA9-65A1-4867-8A1B-F8D0A9C4C3D3}">
      <dsp:nvSpPr>
        <dsp:cNvPr id="0" name=""/>
        <dsp:cNvSpPr/>
      </dsp:nvSpPr>
      <dsp:spPr>
        <a:xfrm>
          <a:off x="2427805" y="566316"/>
          <a:ext cx="118404" cy="2920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0642"/>
              </a:lnTo>
              <a:lnTo>
                <a:pt x="118404" y="2920642"/>
              </a:lnTo>
            </a:path>
          </a:pathLst>
        </a:custGeom>
        <a:noFill/>
        <a:ln w="22225" cap="rnd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5B314-D229-4368-99CF-7D1DA8EBBE53}">
      <dsp:nvSpPr>
        <dsp:cNvPr id="0" name=""/>
        <dsp:cNvSpPr/>
      </dsp:nvSpPr>
      <dsp:spPr>
        <a:xfrm>
          <a:off x="2309401" y="566316"/>
          <a:ext cx="118404" cy="2920642"/>
        </a:xfrm>
        <a:custGeom>
          <a:avLst/>
          <a:gdLst/>
          <a:ahLst/>
          <a:cxnLst/>
          <a:rect l="0" t="0" r="0" b="0"/>
          <a:pathLst>
            <a:path>
              <a:moveTo>
                <a:pt x="118404" y="0"/>
              </a:moveTo>
              <a:lnTo>
                <a:pt x="118404" y="2920642"/>
              </a:lnTo>
              <a:lnTo>
                <a:pt x="0" y="2920642"/>
              </a:lnTo>
            </a:path>
          </a:pathLst>
        </a:custGeom>
        <a:noFill/>
        <a:ln w="22225" cap="rnd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B6D67-1C03-48D7-8DBA-86DCD72884C4}">
      <dsp:nvSpPr>
        <dsp:cNvPr id="0" name=""/>
        <dsp:cNvSpPr/>
      </dsp:nvSpPr>
      <dsp:spPr>
        <a:xfrm>
          <a:off x="2427805" y="566316"/>
          <a:ext cx="118404" cy="2120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0002"/>
              </a:lnTo>
              <a:lnTo>
                <a:pt x="118404" y="2120002"/>
              </a:lnTo>
            </a:path>
          </a:pathLst>
        </a:custGeom>
        <a:noFill/>
        <a:ln w="22225" cap="rnd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061E4-678E-4A34-A317-5C16BF5D5BFB}">
      <dsp:nvSpPr>
        <dsp:cNvPr id="0" name=""/>
        <dsp:cNvSpPr/>
      </dsp:nvSpPr>
      <dsp:spPr>
        <a:xfrm>
          <a:off x="2309401" y="566316"/>
          <a:ext cx="118404" cy="2120002"/>
        </a:xfrm>
        <a:custGeom>
          <a:avLst/>
          <a:gdLst/>
          <a:ahLst/>
          <a:cxnLst/>
          <a:rect l="0" t="0" r="0" b="0"/>
          <a:pathLst>
            <a:path>
              <a:moveTo>
                <a:pt x="118404" y="0"/>
              </a:moveTo>
              <a:lnTo>
                <a:pt x="118404" y="2120002"/>
              </a:lnTo>
              <a:lnTo>
                <a:pt x="0" y="2120002"/>
              </a:lnTo>
            </a:path>
          </a:pathLst>
        </a:custGeom>
        <a:noFill/>
        <a:ln w="22225" cap="rnd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B2B9E-DBF4-44B1-9AE6-35A202B3380E}">
      <dsp:nvSpPr>
        <dsp:cNvPr id="0" name=""/>
        <dsp:cNvSpPr/>
      </dsp:nvSpPr>
      <dsp:spPr>
        <a:xfrm>
          <a:off x="2427805" y="566316"/>
          <a:ext cx="118404" cy="1319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363"/>
              </a:lnTo>
              <a:lnTo>
                <a:pt x="118404" y="1319363"/>
              </a:lnTo>
            </a:path>
          </a:pathLst>
        </a:custGeom>
        <a:noFill/>
        <a:ln w="22225" cap="rnd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C0299-2E66-4C27-8745-8BADE2CDA311}">
      <dsp:nvSpPr>
        <dsp:cNvPr id="0" name=""/>
        <dsp:cNvSpPr/>
      </dsp:nvSpPr>
      <dsp:spPr>
        <a:xfrm>
          <a:off x="2309401" y="566316"/>
          <a:ext cx="118404" cy="1319363"/>
        </a:xfrm>
        <a:custGeom>
          <a:avLst/>
          <a:gdLst/>
          <a:ahLst/>
          <a:cxnLst/>
          <a:rect l="0" t="0" r="0" b="0"/>
          <a:pathLst>
            <a:path>
              <a:moveTo>
                <a:pt x="118404" y="0"/>
              </a:moveTo>
              <a:lnTo>
                <a:pt x="118404" y="1319363"/>
              </a:lnTo>
              <a:lnTo>
                <a:pt x="0" y="1319363"/>
              </a:lnTo>
            </a:path>
          </a:pathLst>
        </a:custGeom>
        <a:noFill/>
        <a:ln w="22225" cap="rnd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452B6-1141-401C-BA10-78A08BD4C727}">
      <dsp:nvSpPr>
        <dsp:cNvPr id="0" name=""/>
        <dsp:cNvSpPr/>
      </dsp:nvSpPr>
      <dsp:spPr>
        <a:xfrm>
          <a:off x="2427805" y="566316"/>
          <a:ext cx="118404" cy="518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724"/>
              </a:lnTo>
              <a:lnTo>
                <a:pt x="118404" y="518724"/>
              </a:lnTo>
            </a:path>
          </a:pathLst>
        </a:custGeom>
        <a:noFill/>
        <a:ln w="22225" cap="rnd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BEF1-850C-4131-AFE0-50C3546A222D}">
      <dsp:nvSpPr>
        <dsp:cNvPr id="0" name=""/>
        <dsp:cNvSpPr/>
      </dsp:nvSpPr>
      <dsp:spPr>
        <a:xfrm>
          <a:off x="2309401" y="566316"/>
          <a:ext cx="118404" cy="518724"/>
        </a:xfrm>
        <a:custGeom>
          <a:avLst/>
          <a:gdLst/>
          <a:ahLst/>
          <a:cxnLst/>
          <a:rect l="0" t="0" r="0" b="0"/>
          <a:pathLst>
            <a:path>
              <a:moveTo>
                <a:pt x="118404" y="0"/>
              </a:moveTo>
              <a:lnTo>
                <a:pt x="118404" y="518724"/>
              </a:lnTo>
              <a:lnTo>
                <a:pt x="0" y="518724"/>
              </a:lnTo>
            </a:path>
          </a:pathLst>
        </a:custGeom>
        <a:noFill/>
        <a:ln w="22225" cap="rnd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CAFE0-199A-40DE-8782-C00E7DE96E78}">
      <dsp:nvSpPr>
        <dsp:cNvPr id="0" name=""/>
        <dsp:cNvSpPr/>
      </dsp:nvSpPr>
      <dsp:spPr>
        <a:xfrm>
          <a:off x="1183719" y="2486"/>
          <a:ext cx="2488172" cy="563830"/>
        </a:xfrm>
        <a:prstGeom prst="rect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LabXand</a:t>
          </a:r>
          <a:endParaRPr lang="en-US" sz="1200" b="1" kern="1200" dirty="0"/>
        </a:p>
      </dsp:txBody>
      <dsp:txXfrm>
        <a:off x="1183719" y="2486"/>
        <a:ext cx="2488172" cy="563830"/>
      </dsp:txXfrm>
    </dsp:sp>
    <dsp:sp modelId="{B93537EA-9BEB-4675-813F-28B22989CB5A}">
      <dsp:nvSpPr>
        <dsp:cNvPr id="0" name=""/>
        <dsp:cNvSpPr/>
      </dsp:nvSpPr>
      <dsp:spPr>
        <a:xfrm>
          <a:off x="1181739" y="803125"/>
          <a:ext cx="1127661" cy="56383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.NET Framework</a:t>
          </a:r>
        </a:p>
      </dsp:txBody>
      <dsp:txXfrm>
        <a:off x="1181739" y="803125"/>
        <a:ext cx="1127661" cy="563830"/>
      </dsp:txXfrm>
    </dsp:sp>
    <dsp:sp modelId="{7AD683C0-72E1-4D57-BDD3-5C83B200250D}">
      <dsp:nvSpPr>
        <dsp:cNvPr id="0" name=""/>
        <dsp:cNvSpPr/>
      </dsp:nvSpPr>
      <dsp:spPr>
        <a:xfrm>
          <a:off x="2546209" y="803125"/>
          <a:ext cx="1127661" cy="56383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C#</a:t>
          </a:r>
        </a:p>
      </dsp:txBody>
      <dsp:txXfrm>
        <a:off x="2546209" y="803125"/>
        <a:ext cx="1127661" cy="563830"/>
      </dsp:txXfrm>
    </dsp:sp>
    <dsp:sp modelId="{F24F0F04-24F3-4BD1-B942-2AAD5A3E4506}">
      <dsp:nvSpPr>
        <dsp:cNvPr id="0" name=""/>
        <dsp:cNvSpPr/>
      </dsp:nvSpPr>
      <dsp:spPr>
        <a:xfrm>
          <a:off x="1181739" y="1603765"/>
          <a:ext cx="1127661" cy="56383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SQL Server</a:t>
          </a:r>
        </a:p>
      </dsp:txBody>
      <dsp:txXfrm>
        <a:off x="1181739" y="1603765"/>
        <a:ext cx="1127661" cy="563830"/>
      </dsp:txXfrm>
    </dsp:sp>
    <dsp:sp modelId="{99593484-7969-49EE-AA8E-4F41F30D0A62}">
      <dsp:nvSpPr>
        <dsp:cNvPr id="0" name=""/>
        <dsp:cNvSpPr/>
      </dsp:nvSpPr>
      <dsp:spPr>
        <a:xfrm>
          <a:off x="2546209" y="1603765"/>
          <a:ext cx="1127661" cy="56383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Oracle</a:t>
          </a:r>
        </a:p>
      </dsp:txBody>
      <dsp:txXfrm>
        <a:off x="2546209" y="1603765"/>
        <a:ext cx="1127661" cy="563830"/>
      </dsp:txXfrm>
    </dsp:sp>
    <dsp:sp modelId="{8F018B2E-926E-479A-989C-E8C3312D084A}">
      <dsp:nvSpPr>
        <dsp:cNvPr id="0" name=""/>
        <dsp:cNvSpPr/>
      </dsp:nvSpPr>
      <dsp:spPr>
        <a:xfrm>
          <a:off x="1181739" y="2404404"/>
          <a:ext cx="1127661" cy="56383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Elastic Search</a:t>
          </a:r>
        </a:p>
      </dsp:txBody>
      <dsp:txXfrm>
        <a:off x="1181739" y="2404404"/>
        <a:ext cx="1127661" cy="563830"/>
      </dsp:txXfrm>
    </dsp:sp>
    <dsp:sp modelId="{A331B96E-A749-495C-A3A2-6A59FF670476}">
      <dsp:nvSpPr>
        <dsp:cNvPr id="0" name=""/>
        <dsp:cNvSpPr/>
      </dsp:nvSpPr>
      <dsp:spPr>
        <a:xfrm>
          <a:off x="2546209" y="2404404"/>
          <a:ext cx="1127661" cy="56383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Record Traceability</a:t>
          </a:r>
        </a:p>
      </dsp:txBody>
      <dsp:txXfrm>
        <a:off x="2546209" y="2404404"/>
        <a:ext cx="1127661" cy="563830"/>
      </dsp:txXfrm>
    </dsp:sp>
    <dsp:sp modelId="{5FE4A41C-66D2-4B82-8F6A-F047FC2E7D09}">
      <dsp:nvSpPr>
        <dsp:cNvPr id="0" name=""/>
        <dsp:cNvSpPr/>
      </dsp:nvSpPr>
      <dsp:spPr>
        <a:xfrm>
          <a:off x="1181739" y="3205043"/>
          <a:ext cx="1127661" cy="56383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Req/Res Logging</a:t>
          </a:r>
        </a:p>
      </dsp:txBody>
      <dsp:txXfrm>
        <a:off x="1181739" y="3205043"/>
        <a:ext cx="1127661" cy="563830"/>
      </dsp:txXfrm>
    </dsp:sp>
    <dsp:sp modelId="{E53BEB56-A466-490B-8293-781C9C1B231D}">
      <dsp:nvSpPr>
        <dsp:cNvPr id="0" name=""/>
        <dsp:cNvSpPr/>
      </dsp:nvSpPr>
      <dsp:spPr>
        <a:xfrm>
          <a:off x="2546209" y="3205043"/>
          <a:ext cx="1127661" cy="56383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Record Versioning</a:t>
          </a:r>
        </a:p>
      </dsp:txBody>
      <dsp:txXfrm>
        <a:off x="2546209" y="3205043"/>
        <a:ext cx="1127661" cy="563830"/>
      </dsp:txXfrm>
    </dsp:sp>
    <dsp:sp modelId="{6A2ADB10-F77D-4B45-957C-2C23D7496FB6}">
      <dsp:nvSpPr>
        <dsp:cNvPr id="0" name=""/>
        <dsp:cNvSpPr/>
      </dsp:nvSpPr>
      <dsp:spPr>
        <a:xfrm>
          <a:off x="1181739" y="4005683"/>
          <a:ext cx="1127661" cy="56383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MSMQ</a:t>
          </a:r>
        </a:p>
      </dsp:txBody>
      <dsp:txXfrm>
        <a:off x="1181739" y="4005683"/>
        <a:ext cx="1127661" cy="563830"/>
      </dsp:txXfrm>
    </dsp:sp>
    <dsp:sp modelId="{92AEC286-9330-4FDD-A79C-7C3DABDB0FF0}">
      <dsp:nvSpPr>
        <dsp:cNvPr id="0" name=""/>
        <dsp:cNvSpPr/>
      </dsp:nvSpPr>
      <dsp:spPr>
        <a:xfrm>
          <a:off x="2546209" y="4005683"/>
          <a:ext cx="1127661" cy="56383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DDD</a:t>
          </a:r>
        </a:p>
      </dsp:txBody>
      <dsp:txXfrm>
        <a:off x="2546209" y="4005683"/>
        <a:ext cx="1127661" cy="563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99D8E-AA1A-41BD-AEF3-44DE9EAF4E5F}">
      <dsp:nvSpPr>
        <dsp:cNvPr id="0" name=""/>
        <dsp:cNvSpPr/>
      </dsp:nvSpPr>
      <dsp:spPr>
        <a:xfrm>
          <a:off x="2648339" y="480913"/>
          <a:ext cx="100815" cy="3850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210"/>
              </a:lnTo>
              <a:lnTo>
                <a:pt x="100815" y="3850210"/>
              </a:lnTo>
            </a:path>
          </a:pathLst>
        </a:custGeom>
        <a:noFill/>
        <a:ln w="2222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1922-8AD7-45D1-8832-72A72832CA77}">
      <dsp:nvSpPr>
        <dsp:cNvPr id="0" name=""/>
        <dsp:cNvSpPr/>
      </dsp:nvSpPr>
      <dsp:spPr>
        <a:xfrm>
          <a:off x="2547523" y="480913"/>
          <a:ext cx="100815" cy="3850210"/>
        </a:xfrm>
        <a:custGeom>
          <a:avLst/>
          <a:gdLst/>
          <a:ahLst/>
          <a:cxnLst/>
          <a:rect l="0" t="0" r="0" b="0"/>
          <a:pathLst>
            <a:path>
              <a:moveTo>
                <a:pt x="100815" y="0"/>
              </a:moveTo>
              <a:lnTo>
                <a:pt x="100815" y="3850210"/>
              </a:lnTo>
              <a:lnTo>
                <a:pt x="0" y="3850210"/>
              </a:lnTo>
            </a:path>
          </a:pathLst>
        </a:custGeom>
        <a:noFill/>
        <a:ln w="2222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7432E-770E-4860-B82C-A79518CE0254}">
      <dsp:nvSpPr>
        <dsp:cNvPr id="0" name=""/>
        <dsp:cNvSpPr/>
      </dsp:nvSpPr>
      <dsp:spPr>
        <a:xfrm>
          <a:off x="2648339" y="480913"/>
          <a:ext cx="100815" cy="3168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8502"/>
              </a:lnTo>
              <a:lnTo>
                <a:pt x="100815" y="3168502"/>
              </a:lnTo>
            </a:path>
          </a:pathLst>
        </a:custGeom>
        <a:noFill/>
        <a:ln w="2222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F1AA9-6ED0-415A-8D13-4ED145F93714}">
      <dsp:nvSpPr>
        <dsp:cNvPr id="0" name=""/>
        <dsp:cNvSpPr/>
      </dsp:nvSpPr>
      <dsp:spPr>
        <a:xfrm>
          <a:off x="2547523" y="480913"/>
          <a:ext cx="100815" cy="3168502"/>
        </a:xfrm>
        <a:custGeom>
          <a:avLst/>
          <a:gdLst/>
          <a:ahLst/>
          <a:cxnLst/>
          <a:rect l="0" t="0" r="0" b="0"/>
          <a:pathLst>
            <a:path>
              <a:moveTo>
                <a:pt x="100815" y="0"/>
              </a:moveTo>
              <a:lnTo>
                <a:pt x="100815" y="3168502"/>
              </a:lnTo>
              <a:lnTo>
                <a:pt x="0" y="3168502"/>
              </a:lnTo>
            </a:path>
          </a:pathLst>
        </a:custGeom>
        <a:noFill/>
        <a:ln w="2222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1E297-ABA3-414B-8AE8-BAE3BCB30B4C}">
      <dsp:nvSpPr>
        <dsp:cNvPr id="0" name=""/>
        <dsp:cNvSpPr/>
      </dsp:nvSpPr>
      <dsp:spPr>
        <a:xfrm>
          <a:off x="2648339" y="480913"/>
          <a:ext cx="100815" cy="2486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794"/>
              </a:lnTo>
              <a:lnTo>
                <a:pt x="100815" y="2486794"/>
              </a:lnTo>
            </a:path>
          </a:pathLst>
        </a:custGeom>
        <a:noFill/>
        <a:ln w="2222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41A51-2DB7-41F6-A98C-23466313E40D}">
      <dsp:nvSpPr>
        <dsp:cNvPr id="0" name=""/>
        <dsp:cNvSpPr/>
      </dsp:nvSpPr>
      <dsp:spPr>
        <a:xfrm>
          <a:off x="2547523" y="480913"/>
          <a:ext cx="100815" cy="2486794"/>
        </a:xfrm>
        <a:custGeom>
          <a:avLst/>
          <a:gdLst/>
          <a:ahLst/>
          <a:cxnLst/>
          <a:rect l="0" t="0" r="0" b="0"/>
          <a:pathLst>
            <a:path>
              <a:moveTo>
                <a:pt x="100815" y="0"/>
              </a:moveTo>
              <a:lnTo>
                <a:pt x="100815" y="2486794"/>
              </a:lnTo>
              <a:lnTo>
                <a:pt x="0" y="2486794"/>
              </a:lnTo>
            </a:path>
          </a:pathLst>
        </a:custGeom>
        <a:noFill/>
        <a:ln w="2222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9B264-DC3D-47E6-AC6D-B5310D45E3D6}">
      <dsp:nvSpPr>
        <dsp:cNvPr id="0" name=""/>
        <dsp:cNvSpPr/>
      </dsp:nvSpPr>
      <dsp:spPr>
        <a:xfrm>
          <a:off x="2648339" y="480913"/>
          <a:ext cx="100815" cy="180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086"/>
              </a:lnTo>
              <a:lnTo>
                <a:pt x="100815" y="1805086"/>
              </a:lnTo>
            </a:path>
          </a:pathLst>
        </a:custGeom>
        <a:noFill/>
        <a:ln w="2222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CAF4C-3CBE-465F-A7C0-AC834919FE2D}">
      <dsp:nvSpPr>
        <dsp:cNvPr id="0" name=""/>
        <dsp:cNvSpPr/>
      </dsp:nvSpPr>
      <dsp:spPr>
        <a:xfrm>
          <a:off x="2547523" y="480913"/>
          <a:ext cx="100815" cy="1805086"/>
        </a:xfrm>
        <a:custGeom>
          <a:avLst/>
          <a:gdLst/>
          <a:ahLst/>
          <a:cxnLst/>
          <a:rect l="0" t="0" r="0" b="0"/>
          <a:pathLst>
            <a:path>
              <a:moveTo>
                <a:pt x="100815" y="0"/>
              </a:moveTo>
              <a:lnTo>
                <a:pt x="100815" y="1805086"/>
              </a:lnTo>
              <a:lnTo>
                <a:pt x="0" y="1805086"/>
              </a:lnTo>
            </a:path>
          </a:pathLst>
        </a:custGeom>
        <a:noFill/>
        <a:ln w="2222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DC4AF-ED44-4E8A-86C5-4B632156F577}">
      <dsp:nvSpPr>
        <dsp:cNvPr id="0" name=""/>
        <dsp:cNvSpPr/>
      </dsp:nvSpPr>
      <dsp:spPr>
        <a:xfrm>
          <a:off x="2648339" y="480913"/>
          <a:ext cx="100815" cy="1123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378"/>
              </a:lnTo>
              <a:lnTo>
                <a:pt x="100815" y="1123378"/>
              </a:lnTo>
            </a:path>
          </a:pathLst>
        </a:custGeom>
        <a:noFill/>
        <a:ln w="2222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7EEC6-9760-4FDC-A4B4-133C83ADB8C3}">
      <dsp:nvSpPr>
        <dsp:cNvPr id="0" name=""/>
        <dsp:cNvSpPr/>
      </dsp:nvSpPr>
      <dsp:spPr>
        <a:xfrm>
          <a:off x="2547523" y="480913"/>
          <a:ext cx="100815" cy="1123378"/>
        </a:xfrm>
        <a:custGeom>
          <a:avLst/>
          <a:gdLst/>
          <a:ahLst/>
          <a:cxnLst/>
          <a:rect l="0" t="0" r="0" b="0"/>
          <a:pathLst>
            <a:path>
              <a:moveTo>
                <a:pt x="100815" y="0"/>
              </a:moveTo>
              <a:lnTo>
                <a:pt x="100815" y="1123378"/>
              </a:lnTo>
              <a:lnTo>
                <a:pt x="0" y="1123378"/>
              </a:lnTo>
            </a:path>
          </a:pathLst>
        </a:custGeom>
        <a:noFill/>
        <a:ln w="2222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B99D3-13DE-45B9-A4D9-3C907BBBE79F}">
      <dsp:nvSpPr>
        <dsp:cNvPr id="0" name=""/>
        <dsp:cNvSpPr/>
      </dsp:nvSpPr>
      <dsp:spPr>
        <a:xfrm>
          <a:off x="2648339" y="480913"/>
          <a:ext cx="100815" cy="441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670"/>
              </a:lnTo>
              <a:lnTo>
                <a:pt x="100815" y="441670"/>
              </a:lnTo>
            </a:path>
          </a:pathLst>
        </a:custGeom>
        <a:noFill/>
        <a:ln w="2222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A9783-BC18-4647-A5B1-51EDD4BCA27A}">
      <dsp:nvSpPr>
        <dsp:cNvPr id="0" name=""/>
        <dsp:cNvSpPr/>
      </dsp:nvSpPr>
      <dsp:spPr>
        <a:xfrm>
          <a:off x="2547523" y="480913"/>
          <a:ext cx="100815" cy="441670"/>
        </a:xfrm>
        <a:custGeom>
          <a:avLst/>
          <a:gdLst/>
          <a:ahLst/>
          <a:cxnLst/>
          <a:rect l="0" t="0" r="0" b="0"/>
          <a:pathLst>
            <a:path>
              <a:moveTo>
                <a:pt x="100815" y="0"/>
              </a:moveTo>
              <a:lnTo>
                <a:pt x="100815" y="441670"/>
              </a:lnTo>
              <a:lnTo>
                <a:pt x="0" y="441670"/>
              </a:lnTo>
            </a:path>
          </a:pathLst>
        </a:custGeom>
        <a:noFill/>
        <a:ln w="2222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B763-2573-4D34-8DA9-155C7D04F8E9}">
      <dsp:nvSpPr>
        <dsp:cNvPr id="0" name=""/>
        <dsp:cNvSpPr/>
      </dsp:nvSpPr>
      <dsp:spPr>
        <a:xfrm>
          <a:off x="1565522" y="837"/>
          <a:ext cx="2165632" cy="480076"/>
        </a:xfrm>
        <a:prstGeom prst="rect">
          <a:avLst/>
        </a:prstGeom>
        <a:solidFill>
          <a:srgbClr val="FF0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Jinget</a:t>
          </a:r>
          <a:endParaRPr lang="en-US" sz="1300" b="1" kern="1200" dirty="0"/>
        </a:p>
      </dsp:txBody>
      <dsp:txXfrm>
        <a:off x="1565522" y="837"/>
        <a:ext cx="2165632" cy="480076"/>
      </dsp:txXfrm>
    </dsp:sp>
    <dsp:sp modelId="{1EF65E58-622D-4967-B653-C52370DDC15C}">
      <dsp:nvSpPr>
        <dsp:cNvPr id="0" name=""/>
        <dsp:cNvSpPr/>
      </dsp:nvSpPr>
      <dsp:spPr>
        <a:xfrm>
          <a:off x="1587370" y="682545"/>
          <a:ext cx="960152" cy="48007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.NET Core</a:t>
          </a:r>
        </a:p>
      </dsp:txBody>
      <dsp:txXfrm>
        <a:off x="1587370" y="682545"/>
        <a:ext cx="960152" cy="480076"/>
      </dsp:txXfrm>
    </dsp:sp>
    <dsp:sp modelId="{5F860715-7564-4DE7-98F0-F62E7B7D0917}">
      <dsp:nvSpPr>
        <dsp:cNvPr id="0" name=""/>
        <dsp:cNvSpPr/>
      </dsp:nvSpPr>
      <dsp:spPr>
        <a:xfrm>
          <a:off x="2749154" y="682545"/>
          <a:ext cx="960152" cy="48007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C#</a:t>
          </a:r>
        </a:p>
      </dsp:txBody>
      <dsp:txXfrm>
        <a:off x="2749154" y="682545"/>
        <a:ext cx="960152" cy="480076"/>
      </dsp:txXfrm>
    </dsp:sp>
    <dsp:sp modelId="{2D4E5A48-7300-459D-B088-23326283A9B8}">
      <dsp:nvSpPr>
        <dsp:cNvPr id="0" name=""/>
        <dsp:cNvSpPr/>
      </dsp:nvSpPr>
      <dsp:spPr>
        <a:xfrm>
          <a:off x="1587370" y="1364253"/>
          <a:ext cx="960152" cy="48007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Server</a:t>
          </a:r>
        </a:p>
      </dsp:txBody>
      <dsp:txXfrm>
        <a:off x="1587370" y="1364253"/>
        <a:ext cx="960152" cy="480076"/>
      </dsp:txXfrm>
    </dsp:sp>
    <dsp:sp modelId="{4770B0E1-C0E9-454A-9CD8-3B6E781650F7}">
      <dsp:nvSpPr>
        <dsp:cNvPr id="0" name=""/>
        <dsp:cNvSpPr/>
      </dsp:nvSpPr>
      <dsp:spPr>
        <a:xfrm>
          <a:off x="2749154" y="1364253"/>
          <a:ext cx="960152" cy="48007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Oracle</a:t>
          </a:r>
        </a:p>
      </dsp:txBody>
      <dsp:txXfrm>
        <a:off x="2749154" y="1364253"/>
        <a:ext cx="960152" cy="480076"/>
      </dsp:txXfrm>
    </dsp:sp>
    <dsp:sp modelId="{FA967C7D-BE2E-42D4-A846-1387F4E5F270}">
      <dsp:nvSpPr>
        <dsp:cNvPr id="0" name=""/>
        <dsp:cNvSpPr/>
      </dsp:nvSpPr>
      <dsp:spPr>
        <a:xfrm>
          <a:off x="1587370" y="2045961"/>
          <a:ext cx="960152" cy="48007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Elastic Search</a:t>
          </a:r>
        </a:p>
      </dsp:txBody>
      <dsp:txXfrm>
        <a:off x="1587370" y="2045961"/>
        <a:ext cx="960152" cy="480076"/>
      </dsp:txXfrm>
    </dsp:sp>
    <dsp:sp modelId="{A8E4C60E-AFDB-4D2C-A14D-CA046DF25313}">
      <dsp:nvSpPr>
        <dsp:cNvPr id="0" name=""/>
        <dsp:cNvSpPr/>
      </dsp:nvSpPr>
      <dsp:spPr>
        <a:xfrm>
          <a:off x="2749154" y="2045961"/>
          <a:ext cx="960152" cy="48007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Record Traceability</a:t>
          </a:r>
        </a:p>
      </dsp:txBody>
      <dsp:txXfrm>
        <a:off x="2749154" y="2045961"/>
        <a:ext cx="960152" cy="480076"/>
      </dsp:txXfrm>
    </dsp:sp>
    <dsp:sp modelId="{247C36E2-75C7-480C-BB6D-8A0591B96D4C}">
      <dsp:nvSpPr>
        <dsp:cNvPr id="0" name=""/>
        <dsp:cNvSpPr/>
      </dsp:nvSpPr>
      <dsp:spPr>
        <a:xfrm>
          <a:off x="1587370" y="2727670"/>
          <a:ext cx="960152" cy="48007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Req/Res Logging</a:t>
          </a:r>
        </a:p>
      </dsp:txBody>
      <dsp:txXfrm>
        <a:off x="1587370" y="2727670"/>
        <a:ext cx="960152" cy="480076"/>
      </dsp:txXfrm>
    </dsp:sp>
    <dsp:sp modelId="{1B01A92B-B406-4E7A-A713-63A92E6EE4C2}">
      <dsp:nvSpPr>
        <dsp:cNvPr id="0" name=""/>
        <dsp:cNvSpPr/>
      </dsp:nvSpPr>
      <dsp:spPr>
        <a:xfrm>
          <a:off x="2749154" y="2727670"/>
          <a:ext cx="960152" cy="48007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Record Versioning</a:t>
          </a:r>
        </a:p>
      </dsp:txBody>
      <dsp:txXfrm>
        <a:off x="2749154" y="2727670"/>
        <a:ext cx="960152" cy="480076"/>
      </dsp:txXfrm>
    </dsp:sp>
    <dsp:sp modelId="{937E42C8-F1D8-4E04-92DC-B1191B5DD35D}">
      <dsp:nvSpPr>
        <dsp:cNvPr id="0" name=""/>
        <dsp:cNvSpPr/>
      </dsp:nvSpPr>
      <dsp:spPr>
        <a:xfrm>
          <a:off x="1587370" y="3409378"/>
          <a:ext cx="960152" cy="48007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MSMQ</a:t>
          </a:r>
        </a:p>
      </dsp:txBody>
      <dsp:txXfrm>
        <a:off x="1587370" y="3409378"/>
        <a:ext cx="960152" cy="480076"/>
      </dsp:txXfrm>
    </dsp:sp>
    <dsp:sp modelId="{1FD750F5-50B7-410E-AF8C-E21A1F5B0432}">
      <dsp:nvSpPr>
        <dsp:cNvPr id="0" name=""/>
        <dsp:cNvSpPr/>
      </dsp:nvSpPr>
      <dsp:spPr>
        <a:xfrm>
          <a:off x="2749154" y="3409378"/>
          <a:ext cx="960152" cy="48007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Health Check</a:t>
          </a:r>
        </a:p>
      </dsp:txBody>
      <dsp:txXfrm>
        <a:off x="2749154" y="3409378"/>
        <a:ext cx="960152" cy="480076"/>
      </dsp:txXfrm>
    </dsp:sp>
    <dsp:sp modelId="{0D178FAD-C63B-46BB-BB97-D48A55B0DC1B}">
      <dsp:nvSpPr>
        <dsp:cNvPr id="0" name=""/>
        <dsp:cNvSpPr/>
      </dsp:nvSpPr>
      <dsp:spPr>
        <a:xfrm>
          <a:off x="1587370" y="4091086"/>
          <a:ext cx="960152" cy="48007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Dynamic Code</a:t>
          </a:r>
        </a:p>
      </dsp:txBody>
      <dsp:txXfrm>
        <a:off x="1587370" y="4091086"/>
        <a:ext cx="960152" cy="480076"/>
      </dsp:txXfrm>
    </dsp:sp>
    <dsp:sp modelId="{59BB3634-99FE-4CE8-BFEC-605DD2073E33}">
      <dsp:nvSpPr>
        <dsp:cNvPr id="0" name=""/>
        <dsp:cNvSpPr/>
      </dsp:nvSpPr>
      <dsp:spPr>
        <a:xfrm>
          <a:off x="2749154" y="4091086"/>
          <a:ext cx="960152" cy="480076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CQRS+DDD</a:t>
          </a:r>
        </a:p>
      </dsp:txBody>
      <dsp:txXfrm>
        <a:off x="2749154" y="4091086"/>
        <a:ext cx="960152" cy="4800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A58D6-0003-4D4C-8C96-685A4E96290B}">
      <dsp:nvSpPr>
        <dsp:cNvPr id="0" name=""/>
        <dsp:cNvSpPr/>
      </dsp:nvSpPr>
      <dsp:spPr>
        <a:xfrm>
          <a:off x="5735" y="265495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API</a:t>
          </a:r>
        </a:p>
      </dsp:txBody>
      <dsp:txXfrm>
        <a:off x="23988" y="283748"/>
        <a:ext cx="2456362" cy="586711"/>
      </dsp:txXfrm>
    </dsp:sp>
    <dsp:sp modelId="{6DC58BB6-3099-4644-A3B7-6B0744CFAA12}">
      <dsp:nvSpPr>
        <dsp:cNvPr id="0" name=""/>
        <dsp:cNvSpPr/>
      </dsp:nvSpPr>
      <dsp:spPr>
        <a:xfrm rot="5400000">
          <a:off x="1197638" y="943244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B64D1-8D61-4473-83BE-55358A32BD67}">
      <dsp:nvSpPr>
        <dsp:cNvPr id="0" name=""/>
        <dsp:cNvSpPr/>
      </dsp:nvSpPr>
      <dsp:spPr>
        <a:xfrm>
          <a:off x="5735" y="1106838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 req/res</a:t>
          </a:r>
        </a:p>
      </dsp:txBody>
      <dsp:txXfrm>
        <a:off x="23988" y="1125091"/>
        <a:ext cx="2456362" cy="586711"/>
      </dsp:txXfrm>
    </dsp:sp>
    <dsp:sp modelId="{368DF779-5183-4B20-A44E-D89198834B60}">
      <dsp:nvSpPr>
        <dsp:cNvPr id="0" name=""/>
        <dsp:cNvSpPr/>
      </dsp:nvSpPr>
      <dsp:spPr>
        <a:xfrm rot="5400000">
          <a:off x="1197638" y="1784587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101951"/>
            <a:satOff val="5423"/>
            <a:lumOff val="15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BC86B-EDF9-4087-84BE-7C512066C0BE}">
      <dsp:nvSpPr>
        <dsp:cNvPr id="0" name=""/>
        <dsp:cNvSpPr/>
      </dsp:nvSpPr>
      <dsp:spPr>
        <a:xfrm>
          <a:off x="5735" y="1948181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120881"/>
            <a:satOff val="6204"/>
            <a:lumOff val="52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20881"/>
              <a:satOff val="6204"/>
              <a:lumOff val="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Authentication</a:t>
          </a:r>
        </a:p>
      </dsp:txBody>
      <dsp:txXfrm>
        <a:off x="23988" y="1966434"/>
        <a:ext cx="2456362" cy="586711"/>
      </dsp:txXfrm>
    </dsp:sp>
    <dsp:sp modelId="{7373FE3E-A6EC-4690-A564-A6430C8A0349}">
      <dsp:nvSpPr>
        <dsp:cNvPr id="0" name=""/>
        <dsp:cNvSpPr/>
      </dsp:nvSpPr>
      <dsp:spPr>
        <a:xfrm rot="5400000">
          <a:off x="1197638" y="2625930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203903"/>
            <a:satOff val="10845"/>
            <a:lumOff val="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3DFE1-D38B-4B70-BED0-256B22A06BB6}">
      <dsp:nvSpPr>
        <dsp:cNvPr id="0" name=""/>
        <dsp:cNvSpPr/>
      </dsp:nvSpPr>
      <dsp:spPr>
        <a:xfrm>
          <a:off x="5735" y="2789525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241761"/>
            <a:satOff val="12407"/>
            <a:lumOff val="10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241761"/>
              <a:satOff val="12407"/>
              <a:lumOff val="10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Authorization</a:t>
          </a:r>
        </a:p>
      </dsp:txBody>
      <dsp:txXfrm>
        <a:off x="23988" y="2807778"/>
        <a:ext cx="2456362" cy="586711"/>
      </dsp:txXfrm>
    </dsp:sp>
    <dsp:sp modelId="{9857FECE-6830-4F61-B8BC-36D3FC124FED}">
      <dsp:nvSpPr>
        <dsp:cNvPr id="0" name=""/>
        <dsp:cNvSpPr/>
      </dsp:nvSpPr>
      <dsp:spPr>
        <a:xfrm>
          <a:off x="2847605" y="265495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hueOff val="-203903"/>
            <a:satOff val="10845"/>
            <a:lumOff val="313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Application Service</a:t>
          </a:r>
        </a:p>
      </dsp:txBody>
      <dsp:txXfrm>
        <a:off x="2865858" y="283748"/>
        <a:ext cx="2456362" cy="586711"/>
      </dsp:txXfrm>
    </dsp:sp>
    <dsp:sp modelId="{91C76348-2C74-46A0-9330-BE71323B7920}">
      <dsp:nvSpPr>
        <dsp:cNvPr id="0" name=""/>
        <dsp:cNvSpPr/>
      </dsp:nvSpPr>
      <dsp:spPr>
        <a:xfrm rot="5400000">
          <a:off x="4039508" y="943244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251EB-C404-415F-8994-CD6EF559750B}">
      <dsp:nvSpPr>
        <dsp:cNvPr id="0" name=""/>
        <dsp:cNvSpPr/>
      </dsp:nvSpPr>
      <dsp:spPr>
        <a:xfrm>
          <a:off x="2847605" y="1106838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362642"/>
            <a:satOff val="18611"/>
            <a:lumOff val="157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62642"/>
              <a:satOff val="18611"/>
              <a:lumOff val="1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Cross domain transaction</a:t>
          </a:r>
        </a:p>
      </dsp:txBody>
      <dsp:txXfrm>
        <a:off x="2865858" y="1125091"/>
        <a:ext cx="2456362" cy="586711"/>
      </dsp:txXfrm>
    </dsp:sp>
    <dsp:sp modelId="{DE2A2DA5-102A-44B2-815D-AAA40013F5B0}">
      <dsp:nvSpPr>
        <dsp:cNvPr id="0" name=""/>
        <dsp:cNvSpPr/>
      </dsp:nvSpPr>
      <dsp:spPr>
        <a:xfrm>
          <a:off x="5689475" y="265495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hueOff val="-407806"/>
            <a:satOff val="21690"/>
            <a:lumOff val="627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Domain Service</a:t>
          </a:r>
        </a:p>
      </dsp:txBody>
      <dsp:txXfrm>
        <a:off x="5707728" y="283748"/>
        <a:ext cx="2456362" cy="586711"/>
      </dsp:txXfrm>
    </dsp:sp>
    <dsp:sp modelId="{6663B273-52B1-4DB3-AC74-55860335CC28}">
      <dsp:nvSpPr>
        <dsp:cNvPr id="0" name=""/>
        <dsp:cNvSpPr/>
      </dsp:nvSpPr>
      <dsp:spPr>
        <a:xfrm rot="5400000">
          <a:off x="6881378" y="943244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407806"/>
            <a:satOff val="21690"/>
            <a:lumOff val="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1B732-557E-4895-98C2-CF6E08F4E95A}">
      <dsp:nvSpPr>
        <dsp:cNvPr id="0" name=""/>
        <dsp:cNvSpPr/>
      </dsp:nvSpPr>
      <dsp:spPr>
        <a:xfrm>
          <a:off x="5689475" y="1106838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483523"/>
            <a:satOff val="24815"/>
            <a:lumOff val="210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483523"/>
              <a:satOff val="24815"/>
              <a:lumOff val="21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logic container</a:t>
          </a:r>
        </a:p>
      </dsp:txBody>
      <dsp:txXfrm>
        <a:off x="5707728" y="1125091"/>
        <a:ext cx="2456362" cy="586711"/>
      </dsp:txXfrm>
    </dsp:sp>
    <dsp:sp modelId="{DADFB76B-094B-4ED7-83C6-6E490447D723}">
      <dsp:nvSpPr>
        <dsp:cNvPr id="0" name=""/>
        <dsp:cNvSpPr/>
      </dsp:nvSpPr>
      <dsp:spPr>
        <a:xfrm>
          <a:off x="8531345" y="265495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Repository</a:t>
          </a:r>
        </a:p>
      </dsp:txBody>
      <dsp:txXfrm>
        <a:off x="8549598" y="283748"/>
        <a:ext cx="2456362" cy="586711"/>
      </dsp:txXfrm>
    </dsp:sp>
    <dsp:sp modelId="{D6979C05-B942-4944-87D4-91C9E1D647A7}">
      <dsp:nvSpPr>
        <dsp:cNvPr id="0" name=""/>
        <dsp:cNvSpPr/>
      </dsp:nvSpPr>
      <dsp:spPr>
        <a:xfrm rot="5400000">
          <a:off x="9723248" y="943244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509757"/>
            <a:satOff val="27113"/>
            <a:lumOff val="78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AF0E7-5AD2-4F5B-A5E2-48E698FD6C4A}">
      <dsp:nvSpPr>
        <dsp:cNvPr id="0" name=""/>
        <dsp:cNvSpPr/>
      </dsp:nvSpPr>
      <dsp:spPr>
        <a:xfrm>
          <a:off x="8531345" y="1106838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604404"/>
            <a:satOff val="31018"/>
            <a:lumOff val="2627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604404"/>
              <a:satOff val="31018"/>
              <a:lumOff val="2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Work with data</a:t>
          </a:r>
        </a:p>
      </dsp:txBody>
      <dsp:txXfrm>
        <a:off x="8549598" y="1125091"/>
        <a:ext cx="2456362" cy="586711"/>
      </dsp:txXfrm>
    </dsp:sp>
    <dsp:sp modelId="{61D30728-DD3C-481D-ABB7-4B73DE79F70C}">
      <dsp:nvSpPr>
        <dsp:cNvPr id="0" name=""/>
        <dsp:cNvSpPr/>
      </dsp:nvSpPr>
      <dsp:spPr>
        <a:xfrm rot="5400000">
          <a:off x="9723248" y="1784587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94E32-A6FA-47A5-93DA-DEAD890BF9BF}">
      <dsp:nvSpPr>
        <dsp:cNvPr id="0" name=""/>
        <dsp:cNvSpPr/>
      </dsp:nvSpPr>
      <dsp:spPr>
        <a:xfrm>
          <a:off x="8531345" y="1948181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725284"/>
            <a:satOff val="37222"/>
            <a:lumOff val="315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725284"/>
              <a:satOff val="37222"/>
              <a:lumOff val="3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Uses NEST, EF &amp; ADO.Net</a:t>
          </a:r>
        </a:p>
      </dsp:txBody>
      <dsp:txXfrm>
        <a:off x="8549598" y="1966434"/>
        <a:ext cx="2456362" cy="5867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A58D6-0003-4D4C-8C96-685A4E96290B}">
      <dsp:nvSpPr>
        <dsp:cNvPr id="0" name=""/>
        <dsp:cNvSpPr/>
      </dsp:nvSpPr>
      <dsp:spPr>
        <a:xfrm>
          <a:off x="5735" y="265495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API</a:t>
          </a:r>
        </a:p>
      </dsp:txBody>
      <dsp:txXfrm>
        <a:off x="23988" y="283748"/>
        <a:ext cx="2456362" cy="586711"/>
      </dsp:txXfrm>
    </dsp:sp>
    <dsp:sp modelId="{6DC58BB6-3099-4644-A3B7-6B0744CFAA12}">
      <dsp:nvSpPr>
        <dsp:cNvPr id="0" name=""/>
        <dsp:cNvSpPr/>
      </dsp:nvSpPr>
      <dsp:spPr>
        <a:xfrm rot="5400000">
          <a:off x="1197638" y="943244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B64D1-8D61-4473-83BE-55358A32BD67}">
      <dsp:nvSpPr>
        <dsp:cNvPr id="0" name=""/>
        <dsp:cNvSpPr/>
      </dsp:nvSpPr>
      <dsp:spPr>
        <a:xfrm>
          <a:off x="5735" y="1106838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 req/res</a:t>
          </a:r>
        </a:p>
      </dsp:txBody>
      <dsp:txXfrm>
        <a:off x="23988" y="1125091"/>
        <a:ext cx="2456362" cy="586711"/>
      </dsp:txXfrm>
    </dsp:sp>
    <dsp:sp modelId="{368DF779-5183-4B20-A44E-D89198834B60}">
      <dsp:nvSpPr>
        <dsp:cNvPr id="0" name=""/>
        <dsp:cNvSpPr/>
      </dsp:nvSpPr>
      <dsp:spPr>
        <a:xfrm rot="5400000">
          <a:off x="1197638" y="1784587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87387"/>
            <a:satOff val="4648"/>
            <a:lumOff val="13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BC86B-EDF9-4087-84BE-7C512066C0BE}">
      <dsp:nvSpPr>
        <dsp:cNvPr id="0" name=""/>
        <dsp:cNvSpPr/>
      </dsp:nvSpPr>
      <dsp:spPr>
        <a:xfrm>
          <a:off x="5735" y="1948181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103612"/>
            <a:satOff val="5317"/>
            <a:lumOff val="45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03612"/>
              <a:satOff val="5317"/>
              <a:lumOff val="4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Authentication</a:t>
          </a:r>
        </a:p>
      </dsp:txBody>
      <dsp:txXfrm>
        <a:off x="23988" y="1966434"/>
        <a:ext cx="2456362" cy="586711"/>
      </dsp:txXfrm>
    </dsp:sp>
    <dsp:sp modelId="{7373FE3E-A6EC-4690-A564-A6430C8A0349}">
      <dsp:nvSpPr>
        <dsp:cNvPr id="0" name=""/>
        <dsp:cNvSpPr/>
      </dsp:nvSpPr>
      <dsp:spPr>
        <a:xfrm rot="5400000">
          <a:off x="1197638" y="2625930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174774"/>
            <a:satOff val="9296"/>
            <a:lumOff val="26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3DFE1-D38B-4B70-BED0-256B22A06BB6}">
      <dsp:nvSpPr>
        <dsp:cNvPr id="0" name=""/>
        <dsp:cNvSpPr/>
      </dsp:nvSpPr>
      <dsp:spPr>
        <a:xfrm>
          <a:off x="5735" y="2789525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207224"/>
            <a:satOff val="10635"/>
            <a:lumOff val="90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207224"/>
              <a:satOff val="10635"/>
              <a:lumOff val="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Authorization</a:t>
          </a:r>
        </a:p>
      </dsp:txBody>
      <dsp:txXfrm>
        <a:off x="23988" y="2807778"/>
        <a:ext cx="2456362" cy="586711"/>
      </dsp:txXfrm>
    </dsp:sp>
    <dsp:sp modelId="{9857FECE-6830-4F61-B8BC-36D3FC124FED}">
      <dsp:nvSpPr>
        <dsp:cNvPr id="0" name=""/>
        <dsp:cNvSpPr/>
      </dsp:nvSpPr>
      <dsp:spPr>
        <a:xfrm>
          <a:off x="2847605" y="265495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hueOff val="-203903"/>
            <a:satOff val="10845"/>
            <a:lumOff val="313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Handlers</a:t>
          </a:r>
        </a:p>
      </dsp:txBody>
      <dsp:txXfrm>
        <a:off x="2865858" y="283748"/>
        <a:ext cx="2456362" cy="586711"/>
      </dsp:txXfrm>
    </dsp:sp>
    <dsp:sp modelId="{91C76348-2C74-46A0-9330-BE71323B7920}">
      <dsp:nvSpPr>
        <dsp:cNvPr id="0" name=""/>
        <dsp:cNvSpPr/>
      </dsp:nvSpPr>
      <dsp:spPr>
        <a:xfrm rot="5400000">
          <a:off x="4039508" y="943244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262161"/>
            <a:satOff val="13944"/>
            <a:lumOff val="40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251EB-C404-415F-8994-CD6EF559750B}">
      <dsp:nvSpPr>
        <dsp:cNvPr id="0" name=""/>
        <dsp:cNvSpPr/>
      </dsp:nvSpPr>
      <dsp:spPr>
        <a:xfrm>
          <a:off x="2847605" y="1106838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310836"/>
            <a:satOff val="15952"/>
            <a:lumOff val="13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10836"/>
              <a:satOff val="15952"/>
              <a:lumOff val="13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Command Handlers</a:t>
          </a:r>
        </a:p>
      </dsp:txBody>
      <dsp:txXfrm>
        <a:off x="2865858" y="1125091"/>
        <a:ext cx="2456362" cy="586711"/>
      </dsp:txXfrm>
    </dsp:sp>
    <dsp:sp modelId="{73DF64AB-361D-4157-AB09-08F32AC7E107}">
      <dsp:nvSpPr>
        <dsp:cNvPr id="0" name=""/>
        <dsp:cNvSpPr/>
      </dsp:nvSpPr>
      <dsp:spPr>
        <a:xfrm rot="5400000">
          <a:off x="4039508" y="1784587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349548"/>
            <a:satOff val="18591"/>
            <a:lumOff val="53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23B94-DD60-411E-A241-3A5264DCED22}">
      <dsp:nvSpPr>
        <dsp:cNvPr id="0" name=""/>
        <dsp:cNvSpPr/>
      </dsp:nvSpPr>
      <dsp:spPr>
        <a:xfrm>
          <a:off x="2847605" y="1948181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414448"/>
            <a:satOff val="21270"/>
            <a:lumOff val="180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414448"/>
              <a:satOff val="21270"/>
              <a:lumOff val="1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Query Handlers</a:t>
          </a:r>
        </a:p>
      </dsp:txBody>
      <dsp:txXfrm>
        <a:off x="2865858" y="1966434"/>
        <a:ext cx="2456362" cy="586711"/>
      </dsp:txXfrm>
    </dsp:sp>
    <dsp:sp modelId="{C157EB28-E08C-4CCA-BEB2-6E598A1C06AF}">
      <dsp:nvSpPr>
        <dsp:cNvPr id="0" name=""/>
        <dsp:cNvSpPr/>
      </dsp:nvSpPr>
      <dsp:spPr>
        <a:xfrm rot="5400000">
          <a:off x="4039508" y="2625930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436935"/>
            <a:satOff val="23239"/>
            <a:lumOff val="67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6BCCF-6934-471F-9993-828FFB28E3DE}">
      <dsp:nvSpPr>
        <dsp:cNvPr id="0" name=""/>
        <dsp:cNvSpPr/>
      </dsp:nvSpPr>
      <dsp:spPr>
        <a:xfrm>
          <a:off x="2847605" y="2789525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518060"/>
            <a:satOff val="26587"/>
            <a:lumOff val="225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518060"/>
              <a:satOff val="26587"/>
              <a:lumOff val="2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External Service Handlers</a:t>
          </a:r>
        </a:p>
      </dsp:txBody>
      <dsp:txXfrm>
        <a:off x="2865858" y="2807778"/>
        <a:ext cx="2456362" cy="586711"/>
      </dsp:txXfrm>
    </dsp:sp>
    <dsp:sp modelId="{DE2A2DA5-102A-44B2-815D-AAA40013F5B0}">
      <dsp:nvSpPr>
        <dsp:cNvPr id="0" name=""/>
        <dsp:cNvSpPr/>
      </dsp:nvSpPr>
      <dsp:spPr>
        <a:xfrm>
          <a:off x="5689475" y="265495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hueOff val="-407806"/>
            <a:satOff val="21690"/>
            <a:lumOff val="627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Domain Service</a:t>
          </a:r>
        </a:p>
      </dsp:txBody>
      <dsp:txXfrm>
        <a:off x="5707728" y="283748"/>
        <a:ext cx="2456362" cy="586711"/>
      </dsp:txXfrm>
    </dsp:sp>
    <dsp:sp modelId="{6663B273-52B1-4DB3-AC74-55860335CC28}">
      <dsp:nvSpPr>
        <dsp:cNvPr id="0" name=""/>
        <dsp:cNvSpPr/>
      </dsp:nvSpPr>
      <dsp:spPr>
        <a:xfrm rot="5400000">
          <a:off x="6881378" y="943244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524322"/>
            <a:satOff val="27887"/>
            <a:lumOff val="80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1B732-557E-4895-98C2-CF6E08F4E95A}">
      <dsp:nvSpPr>
        <dsp:cNvPr id="0" name=""/>
        <dsp:cNvSpPr/>
      </dsp:nvSpPr>
      <dsp:spPr>
        <a:xfrm>
          <a:off x="5689475" y="1106838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621672"/>
            <a:satOff val="31905"/>
            <a:lumOff val="270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621672"/>
              <a:satOff val="31905"/>
              <a:lumOff val="27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logic container</a:t>
          </a:r>
        </a:p>
      </dsp:txBody>
      <dsp:txXfrm>
        <a:off x="5707728" y="1125091"/>
        <a:ext cx="2456362" cy="586711"/>
      </dsp:txXfrm>
    </dsp:sp>
    <dsp:sp modelId="{DADFB76B-094B-4ED7-83C6-6E490447D723}">
      <dsp:nvSpPr>
        <dsp:cNvPr id="0" name=""/>
        <dsp:cNvSpPr/>
      </dsp:nvSpPr>
      <dsp:spPr>
        <a:xfrm>
          <a:off x="8531345" y="265495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Repository</a:t>
          </a:r>
        </a:p>
      </dsp:txBody>
      <dsp:txXfrm>
        <a:off x="8549598" y="283748"/>
        <a:ext cx="2456362" cy="586711"/>
      </dsp:txXfrm>
    </dsp:sp>
    <dsp:sp modelId="{38EFE866-47D7-4ABA-B75F-FA37A0778CD1}">
      <dsp:nvSpPr>
        <dsp:cNvPr id="0" name=""/>
        <dsp:cNvSpPr/>
      </dsp:nvSpPr>
      <dsp:spPr>
        <a:xfrm rot="5400000">
          <a:off x="9723248" y="943244"/>
          <a:ext cx="109062" cy="10906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268B0-EEE5-4516-A0D0-03C28441260D}">
      <dsp:nvSpPr>
        <dsp:cNvPr id="0" name=""/>
        <dsp:cNvSpPr/>
      </dsp:nvSpPr>
      <dsp:spPr>
        <a:xfrm>
          <a:off x="8531345" y="1106838"/>
          <a:ext cx="2492868" cy="62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725284"/>
            <a:satOff val="37222"/>
            <a:lumOff val="315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725284"/>
              <a:satOff val="37222"/>
              <a:lumOff val="3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Supports NEST, EF Core &amp; ADO.Net</a:t>
          </a:r>
        </a:p>
      </dsp:txBody>
      <dsp:txXfrm>
        <a:off x="8549598" y="1125091"/>
        <a:ext cx="2456362" cy="586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15E6E-240B-4C44-BD85-B319DB11F3B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B74D5-31BB-4D2A-B779-8E206E4A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4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74D5-31BB-4D2A-B779-8E206E4AA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74D5-31BB-4D2A-B779-8E206E4AA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74D5-31BB-4D2A-B779-8E206E4AA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2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74D5-31BB-4D2A-B779-8E206E4AA0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20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74D5-31BB-4D2A-B779-8E206E4AA0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8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74D5-31BB-4D2A-B779-8E206E4AA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74D5-31BB-4D2A-B779-8E206E4AA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9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74D5-31BB-4D2A-B779-8E206E4AA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4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74D5-31BB-4D2A-B779-8E206E4AA0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0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74D5-31BB-4D2A-B779-8E206E4AA0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74D5-31BB-4D2A-B779-8E206E4AA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7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74D5-31BB-4D2A-B779-8E206E4AA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4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74D5-31BB-4D2A-B779-8E206E4AA0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861655-72C2-4461-8061-FFA6DB9E949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F5EF95-C088-482B-A432-D2C231CB1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1655-72C2-4461-8061-FFA6DB9E949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EF95-C088-482B-A432-D2C231CB1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2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861655-72C2-4461-8061-FFA6DB9E949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F5EF95-C088-482B-A432-D2C231CB1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1655-72C2-4461-8061-FFA6DB9E949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2F5EF95-C088-482B-A432-D2C231CB1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861655-72C2-4461-8061-FFA6DB9E949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F5EF95-C088-482B-A432-D2C231CB1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1655-72C2-4461-8061-FFA6DB9E949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EF95-C088-482B-A432-D2C231CB1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5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1655-72C2-4461-8061-FFA6DB9E949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EF95-C088-482B-A432-D2C231CB1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1655-72C2-4461-8061-FFA6DB9E949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EF95-C088-482B-A432-D2C231CB15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1655-72C2-4461-8061-FFA6DB9E949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EF95-C088-482B-A432-D2C231CB1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861655-72C2-4461-8061-FFA6DB9E949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F5EF95-C088-482B-A432-D2C231CB1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9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1655-72C2-4461-8061-FFA6DB9E949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EF95-C088-482B-A432-D2C231CB1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861655-72C2-4461-8061-FFA6DB9E949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2F5EF95-C088-482B-A432-D2C231CB15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609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A637-4756-44A4-9353-E5D810BD5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IMAS on top of the Microsoft Tech Stack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CF77414-D119-4363-A2E6-631583465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Labxand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B9EA54-7405-470B-A3E5-7E3DE0E65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807197"/>
              </p:ext>
            </p:extLst>
          </p:nvPr>
        </p:nvGraphicFramePr>
        <p:xfrm>
          <a:off x="581192" y="1789339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D23138-62DD-4DCE-A50C-9C4F21FD845A}"/>
              </a:ext>
            </a:extLst>
          </p:cNvPr>
          <p:cNvSpPr/>
          <p:nvPr/>
        </p:nvSpPr>
        <p:spPr>
          <a:xfrm>
            <a:off x="4441371" y="5701004"/>
            <a:ext cx="2967135" cy="905069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</a:t>
            </a:r>
            <a:r>
              <a:rPr lang="en-US" dirty="0" err="1"/>
              <a:t>Jinget</a:t>
            </a:r>
            <a:r>
              <a:rPr lang="en-US" dirty="0"/>
              <a:t> helps us</a:t>
            </a:r>
          </a:p>
        </p:txBody>
      </p:sp>
    </p:spTree>
    <p:extLst>
      <p:ext uri="{BB962C8B-B14F-4D97-AF65-F5344CB8AC3E}">
        <p14:creationId xmlns:p14="http://schemas.microsoft.com/office/powerpoint/2010/main" val="347062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have some fun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984ED9-0963-4D84-8F79-12206C947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02" y="2181225"/>
            <a:ext cx="7662995" cy="3678238"/>
          </a:xfrm>
        </p:spPr>
      </p:pic>
    </p:spTree>
    <p:extLst>
      <p:ext uri="{BB962C8B-B14F-4D97-AF65-F5344CB8AC3E}">
        <p14:creationId xmlns:p14="http://schemas.microsoft.com/office/powerpoint/2010/main" val="416457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concerns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574A4-B13A-4217-B753-B458BF05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availability is a key for us!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vital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 to production DB is a great danger for us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development, staging and production databases in sync is important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52F010-B2F1-4000-8F26-0B9BD97C5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684293"/>
              </p:ext>
            </p:extLst>
          </p:nvPr>
        </p:nvGraphicFramePr>
        <p:xfrm>
          <a:off x="6730480" y="2180496"/>
          <a:ext cx="6096001" cy="4281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901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 concerns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574A4-B13A-4217-B753-B458BF05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&amp; reliable release to production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vital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 to production application server is a great danger for us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development, staging and production application servers in sync is important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52F010-B2F1-4000-8F26-0B9BD97C5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7171677"/>
              </p:ext>
            </p:extLst>
          </p:nvPr>
        </p:nvGraphicFramePr>
        <p:xfrm>
          <a:off x="6095999" y="1874303"/>
          <a:ext cx="7205306" cy="4281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041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Azure DevOps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574A4-B13A-4217-B753-B458BF05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9826"/>
            <a:ext cx="5754293" cy="36783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team cooperation &amp; collaboration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tasks monitoring &amp;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package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build, test &amp; releases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Pre-deployment conditions saves our days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DB script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E3320-0903-431A-BAA2-05C7340FB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5" y="1979299"/>
            <a:ext cx="5377397" cy="46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8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technologies we have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574A4-B13A-4217-B753-B458BF05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9826"/>
            <a:ext cx="5754293" cy="36783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logs in Elastic search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servers using Prometheus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better analytics using Kibana &amp; Grafana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TortoiseGit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life easier for the whole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1C6FD-0CF0-4610-8AC4-212BADF5C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55" y="2280772"/>
            <a:ext cx="5649500" cy="387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2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we have learned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574A4-B13A-4217-B753-B458BF05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64469"/>
            <a:ext cx="6957943" cy="36783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is God!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needs to talk!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is key to success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is in simplicity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you are building The Right It, before you build It right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9BAA9-F8B0-444F-AC3E-30E3421E9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39" y="2264469"/>
            <a:ext cx="4108337" cy="41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2436-75D0-4AB3-81BD-BE210B52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81908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IMAS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we have used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LabXand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have some fun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concerns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 concerns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Azure DevOps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technologies we have used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we have learned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A73DF-1672-4752-A115-92EB2C8B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921" y="2180496"/>
            <a:ext cx="5783169" cy="38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60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IMAS - Modules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DFA76F-388E-4F99-84D6-6E0E355E2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078381"/>
              </p:ext>
            </p:extLst>
          </p:nvPr>
        </p:nvGraphicFramePr>
        <p:xfrm>
          <a:off x="581025" y="1866122"/>
          <a:ext cx="11029950" cy="4823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295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IMAS - actors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5DEF41-E188-4F52-AE75-B74971AA5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609609"/>
              </p:ext>
            </p:extLst>
          </p:nvPr>
        </p:nvGraphicFramePr>
        <p:xfrm>
          <a:off x="581025" y="1875454"/>
          <a:ext cx="11029950" cy="482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934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we have used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65FB3B2-7212-4C25-BBEA-1256A8D16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6582"/>
              </p:ext>
            </p:extLst>
          </p:nvPr>
        </p:nvGraphicFramePr>
        <p:xfrm>
          <a:off x="6475445" y="1856792"/>
          <a:ext cx="5169160" cy="4086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3257F0DA-3687-4D0B-A6C5-E0B4CDA77D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324621"/>
              </p:ext>
            </p:extLst>
          </p:nvPr>
        </p:nvGraphicFramePr>
        <p:xfrm>
          <a:off x="581029" y="1856793"/>
          <a:ext cx="4877380" cy="4086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A006A0-1B6C-4F0F-8587-F585926C6587}"/>
              </a:ext>
            </a:extLst>
          </p:cNvPr>
          <p:cNvCxnSpPr/>
          <p:nvPr/>
        </p:nvCxnSpPr>
        <p:spPr>
          <a:xfrm>
            <a:off x="6096000" y="1978090"/>
            <a:ext cx="0" cy="39655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7DE48E-031A-4969-9597-FC8C61A08C8A}"/>
              </a:ext>
            </a:extLst>
          </p:cNvPr>
          <p:cNvSpPr/>
          <p:nvPr/>
        </p:nvSpPr>
        <p:spPr>
          <a:xfrm>
            <a:off x="1296955" y="6400800"/>
            <a:ext cx="2901813" cy="3359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we used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934F11-132C-4F0A-AFE5-93896EB71133}"/>
              </a:ext>
            </a:extLst>
          </p:cNvPr>
          <p:cNvSpPr/>
          <p:nvPr/>
        </p:nvSpPr>
        <p:spPr>
          <a:xfrm>
            <a:off x="7993232" y="6400800"/>
            <a:ext cx="2901813" cy="3359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we are using</a:t>
            </a:r>
          </a:p>
        </p:txBody>
      </p:sp>
    </p:spTree>
    <p:extLst>
      <p:ext uri="{BB962C8B-B14F-4D97-AF65-F5344CB8AC3E}">
        <p14:creationId xmlns:p14="http://schemas.microsoft.com/office/powerpoint/2010/main" val="387971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we have used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65FB3B2-7212-4C25-BBEA-1256A8D16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568057"/>
              </p:ext>
            </p:extLst>
          </p:nvPr>
        </p:nvGraphicFramePr>
        <p:xfrm>
          <a:off x="438539" y="1819470"/>
          <a:ext cx="11308702" cy="433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934F11-132C-4F0A-AFE5-93896EB71133}"/>
              </a:ext>
            </a:extLst>
          </p:cNvPr>
          <p:cNvSpPr/>
          <p:nvPr/>
        </p:nvSpPr>
        <p:spPr>
          <a:xfrm>
            <a:off x="4645093" y="6288529"/>
            <a:ext cx="2901813" cy="3359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we are Thinking</a:t>
            </a:r>
          </a:p>
        </p:txBody>
      </p:sp>
    </p:spTree>
    <p:extLst>
      <p:ext uri="{BB962C8B-B14F-4D97-AF65-F5344CB8AC3E}">
        <p14:creationId xmlns:p14="http://schemas.microsoft.com/office/powerpoint/2010/main" val="247917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Labxand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EA7EB-37CA-4216-8163-3E32B9DD6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27" y="6384776"/>
            <a:ext cx="3237542" cy="271463"/>
          </a:xfrm>
          <a:solidFill>
            <a:srgbClr val="92D050"/>
          </a:solidFill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err="1"/>
              <a:t>LabXand</a:t>
            </a:r>
            <a:r>
              <a:rPr lang="en-US" dirty="0"/>
              <a:t> </a:t>
            </a:r>
            <a:r>
              <a:rPr lang="en-US" dirty="0" err="1"/>
              <a:t>Impl</a:t>
            </a:r>
            <a:r>
              <a:rPr lang="en-US" dirty="0"/>
              <a:t>.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E15F1-47AD-4F0C-91F3-F556AD6E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9" y="1855104"/>
            <a:ext cx="4725658" cy="4526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2E5DFD-F39C-4137-9F65-D7EC3EDE8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31" y="1987419"/>
            <a:ext cx="5356899" cy="4393941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9C57930-1BEB-4166-B4B5-5933EFF60886}"/>
              </a:ext>
            </a:extLst>
          </p:cNvPr>
          <p:cNvSpPr txBox="1">
            <a:spLocks/>
          </p:cNvSpPr>
          <p:nvPr/>
        </p:nvSpPr>
        <p:spPr>
          <a:xfrm>
            <a:off x="7018475" y="6381360"/>
            <a:ext cx="3237542" cy="27146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dirty="0" err="1"/>
              <a:t>Jinget</a:t>
            </a:r>
            <a:r>
              <a:rPr lang="en-US" dirty="0"/>
              <a:t> </a:t>
            </a:r>
            <a:r>
              <a:rPr lang="en-US" dirty="0" err="1"/>
              <a:t>Impl</a:t>
            </a:r>
            <a:r>
              <a:rPr lang="en-US" dirty="0"/>
              <a:t>. Diagram</a:t>
            </a:r>
          </a:p>
        </p:txBody>
      </p:sp>
    </p:spTree>
    <p:extLst>
      <p:ext uri="{BB962C8B-B14F-4D97-AF65-F5344CB8AC3E}">
        <p14:creationId xmlns:p14="http://schemas.microsoft.com/office/powerpoint/2010/main" val="373083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Labxand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DA7201-CE87-48CA-B876-2BA653A627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168" y="1996751"/>
          <a:ext cx="4855611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16C58B0-6983-4748-BD46-92D6329693E3}"/>
              </a:ext>
            </a:extLst>
          </p:cNvPr>
          <p:cNvGraphicFramePr>
            <a:graphicFrameLocks/>
          </p:cNvGraphicFramePr>
          <p:nvPr/>
        </p:nvGraphicFramePr>
        <p:xfrm>
          <a:off x="6864222" y="1996751"/>
          <a:ext cx="529667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8340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6BD-0DA9-41F4-85B7-B230A7CD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Labxand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B9EA54-7405-470B-A3E5-7E3DE0E65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570978"/>
              </p:ext>
            </p:extLst>
          </p:nvPr>
        </p:nvGraphicFramePr>
        <p:xfrm>
          <a:off x="581192" y="1789339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D23138-62DD-4DCE-A50C-9C4F21FD845A}"/>
              </a:ext>
            </a:extLst>
          </p:cNvPr>
          <p:cNvSpPr/>
          <p:nvPr/>
        </p:nvSpPr>
        <p:spPr>
          <a:xfrm>
            <a:off x="4441371" y="5701004"/>
            <a:ext cx="2967135" cy="905069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</a:t>
            </a:r>
            <a:r>
              <a:rPr lang="en-US" dirty="0" err="1"/>
              <a:t>LabXand</a:t>
            </a:r>
            <a:r>
              <a:rPr lang="en-US" dirty="0"/>
              <a:t> helps us</a:t>
            </a:r>
          </a:p>
        </p:txBody>
      </p:sp>
    </p:spTree>
    <p:extLst>
      <p:ext uri="{BB962C8B-B14F-4D97-AF65-F5344CB8AC3E}">
        <p14:creationId xmlns:p14="http://schemas.microsoft.com/office/powerpoint/2010/main" val="26596576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354</TotalTime>
  <Words>552</Words>
  <Application>Microsoft Office PowerPoint</Application>
  <PresentationFormat>Widescreen</PresentationFormat>
  <Paragraphs>189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Gill Sans MT</vt:lpstr>
      <vt:lpstr>Times New Roman</vt:lpstr>
      <vt:lpstr>Wingdings 2</vt:lpstr>
      <vt:lpstr>Dividend</vt:lpstr>
      <vt:lpstr>IMAS on top of the Microsoft Tech Stack</vt:lpstr>
      <vt:lpstr>Contents</vt:lpstr>
      <vt:lpstr>What is IMAS - Modules</vt:lpstr>
      <vt:lpstr>What is IMAS - actors</vt:lpstr>
      <vt:lpstr>Technologies we have used</vt:lpstr>
      <vt:lpstr>Technologies we have used</vt:lpstr>
      <vt:lpstr>Labxand and Jinget</vt:lpstr>
      <vt:lpstr>Labxand and Jinget</vt:lpstr>
      <vt:lpstr>Labxand and Jinget</vt:lpstr>
      <vt:lpstr>Labxand and Jinget</vt:lpstr>
      <vt:lpstr>Lets have some fun with jinget</vt:lpstr>
      <vt:lpstr>Database concerns</vt:lpstr>
      <vt:lpstr>Application server concerns</vt:lpstr>
      <vt:lpstr>Role of Azure DevOps</vt:lpstr>
      <vt:lpstr>Other technologies we have used</vt:lpstr>
      <vt:lpstr>Lessons we have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IMAS on top of the Microsoft Tech Stack</dc:title>
  <dc:creator>Vahid Farahmandian</dc:creator>
  <cp:lastModifiedBy>Vahid Farahmandian</cp:lastModifiedBy>
  <cp:revision>33</cp:revision>
  <dcterms:created xsi:type="dcterms:W3CDTF">2021-03-14T09:45:13Z</dcterms:created>
  <dcterms:modified xsi:type="dcterms:W3CDTF">2021-03-15T11:52:36Z</dcterms:modified>
</cp:coreProperties>
</file>