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8" r:id="rId3"/>
    <p:sldId id="261" r:id="rId4"/>
    <p:sldId id="270" r:id="rId5"/>
    <p:sldId id="268" r:id="rId6"/>
    <p:sldId id="260" r:id="rId7"/>
    <p:sldId id="269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hid Farahmandian" initials="VF" lastIdx="1" clrIdx="0">
    <p:extLst>
      <p:ext uri="{19B8F6BF-5375-455C-9EA6-DF929625EA0E}">
        <p15:presenceInfo xmlns:p15="http://schemas.microsoft.com/office/powerpoint/2012/main" userId="cd6732ace925dd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CD4"/>
    <a:srgbClr val="E6E6E6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hid Farahmandian" userId="cd6732ace925dd6a" providerId="LiveId" clId="{D6DF662B-F3EE-42CF-8DDD-2AE35E1A409F}"/>
    <pc:docChg chg="undo custSel addSld delSld modSld sldOrd">
      <pc:chgData name="Vahid Farahmandian" userId="cd6732ace925dd6a" providerId="LiveId" clId="{D6DF662B-F3EE-42CF-8DDD-2AE35E1A409F}" dt="2021-04-26T07:05:49.037" v="682"/>
      <pc:docMkLst>
        <pc:docMk/>
      </pc:docMkLst>
      <pc:sldChg chg="addSp modSp mod">
        <pc:chgData name="Vahid Farahmandian" userId="cd6732ace925dd6a" providerId="LiveId" clId="{D6DF662B-F3EE-42CF-8DDD-2AE35E1A409F}" dt="2021-04-26T07:04:56.781" v="647" actId="1035"/>
        <pc:sldMkLst>
          <pc:docMk/>
          <pc:sldMk cId="1674014061" sldId="256"/>
        </pc:sldMkLst>
        <pc:picChg chg="add mod">
          <ac:chgData name="Vahid Farahmandian" userId="cd6732ace925dd6a" providerId="LiveId" clId="{D6DF662B-F3EE-42CF-8DDD-2AE35E1A409F}" dt="2021-04-26T07:04:56.781" v="647" actId="1035"/>
          <ac:picMkLst>
            <pc:docMk/>
            <pc:sldMk cId="1674014061" sldId="256"/>
            <ac:picMk id="7" creationId="{6C2A8DB1-9EA1-4A26-A16F-A10AE885A85B}"/>
          </ac:picMkLst>
        </pc:picChg>
      </pc:sldChg>
      <pc:sldChg chg="addSp modSp mod">
        <pc:chgData name="Vahid Farahmandian" userId="cd6732ace925dd6a" providerId="LiveId" clId="{D6DF662B-F3EE-42CF-8DDD-2AE35E1A409F}" dt="2021-04-26T07:05:08.419" v="651" actId="1076"/>
        <pc:sldMkLst>
          <pc:docMk/>
          <pc:sldMk cId="3523917975" sldId="258"/>
        </pc:sldMkLst>
        <pc:spChg chg="mod">
          <ac:chgData name="Vahid Farahmandian" userId="cd6732ace925dd6a" providerId="LiveId" clId="{D6DF662B-F3EE-42CF-8DDD-2AE35E1A409F}" dt="2021-04-22T08:49:39.576" v="610"/>
          <ac:spMkLst>
            <pc:docMk/>
            <pc:sldMk cId="3523917975" sldId="258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08.419" v="651" actId="1076"/>
          <ac:picMkLst>
            <pc:docMk/>
            <pc:sldMk cId="3523917975" sldId="258"/>
            <ac:picMk id="5" creationId="{804183D7-FE9E-4E10-B294-88F1DC675831}"/>
          </ac:picMkLst>
        </pc:picChg>
        <pc:picChg chg="mod">
          <ac:chgData name="Vahid Farahmandian" userId="cd6732ace925dd6a" providerId="LiveId" clId="{D6DF662B-F3EE-42CF-8DDD-2AE35E1A409F}" dt="2021-04-22T08:49:47.282" v="611" actId="14100"/>
          <ac:picMkLst>
            <pc:docMk/>
            <pc:sldMk cId="3523917975" sldId="258"/>
            <ac:picMk id="7" creationId="{A863891F-91A2-4E73-9AA9-EE8C60B521E7}"/>
          </ac:picMkLst>
        </pc:picChg>
      </pc:sldChg>
      <pc:sldChg chg="addSp modSp mod">
        <pc:chgData name="Vahid Farahmandian" userId="cd6732ace925dd6a" providerId="LiveId" clId="{D6DF662B-F3EE-42CF-8DDD-2AE35E1A409F}" dt="2021-04-26T07:05:13.384" v="652"/>
        <pc:sldMkLst>
          <pc:docMk/>
          <pc:sldMk cId="370795649" sldId="259"/>
        </pc:sldMkLst>
        <pc:spChg chg="mod">
          <ac:chgData name="Vahid Farahmandian" userId="cd6732ace925dd6a" providerId="LiveId" clId="{D6DF662B-F3EE-42CF-8DDD-2AE35E1A409F}" dt="2021-04-22T09:15:15.913" v="620" actId="20577"/>
          <ac:spMkLst>
            <pc:docMk/>
            <pc:sldMk cId="370795649" sldId="259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13.384" v="652"/>
          <ac:picMkLst>
            <pc:docMk/>
            <pc:sldMk cId="370795649" sldId="259"/>
            <ac:picMk id="6" creationId="{D4C1FD53-7526-4173-B462-55DF9C1E8872}"/>
          </ac:picMkLst>
        </pc:picChg>
      </pc:sldChg>
      <pc:sldChg chg="addSp modSp">
        <pc:chgData name="Vahid Farahmandian" userId="cd6732ace925dd6a" providerId="LiveId" clId="{D6DF662B-F3EE-42CF-8DDD-2AE35E1A409F}" dt="2021-04-26T07:05:14.343" v="653"/>
        <pc:sldMkLst>
          <pc:docMk/>
          <pc:sldMk cId="1638317386" sldId="260"/>
        </pc:sldMkLst>
        <pc:picChg chg="add mod">
          <ac:chgData name="Vahid Farahmandian" userId="cd6732ace925dd6a" providerId="LiveId" clId="{D6DF662B-F3EE-42CF-8DDD-2AE35E1A409F}" dt="2021-04-26T07:05:14.343" v="653"/>
          <ac:picMkLst>
            <pc:docMk/>
            <pc:sldMk cId="1638317386" sldId="260"/>
            <ac:picMk id="4" creationId="{E12B946A-6481-4D36-B844-5E5C6B56646C}"/>
          </ac:picMkLst>
        </pc:picChg>
      </pc:sldChg>
      <pc:sldChg chg="addSp modSp">
        <pc:chgData name="Vahid Farahmandian" userId="cd6732ace925dd6a" providerId="LiveId" clId="{D6DF662B-F3EE-42CF-8DDD-2AE35E1A409F}" dt="2021-04-26T07:05:15.261" v="654"/>
        <pc:sldMkLst>
          <pc:docMk/>
          <pc:sldMk cId="13233243" sldId="261"/>
        </pc:sldMkLst>
        <pc:picChg chg="add mod">
          <ac:chgData name="Vahid Farahmandian" userId="cd6732ace925dd6a" providerId="LiveId" clId="{D6DF662B-F3EE-42CF-8DDD-2AE35E1A409F}" dt="2021-04-26T07:05:15.261" v="654"/>
          <ac:picMkLst>
            <pc:docMk/>
            <pc:sldMk cId="13233243" sldId="261"/>
            <ac:picMk id="4" creationId="{807513CE-BE8D-43FF-B0BA-A0CF2E2F1CDE}"/>
          </ac:picMkLst>
        </pc:picChg>
      </pc:sldChg>
      <pc:sldChg chg="addSp modSp">
        <pc:chgData name="Vahid Farahmandian" userId="cd6732ace925dd6a" providerId="LiveId" clId="{D6DF662B-F3EE-42CF-8DDD-2AE35E1A409F}" dt="2021-04-26T07:05:30.928" v="667"/>
        <pc:sldMkLst>
          <pc:docMk/>
          <pc:sldMk cId="2820701144" sldId="262"/>
        </pc:sldMkLst>
        <pc:picChg chg="add mod">
          <ac:chgData name="Vahid Farahmandian" userId="cd6732ace925dd6a" providerId="LiveId" clId="{D6DF662B-F3EE-42CF-8DDD-2AE35E1A409F}" dt="2021-04-26T07:05:30.928" v="667"/>
          <ac:picMkLst>
            <pc:docMk/>
            <pc:sldMk cId="2820701144" sldId="262"/>
            <ac:picMk id="6" creationId="{4D538E1B-B112-44C5-92D8-ED6A17FFCDC9}"/>
          </ac:picMkLst>
        </pc:picChg>
      </pc:sldChg>
      <pc:sldChg chg="addSp modSp">
        <pc:chgData name="Vahid Farahmandian" userId="cd6732ace925dd6a" providerId="LiveId" clId="{D6DF662B-F3EE-42CF-8DDD-2AE35E1A409F}" dt="2021-04-26T07:05:31.814" v="668"/>
        <pc:sldMkLst>
          <pc:docMk/>
          <pc:sldMk cId="1102925857" sldId="263"/>
        </pc:sldMkLst>
        <pc:picChg chg="add mod">
          <ac:chgData name="Vahid Farahmandian" userId="cd6732ace925dd6a" providerId="LiveId" clId="{D6DF662B-F3EE-42CF-8DDD-2AE35E1A409F}" dt="2021-04-26T07:05:31.814" v="668"/>
          <ac:picMkLst>
            <pc:docMk/>
            <pc:sldMk cId="1102925857" sldId="263"/>
            <ac:picMk id="5" creationId="{162D691F-DA6C-49E6-B8FB-457D3125A6A2}"/>
          </ac:picMkLst>
        </pc:picChg>
      </pc:sldChg>
      <pc:sldChg chg="addSp modSp">
        <pc:chgData name="Vahid Farahmandian" userId="cd6732ace925dd6a" providerId="LiveId" clId="{D6DF662B-F3EE-42CF-8DDD-2AE35E1A409F}" dt="2021-04-26T07:05:33.335" v="669"/>
        <pc:sldMkLst>
          <pc:docMk/>
          <pc:sldMk cId="1671950423" sldId="264"/>
        </pc:sldMkLst>
        <pc:picChg chg="add mod">
          <ac:chgData name="Vahid Farahmandian" userId="cd6732ace925dd6a" providerId="LiveId" clId="{D6DF662B-F3EE-42CF-8DDD-2AE35E1A409F}" dt="2021-04-26T07:05:33.335" v="669"/>
          <ac:picMkLst>
            <pc:docMk/>
            <pc:sldMk cId="1671950423" sldId="264"/>
            <ac:picMk id="6" creationId="{16C6BC90-281E-4481-9E7D-41F4D53BD428}"/>
          </ac:picMkLst>
        </pc:picChg>
      </pc:sldChg>
      <pc:sldChg chg="addSp modSp">
        <pc:chgData name="Vahid Farahmandian" userId="cd6732ace925dd6a" providerId="LiveId" clId="{D6DF662B-F3EE-42CF-8DDD-2AE35E1A409F}" dt="2021-04-26T07:05:34.157" v="670"/>
        <pc:sldMkLst>
          <pc:docMk/>
          <pc:sldMk cId="3963622461" sldId="265"/>
        </pc:sldMkLst>
        <pc:picChg chg="add mod">
          <ac:chgData name="Vahid Farahmandian" userId="cd6732ace925dd6a" providerId="LiveId" clId="{D6DF662B-F3EE-42CF-8DDD-2AE35E1A409F}" dt="2021-04-26T07:05:34.157" v="670"/>
          <ac:picMkLst>
            <pc:docMk/>
            <pc:sldMk cId="3963622461" sldId="265"/>
            <ac:picMk id="5" creationId="{04EDB9EC-DB51-493D-9D1F-2780A9638096}"/>
          </ac:picMkLst>
        </pc:picChg>
      </pc:sldChg>
      <pc:sldChg chg="addSp modSp">
        <pc:chgData name="Vahid Farahmandian" userId="cd6732ace925dd6a" providerId="LiveId" clId="{D6DF662B-F3EE-42CF-8DDD-2AE35E1A409F}" dt="2021-04-26T07:05:35.478" v="671"/>
        <pc:sldMkLst>
          <pc:docMk/>
          <pc:sldMk cId="650943298" sldId="266"/>
        </pc:sldMkLst>
        <pc:picChg chg="add mod">
          <ac:chgData name="Vahid Farahmandian" userId="cd6732ace925dd6a" providerId="LiveId" clId="{D6DF662B-F3EE-42CF-8DDD-2AE35E1A409F}" dt="2021-04-26T07:05:35.478" v="671"/>
          <ac:picMkLst>
            <pc:docMk/>
            <pc:sldMk cId="650943298" sldId="266"/>
            <ac:picMk id="4" creationId="{9AEE89BB-D270-40C9-A401-8EB4FE54DA58}"/>
          </ac:picMkLst>
        </pc:picChg>
      </pc:sldChg>
      <pc:sldChg chg="addSp modSp">
        <pc:chgData name="Vahid Farahmandian" userId="cd6732ace925dd6a" providerId="LiveId" clId="{D6DF662B-F3EE-42CF-8DDD-2AE35E1A409F}" dt="2021-04-26T07:05:36.298" v="672"/>
        <pc:sldMkLst>
          <pc:docMk/>
          <pc:sldMk cId="3973200370" sldId="267"/>
        </pc:sldMkLst>
        <pc:picChg chg="add mod">
          <ac:chgData name="Vahid Farahmandian" userId="cd6732ace925dd6a" providerId="LiveId" clId="{D6DF662B-F3EE-42CF-8DDD-2AE35E1A409F}" dt="2021-04-26T07:05:36.298" v="672"/>
          <ac:picMkLst>
            <pc:docMk/>
            <pc:sldMk cId="3973200370" sldId="267"/>
            <ac:picMk id="6" creationId="{970EA3EF-5B76-432B-AE6B-F34948FEF61B}"/>
          </ac:picMkLst>
        </pc:picChg>
      </pc:sldChg>
      <pc:sldChg chg="addSp modSp">
        <pc:chgData name="Vahid Farahmandian" userId="cd6732ace925dd6a" providerId="LiveId" clId="{D6DF662B-F3EE-42CF-8DDD-2AE35E1A409F}" dt="2021-04-26T07:05:37.525" v="673"/>
        <pc:sldMkLst>
          <pc:docMk/>
          <pc:sldMk cId="1844664798" sldId="268"/>
        </pc:sldMkLst>
        <pc:picChg chg="add mod">
          <ac:chgData name="Vahid Farahmandian" userId="cd6732ace925dd6a" providerId="LiveId" clId="{D6DF662B-F3EE-42CF-8DDD-2AE35E1A409F}" dt="2021-04-26T07:05:37.525" v="673"/>
          <ac:picMkLst>
            <pc:docMk/>
            <pc:sldMk cId="1844664798" sldId="268"/>
            <ac:picMk id="5" creationId="{5AF6FDFC-F793-4833-9E1D-13C03341C293}"/>
          </ac:picMkLst>
        </pc:picChg>
      </pc:sldChg>
      <pc:sldChg chg="addSp modSp">
        <pc:chgData name="Vahid Farahmandian" userId="cd6732ace925dd6a" providerId="LiveId" clId="{D6DF662B-F3EE-42CF-8DDD-2AE35E1A409F}" dt="2021-04-26T07:05:38.741" v="674"/>
        <pc:sldMkLst>
          <pc:docMk/>
          <pc:sldMk cId="2561759036" sldId="269"/>
        </pc:sldMkLst>
        <pc:picChg chg="add mod">
          <ac:chgData name="Vahid Farahmandian" userId="cd6732ace925dd6a" providerId="LiveId" clId="{D6DF662B-F3EE-42CF-8DDD-2AE35E1A409F}" dt="2021-04-26T07:05:38.741" v="674"/>
          <ac:picMkLst>
            <pc:docMk/>
            <pc:sldMk cId="2561759036" sldId="269"/>
            <ac:picMk id="4" creationId="{18C3A175-5A76-4297-A77E-9E1242771BB0}"/>
          </ac:picMkLst>
        </pc:picChg>
      </pc:sldChg>
      <pc:sldChg chg="addSp modSp">
        <pc:chgData name="Vahid Farahmandian" userId="cd6732ace925dd6a" providerId="LiveId" clId="{D6DF662B-F3EE-42CF-8DDD-2AE35E1A409F}" dt="2021-04-26T07:05:40.096" v="675"/>
        <pc:sldMkLst>
          <pc:docMk/>
          <pc:sldMk cId="2180703805" sldId="270"/>
        </pc:sldMkLst>
        <pc:picChg chg="add mod">
          <ac:chgData name="Vahid Farahmandian" userId="cd6732ace925dd6a" providerId="LiveId" clId="{D6DF662B-F3EE-42CF-8DDD-2AE35E1A409F}" dt="2021-04-26T07:05:40.096" v="675"/>
          <ac:picMkLst>
            <pc:docMk/>
            <pc:sldMk cId="2180703805" sldId="270"/>
            <ac:picMk id="4" creationId="{FFEFAAF1-A584-4E91-8C74-2B9CCBE6089C}"/>
          </ac:picMkLst>
        </pc:picChg>
      </pc:sldChg>
      <pc:sldChg chg="addSp modSp">
        <pc:chgData name="Vahid Farahmandian" userId="cd6732ace925dd6a" providerId="LiveId" clId="{D6DF662B-F3EE-42CF-8DDD-2AE35E1A409F}" dt="2021-04-26T07:05:41.076" v="676"/>
        <pc:sldMkLst>
          <pc:docMk/>
          <pc:sldMk cId="767648445" sldId="271"/>
        </pc:sldMkLst>
        <pc:picChg chg="add mod">
          <ac:chgData name="Vahid Farahmandian" userId="cd6732ace925dd6a" providerId="LiveId" clId="{D6DF662B-F3EE-42CF-8DDD-2AE35E1A409F}" dt="2021-04-26T07:05:41.076" v="676"/>
          <ac:picMkLst>
            <pc:docMk/>
            <pc:sldMk cId="767648445" sldId="271"/>
            <ac:picMk id="4" creationId="{50EE6225-760A-49C2-9FB2-D873B131E198}"/>
          </ac:picMkLst>
        </pc:picChg>
      </pc:sldChg>
      <pc:sldChg chg="addSp modSp">
        <pc:chgData name="Vahid Farahmandian" userId="cd6732ace925dd6a" providerId="LiveId" clId="{D6DF662B-F3EE-42CF-8DDD-2AE35E1A409F}" dt="2021-04-26T07:05:42.353" v="677"/>
        <pc:sldMkLst>
          <pc:docMk/>
          <pc:sldMk cId="3845333795" sldId="272"/>
        </pc:sldMkLst>
        <pc:picChg chg="add mod">
          <ac:chgData name="Vahid Farahmandian" userId="cd6732ace925dd6a" providerId="LiveId" clId="{D6DF662B-F3EE-42CF-8DDD-2AE35E1A409F}" dt="2021-04-26T07:05:42.353" v="677"/>
          <ac:picMkLst>
            <pc:docMk/>
            <pc:sldMk cId="3845333795" sldId="272"/>
            <ac:picMk id="6" creationId="{8DB58EC3-C180-4425-80D3-2EB0E93D1020}"/>
          </ac:picMkLst>
        </pc:picChg>
      </pc:sldChg>
      <pc:sldChg chg="addSp modSp mod">
        <pc:chgData name="Vahid Farahmandian" userId="cd6732ace925dd6a" providerId="LiveId" clId="{D6DF662B-F3EE-42CF-8DDD-2AE35E1A409F}" dt="2021-04-26T07:05:44.053" v="678"/>
        <pc:sldMkLst>
          <pc:docMk/>
          <pc:sldMk cId="393904816" sldId="273"/>
        </pc:sldMkLst>
        <pc:spChg chg="mod">
          <ac:chgData name="Vahid Farahmandian" userId="cd6732ace925dd6a" providerId="LiveId" clId="{D6DF662B-F3EE-42CF-8DDD-2AE35E1A409F}" dt="2021-04-22T12:48:22.541" v="630" actId="20577"/>
          <ac:spMkLst>
            <pc:docMk/>
            <pc:sldMk cId="393904816" sldId="273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44.053" v="678"/>
          <ac:picMkLst>
            <pc:docMk/>
            <pc:sldMk cId="393904816" sldId="273"/>
            <ac:picMk id="5" creationId="{6D9AF370-9F99-4A7A-991D-A9BC71F466E1}"/>
          </ac:picMkLst>
        </pc:picChg>
      </pc:sldChg>
      <pc:sldChg chg="addSp modSp">
        <pc:chgData name="Vahid Farahmandian" userId="cd6732ace925dd6a" providerId="LiveId" clId="{D6DF662B-F3EE-42CF-8DDD-2AE35E1A409F}" dt="2021-04-26T07:05:44.998" v="679"/>
        <pc:sldMkLst>
          <pc:docMk/>
          <pc:sldMk cId="2769952445" sldId="274"/>
        </pc:sldMkLst>
        <pc:picChg chg="add mod">
          <ac:chgData name="Vahid Farahmandian" userId="cd6732ace925dd6a" providerId="LiveId" clId="{D6DF662B-F3EE-42CF-8DDD-2AE35E1A409F}" dt="2021-04-26T07:05:44.998" v="679"/>
          <ac:picMkLst>
            <pc:docMk/>
            <pc:sldMk cId="2769952445" sldId="274"/>
            <ac:picMk id="6" creationId="{E2DA4022-E618-49C8-9119-2C7E9C38747F}"/>
          </ac:picMkLst>
        </pc:picChg>
      </pc:sldChg>
      <pc:sldChg chg="addSp modSp">
        <pc:chgData name="Vahid Farahmandian" userId="cd6732ace925dd6a" providerId="LiveId" clId="{D6DF662B-F3EE-42CF-8DDD-2AE35E1A409F}" dt="2021-04-26T07:05:46.427" v="680"/>
        <pc:sldMkLst>
          <pc:docMk/>
          <pc:sldMk cId="320730025" sldId="275"/>
        </pc:sldMkLst>
        <pc:picChg chg="add mod">
          <ac:chgData name="Vahid Farahmandian" userId="cd6732ace925dd6a" providerId="LiveId" clId="{D6DF662B-F3EE-42CF-8DDD-2AE35E1A409F}" dt="2021-04-26T07:05:46.427" v="680"/>
          <ac:picMkLst>
            <pc:docMk/>
            <pc:sldMk cId="320730025" sldId="275"/>
            <ac:picMk id="5" creationId="{2881EEA7-A1A6-497B-9297-56074720C58D}"/>
          </ac:picMkLst>
        </pc:picChg>
      </pc:sldChg>
      <pc:sldChg chg="addSp modSp">
        <pc:chgData name="Vahid Farahmandian" userId="cd6732ace925dd6a" providerId="LiveId" clId="{D6DF662B-F3EE-42CF-8DDD-2AE35E1A409F}" dt="2021-04-26T07:05:48.046" v="681"/>
        <pc:sldMkLst>
          <pc:docMk/>
          <pc:sldMk cId="498347765" sldId="276"/>
        </pc:sldMkLst>
        <pc:picChg chg="add mod">
          <ac:chgData name="Vahid Farahmandian" userId="cd6732ace925dd6a" providerId="LiveId" clId="{D6DF662B-F3EE-42CF-8DDD-2AE35E1A409F}" dt="2021-04-26T07:05:48.046" v="681"/>
          <ac:picMkLst>
            <pc:docMk/>
            <pc:sldMk cId="498347765" sldId="276"/>
            <ac:picMk id="6" creationId="{553E3ADC-4EAA-4DE1-8907-848B0493C2F5}"/>
          </ac:picMkLst>
        </pc:picChg>
      </pc:sldChg>
      <pc:sldChg chg="addSp modSp">
        <pc:chgData name="Vahid Farahmandian" userId="cd6732ace925dd6a" providerId="LiveId" clId="{D6DF662B-F3EE-42CF-8DDD-2AE35E1A409F}" dt="2021-04-26T07:05:49.037" v="682"/>
        <pc:sldMkLst>
          <pc:docMk/>
          <pc:sldMk cId="5626838" sldId="277"/>
        </pc:sldMkLst>
        <pc:picChg chg="add mod">
          <ac:chgData name="Vahid Farahmandian" userId="cd6732ace925dd6a" providerId="LiveId" clId="{D6DF662B-F3EE-42CF-8DDD-2AE35E1A409F}" dt="2021-04-26T07:05:49.037" v="682"/>
          <ac:picMkLst>
            <pc:docMk/>
            <pc:sldMk cId="5626838" sldId="277"/>
            <ac:picMk id="5" creationId="{8CF7C06B-8CED-4E0B-9EDE-368C0E2D0F42}"/>
          </ac:picMkLst>
        </pc:picChg>
      </pc:sldChg>
      <pc:sldChg chg="addSp modSp add mod">
        <pc:chgData name="Vahid Farahmandian" userId="cd6732ace925dd6a" providerId="LiveId" clId="{D6DF662B-F3EE-42CF-8DDD-2AE35E1A409F}" dt="2021-04-26T07:05:16.999" v="655"/>
        <pc:sldMkLst>
          <pc:docMk/>
          <pc:sldMk cId="215649150" sldId="278"/>
        </pc:sldMkLst>
        <pc:spChg chg="mod">
          <ac:chgData name="Vahid Farahmandian" userId="cd6732ace925dd6a" providerId="LiveId" clId="{D6DF662B-F3EE-42CF-8DDD-2AE35E1A409F}" dt="2021-04-22T07:45:18.603" v="15" actId="20577"/>
          <ac:spMkLst>
            <pc:docMk/>
            <pc:sldMk cId="215649150" sldId="278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9:18:52.762" v="624" actId="20577"/>
          <ac:spMkLst>
            <pc:docMk/>
            <pc:sldMk cId="215649150" sldId="278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16.999" v="655"/>
          <ac:picMkLst>
            <pc:docMk/>
            <pc:sldMk cId="215649150" sldId="278"/>
            <ac:picMk id="4" creationId="{43EDD1BF-5621-4A81-A2E5-83D24929EBDE}"/>
          </ac:picMkLst>
        </pc:picChg>
      </pc:sldChg>
      <pc:sldChg chg="addSp modSp add mod">
        <pc:chgData name="Vahid Farahmandian" userId="cd6732ace925dd6a" providerId="LiveId" clId="{D6DF662B-F3EE-42CF-8DDD-2AE35E1A409F}" dt="2021-04-26T07:05:17.977" v="656"/>
        <pc:sldMkLst>
          <pc:docMk/>
          <pc:sldMk cId="1808842165" sldId="279"/>
        </pc:sldMkLst>
        <pc:spChg chg="mod">
          <ac:chgData name="Vahid Farahmandian" userId="cd6732ace925dd6a" providerId="LiveId" clId="{D6DF662B-F3EE-42CF-8DDD-2AE35E1A409F}" dt="2021-04-22T08:00:09.106" v="73"/>
          <ac:spMkLst>
            <pc:docMk/>
            <pc:sldMk cId="1808842165" sldId="279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8:01:57.371" v="100" actId="27636"/>
          <ac:spMkLst>
            <pc:docMk/>
            <pc:sldMk cId="1808842165" sldId="279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17.977" v="656"/>
          <ac:picMkLst>
            <pc:docMk/>
            <pc:sldMk cId="1808842165" sldId="279"/>
            <ac:picMk id="4" creationId="{5E4B5E4D-5123-4D6F-A797-7D9B0ABA1285}"/>
          </ac:picMkLst>
        </pc:picChg>
      </pc:sldChg>
      <pc:sldChg chg="addSp delSp modSp add mod">
        <pc:chgData name="Vahid Farahmandian" userId="cd6732ace925dd6a" providerId="LiveId" clId="{D6DF662B-F3EE-42CF-8DDD-2AE35E1A409F}" dt="2021-04-26T07:05:19.168" v="657"/>
        <pc:sldMkLst>
          <pc:docMk/>
          <pc:sldMk cId="4093006258" sldId="280"/>
        </pc:sldMkLst>
        <pc:spChg chg="mod">
          <ac:chgData name="Vahid Farahmandian" userId="cd6732ace925dd6a" providerId="LiveId" clId="{D6DF662B-F3EE-42CF-8DDD-2AE35E1A409F}" dt="2021-04-22T08:04:12.266" v="102"/>
          <ac:spMkLst>
            <pc:docMk/>
            <pc:sldMk cId="4093006258" sldId="280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9:21:48.218" v="627" actId="115"/>
          <ac:spMkLst>
            <pc:docMk/>
            <pc:sldMk cId="4093006258" sldId="280"/>
            <ac:spMk id="3" creationId="{00000000-0000-0000-0000-000000000000}"/>
          </ac:spMkLst>
        </pc:spChg>
        <pc:picChg chg="add del mod">
          <ac:chgData name="Vahid Farahmandian" userId="cd6732ace925dd6a" providerId="LiveId" clId="{D6DF662B-F3EE-42CF-8DDD-2AE35E1A409F}" dt="2021-04-22T08:07:46.172" v="124" actId="478"/>
          <ac:picMkLst>
            <pc:docMk/>
            <pc:sldMk cId="4093006258" sldId="280"/>
            <ac:picMk id="4" creationId="{BF2C0029-4E56-48A3-A858-3B24DD844AC2}"/>
          </ac:picMkLst>
        </pc:picChg>
        <pc:picChg chg="add mod">
          <ac:chgData name="Vahid Farahmandian" userId="cd6732ace925dd6a" providerId="LiveId" clId="{D6DF662B-F3EE-42CF-8DDD-2AE35E1A409F}" dt="2021-04-26T07:05:19.168" v="657"/>
          <ac:picMkLst>
            <pc:docMk/>
            <pc:sldMk cId="4093006258" sldId="280"/>
            <ac:picMk id="5" creationId="{747B4716-3D42-4752-A0DA-07BBF2C611D4}"/>
          </ac:picMkLst>
        </pc:picChg>
        <pc:picChg chg="add mod">
          <ac:chgData name="Vahid Farahmandian" userId="cd6732ace925dd6a" providerId="LiveId" clId="{D6DF662B-F3EE-42CF-8DDD-2AE35E1A409F}" dt="2021-04-22T08:08:14.496" v="134" actId="1076"/>
          <ac:picMkLst>
            <pc:docMk/>
            <pc:sldMk cId="4093006258" sldId="280"/>
            <ac:picMk id="6" creationId="{9B12BE20-A269-41F4-B24D-05650D875901}"/>
          </ac:picMkLst>
        </pc:picChg>
      </pc:sldChg>
      <pc:sldChg chg="addSp delSp modSp add mod">
        <pc:chgData name="Vahid Farahmandian" userId="cd6732ace925dd6a" providerId="LiveId" clId="{D6DF662B-F3EE-42CF-8DDD-2AE35E1A409F}" dt="2021-04-26T07:05:20.495" v="658"/>
        <pc:sldMkLst>
          <pc:docMk/>
          <pc:sldMk cId="3534846712" sldId="281"/>
        </pc:sldMkLst>
        <pc:spChg chg="mod">
          <ac:chgData name="Vahid Farahmandian" userId="cd6732ace925dd6a" providerId="LiveId" clId="{D6DF662B-F3EE-42CF-8DDD-2AE35E1A409F}" dt="2021-04-22T08:10:08.197" v="145" actId="20577"/>
          <ac:spMkLst>
            <pc:docMk/>
            <pc:sldMk cId="3534846712" sldId="281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8:15:23.335" v="231" actId="20577"/>
          <ac:spMkLst>
            <pc:docMk/>
            <pc:sldMk cId="3534846712" sldId="281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20.495" v="658"/>
          <ac:picMkLst>
            <pc:docMk/>
            <pc:sldMk cId="3534846712" sldId="281"/>
            <ac:picMk id="4" creationId="{801C5E61-5BAD-4D36-8278-6FB194F7322E}"/>
          </ac:picMkLst>
        </pc:picChg>
        <pc:picChg chg="del">
          <ac:chgData name="Vahid Farahmandian" userId="cd6732ace925dd6a" providerId="LiveId" clId="{D6DF662B-F3EE-42CF-8DDD-2AE35E1A409F}" dt="2021-04-22T08:09:54.148" v="137" actId="478"/>
          <ac:picMkLst>
            <pc:docMk/>
            <pc:sldMk cId="3534846712" sldId="281"/>
            <ac:picMk id="6" creationId="{9B12BE20-A269-41F4-B24D-05650D875901}"/>
          </ac:picMkLst>
        </pc:picChg>
      </pc:sldChg>
      <pc:sldChg chg="addSp modSp add mod ord">
        <pc:chgData name="Vahid Farahmandian" userId="cd6732ace925dd6a" providerId="LiveId" clId="{D6DF662B-F3EE-42CF-8DDD-2AE35E1A409F}" dt="2021-04-26T07:05:21.450" v="659"/>
        <pc:sldMkLst>
          <pc:docMk/>
          <pc:sldMk cId="4154434850" sldId="282"/>
        </pc:sldMkLst>
        <pc:spChg chg="mod">
          <ac:chgData name="Vahid Farahmandian" userId="cd6732ace925dd6a" providerId="LiveId" clId="{D6DF662B-F3EE-42CF-8DDD-2AE35E1A409F}" dt="2021-04-22T08:19:29.753" v="289" actId="20577"/>
          <ac:spMkLst>
            <pc:docMk/>
            <pc:sldMk cId="4154434850" sldId="282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21.450" v="659"/>
          <ac:picMkLst>
            <pc:docMk/>
            <pc:sldMk cId="4154434850" sldId="282"/>
            <ac:picMk id="4" creationId="{3A9203E6-C057-4F3F-A0E8-36392CD54C0F}"/>
          </ac:picMkLst>
        </pc:picChg>
      </pc:sldChg>
      <pc:sldChg chg="modSp add del mod">
        <pc:chgData name="Vahid Farahmandian" userId="cd6732ace925dd6a" providerId="LiveId" clId="{D6DF662B-F3EE-42CF-8DDD-2AE35E1A409F}" dt="2021-04-22T08:21:59.268" v="316" actId="47"/>
        <pc:sldMkLst>
          <pc:docMk/>
          <pc:sldMk cId="272347652" sldId="283"/>
        </pc:sldMkLst>
        <pc:spChg chg="mod">
          <ac:chgData name="Vahid Farahmandian" userId="cd6732ace925dd6a" providerId="LiveId" clId="{D6DF662B-F3EE-42CF-8DDD-2AE35E1A409F}" dt="2021-04-22T08:21:57.687" v="315" actId="6549"/>
          <ac:spMkLst>
            <pc:docMk/>
            <pc:sldMk cId="272347652" sldId="283"/>
            <ac:spMk id="3" creationId="{00000000-0000-0000-0000-000000000000}"/>
          </ac:spMkLst>
        </pc:spChg>
      </pc:sldChg>
      <pc:sldChg chg="addSp modSp add mod">
        <pc:chgData name="Vahid Farahmandian" userId="cd6732ace925dd6a" providerId="LiveId" clId="{D6DF662B-F3EE-42CF-8DDD-2AE35E1A409F}" dt="2021-04-26T07:05:22.813" v="660"/>
        <pc:sldMkLst>
          <pc:docMk/>
          <pc:sldMk cId="4183832425" sldId="284"/>
        </pc:sldMkLst>
        <pc:spChg chg="mod">
          <ac:chgData name="Vahid Farahmandian" userId="cd6732ace925dd6a" providerId="LiveId" clId="{D6DF662B-F3EE-42CF-8DDD-2AE35E1A409F}" dt="2021-04-22T08:25:40.607" v="368" actId="20577"/>
          <ac:spMkLst>
            <pc:docMk/>
            <pc:sldMk cId="4183832425" sldId="284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22.813" v="660"/>
          <ac:picMkLst>
            <pc:docMk/>
            <pc:sldMk cId="4183832425" sldId="284"/>
            <ac:picMk id="4" creationId="{F91C997E-8CC2-443A-B377-F76C74D3DC41}"/>
          </ac:picMkLst>
        </pc:picChg>
      </pc:sldChg>
      <pc:sldChg chg="addSp modSp add mod">
        <pc:chgData name="Vahid Farahmandian" userId="cd6732ace925dd6a" providerId="LiveId" clId="{D6DF662B-F3EE-42CF-8DDD-2AE35E1A409F}" dt="2021-04-26T07:05:23.798" v="661"/>
        <pc:sldMkLst>
          <pc:docMk/>
          <pc:sldMk cId="1007257169" sldId="285"/>
        </pc:sldMkLst>
        <pc:spChg chg="mod">
          <ac:chgData name="Vahid Farahmandian" userId="cd6732ace925dd6a" providerId="LiveId" clId="{D6DF662B-F3EE-42CF-8DDD-2AE35E1A409F}" dt="2021-04-22T08:30:45.363" v="431" actId="20577"/>
          <ac:spMkLst>
            <pc:docMk/>
            <pc:sldMk cId="1007257169" sldId="285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23.798" v="661"/>
          <ac:picMkLst>
            <pc:docMk/>
            <pc:sldMk cId="1007257169" sldId="285"/>
            <ac:picMk id="4" creationId="{4C7CE4BF-2126-44CC-B3EC-468304535D6D}"/>
          </ac:picMkLst>
        </pc:picChg>
      </pc:sldChg>
      <pc:sldChg chg="addSp modSp add mod">
        <pc:chgData name="Vahid Farahmandian" userId="cd6732ace925dd6a" providerId="LiveId" clId="{D6DF662B-F3EE-42CF-8DDD-2AE35E1A409F}" dt="2021-04-26T07:05:25.154" v="662"/>
        <pc:sldMkLst>
          <pc:docMk/>
          <pc:sldMk cId="2736141614" sldId="286"/>
        </pc:sldMkLst>
        <pc:spChg chg="mod">
          <ac:chgData name="Vahid Farahmandian" userId="cd6732ace925dd6a" providerId="LiveId" clId="{D6DF662B-F3EE-42CF-8DDD-2AE35E1A409F}" dt="2021-04-22T08:34:41.172" v="497" actId="20577"/>
          <ac:spMkLst>
            <pc:docMk/>
            <pc:sldMk cId="2736141614" sldId="286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9:23:06.395" v="628" actId="115"/>
          <ac:spMkLst>
            <pc:docMk/>
            <pc:sldMk cId="2736141614" sldId="286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2T08:42:28.631" v="580" actId="14100"/>
          <ac:picMkLst>
            <pc:docMk/>
            <pc:sldMk cId="2736141614" sldId="286"/>
            <ac:picMk id="4" creationId="{20A14DCA-D0C0-48D8-96EF-F9221A41B071}"/>
          </ac:picMkLst>
        </pc:picChg>
        <pc:picChg chg="add mod">
          <ac:chgData name="Vahid Farahmandian" userId="cd6732ace925dd6a" providerId="LiveId" clId="{D6DF662B-F3EE-42CF-8DDD-2AE35E1A409F}" dt="2021-04-26T07:05:25.154" v="662"/>
          <ac:picMkLst>
            <pc:docMk/>
            <pc:sldMk cId="2736141614" sldId="286"/>
            <ac:picMk id="5" creationId="{F12A83E2-E9EF-4FB3-B453-3C2AD34F2F75}"/>
          </ac:picMkLst>
        </pc:picChg>
      </pc:sldChg>
      <pc:sldChg chg="addSp modSp add mod">
        <pc:chgData name="Vahid Farahmandian" userId="cd6732ace925dd6a" providerId="LiveId" clId="{D6DF662B-F3EE-42CF-8DDD-2AE35E1A409F}" dt="2021-04-26T07:05:26.534" v="663"/>
        <pc:sldMkLst>
          <pc:docMk/>
          <pc:sldMk cId="967235040" sldId="287"/>
        </pc:sldMkLst>
        <pc:spChg chg="mod">
          <ac:chgData name="Vahid Farahmandian" userId="cd6732ace925dd6a" providerId="LiveId" clId="{D6DF662B-F3EE-42CF-8DDD-2AE35E1A409F}" dt="2021-04-22T08:49:11.133" v="605" actId="20577"/>
          <ac:spMkLst>
            <pc:docMk/>
            <pc:sldMk cId="967235040" sldId="287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2T08:36:58.727" v="516" actId="14100"/>
          <ac:picMkLst>
            <pc:docMk/>
            <pc:sldMk cId="967235040" sldId="287"/>
            <ac:picMk id="4" creationId="{66152CD6-2E47-4B62-A42F-686BA24CE671}"/>
          </ac:picMkLst>
        </pc:picChg>
        <pc:picChg chg="add mod">
          <ac:chgData name="Vahid Farahmandian" userId="cd6732ace925dd6a" providerId="LiveId" clId="{D6DF662B-F3EE-42CF-8DDD-2AE35E1A409F}" dt="2021-04-26T07:05:26.534" v="663"/>
          <ac:picMkLst>
            <pc:docMk/>
            <pc:sldMk cId="967235040" sldId="287"/>
            <ac:picMk id="5" creationId="{BB633E4A-CBA8-4E7F-81EF-DFA687C1731F}"/>
          </ac:picMkLst>
        </pc:picChg>
      </pc:sldChg>
      <pc:sldChg chg="addSp delSp modSp add mod">
        <pc:chgData name="Vahid Farahmandian" userId="cd6732ace925dd6a" providerId="LiveId" clId="{D6DF662B-F3EE-42CF-8DDD-2AE35E1A409F}" dt="2021-04-26T07:05:27.504" v="664"/>
        <pc:sldMkLst>
          <pc:docMk/>
          <pc:sldMk cId="3539507563" sldId="288"/>
        </pc:sldMkLst>
        <pc:spChg chg="mod">
          <ac:chgData name="Vahid Farahmandian" userId="cd6732ace925dd6a" providerId="LiveId" clId="{D6DF662B-F3EE-42CF-8DDD-2AE35E1A409F}" dt="2021-04-22T08:47:39.325" v="599" actId="20577"/>
          <ac:spMkLst>
            <pc:docMk/>
            <pc:sldMk cId="3539507563" sldId="288"/>
            <ac:spMk id="3" creationId="{00000000-0000-0000-0000-000000000000}"/>
          </ac:spMkLst>
        </pc:spChg>
        <pc:picChg chg="del">
          <ac:chgData name="Vahid Farahmandian" userId="cd6732ace925dd6a" providerId="LiveId" clId="{D6DF662B-F3EE-42CF-8DDD-2AE35E1A409F}" dt="2021-04-22T08:37:42.541" v="519" actId="478"/>
          <ac:picMkLst>
            <pc:docMk/>
            <pc:sldMk cId="3539507563" sldId="288"/>
            <ac:picMk id="4" creationId="{66152CD6-2E47-4B62-A42F-686BA24CE671}"/>
          </ac:picMkLst>
        </pc:picChg>
        <pc:picChg chg="add mod">
          <ac:chgData name="Vahid Farahmandian" userId="cd6732ace925dd6a" providerId="LiveId" clId="{D6DF662B-F3EE-42CF-8DDD-2AE35E1A409F}" dt="2021-04-22T08:48:52.068" v="604" actId="14100"/>
          <ac:picMkLst>
            <pc:docMk/>
            <pc:sldMk cId="3539507563" sldId="288"/>
            <ac:picMk id="5" creationId="{D4297836-1CC6-4B7F-A2A1-7CA1720BABEB}"/>
          </ac:picMkLst>
        </pc:picChg>
        <pc:picChg chg="add mod">
          <ac:chgData name="Vahid Farahmandian" userId="cd6732ace925dd6a" providerId="LiveId" clId="{D6DF662B-F3EE-42CF-8DDD-2AE35E1A409F}" dt="2021-04-26T07:05:27.504" v="664"/>
          <ac:picMkLst>
            <pc:docMk/>
            <pc:sldMk cId="3539507563" sldId="288"/>
            <ac:picMk id="6" creationId="{453860B6-6801-4ABE-B35E-74DD22A20BC2}"/>
          </ac:picMkLst>
        </pc:picChg>
      </pc:sldChg>
      <pc:sldChg chg="addSp modSp add mod">
        <pc:chgData name="Vahid Farahmandian" userId="cd6732ace925dd6a" providerId="LiveId" clId="{D6DF662B-F3EE-42CF-8DDD-2AE35E1A409F}" dt="2021-04-26T07:05:28.784" v="665"/>
        <pc:sldMkLst>
          <pc:docMk/>
          <pc:sldMk cId="318604006" sldId="289"/>
        </pc:sldMkLst>
        <pc:spChg chg="mod">
          <ac:chgData name="Vahid Farahmandian" userId="cd6732ace925dd6a" providerId="LiveId" clId="{D6DF662B-F3EE-42CF-8DDD-2AE35E1A409F}" dt="2021-04-22T08:46:25.284" v="596" actId="20577"/>
          <ac:spMkLst>
            <pc:docMk/>
            <pc:sldMk cId="318604006" sldId="289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2T08:47:09.041" v="598" actId="14100"/>
          <ac:picMkLst>
            <pc:docMk/>
            <pc:sldMk cId="318604006" sldId="289"/>
            <ac:picMk id="4" creationId="{25377AB9-08DA-40BC-943B-C37B6A493778}"/>
          </ac:picMkLst>
        </pc:picChg>
        <pc:picChg chg="add mod">
          <ac:chgData name="Vahid Farahmandian" userId="cd6732ace925dd6a" providerId="LiveId" clId="{D6DF662B-F3EE-42CF-8DDD-2AE35E1A409F}" dt="2021-04-26T07:05:28.784" v="665"/>
          <ac:picMkLst>
            <pc:docMk/>
            <pc:sldMk cId="318604006" sldId="289"/>
            <ac:picMk id="5" creationId="{1D79F75D-ACC6-43C3-B492-6767F6D2C66A}"/>
          </ac:picMkLst>
        </pc:picChg>
      </pc:sldChg>
      <pc:sldChg chg="addSp modSp add mod">
        <pc:chgData name="Vahid Farahmandian" userId="cd6732ace925dd6a" providerId="LiveId" clId="{D6DF662B-F3EE-42CF-8DDD-2AE35E1A409F}" dt="2021-04-26T07:05:29.620" v="666"/>
        <pc:sldMkLst>
          <pc:docMk/>
          <pc:sldMk cId="2134393985" sldId="290"/>
        </pc:sldMkLst>
        <pc:spChg chg="mod">
          <ac:chgData name="Vahid Farahmandian" userId="cd6732ace925dd6a" providerId="LiveId" clId="{D6DF662B-F3EE-42CF-8DDD-2AE35E1A409F}" dt="2021-04-22T08:43:31.133" v="584" actId="20577"/>
          <ac:spMkLst>
            <pc:docMk/>
            <pc:sldMk cId="2134393985" sldId="290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2T08:44:53.205" v="590" actId="1076"/>
          <ac:picMkLst>
            <pc:docMk/>
            <pc:sldMk cId="2134393985" sldId="290"/>
            <ac:picMk id="4" creationId="{FE264D04-C5C8-475C-909D-6C42EC8E735E}"/>
          </ac:picMkLst>
        </pc:picChg>
        <pc:picChg chg="add mod">
          <ac:chgData name="Vahid Farahmandian" userId="cd6732ace925dd6a" providerId="LiveId" clId="{D6DF662B-F3EE-42CF-8DDD-2AE35E1A409F}" dt="2021-04-26T07:05:29.620" v="666"/>
          <ac:picMkLst>
            <pc:docMk/>
            <pc:sldMk cId="2134393985" sldId="290"/>
            <ac:picMk id="5" creationId="{F810D92F-9B1F-4E89-8885-300391EC8DC2}"/>
          </ac:picMkLst>
        </pc:picChg>
      </pc:sldChg>
    </pc:docChg>
  </pc:docChgLst>
  <pc:docChgLst>
    <pc:chgData name="Vahid Farahmandian" userId="cd6732ace925dd6a" providerId="LiveId" clId="{D14435DE-E37C-4B41-A481-78AD02175AC5}"/>
    <pc:docChg chg="delSld modSld">
      <pc:chgData name="Vahid Farahmandian" userId="cd6732ace925dd6a" providerId="LiveId" clId="{D14435DE-E37C-4B41-A481-78AD02175AC5}" dt="2021-02-14T07:24:00.805" v="27" actId="47"/>
      <pc:docMkLst>
        <pc:docMk/>
      </pc:docMkLst>
      <pc:sldChg chg="modSp mod">
        <pc:chgData name="Vahid Farahmandian" userId="cd6732ace925dd6a" providerId="LiveId" clId="{D14435DE-E37C-4B41-A481-78AD02175AC5}" dt="2021-02-14T07:22:32.146" v="26" actId="14100"/>
        <pc:sldMkLst>
          <pc:docMk/>
          <pc:sldMk cId="1674014061" sldId="256"/>
        </pc:sldMkLst>
        <pc:spChg chg="mod">
          <ac:chgData name="Vahid Farahmandian" userId="cd6732ace925dd6a" providerId="LiveId" clId="{D14435DE-E37C-4B41-A481-78AD02175AC5}" dt="2021-02-14T07:22:32.146" v="26" actId="14100"/>
          <ac:spMkLst>
            <pc:docMk/>
            <pc:sldMk cId="1674014061" sldId="256"/>
            <ac:spMk id="2" creationId="{00000000-0000-0000-0000-000000000000}"/>
          </ac:spMkLst>
        </pc:spChg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125301776" sldId="258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1589391135" sldId="259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4289669845" sldId="260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2518717157" sldId="261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4249963109" sldId="262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3840815956" sldId="263"/>
        </pc:sldMkLst>
      </pc:sldChg>
    </pc:docChg>
  </pc:docChgLst>
  <pc:docChgLst>
    <pc:chgData name="Vahid Farahmandian" userId="cd6732ace925dd6a" providerId="LiveId" clId="{9E3D3980-42E9-4872-9D76-94C82EA52779}"/>
    <pc:docChg chg="modSld">
      <pc:chgData name="Vahid Farahmandian" userId="cd6732ace925dd6a" providerId="LiveId" clId="{9E3D3980-42E9-4872-9D76-94C82EA52779}" dt="2020-01-11T20:58:33.256" v="7" actId="20577"/>
      <pc:docMkLst>
        <pc:docMk/>
      </pc:docMkLst>
      <pc:sldChg chg="modSp">
        <pc:chgData name="Vahid Farahmandian" userId="cd6732ace925dd6a" providerId="LiveId" clId="{9E3D3980-42E9-4872-9D76-94C82EA52779}" dt="2020-01-11T20:58:12.826" v="5" actId="20577"/>
        <pc:sldMkLst>
          <pc:docMk/>
          <pc:sldMk cId="1674014061" sldId="256"/>
        </pc:sldMkLst>
        <pc:spChg chg="mod">
          <ac:chgData name="Vahid Farahmandian" userId="cd6732ace925dd6a" providerId="LiveId" clId="{9E3D3980-42E9-4872-9D76-94C82EA52779}" dt="2020-01-11T20:58:05.570" v="1" actId="20577"/>
          <ac:spMkLst>
            <pc:docMk/>
            <pc:sldMk cId="1674014061" sldId="256"/>
            <ac:spMk id="2" creationId="{00000000-0000-0000-0000-000000000000}"/>
          </ac:spMkLst>
        </pc:spChg>
        <pc:spChg chg="mod">
          <ac:chgData name="Vahid Farahmandian" userId="cd6732ace925dd6a" providerId="LiveId" clId="{9E3D3980-42E9-4872-9D76-94C82EA52779}" dt="2020-01-11T20:58:12.826" v="5" actId="20577"/>
          <ac:spMkLst>
            <pc:docMk/>
            <pc:sldMk cId="1674014061" sldId="256"/>
            <ac:spMk id="5" creationId="{00000000-0000-0000-0000-000000000000}"/>
          </ac:spMkLst>
        </pc:spChg>
      </pc:sldChg>
      <pc:sldChg chg="modSp">
        <pc:chgData name="Vahid Farahmandian" userId="cd6732ace925dd6a" providerId="LiveId" clId="{9E3D3980-42E9-4872-9D76-94C82EA52779}" dt="2020-01-11T20:58:33.256" v="7" actId="20577"/>
        <pc:sldMkLst>
          <pc:docMk/>
          <pc:sldMk cId="3840815956" sldId="263"/>
        </pc:sldMkLst>
        <pc:spChg chg="mod">
          <ac:chgData name="Vahid Farahmandian" userId="cd6732ace925dd6a" providerId="LiveId" clId="{9E3D3980-42E9-4872-9D76-94C82EA52779}" dt="2020-01-11T20:58:33.256" v="7" actId="20577"/>
          <ac:spMkLst>
            <pc:docMk/>
            <pc:sldMk cId="3840815956" sldId="263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FDB474-5B56-46A8-AE40-FE6B710508CD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0BDD222-A63E-4879-BC92-3A828022A3AC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7DCB4C83-916B-42FA-AC67-565199AB75F8}" type="parTrans" cxnId="{91C063CB-62FD-44D7-91C3-7CD6ABA4C915}">
      <dgm:prSet/>
      <dgm:spPr/>
      <dgm:t>
        <a:bodyPr/>
        <a:lstStyle/>
        <a:p>
          <a:endParaRPr lang="en-US"/>
        </a:p>
      </dgm:t>
    </dgm:pt>
    <dgm:pt modelId="{C718BEFB-E0E1-48FA-938B-11B97D732538}" type="sibTrans" cxnId="{91C063CB-62FD-44D7-91C3-7CD6ABA4C915}">
      <dgm:prSet/>
      <dgm:spPr/>
      <dgm:t>
        <a:bodyPr/>
        <a:lstStyle/>
        <a:p>
          <a:endParaRPr lang="en-US"/>
        </a:p>
      </dgm:t>
    </dgm:pt>
    <dgm:pt modelId="{EA99819F-6BA2-468C-8994-B542AC644B52}">
      <dgm:prSet phldrT="[Text]"/>
      <dgm:spPr/>
      <dgm:t>
        <a:bodyPr/>
        <a:lstStyle/>
        <a:p>
          <a:r>
            <a:rPr lang="en-US" dirty="0"/>
            <a:t>gRPC-1</a:t>
          </a:r>
        </a:p>
      </dgm:t>
    </dgm:pt>
    <dgm:pt modelId="{B0719314-ABD9-4601-8398-06874E798915}" type="parTrans" cxnId="{F82D38E1-F622-4738-A6A6-D6A0990B1B85}">
      <dgm:prSet/>
      <dgm:spPr/>
      <dgm:t>
        <a:bodyPr/>
        <a:lstStyle/>
        <a:p>
          <a:endParaRPr lang="en-US"/>
        </a:p>
      </dgm:t>
    </dgm:pt>
    <dgm:pt modelId="{074C8275-BAFB-411E-A805-77811B26208A}" type="sibTrans" cxnId="{F82D38E1-F622-4738-A6A6-D6A0990B1B85}">
      <dgm:prSet/>
      <dgm:spPr/>
      <dgm:t>
        <a:bodyPr/>
        <a:lstStyle/>
        <a:p>
          <a:endParaRPr lang="en-US"/>
        </a:p>
      </dgm:t>
    </dgm:pt>
    <dgm:pt modelId="{B9C1B8C0-0996-485C-8258-353B6E10310A}">
      <dgm:prSet phldrT="[Text]"/>
      <dgm:spPr/>
      <dgm:t>
        <a:bodyPr/>
        <a:lstStyle/>
        <a:p>
          <a:r>
            <a:rPr lang="en-US" dirty="0"/>
            <a:t>gRPC-2</a:t>
          </a:r>
        </a:p>
      </dgm:t>
    </dgm:pt>
    <dgm:pt modelId="{3EA6DDA8-022B-4C75-B9C5-37C82EB19ED2}" type="parTrans" cxnId="{3641DAF6-2E0E-435E-94F3-A1834E2458C4}">
      <dgm:prSet/>
      <dgm:spPr/>
      <dgm:t>
        <a:bodyPr/>
        <a:lstStyle/>
        <a:p>
          <a:endParaRPr lang="en-US"/>
        </a:p>
      </dgm:t>
    </dgm:pt>
    <dgm:pt modelId="{DDA99FF1-B88A-47C6-B943-66898EC0D139}" type="sibTrans" cxnId="{3641DAF6-2E0E-435E-94F3-A1834E2458C4}">
      <dgm:prSet/>
      <dgm:spPr/>
      <dgm:t>
        <a:bodyPr/>
        <a:lstStyle/>
        <a:p>
          <a:endParaRPr lang="en-US"/>
        </a:p>
      </dgm:t>
    </dgm:pt>
    <dgm:pt modelId="{BCAC44F0-BA9B-4C70-B0BA-F4FCA70952D8}" type="pres">
      <dgm:prSet presAssocID="{E5FDB474-5B56-46A8-AE40-FE6B710508C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78489FD9-EC10-4B64-89DF-423D098BF146}" type="pres">
      <dgm:prSet presAssocID="{90BDD222-A63E-4879-BC92-3A828022A3AC}" presName="Accent1" presStyleCnt="0"/>
      <dgm:spPr/>
    </dgm:pt>
    <dgm:pt modelId="{D3E53B9A-C676-4658-A960-44AF213923B6}" type="pres">
      <dgm:prSet presAssocID="{90BDD222-A63E-4879-BC92-3A828022A3AC}" presName="Accent" presStyleLbl="node1" presStyleIdx="0" presStyleCnt="3"/>
      <dgm:spPr/>
    </dgm:pt>
    <dgm:pt modelId="{D02E08F1-CD92-4C3A-A0EE-5F8F186926A7}" type="pres">
      <dgm:prSet presAssocID="{90BDD222-A63E-4879-BC92-3A828022A3AC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E22C9C2E-B927-4BFC-83A3-E74DE74CB835}" type="pres">
      <dgm:prSet presAssocID="{EA99819F-6BA2-468C-8994-B542AC644B52}" presName="Accent2" presStyleCnt="0"/>
      <dgm:spPr/>
    </dgm:pt>
    <dgm:pt modelId="{C1E24AD5-02AB-480D-89DC-D35E25EBCA6D}" type="pres">
      <dgm:prSet presAssocID="{EA99819F-6BA2-468C-8994-B542AC644B52}" presName="Accent" presStyleLbl="node1" presStyleIdx="1" presStyleCnt="3"/>
      <dgm:spPr/>
    </dgm:pt>
    <dgm:pt modelId="{078215E5-8D2E-497F-B8E3-E98F65017C3A}" type="pres">
      <dgm:prSet presAssocID="{EA99819F-6BA2-468C-8994-B542AC644B52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1DEF5AA4-20B2-41A5-AED7-EA5936233886}" type="pres">
      <dgm:prSet presAssocID="{B9C1B8C0-0996-485C-8258-353B6E10310A}" presName="Accent3" presStyleCnt="0"/>
      <dgm:spPr/>
    </dgm:pt>
    <dgm:pt modelId="{B4F9F45D-F54D-49C5-8603-179E7C10784D}" type="pres">
      <dgm:prSet presAssocID="{B9C1B8C0-0996-485C-8258-353B6E10310A}" presName="Accent" presStyleLbl="node1" presStyleIdx="2" presStyleCnt="3"/>
      <dgm:spPr/>
    </dgm:pt>
    <dgm:pt modelId="{1AA59CCD-D5CD-420F-A0A1-B9CA8281C6F3}" type="pres">
      <dgm:prSet presAssocID="{B9C1B8C0-0996-485C-8258-353B6E10310A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3E14E6E-CAE9-4948-8D3E-E6E5FF49ED5F}" type="presOf" srcId="{B9C1B8C0-0996-485C-8258-353B6E10310A}" destId="{1AA59CCD-D5CD-420F-A0A1-B9CA8281C6F3}" srcOrd="0" destOrd="0" presId="urn:microsoft.com/office/officeart/2009/layout/CircleArrowProcess"/>
    <dgm:cxn modelId="{68C2A16F-7221-4DA6-A650-4E8E595F78BD}" type="presOf" srcId="{E5FDB474-5B56-46A8-AE40-FE6B710508CD}" destId="{BCAC44F0-BA9B-4C70-B0BA-F4FCA70952D8}" srcOrd="0" destOrd="0" presId="urn:microsoft.com/office/officeart/2009/layout/CircleArrowProcess"/>
    <dgm:cxn modelId="{9B37C4AB-B32E-45AA-A980-022AA14B7E6F}" type="presOf" srcId="{90BDD222-A63E-4879-BC92-3A828022A3AC}" destId="{D02E08F1-CD92-4C3A-A0EE-5F8F186926A7}" srcOrd="0" destOrd="0" presId="urn:microsoft.com/office/officeart/2009/layout/CircleArrowProcess"/>
    <dgm:cxn modelId="{5C4255AD-E06A-43D4-A95A-46730F1F6277}" type="presOf" srcId="{EA99819F-6BA2-468C-8994-B542AC644B52}" destId="{078215E5-8D2E-497F-B8E3-E98F65017C3A}" srcOrd="0" destOrd="0" presId="urn:microsoft.com/office/officeart/2009/layout/CircleArrowProcess"/>
    <dgm:cxn modelId="{91C063CB-62FD-44D7-91C3-7CD6ABA4C915}" srcId="{E5FDB474-5B56-46A8-AE40-FE6B710508CD}" destId="{90BDD222-A63E-4879-BC92-3A828022A3AC}" srcOrd="0" destOrd="0" parTransId="{7DCB4C83-916B-42FA-AC67-565199AB75F8}" sibTransId="{C718BEFB-E0E1-48FA-938B-11B97D732538}"/>
    <dgm:cxn modelId="{F82D38E1-F622-4738-A6A6-D6A0990B1B85}" srcId="{E5FDB474-5B56-46A8-AE40-FE6B710508CD}" destId="{EA99819F-6BA2-468C-8994-B542AC644B52}" srcOrd="1" destOrd="0" parTransId="{B0719314-ABD9-4601-8398-06874E798915}" sibTransId="{074C8275-BAFB-411E-A805-77811B26208A}"/>
    <dgm:cxn modelId="{3641DAF6-2E0E-435E-94F3-A1834E2458C4}" srcId="{E5FDB474-5B56-46A8-AE40-FE6B710508CD}" destId="{B9C1B8C0-0996-485C-8258-353B6E10310A}" srcOrd="2" destOrd="0" parTransId="{3EA6DDA8-022B-4C75-B9C5-37C82EB19ED2}" sibTransId="{DDA99FF1-B88A-47C6-B943-66898EC0D139}"/>
    <dgm:cxn modelId="{EA35D2F9-D514-463E-B056-8B37555B3CEC}" type="presParOf" srcId="{BCAC44F0-BA9B-4C70-B0BA-F4FCA70952D8}" destId="{78489FD9-EC10-4B64-89DF-423D098BF146}" srcOrd="0" destOrd="0" presId="urn:microsoft.com/office/officeart/2009/layout/CircleArrowProcess"/>
    <dgm:cxn modelId="{F181C094-4F5A-4072-8D89-DF86D0FD7603}" type="presParOf" srcId="{78489FD9-EC10-4B64-89DF-423D098BF146}" destId="{D3E53B9A-C676-4658-A960-44AF213923B6}" srcOrd="0" destOrd="0" presId="urn:microsoft.com/office/officeart/2009/layout/CircleArrowProcess"/>
    <dgm:cxn modelId="{0A0A55C5-754F-44F2-B3A6-17BF9A30E5E9}" type="presParOf" srcId="{BCAC44F0-BA9B-4C70-B0BA-F4FCA70952D8}" destId="{D02E08F1-CD92-4C3A-A0EE-5F8F186926A7}" srcOrd="1" destOrd="0" presId="urn:microsoft.com/office/officeart/2009/layout/CircleArrowProcess"/>
    <dgm:cxn modelId="{CD91354F-18B6-4617-89AB-34665779D5E8}" type="presParOf" srcId="{BCAC44F0-BA9B-4C70-B0BA-F4FCA70952D8}" destId="{E22C9C2E-B927-4BFC-83A3-E74DE74CB835}" srcOrd="2" destOrd="0" presId="urn:microsoft.com/office/officeart/2009/layout/CircleArrowProcess"/>
    <dgm:cxn modelId="{40E5AF00-23D5-49C9-A347-3EBB209740F1}" type="presParOf" srcId="{E22C9C2E-B927-4BFC-83A3-E74DE74CB835}" destId="{C1E24AD5-02AB-480D-89DC-D35E25EBCA6D}" srcOrd="0" destOrd="0" presId="urn:microsoft.com/office/officeart/2009/layout/CircleArrowProcess"/>
    <dgm:cxn modelId="{6904BEC8-7AF0-44D6-AF59-BE845CFB688B}" type="presParOf" srcId="{BCAC44F0-BA9B-4C70-B0BA-F4FCA70952D8}" destId="{078215E5-8D2E-497F-B8E3-E98F65017C3A}" srcOrd="3" destOrd="0" presId="urn:microsoft.com/office/officeart/2009/layout/CircleArrowProcess"/>
    <dgm:cxn modelId="{DD083C88-05FF-43F1-A584-C8FB7544D795}" type="presParOf" srcId="{BCAC44F0-BA9B-4C70-B0BA-F4FCA70952D8}" destId="{1DEF5AA4-20B2-41A5-AED7-EA5936233886}" srcOrd="4" destOrd="0" presId="urn:microsoft.com/office/officeart/2009/layout/CircleArrowProcess"/>
    <dgm:cxn modelId="{81DDCB26-89E7-4FC3-A809-08E0DF8368B1}" type="presParOf" srcId="{1DEF5AA4-20B2-41A5-AED7-EA5936233886}" destId="{B4F9F45D-F54D-49C5-8603-179E7C10784D}" srcOrd="0" destOrd="0" presId="urn:microsoft.com/office/officeart/2009/layout/CircleArrowProcess"/>
    <dgm:cxn modelId="{EFAD12F6-9B63-479C-896C-7FD9732D576F}" type="presParOf" srcId="{BCAC44F0-BA9B-4C70-B0BA-F4FCA70952D8}" destId="{1AA59CCD-D5CD-420F-A0A1-B9CA8281C6F3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53B9A-C676-4658-A960-44AF213923B6}">
      <dsp:nvSpPr>
        <dsp:cNvPr id="0" name=""/>
        <dsp:cNvSpPr/>
      </dsp:nvSpPr>
      <dsp:spPr>
        <a:xfrm>
          <a:off x="1427123" y="0"/>
          <a:ext cx="1689994" cy="169025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E08F1-CD92-4C3A-A0EE-5F8F186926A7}">
      <dsp:nvSpPr>
        <dsp:cNvPr id="0" name=""/>
        <dsp:cNvSpPr/>
      </dsp:nvSpPr>
      <dsp:spPr>
        <a:xfrm>
          <a:off x="1800667" y="610232"/>
          <a:ext cx="939097" cy="46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Client</a:t>
          </a:r>
        </a:p>
      </dsp:txBody>
      <dsp:txXfrm>
        <a:off x="1800667" y="610232"/>
        <a:ext cx="939097" cy="469436"/>
      </dsp:txXfrm>
    </dsp:sp>
    <dsp:sp modelId="{C1E24AD5-02AB-480D-89DC-D35E25EBCA6D}">
      <dsp:nvSpPr>
        <dsp:cNvPr id="0" name=""/>
        <dsp:cNvSpPr/>
      </dsp:nvSpPr>
      <dsp:spPr>
        <a:xfrm>
          <a:off x="957733" y="971174"/>
          <a:ext cx="1689994" cy="169025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215E5-8D2E-497F-B8E3-E98F65017C3A}">
      <dsp:nvSpPr>
        <dsp:cNvPr id="0" name=""/>
        <dsp:cNvSpPr/>
      </dsp:nvSpPr>
      <dsp:spPr>
        <a:xfrm>
          <a:off x="1333181" y="1587024"/>
          <a:ext cx="939097" cy="46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gRPC-1</a:t>
          </a:r>
        </a:p>
      </dsp:txBody>
      <dsp:txXfrm>
        <a:off x="1333181" y="1587024"/>
        <a:ext cx="939097" cy="469436"/>
      </dsp:txXfrm>
    </dsp:sp>
    <dsp:sp modelId="{B4F9F45D-F54D-49C5-8603-179E7C10784D}">
      <dsp:nvSpPr>
        <dsp:cNvPr id="0" name=""/>
        <dsp:cNvSpPr/>
      </dsp:nvSpPr>
      <dsp:spPr>
        <a:xfrm>
          <a:off x="1547406" y="2058567"/>
          <a:ext cx="1451967" cy="145254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59CCD-D5CD-420F-A0A1-B9CA8281C6F3}">
      <dsp:nvSpPr>
        <dsp:cNvPr id="0" name=""/>
        <dsp:cNvSpPr/>
      </dsp:nvSpPr>
      <dsp:spPr>
        <a:xfrm>
          <a:off x="1802889" y="2565222"/>
          <a:ext cx="939097" cy="46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gRPC-2</a:t>
          </a:r>
        </a:p>
      </dsp:txBody>
      <dsp:txXfrm>
        <a:off x="1802889" y="2565222"/>
        <a:ext cx="939097" cy="469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C169-70BF-412B-BAB2-4313ADDFA40A}" type="datetimeFigureOut">
              <a:rPr lang="fa-IR" smtClean="0"/>
              <a:t>17/12/1442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4901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17/12/1442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2814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C169-70BF-412B-BAB2-4313ADDFA40A}" type="datetimeFigureOut">
              <a:rPr lang="fa-IR" smtClean="0"/>
              <a:t>17/12/1442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0035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17/12/1442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0795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C169-70BF-412B-BAB2-4313ADDFA40A}" type="datetimeFigureOut">
              <a:rPr lang="fa-IR" smtClean="0"/>
              <a:t>17/12/1442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7733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17/12/1442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5117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17/12/1442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5393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17/12/1442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4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17/12/1442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8706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C169-70BF-412B-BAB2-4313ADDFA40A}" type="datetimeFigureOut">
              <a:rPr lang="fa-IR" smtClean="0"/>
              <a:t>17/12/1442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8801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17/12/1442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4740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036C169-70BF-412B-BAB2-4313ADDFA40A}" type="datetimeFigureOut">
              <a:rPr lang="fa-IR" smtClean="0"/>
              <a:t>17/12/1442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81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1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06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llstorydev/grpcurl#install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rpc-ecosystem.github.io/grpc-gateway/" TargetMode="External"/><Relationship Id="rId7" Type="http://schemas.openxmlformats.org/officeDocument/2006/relationships/hyperlink" Target="https://www.stevejgordon.co.uk/getting-started-with-grpc-client-factory-in-asp-net-core" TargetMode="External"/><Relationship Id="rId2" Type="http://schemas.openxmlformats.org/officeDocument/2006/relationships/hyperlink" Target="https://grpc.io/do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sferreira.com/archive/2019/04/logging-grpc-requests-using-serilog/" TargetMode="External"/><Relationship Id="rId5" Type="http://schemas.openxmlformats.org/officeDocument/2006/relationships/hyperlink" Target="https://github.com/grpc/grpc-dotnet" TargetMode="External"/><Relationship Id="rId4" Type="http://schemas.openxmlformats.org/officeDocument/2006/relationships/hyperlink" Target="https://docs.microsoft.com/en-us/aspnet/core/grpc/?view=aspnetcore-5.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r.linkedin.com/in/vfarahmandian" TargetMode="External"/><Relationship Id="rId2" Type="http://schemas.openxmlformats.org/officeDocument/2006/relationships/hyperlink" Target="https://twitter.com/_jing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hyperlink" Target="mailto:farahmandian2011@gmail.com" TargetMode="External"/><Relationship Id="rId4" Type="http://schemas.openxmlformats.org/officeDocument/2006/relationships/hyperlink" Target="https://github.com/VahidFarahmandia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larsparc.com/xhtml/gRPC-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s.google.com/protocol-buffer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54151"/>
            <a:ext cx="12191999" cy="2026405"/>
          </a:xfrm>
        </p:spPr>
        <p:txBody>
          <a:bodyPr>
            <a:noAutofit/>
          </a:bodyPr>
          <a:lstStyle/>
          <a:p>
            <a:pPr algn="ctr" rtl="0"/>
            <a:r>
              <a:rPr lang="en-US" sz="4800" b="1" dirty="0">
                <a:solidFill>
                  <a:srgbClr val="512CD4"/>
                </a:solidFill>
                <a:latin typeface="MV Boli" panose="02000500030200090000" pitchFamily="2" charset="0"/>
                <a:ea typeface="+mn-ea"/>
                <a:cs typeface="MV Boli" panose="02000500030200090000" pitchFamily="2" charset="0"/>
              </a:rPr>
              <a:t>Build High Performance Services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301" y="4105597"/>
            <a:ext cx="111793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ct val="0"/>
              </a:spcBef>
            </a:pPr>
            <a:r>
              <a:rPr lang="en-US" sz="4800" dirty="0">
                <a:solidFill>
                  <a:schemeClr val="bg1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rPr>
              <a:t>With </a:t>
            </a:r>
            <a:r>
              <a:rPr lang="en-US" sz="4800" dirty="0" err="1">
                <a:solidFill>
                  <a:schemeClr val="bg1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rPr>
              <a:t>gRPC</a:t>
            </a:r>
            <a:r>
              <a:rPr lang="en-US" sz="4800" dirty="0">
                <a:solidFill>
                  <a:schemeClr val="bg1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rPr>
              <a:t> and .NET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93EA6D-FB9C-4780-B44A-9653BFCD4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212" y="623934"/>
            <a:ext cx="2125886" cy="1116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BE7B1B-850D-40B7-9EBD-251B04111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68" y="623934"/>
            <a:ext cx="2125886" cy="11160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332701-EF91-40D6-8EF2-4D18C87D5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740" y="623935"/>
            <a:ext cx="2125886" cy="111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14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Authentication &amp;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Autofit/>
          </a:bodyPr>
          <a:lstStyle/>
          <a:p>
            <a:pPr algn="l" rtl="0">
              <a:lnSpc>
                <a:spcPct val="160000"/>
              </a:lnSpc>
            </a:pP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can be used with ASP.NET Core authentication to associate a user with each call</a:t>
            </a: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Once authentication has been setup, the user can be accessed in a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service methods via the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ServerCallContext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client factory can create clients that send a Bearer token using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ChannelCredentials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8753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Security considerations in </a:t>
            </a:r>
            <a:r>
              <a:rPr lang="en-US" b="1" dirty="0" err="1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gRPC</a:t>
            </a:r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71" y="1979721"/>
            <a:ext cx="11739239" cy="4816134"/>
          </a:xfrm>
        </p:spPr>
        <p:txBody>
          <a:bodyPr anchor="t">
            <a:noAutofit/>
          </a:bodyPr>
          <a:lstStyle/>
          <a:p>
            <a:pPr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Transport security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  is recommended to use TLS in production environment</a:t>
            </a:r>
          </a:p>
          <a:p>
            <a:pPr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Exceptions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Detailed exception 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messages shouldn't be exposed to the client in production apps.</a:t>
            </a:r>
          </a:p>
          <a:p>
            <a:pPr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Message size limits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By default,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limits incoming messages to 4MB. There is no limit on outgoing messages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Limits can also be configured for an individual services too</a:t>
            </a:r>
          </a:p>
        </p:txBody>
      </p:sp>
    </p:spTree>
    <p:extLst>
      <p:ext uri="{BB962C8B-B14F-4D97-AF65-F5344CB8AC3E}">
        <p14:creationId xmlns:p14="http://schemas.microsoft.com/office/powerpoint/2010/main" val="119560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Transient fault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71" y="1979721"/>
            <a:ext cx="11739239" cy="4816134"/>
          </a:xfrm>
        </p:spPr>
        <p:txBody>
          <a:bodyPr anchor="t">
            <a:noAutofit/>
          </a:bodyPr>
          <a:lstStyle/>
          <a:p>
            <a:pPr algn="l" rtl="0">
              <a:lnSpc>
                <a:spcPct val="160000"/>
              </a:lnSpc>
            </a:pP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calls can be interrupted by transient faults. Transient faults include: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Momentary loss of network connectivity.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Temporary unavailability of a service.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Timeouts due to server load.</a:t>
            </a:r>
          </a:p>
          <a:p>
            <a:pPr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Retries strategies:</a:t>
            </a:r>
          </a:p>
          <a:p>
            <a:pPr lvl="1" algn="l" rtl="0">
              <a:lnSpc>
                <a:spcPct val="160000"/>
              </a:lnSpc>
            </a:pPr>
            <a:r>
              <a:rPr lang="en-US" sz="18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Using </a:t>
            </a:r>
            <a:r>
              <a:rPr lang="en-US" sz="18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RetryPolicy</a:t>
            </a:r>
            <a:r>
              <a:rPr lang="en-US" sz="18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Resend the request based on backoff delays</a:t>
            </a:r>
          </a:p>
          <a:p>
            <a:pPr lvl="1" algn="l" rtl="0">
              <a:lnSpc>
                <a:spcPct val="160000"/>
              </a:lnSpc>
            </a:pPr>
            <a:r>
              <a:rPr lang="en-US" sz="18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Using Hedging: Aggressively sending multiple copies of a single request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CFDFDB-6AEF-43E4-8FD6-9D45454C4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341" y="2547891"/>
            <a:ext cx="4754288" cy="267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8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Test </a:t>
            </a:r>
            <a:r>
              <a:rPr lang="en-US" b="1" dirty="0" err="1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gRPC</a:t>
            </a:r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 services with </a:t>
            </a:r>
            <a:r>
              <a:rPr lang="en-US" b="1" dirty="0" err="1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gRPCurl</a:t>
            </a:r>
            <a:endParaRPr lang="en-US" b="1" dirty="0">
              <a:latin typeface="Comic Sans MS" panose="030F0702030302020204" pitchFamily="66" charset="0"/>
              <a:ea typeface="+mn-ea"/>
              <a:cs typeface="MV Boli" panose="0200050003020009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71" y="1979721"/>
            <a:ext cx="11739239" cy="4816134"/>
          </a:xfrm>
        </p:spPr>
        <p:txBody>
          <a:bodyPr anchor="t">
            <a:noAutofit/>
          </a:bodyPr>
          <a:lstStyle/>
          <a:p>
            <a:pPr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Tooling is available for </a:t>
            </a: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that allows developers to test services without building client apps: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gRPCurl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Command-line tool that provides interaction with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services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gRPCui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Builds on top of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gRPCurl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and adds an interactive web UI for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endParaRPr lang="en-US" sz="20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gRPCurl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must know the </a:t>
            </a: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Protobuf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contract of services before it can call them: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Setting up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reflection on the server.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Specify .proto files in command-line arguments to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gRPCurl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8FDAA-59CB-4515-AD48-AC9507323E7A}"/>
              </a:ext>
            </a:extLst>
          </p:cNvPr>
          <p:cNvSpPr txBox="1"/>
          <p:nvPr/>
        </p:nvSpPr>
        <p:spPr>
          <a:xfrm>
            <a:off x="44390" y="6358232"/>
            <a:ext cx="12103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Command-line tool for interacting with </a:t>
            </a:r>
            <a:r>
              <a:rPr 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gRPC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servers  | GitHub.com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2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Some 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71" y="1979721"/>
            <a:ext cx="11478829" cy="4816134"/>
          </a:xfrm>
        </p:spPr>
        <p:txBody>
          <a:bodyPr anchor="t">
            <a:noAutofit/>
          </a:bodyPr>
          <a:lstStyle/>
          <a:p>
            <a:pPr algn="l" rtl="0">
              <a:lnSpc>
                <a:spcPct val="160000"/>
              </a:lnSpc>
            </a:pP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gRPC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Documentation | grpc.io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gRPC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-Gateway | grpc-ecosystem.github.io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gRPC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on .NET | Microsoft Docs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gRPC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for .NET | github.com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Logging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gRPC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requests using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Serilog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gsferreira.com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Getting Started with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gRPC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Client Factory | stevejgordon.co.uk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27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How </a:t>
            </a:r>
            <a:r>
              <a:rPr lang="en-US" b="1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to Contact </a:t>
            </a:r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71" y="1979721"/>
            <a:ext cx="11310153" cy="4816134"/>
          </a:xfrm>
        </p:spPr>
        <p:txBody>
          <a:bodyPr anchor="t">
            <a:noAutofit/>
          </a:bodyPr>
          <a:lstStyle/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Twitter: 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@_Jinget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LinkedIn: 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VFarahmandian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GitHub: 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VahidFarahmandian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Email: 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farahmandian2011@gmail.com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F7929-545E-48DD-BEFE-B7D7780B0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4051" y="2203906"/>
            <a:ext cx="3154473" cy="390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Introduction to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Manage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Protobuf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references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Deadlines and Cancellation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Authentication &amp; Authorization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Security considerations in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Transient fault handling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Test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services with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gRPCurl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D491A-8AE8-4E30-A3AA-91017C0E5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332" y="2482972"/>
            <a:ext cx="5205274" cy="292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1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Introduction to </a:t>
            </a:r>
            <a:r>
              <a:rPr lang="en-US" b="1" dirty="0" err="1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gRPC</a:t>
            </a:r>
            <a:endParaRPr lang="en-US" b="1" dirty="0">
              <a:latin typeface="Comic Sans MS" panose="030F0702030302020204" pitchFamily="66" charset="0"/>
              <a:ea typeface="+mn-ea"/>
              <a:cs typeface="MV Boli" panose="0200050003020009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rmAutofit fontScale="92500" lnSpcReduction="20000"/>
          </a:bodyPr>
          <a:lstStyle/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Service definition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uses the Protocol Buffers(</a:t>
            </a: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protobuf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) as Interface Definition Language(IDL)</a:t>
            </a: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Metadata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Information about a particular RPC call in form of key-values</a:t>
            </a: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Channels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Provides a connection to a </a:t>
            </a: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server on a specified host and port</a:t>
            </a: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Communication Patterns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Unary, Server Streaming, Client Streaming, Bidirectional Streaming</a:t>
            </a:r>
          </a:p>
        </p:txBody>
      </p:sp>
    </p:spTree>
    <p:extLst>
      <p:ext uri="{BB962C8B-B14F-4D97-AF65-F5344CB8AC3E}">
        <p14:creationId xmlns:p14="http://schemas.microsoft.com/office/powerpoint/2010/main" val="238455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AF382148-7F0E-452A-A635-316C8AA8A734}"/>
              </a:ext>
            </a:extLst>
          </p:cNvPr>
          <p:cNvGrpSpPr/>
          <p:nvPr/>
        </p:nvGrpSpPr>
        <p:grpSpPr>
          <a:xfrm>
            <a:off x="9896294" y="3401594"/>
            <a:ext cx="2123429" cy="2311845"/>
            <a:chOff x="9896294" y="3401594"/>
            <a:chExt cx="2123429" cy="231184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B89DE2A-3A23-4811-92F9-42934CC8888F}"/>
                </a:ext>
              </a:extLst>
            </p:cNvPr>
            <p:cNvGrpSpPr/>
            <p:nvPr/>
          </p:nvGrpSpPr>
          <p:grpSpPr>
            <a:xfrm>
              <a:off x="10555546" y="3715963"/>
              <a:ext cx="1464177" cy="1997476"/>
              <a:chOff x="10555546" y="3715963"/>
              <a:chExt cx="1464177" cy="199747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A271254-6B46-4EAB-9AB6-2B0562C4D103}"/>
                  </a:ext>
                </a:extLst>
              </p:cNvPr>
              <p:cNvGrpSpPr/>
              <p:nvPr/>
            </p:nvGrpSpPr>
            <p:grpSpPr>
              <a:xfrm>
                <a:off x="10555546" y="3715963"/>
                <a:ext cx="1083076" cy="1997476"/>
                <a:chOff x="10555549" y="4143307"/>
                <a:chExt cx="1083076" cy="1997476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DF53C13-98A9-46CD-9A6B-087CA58A70FD}"/>
                    </a:ext>
                  </a:extLst>
                </p:cNvPr>
                <p:cNvSpPr/>
                <p:nvPr/>
              </p:nvSpPr>
              <p:spPr>
                <a:xfrm>
                  <a:off x="10555549" y="4143307"/>
                  <a:ext cx="1083076" cy="199747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94452BF-F9F6-41EB-8392-271A26460263}"/>
                    </a:ext>
                  </a:extLst>
                </p:cNvPr>
                <p:cNvSpPr/>
                <p:nvPr/>
              </p:nvSpPr>
              <p:spPr>
                <a:xfrm>
                  <a:off x="10644325" y="5113538"/>
                  <a:ext cx="918099" cy="599901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rgbClr val="512CD4"/>
                      </a:solidFill>
                      <a:latin typeface="AidaBold" pitchFamily="2" charset="0"/>
                    </a:rPr>
                    <a:t>gRPC</a:t>
                  </a:r>
                  <a:r>
                    <a:rPr lang="en-US" sz="1400" dirty="0">
                      <a:solidFill>
                        <a:srgbClr val="512CD4"/>
                      </a:solidFill>
                      <a:latin typeface="AidaBold" pitchFamily="2" charset="0"/>
                    </a:rPr>
                    <a:t> Server</a:t>
                  </a:r>
                </a:p>
              </p:txBody>
            </p:sp>
          </p:grpSp>
          <p:sp>
            <p:nvSpPr>
              <p:cNvPr id="62" name="Dodecagon 61">
                <a:extLst>
                  <a:ext uri="{FF2B5EF4-FFF2-40B4-BE49-F238E27FC236}">
                    <a16:creationId xmlns:a16="http://schemas.microsoft.com/office/drawing/2014/main" id="{7B16EC4F-9B66-47D5-ADEC-ADF1B7CBC5F5}"/>
                  </a:ext>
                </a:extLst>
              </p:cNvPr>
              <p:cNvSpPr/>
              <p:nvPr/>
            </p:nvSpPr>
            <p:spPr>
              <a:xfrm>
                <a:off x="11727398" y="4714701"/>
                <a:ext cx="292325" cy="305849"/>
              </a:xfrm>
              <a:prstGeom prst="dodec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20634D1-9A63-4B47-89E1-ED38AB80B94C}"/>
                </a:ext>
              </a:extLst>
            </p:cNvPr>
            <p:cNvCxnSpPr>
              <a:cxnSpLocks/>
              <a:stCxn id="17" idx="5"/>
              <a:endCxn id="22" idx="0"/>
            </p:cNvCxnSpPr>
            <p:nvPr/>
          </p:nvCxnSpPr>
          <p:spPr>
            <a:xfrm>
              <a:off x="9896294" y="3401594"/>
              <a:ext cx="1207078" cy="128460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154F773-D495-411B-B6C0-AC8AB50B9259}"/>
              </a:ext>
            </a:extLst>
          </p:cNvPr>
          <p:cNvGrpSpPr/>
          <p:nvPr/>
        </p:nvGrpSpPr>
        <p:grpSpPr>
          <a:xfrm>
            <a:off x="6816972" y="3401594"/>
            <a:ext cx="2125148" cy="2311845"/>
            <a:chOff x="6816972" y="3401594"/>
            <a:chExt cx="2125148" cy="2311845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EB61572-D2E2-4FD8-BF82-C8BEF24DF1AE}"/>
                </a:ext>
              </a:extLst>
            </p:cNvPr>
            <p:cNvGrpSpPr/>
            <p:nvPr/>
          </p:nvGrpSpPr>
          <p:grpSpPr>
            <a:xfrm>
              <a:off x="6816972" y="3715963"/>
              <a:ext cx="1474772" cy="1997476"/>
              <a:chOff x="6816972" y="3715963"/>
              <a:chExt cx="1474772" cy="1997476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E4B0E28-67F7-4F3E-97DB-56B987E28B2D}"/>
                  </a:ext>
                </a:extLst>
              </p:cNvPr>
              <p:cNvGrpSpPr/>
              <p:nvPr/>
            </p:nvGrpSpPr>
            <p:grpSpPr>
              <a:xfrm>
                <a:off x="7208668" y="3715963"/>
                <a:ext cx="1083076" cy="1997476"/>
                <a:chOff x="7208668" y="4158368"/>
                <a:chExt cx="1083076" cy="1997476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591103B-B05E-475B-94F0-5A8E5A286018}"/>
                    </a:ext>
                  </a:extLst>
                </p:cNvPr>
                <p:cNvSpPr/>
                <p:nvPr/>
              </p:nvSpPr>
              <p:spPr>
                <a:xfrm>
                  <a:off x="7208668" y="4158368"/>
                  <a:ext cx="1083076" cy="199747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A9678B6-E033-4764-91A7-6DCA0763999F}"/>
                    </a:ext>
                  </a:extLst>
                </p:cNvPr>
                <p:cNvSpPr/>
                <p:nvPr/>
              </p:nvSpPr>
              <p:spPr>
                <a:xfrm>
                  <a:off x="7291156" y="5113537"/>
                  <a:ext cx="918099" cy="599901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rgbClr val="512CD4"/>
                      </a:solidFill>
                      <a:latin typeface="AidaBold" pitchFamily="2" charset="0"/>
                    </a:rPr>
                    <a:t>gRPC</a:t>
                  </a:r>
                  <a:r>
                    <a:rPr lang="en-US" sz="1400" dirty="0">
                      <a:solidFill>
                        <a:srgbClr val="512CD4"/>
                      </a:solidFill>
                      <a:latin typeface="AidaBold" pitchFamily="2" charset="0"/>
                    </a:rPr>
                    <a:t> Stub</a:t>
                  </a:r>
                </a:p>
              </p:txBody>
            </p:sp>
          </p:grpSp>
          <p:sp>
            <p:nvSpPr>
              <p:cNvPr id="63" name="Dodecagon 62">
                <a:extLst>
                  <a:ext uri="{FF2B5EF4-FFF2-40B4-BE49-F238E27FC236}">
                    <a16:creationId xmlns:a16="http://schemas.microsoft.com/office/drawing/2014/main" id="{EA8BE641-9FC2-4EF3-B807-E4B9B8185F6C}"/>
                  </a:ext>
                </a:extLst>
              </p:cNvPr>
              <p:cNvSpPr/>
              <p:nvPr/>
            </p:nvSpPr>
            <p:spPr>
              <a:xfrm>
                <a:off x="6816972" y="4867625"/>
                <a:ext cx="292325" cy="305849"/>
              </a:xfrm>
              <a:prstGeom prst="dodec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CA5FA3B-A2A1-4C88-A3BD-7E91CA92EBC7}"/>
                </a:ext>
              </a:extLst>
            </p:cNvPr>
            <p:cNvCxnSpPr>
              <a:stCxn id="17" idx="3"/>
              <a:endCxn id="23" idx="0"/>
            </p:cNvCxnSpPr>
            <p:nvPr/>
          </p:nvCxnSpPr>
          <p:spPr>
            <a:xfrm flipH="1">
              <a:off x="7750206" y="3401594"/>
              <a:ext cx="1191914" cy="126953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Introduction to </a:t>
            </a:r>
            <a:r>
              <a:rPr lang="en-US" b="1" dirty="0" err="1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gRPC</a:t>
            </a:r>
            <a:endParaRPr lang="en-US" b="1" dirty="0">
              <a:latin typeface="Comic Sans MS" panose="030F0702030302020204" pitchFamily="66" charset="0"/>
              <a:ea typeface="+mn-ea"/>
              <a:cs typeface="MV Boli" panose="0200050003020009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979721"/>
            <a:ext cx="6212712" cy="1371169"/>
          </a:xfrm>
        </p:spPr>
        <p:txBody>
          <a:bodyPr anchor="t">
            <a:noAutofit/>
          </a:bodyPr>
          <a:lstStyle/>
          <a:p>
            <a:pPr marL="0" indent="0" algn="l" rtl="0">
              <a:lnSpc>
                <a:spcPct val="160000"/>
              </a:lnSpc>
              <a:buNone/>
            </a:pPr>
            <a:r>
              <a:rPr lang="en-US" sz="17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Create a .proto file with the definitions for the request message, the response message, and the service interface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025A3E9-F2E1-493E-8C0B-BBE1ACC757C7}"/>
              </a:ext>
            </a:extLst>
          </p:cNvPr>
          <p:cNvGrpSpPr/>
          <p:nvPr/>
        </p:nvGrpSpPr>
        <p:grpSpPr>
          <a:xfrm>
            <a:off x="7925808" y="1889730"/>
            <a:ext cx="2629741" cy="469558"/>
            <a:chOff x="7925808" y="1889730"/>
            <a:chExt cx="2629741" cy="46955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8358FB-FC52-4747-8284-FF4A5A79DC77}"/>
                </a:ext>
              </a:extLst>
            </p:cNvPr>
            <p:cNvSpPr/>
            <p:nvPr/>
          </p:nvSpPr>
          <p:spPr>
            <a:xfrm>
              <a:off x="8291744" y="1889730"/>
              <a:ext cx="2263805" cy="4695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512CD4"/>
                  </a:solidFill>
                  <a:latin typeface="AidaBold" pitchFamily="2" charset="0"/>
                </a:rPr>
                <a:t>.proto</a:t>
              </a:r>
            </a:p>
          </p:txBody>
        </p:sp>
        <p:sp>
          <p:nvSpPr>
            <p:cNvPr id="60" name="Dodecagon 59">
              <a:extLst>
                <a:ext uri="{FF2B5EF4-FFF2-40B4-BE49-F238E27FC236}">
                  <a16:creationId xmlns:a16="http://schemas.microsoft.com/office/drawing/2014/main" id="{142ED668-8145-454B-9BC3-5B3C78F03F54}"/>
                </a:ext>
              </a:extLst>
            </p:cNvPr>
            <p:cNvSpPr/>
            <p:nvPr/>
          </p:nvSpPr>
          <p:spPr>
            <a:xfrm>
              <a:off x="7925808" y="1986431"/>
              <a:ext cx="292325" cy="305849"/>
            </a:xfrm>
            <a:prstGeom prst="do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9238CD-60E1-4D39-8F32-7C6192820095}"/>
              </a:ext>
            </a:extLst>
          </p:cNvPr>
          <p:cNvGrpSpPr/>
          <p:nvPr/>
        </p:nvGrpSpPr>
        <p:grpSpPr>
          <a:xfrm>
            <a:off x="8346163" y="2359288"/>
            <a:ext cx="1747747" cy="1138514"/>
            <a:chOff x="8346163" y="2359288"/>
            <a:chExt cx="1747747" cy="113851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C244BD5-B35E-4BD7-B4E2-EBD814275DAE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9419207" y="2359288"/>
              <a:ext cx="4440" cy="48156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BCBDDAF-5531-4B05-995F-D9719C6FE9DF}"/>
                </a:ext>
              </a:extLst>
            </p:cNvPr>
            <p:cNvGrpSpPr/>
            <p:nvPr/>
          </p:nvGrpSpPr>
          <p:grpSpPr>
            <a:xfrm>
              <a:off x="8346163" y="2840854"/>
              <a:ext cx="1747747" cy="656948"/>
              <a:chOff x="8346163" y="2840854"/>
              <a:chExt cx="1747747" cy="65694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4579EAE-E9F7-43A1-BB48-41113AC1EC17}"/>
                  </a:ext>
                </a:extLst>
              </p:cNvPr>
              <p:cNvSpPr/>
              <p:nvPr/>
            </p:nvSpPr>
            <p:spPr>
              <a:xfrm>
                <a:off x="8744504" y="2840854"/>
                <a:ext cx="1349406" cy="65694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rgbClr val="512CD4"/>
                    </a:solidFill>
                    <a:latin typeface="AidaBold" pitchFamily="2" charset="0"/>
                  </a:rPr>
                  <a:t>protoc</a:t>
                </a:r>
                <a:endParaRPr lang="en-US" sz="1600" dirty="0">
                  <a:solidFill>
                    <a:srgbClr val="512CD4"/>
                  </a:solidFill>
                  <a:latin typeface="AidaBold" pitchFamily="2" charset="0"/>
                </a:endParaRPr>
              </a:p>
            </p:txBody>
          </p:sp>
          <p:sp>
            <p:nvSpPr>
              <p:cNvPr id="61" name="Dodecagon 60">
                <a:extLst>
                  <a:ext uri="{FF2B5EF4-FFF2-40B4-BE49-F238E27FC236}">
                    <a16:creationId xmlns:a16="http://schemas.microsoft.com/office/drawing/2014/main" id="{097AEF5E-EC78-47A6-B1DE-F1E846C2A430}"/>
                  </a:ext>
                </a:extLst>
              </p:cNvPr>
              <p:cNvSpPr/>
              <p:nvPr/>
            </p:nvSpPr>
            <p:spPr>
              <a:xfrm>
                <a:off x="8346163" y="3045041"/>
                <a:ext cx="292325" cy="305849"/>
              </a:xfrm>
              <a:prstGeom prst="dodec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F40DAAE-F210-46F5-A698-B617D3D96002}"/>
              </a:ext>
            </a:extLst>
          </p:cNvPr>
          <p:cNvGrpSpPr/>
          <p:nvPr/>
        </p:nvGrpSpPr>
        <p:grpSpPr>
          <a:xfrm>
            <a:off x="7208667" y="5271032"/>
            <a:ext cx="4429955" cy="1359499"/>
            <a:chOff x="7208667" y="5271032"/>
            <a:chExt cx="4429955" cy="135949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0031B31-039D-421A-ABB5-9A00023F0AC2}"/>
                </a:ext>
              </a:extLst>
            </p:cNvPr>
            <p:cNvSpPr/>
            <p:nvPr/>
          </p:nvSpPr>
          <p:spPr>
            <a:xfrm>
              <a:off x="7208667" y="5841506"/>
              <a:ext cx="4429955" cy="7890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512CD4"/>
                  </a:solidFill>
                  <a:latin typeface="AidaBold" pitchFamily="2" charset="0"/>
                </a:rPr>
                <a:t>Http/2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1AA20B8-756B-4473-92BB-0ED7239C0B7D}"/>
                </a:ext>
              </a:extLst>
            </p:cNvPr>
            <p:cNvGrpSpPr/>
            <p:nvPr/>
          </p:nvGrpSpPr>
          <p:grpSpPr>
            <a:xfrm flipH="1">
              <a:off x="7563775" y="5271032"/>
              <a:ext cx="3799643" cy="1138644"/>
              <a:chOff x="8115375" y="5260649"/>
              <a:chExt cx="2875180" cy="785044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79C6E4F-13B7-4DB1-9184-A4B5CF774D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15375" y="5260649"/>
                <a:ext cx="0" cy="78504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534F3B5-182F-444E-903C-73333D5FE0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5375" y="6045693"/>
                <a:ext cx="2875179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9BD85E8-D1A1-430D-858B-6963B715B90B}"/>
                  </a:ext>
                </a:extLst>
              </p:cNvPr>
              <p:cNvCxnSpPr/>
              <p:nvPr/>
            </p:nvCxnSpPr>
            <p:spPr>
              <a:xfrm flipV="1">
                <a:off x="10990555" y="5271033"/>
                <a:ext cx="0" cy="7746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0AAA9AB-EFC8-44FF-9931-00D0B7157712}"/>
                </a:ext>
              </a:extLst>
            </p:cNvPr>
            <p:cNvGrpSpPr/>
            <p:nvPr/>
          </p:nvGrpSpPr>
          <p:grpSpPr>
            <a:xfrm>
              <a:off x="7981025" y="5271033"/>
              <a:ext cx="3009530" cy="774660"/>
              <a:chOff x="7981025" y="5271033"/>
              <a:chExt cx="3009530" cy="77466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BFB645B-1F23-4B2F-8FB2-FB9E8C450C70}"/>
                  </a:ext>
                </a:extLst>
              </p:cNvPr>
              <p:cNvCxnSpPr/>
              <p:nvPr/>
            </p:nvCxnSpPr>
            <p:spPr>
              <a:xfrm>
                <a:off x="7981025" y="5271033"/>
                <a:ext cx="0" cy="7746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BB21150-6023-4487-84C9-3AE56925B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025" y="6045693"/>
                <a:ext cx="300953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AA6E29BD-0250-490D-8496-D9ABAD38B12D}"/>
                  </a:ext>
                </a:extLst>
              </p:cNvPr>
              <p:cNvCxnSpPr/>
              <p:nvPr/>
            </p:nvCxnSpPr>
            <p:spPr>
              <a:xfrm flipV="1">
                <a:off x="10990555" y="5271033"/>
                <a:ext cx="0" cy="7746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ABBBED5E-DE15-48E9-831C-2AF31396CB0D}"/>
              </a:ext>
            </a:extLst>
          </p:cNvPr>
          <p:cNvSpPr txBox="1">
            <a:spLocks/>
          </p:cNvSpPr>
          <p:nvPr/>
        </p:nvSpPr>
        <p:spPr>
          <a:xfrm>
            <a:off x="475178" y="3142695"/>
            <a:ext cx="6212712" cy="1269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60000"/>
              </a:lnSpc>
              <a:buNone/>
            </a:pPr>
            <a:r>
              <a:rPr lang="en-US" sz="17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Compile the .proto file to generate the </a:t>
            </a:r>
            <a:r>
              <a:rPr lang="en-US" sz="17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17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code for the server and the </a:t>
            </a:r>
            <a:r>
              <a:rPr lang="en-US" sz="17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17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code for the client for the chosen language</a:t>
            </a:r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852E0CA1-C9E4-465D-875E-02817E2A9EDE}"/>
              </a:ext>
            </a:extLst>
          </p:cNvPr>
          <p:cNvSpPr txBox="1">
            <a:spLocks/>
          </p:cNvSpPr>
          <p:nvPr/>
        </p:nvSpPr>
        <p:spPr>
          <a:xfrm>
            <a:off x="475178" y="4678561"/>
            <a:ext cx="6212712" cy="914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60000"/>
              </a:lnSpc>
              <a:buNone/>
            </a:pPr>
            <a:r>
              <a:rPr lang="en-US" sz="17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Extend the </a:t>
            </a:r>
            <a:r>
              <a:rPr lang="en-US" sz="17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17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Server code to implement and build the service provider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E2EFB2-998B-4CCC-987A-8FF84699175B}"/>
              </a:ext>
            </a:extLst>
          </p:cNvPr>
          <p:cNvSpPr txBox="1"/>
          <p:nvPr/>
        </p:nvSpPr>
        <p:spPr>
          <a:xfrm>
            <a:off x="499370" y="5690588"/>
            <a:ext cx="6094520" cy="937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60000"/>
              </a:lnSpc>
            </a:pPr>
            <a:r>
              <a:rPr lang="en-US" sz="18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Extend the </a:t>
            </a:r>
            <a:r>
              <a:rPr lang="en-US" sz="18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18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Stub code to implement and build the service consumer</a:t>
            </a:r>
          </a:p>
        </p:txBody>
      </p:sp>
      <p:sp>
        <p:nvSpPr>
          <p:cNvPr id="83" name="Dodecagon 82">
            <a:extLst>
              <a:ext uri="{FF2B5EF4-FFF2-40B4-BE49-F238E27FC236}">
                <a16:creationId xmlns:a16="http://schemas.microsoft.com/office/drawing/2014/main" id="{3F9E8562-4021-42FF-B5B1-B06F115DEED5}"/>
              </a:ext>
            </a:extLst>
          </p:cNvPr>
          <p:cNvSpPr/>
          <p:nvPr/>
        </p:nvSpPr>
        <p:spPr>
          <a:xfrm>
            <a:off x="235861" y="2492622"/>
            <a:ext cx="292325" cy="305849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6" name="Dodecagon 85">
            <a:extLst>
              <a:ext uri="{FF2B5EF4-FFF2-40B4-BE49-F238E27FC236}">
                <a16:creationId xmlns:a16="http://schemas.microsoft.com/office/drawing/2014/main" id="{85D76FCA-257F-46D6-94CB-BC1251919723}"/>
              </a:ext>
            </a:extLst>
          </p:cNvPr>
          <p:cNvSpPr/>
          <p:nvPr/>
        </p:nvSpPr>
        <p:spPr>
          <a:xfrm>
            <a:off x="182853" y="3714762"/>
            <a:ext cx="292325" cy="305849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7" name="Dodecagon 86">
            <a:extLst>
              <a:ext uri="{FF2B5EF4-FFF2-40B4-BE49-F238E27FC236}">
                <a16:creationId xmlns:a16="http://schemas.microsoft.com/office/drawing/2014/main" id="{05716650-4635-4376-802E-6938E87A0EC6}"/>
              </a:ext>
            </a:extLst>
          </p:cNvPr>
          <p:cNvSpPr/>
          <p:nvPr/>
        </p:nvSpPr>
        <p:spPr>
          <a:xfrm>
            <a:off x="182852" y="4982820"/>
            <a:ext cx="292325" cy="305849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0" name="Dodecagon 89">
            <a:extLst>
              <a:ext uri="{FF2B5EF4-FFF2-40B4-BE49-F238E27FC236}">
                <a16:creationId xmlns:a16="http://schemas.microsoft.com/office/drawing/2014/main" id="{8310E45C-C43B-4950-892D-5FDF1FFC6B28}"/>
              </a:ext>
            </a:extLst>
          </p:cNvPr>
          <p:cNvSpPr/>
          <p:nvPr/>
        </p:nvSpPr>
        <p:spPr>
          <a:xfrm>
            <a:off x="182852" y="6106834"/>
            <a:ext cx="292325" cy="305849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81B1DF3-4683-4850-A792-4A745A2D415D}"/>
              </a:ext>
            </a:extLst>
          </p:cNvPr>
          <p:cNvSpPr txBox="1"/>
          <p:nvPr/>
        </p:nvSpPr>
        <p:spPr>
          <a:xfrm>
            <a:off x="0" y="6529193"/>
            <a:ext cx="121919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</a:t>
            </a:r>
            <a:r>
              <a:rPr lang="en-US" sz="16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gRPC</a:t>
            </a: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|polarsparc.com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348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9" grpId="0"/>
      <p:bldP spid="80" grpId="0"/>
      <p:bldP spid="82" grpId="0"/>
      <p:bldP spid="83" grpId="0" animBg="1"/>
      <p:bldP spid="86" grpId="0" animBg="1"/>
      <p:bldP spid="87" grpId="0" animBg="1"/>
      <p:bldP spid="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Introduction to </a:t>
            </a:r>
            <a:r>
              <a:rPr lang="en-US" b="1" dirty="0" err="1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gRPC</a:t>
            </a:r>
            <a:endParaRPr lang="en-US" b="1" dirty="0">
              <a:latin typeface="Comic Sans MS" panose="030F0702030302020204" pitchFamily="66" charset="0"/>
              <a:ea typeface="+mn-ea"/>
              <a:cs typeface="MV Boli" panose="0200050003020009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C4D6B3-D429-4E6E-A9BE-E5850AE1DE82}"/>
              </a:ext>
            </a:extLst>
          </p:cNvPr>
          <p:cNvGrpSpPr/>
          <p:nvPr/>
        </p:nvGrpSpPr>
        <p:grpSpPr>
          <a:xfrm>
            <a:off x="710211" y="1904192"/>
            <a:ext cx="10884021" cy="981051"/>
            <a:chOff x="710211" y="1904192"/>
            <a:chExt cx="10884021" cy="9810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BE8420-6CCC-437D-9EC7-E0C10F57EF3B}"/>
                </a:ext>
              </a:extLst>
            </p:cNvPr>
            <p:cNvSpPr/>
            <p:nvPr/>
          </p:nvSpPr>
          <p:spPr>
            <a:xfrm>
              <a:off x="710211" y="1935766"/>
              <a:ext cx="1174812" cy="9494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3B3398-8357-442F-A786-7436AB302A9E}"/>
                </a:ext>
              </a:extLst>
            </p:cNvPr>
            <p:cNvSpPr/>
            <p:nvPr/>
          </p:nvSpPr>
          <p:spPr>
            <a:xfrm>
              <a:off x="10419420" y="1935765"/>
              <a:ext cx="1174812" cy="94947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26B1E4C3-9E75-447C-8F9E-5D57E3485081}"/>
                </a:ext>
              </a:extLst>
            </p:cNvPr>
            <p:cNvSpPr/>
            <p:nvPr/>
          </p:nvSpPr>
          <p:spPr>
            <a:xfrm>
              <a:off x="2272680" y="2508408"/>
              <a:ext cx="7732451" cy="296117"/>
            </a:xfrm>
            <a:prstGeom prst="lef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4B1BE43-957E-44B4-985F-432F36682270}"/>
                </a:ext>
              </a:extLst>
            </p:cNvPr>
            <p:cNvSpPr/>
            <p:nvPr/>
          </p:nvSpPr>
          <p:spPr>
            <a:xfrm>
              <a:off x="2370333" y="2196666"/>
              <a:ext cx="7661430" cy="26919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D474220-296B-4524-A5FF-B20CF9D87EB3}"/>
                </a:ext>
              </a:extLst>
            </p:cNvPr>
            <p:cNvSpPr txBox="1"/>
            <p:nvPr/>
          </p:nvSpPr>
          <p:spPr>
            <a:xfrm>
              <a:off x="2352609" y="1904192"/>
              <a:ext cx="7679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12CD4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Unary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B9AC5A7-A164-4925-8756-09DE86B20387}"/>
              </a:ext>
            </a:extLst>
          </p:cNvPr>
          <p:cNvGrpSpPr/>
          <p:nvPr/>
        </p:nvGrpSpPr>
        <p:grpSpPr>
          <a:xfrm>
            <a:off x="710211" y="3102137"/>
            <a:ext cx="10884021" cy="1089000"/>
            <a:chOff x="710211" y="3102137"/>
            <a:chExt cx="10884021" cy="10890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7F2BB82-08BB-495E-88C3-8518576020DD}"/>
                </a:ext>
              </a:extLst>
            </p:cNvPr>
            <p:cNvSpPr/>
            <p:nvPr/>
          </p:nvSpPr>
          <p:spPr>
            <a:xfrm>
              <a:off x="710211" y="3241660"/>
              <a:ext cx="1174812" cy="9494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4A3879A-2927-4EC0-BF57-DCF1192308C8}"/>
                </a:ext>
              </a:extLst>
            </p:cNvPr>
            <p:cNvSpPr/>
            <p:nvPr/>
          </p:nvSpPr>
          <p:spPr>
            <a:xfrm>
              <a:off x="10419420" y="3241659"/>
              <a:ext cx="1174812" cy="94947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60" name="Arrow: Left 59">
              <a:extLst>
                <a:ext uri="{FF2B5EF4-FFF2-40B4-BE49-F238E27FC236}">
                  <a16:creationId xmlns:a16="http://schemas.microsoft.com/office/drawing/2014/main" id="{8DB69E9A-4FCC-480A-BB04-B91C1E16A03B}"/>
                </a:ext>
              </a:extLst>
            </p:cNvPr>
            <p:cNvSpPr/>
            <p:nvPr/>
          </p:nvSpPr>
          <p:spPr>
            <a:xfrm>
              <a:off x="2272680" y="3805424"/>
              <a:ext cx="7732451" cy="296117"/>
            </a:xfrm>
            <a:prstGeom prst="lef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57793B2-1C9D-4EB0-AA8B-0C6058E9E940}"/>
                </a:ext>
              </a:extLst>
            </p:cNvPr>
            <p:cNvGrpSpPr/>
            <p:nvPr/>
          </p:nvGrpSpPr>
          <p:grpSpPr>
            <a:xfrm>
              <a:off x="2370333" y="3473601"/>
              <a:ext cx="7661430" cy="312682"/>
              <a:chOff x="2370333" y="3473601"/>
              <a:chExt cx="7661430" cy="312682"/>
            </a:xfrm>
          </p:grpSpPr>
          <p:sp>
            <p:nvSpPr>
              <p:cNvPr id="61" name="Arrow: Right 60">
                <a:extLst>
                  <a:ext uri="{FF2B5EF4-FFF2-40B4-BE49-F238E27FC236}">
                    <a16:creationId xmlns:a16="http://schemas.microsoft.com/office/drawing/2014/main" id="{5FE84D2B-3F9B-4F8E-95E6-EE6725572E1C}"/>
                  </a:ext>
                </a:extLst>
              </p:cNvPr>
              <p:cNvSpPr/>
              <p:nvPr/>
            </p:nvSpPr>
            <p:spPr>
              <a:xfrm>
                <a:off x="2370333" y="3493682"/>
                <a:ext cx="7661430" cy="269197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FF34E20-22C7-4442-A9F2-9EB6F4B17CE7}"/>
                  </a:ext>
                </a:extLst>
              </p:cNvPr>
              <p:cNvSpPr/>
              <p:nvPr/>
            </p:nvSpPr>
            <p:spPr>
              <a:xfrm>
                <a:off x="2627790" y="3493682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3531E8D-82FB-421B-AD4F-75CABCCB128B}"/>
                  </a:ext>
                </a:extLst>
              </p:cNvPr>
              <p:cNvSpPr/>
              <p:nvPr/>
            </p:nvSpPr>
            <p:spPr>
              <a:xfrm>
                <a:off x="3265500" y="3494973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D6AC0B2-1427-4DA7-A257-6F3046740317}"/>
                  </a:ext>
                </a:extLst>
              </p:cNvPr>
              <p:cNvSpPr/>
              <p:nvPr/>
            </p:nvSpPr>
            <p:spPr>
              <a:xfrm>
                <a:off x="3903208" y="3504904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F867F05-2F1A-4649-B8C1-45A74E78174C}"/>
                  </a:ext>
                </a:extLst>
              </p:cNvPr>
              <p:cNvSpPr/>
              <p:nvPr/>
            </p:nvSpPr>
            <p:spPr>
              <a:xfrm>
                <a:off x="4543877" y="3494686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E0FA3B9-FCF8-426A-91D4-E91A8912F3B8}"/>
                  </a:ext>
                </a:extLst>
              </p:cNvPr>
              <p:cNvSpPr/>
              <p:nvPr/>
            </p:nvSpPr>
            <p:spPr>
              <a:xfrm>
                <a:off x="5113525" y="3496530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D9DD082-1D00-40D7-BF65-44DEBD8BAF66}"/>
                  </a:ext>
                </a:extLst>
              </p:cNvPr>
              <p:cNvSpPr/>
              <p:nvPr/>
            </p:nvSpPr>
            <p:spPr>
              <a:xfrm>
                <a:off x="5744581" y="3516127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0DAE8C8-97F3-446D-AD42-FC81804516D7}"/>
                  </a:ext>
                </a:extLst>
              </p:cNvPr>
              <p:cNvSpPr/>
              <p:nvPr/>
            </p:nvSpPr>
            <p:spPr>
              <a:xfrm>
                <a:off x="6385250" y="3511637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6965273-898E-45EB-884B-3150253EE206}"/>
                  </a:ext>
                </a:extLst>
              </p:cNvPr>
              <p:cNvSpPr/>
              <p:nvPr/>
            </p:nvSpPr>
            <p:spPr>
              <a:xfrm>
                <a:off x="7025919" y="3504904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94912CB-B1ED-40D4-A54A-F3CDB3855465}"/>
                  </a:ext>
                </a:extLst>
              </p:cNvPr>
              <p:cNvSpPr/>
              <p:nvPr/>
            </p:nvSpPr>
            <p:spPr>
              <a:xfrm>
                <a:off x="7656975" y="3486008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D386F5F-DF79-41B6-84B0-375830E7828A}"/>
                  </a:ext>
                </a:extLst>
              </p:cNvPr>
              <p:cNvSpPr/>
              <p:nvPr/>
            </p:nvSpPr>
            <p:spPr>
              <a:xfrm>
                <a:off x="8311700" y="3539531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F35842D-B789-4B66-B282-B4ACDA00DA50}"/>
                  </a:ext>
                </a:extLst>
              </p:cNvPr>
              <p:cNvSpPr/>
              <p:nvPr/>
            </p:nvSpPr>
            <p:spPr>
              <a:xfrm>
                <a:off x="8943120" y="3473601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B1A3890-1367-435F-88C0-7DC6CFAD8EB2}"/>
                  </a:ext>
                </a:extLst>
              </p:cNvPr>
              <p:cNvSpPr/>
              <p:nvPr/>
            </p:nvSpPr>
            <p:spPr>
              <a:xfrm>
                <a:off x="9528672" y="3520602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A38A0E3-FBEF-46B5-B1F7-FF9D82D4FCE9}"/>
                  </a:ext>
                </a:extLst>
              </p:cNvPr>
              <p:cNvSpPr/>
              <p:nvPr/>
            </p:nvSpPr>
            <p:spPr>
              <a:xfrm>
                <a:off x="2602084" y="3474786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96E79D5-61A8-4CED-8BDE-8C2DC8038B4B}"/>
                  </a:ext>
                </a:extLst>
              </p:cNvPr>
              <p:cNvSpPr/>
              <p:nvPr/>
            </p:nvSpPr>
            <p:spPr>
              <a:xfrm>
                <a:off x="3239794" y="3476077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649824D-56CE-4F9D-94BF-CE309597AA2F}"/>
                  </a:ext>
                </a:extLst>
              </p:cNvPr>
              <p:cNvSpPr/>
              <p:nvPr/>
            </p:nvSpPr>
            <p:spPr>
              <a:xfrm>
                <a:off x="3877502" y="3486008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E33EE23-B4D7-48BE-86D1-E27D196D418A}"/>
                  </a:ext>
                </a:extLst>
              </p:cNvPr>
              <p:cNvSpPr/>
              <p:nvPr/>
            </p:nvSpPr>
            <p:spPr>
              <a:xfrm>
                <a:off x="4518171" y="3475790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560FE76-0ED9-4FBE-A15A-DB2BEE553C54}"/>
                  </a:ext>
                </a:extLst>
              </p:cNvPr>
              <p:cNvSpPr/>
              <p:nvPr/>
            </p:nvSpPr>
            <p:spPr>
              <a:xfrm>
                <a:off x="5087819" y="3477634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E7CEE91-7304-4AE0-AEB4-4A553CDF3E51}"/>
                  </a:ext>
                </a:extLst>
              </p:cNvPr>
              <p:cNvSpPr/>
              <p:nvPr/>
            </p:nvSpPr>
            <p:spPr>
              <a:xfrm>
                <a:off x="5718875" y="3497231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0978898-FCCC-495B-A18B-A2F7B065A181}"/>
                  </a:ext>
                </a:extLst>
              </p:cNvPr>
              <p:cNvSpPr/>
              <p:nvPr/>
            </p:nvSpPr>
            <p:spPr>
              <a:xfrm>
                <a:off x="6359544" y="3492741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C415954-451A-46F6-8CF1-FE216B785DF7}"/>
                  </a:ext>
                </a:extLst>
              </p:cNvPr>
              <p:cNvSpPr/>
              <p:nvPr/>
            </p:nvSpPr>
            <p:spPr>
              <a:xfrm>
                <a:off x="7000213" y="3486008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02DFB64-6662-44F2-9B34-16285E1CEF7D}"/>
                </a:ext>
              </a:extLst>
            </p:cNvPr>
            <p:cNvSpPr txBox="1"/>
            <p:nvPr/>
          </p:nvSpPr>
          <p:spPr>
            <a:xfrm>
              <a:off x="2352609" y="3102137"/>
              <a:ext cx="7679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12CD4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Client Streaming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D7C4C59-6FA0-480B-9503-5E31A9F73DB0}"/>
              </a:ext>
            </a:extLst>
          </p:cNvPr>
          <p:cNvGrpSpPr/>
          <p:nvPr/>
        </p:nvGrpSpPr>
        <p:grpSpPr>
          <a:xfrm>
            <a:off x="710211" y="4443056"/>
            <a:ext cx="10884021" cy="1040607"/>
            <a:chOff x="710211" y="4443056"/>
            <a:chExt cx="10884021" cy="104060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1E82D25-0ED2-4901-ADBF-9BC0D99D48A5}"/>
                </a:ext>
              </a:extLst>
            </p:cNvPr>
            <p:cNvSpPr/>
            <p:nvPr/>
          </p:nvSpPr>
          <p:spPr>
            <a:xfrm>
              <a:off x="710211" y="4534186"/>
              <a:ext cx="1174812" cy="9494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C3E56F8-CE8C-469F-8B32-81D3FB71474E}"/>
                </a:ext>
              </a:extLst>
            </p:cNvPr>
            <p:cNvSpPr/>
            <p:nvPr/>
          </p:nvSpPr>
          <p:spPr>
            <a:xfrm>
              <a:off x="10419420" y="4534185"/>
              <a:ext cx="1174812" cy="94947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BDC96D2B-D10D-43EB-B9A9-2F341F74EBA2}"/>
                </a:ext>
              </a:extLst>
            </p:cNvPr>
            <p:cNvSpPr/>
            <p:nvPr/>
          </p:nvSpPr>
          <p:spPr>
            <a:xfrm>
              <a:off x="2370333" y="4786208"/>
              <a:ext cx="7661430" cy="26919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180FE41-7F7C-4E91-AADF-5C137E0A61A5}"/>
                </a:ext>
              </a:extLst>
            </p:cNvPr>
            <p:cNvGrpSpPr/>
            <p:nvPr/>
          </p:nvGrpSpPr>
          <p:grpSpPr>
            <a:xfrm>
              <a:off x="2272680" y="5096765"/>
              <a:ext cx="7732451" cy="312682"/>
              <a:chOff x="2272680" y="5096765"/>
              <a:chExt cx="7732451" cy="312682"/>
            </a:xfrm>
          </p:grpSpPr>
          <p:sp>
            <p:nvSpPr>
              <p:cNvPr id="64" name="Arrow: Left 63">
                <a:extLst>
                  <a:ext uri="{FF2B5EF4-FFF2-40B4-BE49-F238E27FC236}">
                    <a16:creationId xmlns:a16="http://schemas.microsoft.com/office/drawing/2014/main" id="{F2DA00A2-F539-42B2-90E6-ABD17E5D6218}"/>
                  </a:ext>
                </a:extLst>
              </p:cNvPr>
              <p:cNvSpPr/>
              <p:nvPr/>
            </p:nvSpPr>
            <p:spPr>
              <a:xfrm>
                <a:off x="2272680" y="5097950"/>
                <a:ext cx="7732451" cy="296117"/>
              </a:xfrm>
              <a:prstGeom prst="leftArrow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4303801-7E42-4F1B-898E-DC03BDEDBE24}"/>
                  </a:ext>
                </a:extLst>
              </p:cNvPr>
              <p:cNvSpPr/>
              <p:nvPr/>
            </p:nvSpPr>
            <p:spPr>
              <a:xfrm>
                <a:off x="7656975" y="5109172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CDEF818-CE38-4B6E-8A9A-255736E97B72}"/>
                  </a:ext>
                </a:extLst>
              </p:cNvPr>
              <p:cNvSpPr/>
              <p:nvPr/>
            </p:nvSpPr>
            <p:spPr>
              <a:xfrm>
                <a:off x="8311700" y="5162695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81961D4-300A-4D8B-8618-07B49D7C9ADB}"/>
                  </a:ext>
                </a:extLst>
              </p:cNvPr>
              <p:cNvSpPr/>
              <p:nvPr/>
            </p:nvSpPr>
            <p:spPr>
              <a:xfrm>
                <a:off x="8943120" y="5096765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196079FD-77F8-4E6E-9B52-31DF409FE707}"/>
                  </a:ext>
                </a:extLst>
              </p:cNvPr>
              <p:cNvSpPr/>
              <p:nvPr/>
            </p:nvSpPr>
            <p:spPr>
              <a:xfrm>
                <a:off x="9528672" y="5143766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4720670-8838-4F29-8B87-C94F6C52A75E}"/>
                  </a:ext>
                </a:extLst>
              </p:cNvPr>
              <p:cNvSpPr/>
              <p:nvPr/>
            </p:nvSpPr>
            <p:spPr>
              <a:xfrm>
                <a:off x="2602084" y="5097950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DB6401C-AA64-4DB4-8838-607243902FAE}"/>
                  </a:ext>
                </a:extLst>
              </p:cNvPr>
              <p:cNvSpPr/>
              <p:nvPr/>
            </p:nvSpPr>
            <p:spPr>
              <a:xfrm>
                <a:off x="3239794" y="5099241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C87B673-2192-46DB-8932-CBEAC5F9491D}"/>
                  </a:ext>
                </a:extLst>
              </p:cNvPr>
              <p:cNvSpPr/>
              <p:nvPr/>
            </p:nvSpPr>
            <p:spPr>
              <a:xfrm>
                <a:off x="3877502" y="5109172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16FF2D7-5FD5-4F2F-B0DD-5CCE3D389947}"/>
                  </a:ext>
                </a:extLst>
              </p:cNvPr>
              <p:cNvSpPr/>
              <p:nvPr/>
            </p:nvSpPr>
            <p:spPr>
              <a:xfrm>
                <a:off x="4518171" y="5098954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0740C5D-ADAA-470B-8592-E4206B66414E}"/>
                  </a:ext>
                </a:extLst>
              </p:cNvPr>
              <p:cNvSpPr/>
              <p:nvPr/>
            </p:nvSpPr>
            <p:spPr>
              <a:xfrm>
                <a:off x="5087819" y="5100798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3CDC4F0-32F5-4B73-AF6B-82CAE097819C}"/>
                  </a:ext>
                </a:extLst>
              </p:cNvPr>
              <p:cNvSpPr/>
              <p:nvPr/>
            </p:nvSpPr>
            <p:spPr>
              <a:xfrm>
                <a:off x="5718875" y="5120395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59417C9-4294-442D-8DF1-267B53996D21}"/>
                  </a:ext>
                </a:extLst>
              </p:cNvPr>
              <p:cNvSpPr/>
              <p:nvPr/>
            </p:nvSpPr>
            <p:spPr>
              <a:xfrm>
                <a:off x="6359544" y="5115905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CD17195-352C-4042-9F5D-457B9916D115}"/>
                  </a:ext>
                </a:extLst>
              </p:cNvPr>
              <p:cNvSpPr/>
              <p:nvPr/>
            </p:nvSpPr>
            <p:spPr>
              <a:xfrm>
                <a:off x="7000213" y="5109172"/>
                <a:ext cx="310719" cy="246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C1D99FE-DA4F-4641-AB7A-C6B103B2D835}"/>
                </a:ext>
              </a:extLst>
            </p:cNvPr>
            <p:cNvSpPr txBox="1"/>
            <p:nvPr/>
          </p:nvSpPr>
          <p:spPr>
            <a:xfrm>
              <a:off x="2370333" y="4443056"/>
              <a:ext cx="7634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12CD4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Server Streaming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323B06C-4B2F-4F41-B0A7-510CA5218916}"/>
              </a:ext>
            </a:extLst>
          </p:cNvPr>
          <p:cNvGrpSpPr/>
          <p:nvPr/>
        </p:nvGrpSpPr>
        <p:grpSpPr>
          <a:xfrm>
            <a:off x="710211" y="5728442"/>
            <a:ext cx="10884021" cy="1070192"/>
            <a:chOff x="710211" y="5728442"/>
            <a:chExt cx="10884021" cy="1070192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7E4BF24-39E5-4649-B66F-88238E833CD8}"/>
                </a:ext>
              </a:extLst>
            </p:cNvPr>
            <p:cNvSpPr/>
            <p:nvPr/>
          </p:nvSpPr>
          <p:spPr>
            <a:xfrm>
              <a:off x="710211" y="5849157"/>
              <a:ext cx="1174812" cy="9494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866168B-5F12-4CBD-9D00-8F0293DE3FD3}"/>
                </a:ext>
              </a:extLst>
            </p:cNvPr>
            <p:cNvSpPr/>
            <p:nvPr/>
          </p:nvSpPr>
          <p:spPr>
            <a:xfrm>
              <a:off x="10419420" y="5849156"/>
              <a:ext cx="1174812" cy="94947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22791EB-6470-48B7-86ED-78EC6646914D}"/>
                </a:ext>
              </a:extLst>
            </p:cNvPr>
            <p:cNvGrpSpPr/>
            <p:nvPr/>
          </p:nvGrpSpPr>
          <p:grpSpPr>
            <a:xfrm>
              <a:off x="2370333" y="6076907"/>
              <a:ext cx="7661430" cy="312682"/>
              <a:chOff x="2370333" y="6076907"/>
              <a:chExt cx="7661430" cy="312682"/>
            </a:xfrm>
          </p:grpSpPr>
          <p:sp>
            <p:nvSpPr>
              <p:cNvPr id="69" name="Arrow: Right 68">
                <a:extLst>
                  <a:ext uri="{FF2B5EF4-FFF2-40B4-BE49-F238E27FC236}">
                    <a16:creationId xmlns:a16="http://schemas.microsoft.com/office/drawing/2014/main" id="{F24D1A20-73B1-4196-81FC-11162A8FF2E4}"/>
                  </a:ext>
                </a:extLst>
              </p:cNvPr>
              <p:cNvSpPr/>
              <p:nvPr/>
            </p:nvSpPr>
            <p:spPr>
              <a:xfrm>
                <a:off x="2370333" y="6101179"/>
                <a:ext cx="7661430" cy="269197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50346F5-2624-42AD-8F69-B29713FD6EE2}"/>
                  </a:ext>
                </a:extLst>
              </p:cNvPr>
              <p:cNvSpPr/>
              <p:nvPr/>
            </p:nvSpPr>
            <p:spPr>
              <a:xfrm>
                <a:off x="7656975" y="6089314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C8E942C-8A06-45B2-A69E-38E57BFF962A}"/>
                  </a:ext>
                </a:extLst>
              </p:cNvPr>
              <p:cNvSpPr/>
              <p:nvPr/>
            </p:nvSpPr>
            <p:spPr>
              <a:xfrm>
                <a:off x="8311700" y="6142837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83778CD-9820-4AE8-88AB-490307815E52}"/>
                  </a:ext>
                </a:extLst>
              </p:cNvPr>
              <p:cNvSpPr/>
              <p:nvPr/>
            </p:nvSpPr>
            <p:spPr>
              <a:xfrm>
                <a:off x="8943120" y="6076907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655CD36-30CF-4897-9F54-B0A9F1116805}"/>
                  </a:ext>
                </a:extLst>
              </p:cNvPr>
              <p:cNvSpPr/>
              <p:nvPr/>
            </p:nvSpPr>
            <p:spPr>
              <a:xfrm>
                <a:off x="9528672" y="6123908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D6A01F5-A78B-45F0-9134-75C6E7549C84}"/>
                  </a:ext>
                </a:extLst>
              </p:cNvPr>
              <p:cNvSpPr/>
              <p:nvPr/>
            </p:nvSpPr>
            <p:spPr>
              <a:xfrm>
                <a:off x="2602084" y="6078092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BADA441-2118-4BA0-A4AE-E96E2B26EF8B}"/>
                  </a:ext>
                </a:extLst>
              </p:cNvPr>
              <p:cNvSpPr/>
              <p:nvPr/>
            </p:nvSpPr>
            <p:spPr>
              <a:xfrm>
                <a:off x="3239794" y="6079383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CBD93A91-F3E6-4F51-87AA-019718678491}"/>
                  </a:ext>
                </a:extLst>
              </p:cNvPr>
              <p:cNvSpPr/>
              <p:nvPr/>
            </p:nvSpPr>
            <p:spPr>
              <a:xfrm>
                <a:off x="3877502" y="6089314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298123A-B7EB-4D5A-B95A-89FA9DD227E1}"/>
                  </a:ext>
                </a:extLst>
              </p:cNvPr>
              <p:cNvSpPr/>
              <p:nvPr/>
            </p:nvSpPr>
            <p:spPr>
              <a:xfrm>
                <a:off x="4518171" y="6079096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A221FE2-4E3D-4C88-A134-9A8FF261EB7A}"/>
                  </a:ext>
                </a:extLst>
              </p:cNvPr>
              <p:cNvSpPr/>
              <p:nvPr/>
            </p:nvSpPr>
            <p:spPr>
              <a:xfrm>
                <a:off x="5087819" y="6080940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88F2C87-FCF8-4684-8CB6-DDFEA13128CF}"/>
                  </a:ext>
                </a:extLst>
              </p:cNvPr>
              <p:cNvSpPr/>
              <p:nvPr/>
            </p:nvSpPr>
            <p:spPr>
              <a:xfrm>
                <a:off x="5718875" y="6100537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2B502C3-2452-412E-825D-8F059C0D4DF8}"/>
                  </a:ext>
                </a:extLst>
              </p:cNvPr>
              <p:cNvSpPr/>
              <p:nvPr/>
            </p:nvSpPr>
            <p:spPr>
              <a:xfrm>
                <a:off x="6359544" y="6096047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D8A699D-8A70-4690-A4E0-DA387DFEF424}"/>
                  </a:ext>
                </a:extLst>
              </p:cNvPr>
              <p:cNvSpPr/>
              <p:nvPr/>
            </p:nvSpPr>
            <p:spPr>
              <a:xfrm>
                <a:off x="7000213" y="6089314"/>
                <a:ext cx="310719" cy="246752"/>
              </a:xfrm>
              <a:prstGeom prst="rect">
                <a:avLst/>
              </a:prstGeom>
              <a:solidFill>
                <a:srgbClr val="F1F1F1"/>
              </a:solidFill>
              <a:ln>
                <a:solidFill>
                  <a:srgbClr val="F1F1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9B2AB42-6BCF-45D8-996C-1ACD6594160B}"/>
                </a:ext>
              </a:extLst>
            </p:cNvPr>
            <p:cNvGrpSpPr/>
            <p:nvPr/>
          </p:nvGrpSpPr>
          <p:grpSpPr>
            <a:xfrm>
              <a:off x="2272680" y="6412921"/>
              <a:ext cx="7732451" cy="311497"/>
              <a:chOff x="2272680" y="6412921"/>
              <a:chExt cx="7732451" cy="311497"/>
            </a:xfrm>
          </p:grpSpPr>
          <p:sp>
            <p:nvSpPr>
              <p:cNvPr id="68" name="Arrow: Left 67">
                <a:extLst>
                  <a:ext uri="{FF2B5EF4-FFF2-40B4-BE49-F238E27FC236}">
                    <a16:creationId xmlns:a16="http://schemas.microsoft.com/office/drawing/2014/main" id="{32AA23EF-DAAD-40F4-BC9E-4E5EABAF01D1}"/>
                  </a:ext>
                </a:extLst>
              </p:cNvPr>
              <p:cNvSpPr/>
              <p:nvPr/>
            </p:nvSpPr>
            <p:spPr>
              <a:xfrm>
                <a:off x="2272680" y="6412921"/>
                <a:ext cx="7732451" cy="296117"/>
              </a:xfrm>
              <a:prstGeom prst="leftArrow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8AC074C9-4664-4DAB-991F-35D45CE4DE73}"/>
                  </a:ext>
                </a:extLst>
              </p:cNvPr>
              <p:cNvSpPr/>
              <p:nvPr/>
            </p:nvSpPr>
            <p:spPr>
              <a:xfrm>
                <a:off x="7656975" y="6466443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678516AA-1C06-4E6A-AC5F-6F1FA0F145F3}"/>
                  </a:ext>
                </a:extLst>
              </p:cNvPr>
              <p:cNvSpPr/>
              <p:nvPr/>
            </p:nvSpPr>
            <p:spPr>
              <a:xfrm>
                <a:off x="8311700" y="6466698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69E7703-FDAA-4789-80D3-3BEB3D120C22}"/>
                  </a:ext>
                </a:extLst>
              </p:cNvPr>
              <p:cNvSpPr/>
              <p:nvPr/>
            </p:nvSpPr>
            <p:spPr>
              <a:xfrm>
                <a:off x="8943120" y="6454036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B42C8F9-4F2D-4388-9211-906CFD005CE1}"/>
                  </a:ext>
                </a:extLst>
              </p:cNvPr>
              <p:cNvSpPr/>
              <p:nvPr/>
            </p:nvSpPr>
            <p:spPr>
              <a:xfrm>
                <a:off x="9528672" y="6465525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9539242-A18C-4AEF-B79E-78488B7F8AB0}"/>
                  </a:ext>
                </a:extLst>
              </p:cNvPr>
              <p:cNvSpPr/>
              <p:nvPr/>
            </p:nvSpPr>
            <p:spPr>
              <a:xfrm>
                <a:off x="2602084" y="6455221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2BBB828-1372-40BB-90D5-0F41A4823978}"/>
                  </a:ext>
                </a:extLst>
              </p:cNvPr>
              <p:cNvSpPr/>
              <p:nvPr/>
            </p:nvSpPr>
            <p:spPr>
              <a:xfrm>
                <a:off x="3239794" y="6456512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1B12DE7-4BC9-422E-81E3-5C84DFC43BAD}"/>
                  </a:ext>
                </a:extLst>
              </p:cNvPr>
              <p:cNvSpPr/>
              <p:nvPr/>
            </p:nvSpPr>
            <p:spPr>
              <a:xfrm>
                <a:off x="3904679" y="6465525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13A3EC3A-498B-49C1-B114-3BC7C14DD188}"/>
                  </a:ext>
                </a:extLst>
              </p:cNvPr>
              <p:cNvSpPr/>
              <p:nvPr/>
            </p:nvSpPr>
            <p:spPr>
              <a:xfrm>
                <a:off x="4518171" y="6456225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7D1A7E9-8F08-4529-AAD0-F46D0EBA0D7B}"/>
                  </a:ext>
                </a:extLst>
              </p:cNvPr>
              <p:cNvSpPr/>
              <p:nvPr/>
            </p:nvSpPr>
            <p:spPr>
              <a:xfrm>
                <a:off x="5087819" y="6458069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7EE917EB-3AF0-4216-A84F-2F43C23715B3}"/>
                  </a:ext>
                </a:extLst>
              </p:cNvPr>
              <p:cNvSpPr/>
              <p:nvPr/>
            </p:nvSpPr>
            <p:spPr>
              <a:xfrm>
                <a:off x="5718875" y="6477666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1DEF9F1-D5CB-44AD-BF29-DBEB407C7D40}"/>
                  </a:ext>
                </a:extLst>
              </p:cNvPr>
              <p:cNvSpPr/>
              <p:nvPr/>
            </p:nvSpPr>
            <p:spPr>
              <a:xfrm>
                <a:off x="6359544" y="6473176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404DC5A8-A496-4EF6-B8C1-77975998E84A}"/>
                  </a:ext>
                </a:extLst>
              </p:cNvPr>
              <p:cNvSpPr/>
              <p:nvPr/>
            </p:nvSpPr>
            <p:spPr>
              <a:xfrm>
                <a:off x="7000213" y="6466443"/>
                <a:ext cx="310719" cy="246752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6E6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83265E4-12D2-4349-A1EC-9BBB1AA4A990}"/>
                </a:ext>
              </a:extLst>
            </p:cNvPr>
            <p:cNvSpPr txBox="1"/>
            <p:nvPr/>
          </p:nvSpPr>
          <p:spPr>
            <a:xfrm>
              <a:off x="2370333" y="5728442"/>
              <a:ext cx="7661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12CD4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Bidi Streaming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401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Introduction to </a:t>
            </a:r>
            <a:r>
              <a:rPr lang="en-US" b="1" dirty="0" err="1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gRPC</a:t>
            </a:r>
            <a:endParaRPr lang="en-US" b="1" dirty="0">
              <a:latin typeface="Comic Sans MS" panose="030F0702030302020204" pitchFamily="66" charset="0"/>
              <a:ea typeface="+mn-ea"/>
              <a:cs typeface="MV Boli" panose="0200050003020009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5339D-4F6C-452F-9ACF-9D3B4098F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64" y="2030408"/>
            <a:ext cx="9140671" cy="41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7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Manage </a:t>
            </a:r>
            <a:r>
              <a:rPr lang="en-US" b="1" dirty="0" err="1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Protobuf</a:t>
            </a:r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rmAutofit/>
          </a:bodyPr>
          <a:lstStyle/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proto file can be added to server/client projects in various ways such as: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Adding file directly to each project(sync problem)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Using code first approach(polyglot projects problem)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Adding </a:t>
            </a: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service reference to each projects</a:t>
            </a:r>
          </a:p>
          <a:p>
            <a:pPr algn="l" rtl="0"/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/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/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/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Read More: 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Protocol Buffers  |  Google Developers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0C4115-0FCD-4A7E-887B-86FEE5C5B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284" y="4562588"/>
            <a:ext cx="7475431" cy="176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3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Deadlines and Cancellation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rmAutofit fontScale="92500"/>
          </a:bodyPr>
          <a:lstStyle/>
          <a:p>
            <a:pPr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 deadline allows a </a:t>
            </a: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client to specify how long it will wait for a call to complete</a:t>
            </a:r>
          </a:p>
          <a:p>
            <a:pPr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When a deadline is exceeded: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For Client: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DeadlineExceeded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exception have been thrown and the request aborted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For Server: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ServerCallContext.CancellationToken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raised and the request aborted</a:t>
            </a:r>
          </a:p>
          <a:p>
            <a:pPr algn="l" rtl="0">
              <a:lnSpc>
                <a:spcPct val="160000"/>
              </a:lnSpc>
            </a:pPr>
            <a:r>
              <a:rPr lang="en-US" sz="26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Deadlines can be propagated:</a:t>
            </a:r>
          </a:p>
          <a:p>
            <a:pPr lvl="1" algn="l" rtl="0">
              <a:lnSpc>
                <a:spcPct val="160000"/>
              </a:lnSpc>
            </a:pPr>
            <a:r>
              <a:rPr lang="en-US" sz="19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Manually: by passing </a:t>
            </a:r>
            <a:r>
              <a:rPr lang="en-US" sz="19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ServerCallContext.Deadline</a:t>
            </a:r>
            <a:endParaRPr lang="en-US" sz="19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lvl="1" algn="l" rtl="0">
              <a:lnSpc>
                <a:spcPct val="160000"/>
              </a:lnSpc>
            </a:pPr>
            <a:r>
              <a:rPr lang="en-US" sz="19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Automatically: by using </a:t>
            </a:r>
            <a:r>
              <a:rPr lang="en-US" sz="19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EnableCallContextPropagation</a:t>
            </a:r>
            <a:r>
              <a:rPr lang="en-US" sz="19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() in Client Factory</a:t>
            </a:r>
            <a:endParaRPr lang="en-US" sz="22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endParaRPr lang="en-US" sz="22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24F9E00-A9FB-4514-A207-FF3DD924A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654328"/>
              </p:ext>
            </p:extLst>
          </p:nvPr>
        </p:nvGraphicFramePr>
        <p:xfrm>
          <a:off x="8984202" y="3346882"/>
          <a:ext cx="4074851" cy="3511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69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Deadlines and Cancellation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rmAutofit/>
          </a:bodyPr>
          <a:lstStyle/>
          <a:p>
            <a:pPr algn="l" rtl="0">
              <a:lnSpc>
                <a:spcPct val="160000"/>
              </a:lnSpc>
            </a:pPr>
            <a:r>
              <a:rPr lang="en-US" sz="28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Cancellation allows a </a:t>
            </a:r>
            <a:r>
              <a:rPr lang="en-US" sz="28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gRPC</a:t>
            </a:r>
            <a:r>
              <a:rPr lang="en-US" sz="28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client to cancel long running calls that are no longer needed</a:t>
            </a:r>
          </a:p>
          <a:p>
            <a:pPr algn="l" rtl="0">
              <a:lnSpc>
                <a:spcPct val="160000"/>
              </a:lnSpc>
            </a:pPr>
            <a:r>
              <a:rPr lang="en-US" sz="28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Request can be cancelled:</a:t>
            </a:r>
          </a:p>
          <a:p>
            <a:pPr lvl="1"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By setting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CallOptions.CancellationToken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lvl="1"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By calling Dispose on the call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3D197-BBCD-45C9-98CB-18D0D02B4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553" y="3584312"/>
            <a:ext cx="5031102" cy="17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0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vidend">
  <a:themeElements>
    <a:clrScheme name="Custom 2">
      <a:dk1>
        <a:sysClr val="windowText" lastClr="000000"/>
      </a:dk1>
      <a:lt1>
        <a:sysClr val="window" lastClr="FFFFFF"/>
      </a:lt1>
      <a:dk2>
        <a:srgbClr val="512CD4"/>
      </a:dk2>
      <a:lt2>
        <a:srgbClr val="E7E6E6"/>
      </a:lt2>
      <a:accent1>
        <a:srgbClr val="512CD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3711</TotalTime>
  <Words>707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AidaBold</vt:lpstr>
      <vt:lpstr>Century Gothic</vt:lpstr>
      <vt:lpstr>Comic Sans MS</vt:lpstr>
      <vt:lpstr>MV Boli</vt:lpstr>
      <vt:lpstr>Wingdings 2</vt:lpstr>
      <vt:lpstr>Dividend</vt:lpstr>
      <vt:lpstr>Build High Performance Services</vt:lpstr>
      <vt:lpstr>Table of contents</vt:lpstr>
      <vt:lpstr>Introduction to gRPC</vt:lpstr>
      <vt:lpstr>Introduction to gRPC</vt:lpstr>
      <vt:lpstr>Introduction to gRPC</vt:lpstr>
      <vt:lpstr>Introduction to gRPC</vt:lpstr>
      <vt:lpstr>Manage Protobuf references</vt:lpstr>
      <vt:lpstr>Deadlines and Cancellation</vt:lpstr>
      <vt:lpstr>Deadlines and Cancellation</vt:lpstr>
      <vt:lpstr>Authentication &amp; Authorization</vt:lpstr>
      <vt:lpstr>Security considerations in gRPC </vt:lpstr>
      <vt:lpstr>Transient fault handling</vt:lpstr>
      <vt:lpstr>Test gRPC services with gRPCurl</vt:lpstr>
      <vt:lpstr>Some useful links</vt:lpstr>
      <vt:lpstr>How to Contact me</vt:lpstr>
    </vt:vector>
  </TitlesOfParts>
  <Company>Dadaism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administration</dc:title>
  <dc:creator>Vahid Farahmandian</dc:creator>
  <cp:lastModifiedBy>Vahid Farahmandian</cp:lastModifiedBy>
  <cp:revision>529</cp:revision>
  <dcterms:created xsi:type="dcterms:W3CDTF">2014-11-12T17:27:03Z</dcterms:created>
  <dcterms:modified xsi:type="dcterms:W3CDTF">2021-07-26T14:28:13Z</dcterms:modified>
</cp:coreProperties>
</file>