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F850AF3-A38E-4C62-B0F5-9A1CE18E5EE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3213EB0-E29F-4EAA-9066-5F436B78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9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3887-0335-D040-B289-08AF81C51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Generators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D4CF-2F5E-3270-8AA7-E51F5B83B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Vahid Farahmandian</a:t>
            </a:r>
          </a:p>
        </p:txBody>
      </p:sp>
    </p:spTree>
    <p:extLst>
      <p:ext uri="{BB962C8B-B14F-4D97-AF65-F5344CB8AC3E}">
        <p14:creationId xmlns:p14="http://schemas.microsoft.com/office/powerpoint/2010/main" val="39526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FAC5-E3BF-CC73-D37D-3BF1F268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Source Generator?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A128-2D00-EDF5-0387-E3E7A48F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2011680"/>
            <a:ext cx="5378246" cy="484632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Aim to enable compile-time metaprogramming</a:t>
            </a:r>
          </a:p>
          <a:p>
            <a:r>
              <a:rPr lang="en-US" sz="2800" dirty="0"/>
              <a:t>Will be able to read the contents of the compilation before running, </a:t>
            </a:r>
          </a:p>
          <a:p>
            <a:r>
              <a:rPr lang="en-US" sz="2800" dirty="0"/>
              <a:t>Access any additional files, enabling generators to introspect both user C# code and generator-specific files. </a:t>
            </a:r>
          </a:p>
          <a:p>
            <a:r>
              <a:rPr lang="en-US" sz="2800" dirty="0"/>
              <a:t>Generators create a pipeline, starting from base input sources and mapping them to the output they wish to produce.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60894-31C6-9272-A526-158CFBD4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63" y="2676106"/>
            <a:ext cx="6254137" cy="24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52D5C-5323-72A9-E056-CFF14637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1C32-8933-784E-7324-179C3DC2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58139" cy="1508760"/>
          </a:xfrm>
        </p:spPr>
        <p:txBody>
          <a:bodyPr/>
          <a:lstStyle/>
          <a:p>
            <a:r>
              <a:rPr lang="en-US" dirty="0"/>
              <a:t>What Are Source Generators Not Meant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CE9D-C00B-166C-9B67-1193A2D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2011680"/>
            <a:ext cx="10579510" cy="4846320"/>
          </a:xfrm>
        </p:spPr>
        <p:txBody>
          <a:bodyPr>
            <a:normAutofit/>
          </a:bodyPr>
          <a:lstStyle/>
          <a:p>
            <a:r>
              <a:rPr lang="en-US" sz="3200" dirty="0"/>
              <a:t>Source generators are not designed to replace new language features</a:t>
            </a:r>
          </a:p>
          <a:p>
            <a:r>
              <a:rPr lang="en-US" sz="3200" dirty="0"/>
              <a:t>Code rewriting: includes, but is not limited to:</a:t>
            </a:r>
          </a:p>
          <a:p>
            <a:pPr lvl="1"/>
            <a:r>
              <a:rPr lang="en-US" sz="3200" dirty="0"/>
              <a:t>Optimization</a:t>
            </a:r>
          </a:p>
          <a:p>
            <a:pPr lvl="1"/>
            <a:r>
              <a:rPr lang="en-US" sz="3200" dirty="0"/>
              <a:t>Logging injection</a:t>
            </a:r>
          </a:p>
          <a:p>
            <a:pPr lvl="1"/>
            <a:r>
              <a:rPr lang="en-US" sz="3200" dirty="0"/>
              <a:t>IL Weaving</a:t>
            </a:r>
          </a:p>
          <a:p>
            <a:pPr lvl="1"/>
            <a:r>
              <a:rPr lang="en-US" sz="3200" dirty="0"/>
              <a:t>Call site re-writing</a:t>
            </a:r>
          </a:p>
          <a:p>
            <a:r>
              <a:rPr lang="en-US" sz="3200" dirty="0"/>
              <a:t>A source generator is also not an Analyzer.</a:t>
            </a:r>
          </a:p>
        </p:txBody>
      </p:sp>
    </p:spTree>
    <p:extLst>
      <p:ext uri="{BB962C8B-B14F-4D97-AF65-F5344CB8AC3E}">
        <p14:creationId xmlns:p14="http://schemas.microsoft.com/office/powerpoint/2010/main" val="30282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EBD69-4766-A090-13BD-267007682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6AB-44A9-0ABB-93B3-A03A7426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58139" cy="1508760"/>
          </a:xfrm>
        </p:spPr>
        <p:txBody>
          <a:bodyPr/>
          <a:lstStyle/>
          <a:p>
            <a:r>
              <a:rPr lang="en-US" dirty="0"/>
              <a:t>Incremental Source Generator?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0AD2-D821-6FEA-E386-80063100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8" y="2011680"/>
            <a:ext cx="11759381" cy="4846320"/>
          </a:xfrm>
        </p:spPr>
        <p:txBody>
          <a:bodyPr>
            <a:normAutofit/>
          </a:bodyPr>
          <a:lstStyle/>
          <a:p>
            <a:r>
              <a:rPr lang="en-US" sz="3200" dirty="0"/>
              <a:t>The .NET team has decided to deprecate source generators implementing “</a:t>
            </a:r>
            <a:r>
              <a:rPr lang="en-US" sz="3200" dirty="0" err="1"/>
              <a:t>ISourceGenerator</a:t>
            </a:r>
            <a:r>
              <a:rPr lang="en-US" sz="3200" dirty="0"/>
              <a:t>” in favor of incremental generators</a:t>
            </a:r>
          </a:p>
          <a:p>
            <a:r>
              <a:rPr lang="en-US" sz="3200" dirty="0"/>
              <a:t>A source generator that performs its evaluation and execution on items only after they pass some filtering requirements, significantly increasing performance.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64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</TotalTime>
  <Words>163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Source Generators in .NET</vt:lpstr>
      <vt:lpstr>What is a Source Generator?</vt:lpstr>
      <vt:lpstr>What Are Source Generators Not Meant to Do</vt:lpstr>
      <vt:lpstr>Incremental Source Generator?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 Farahmandian</dc:creator>
  <cp:lastModifiedBy>Vahid Farahmandian</cp:lastModifiedBy>
  <cp:revision>9</cp:revision>
  <dcterms:created xsi:type="dcterms:W3CDTF">2025-04-23T13:20:04Z</dcterms:created>
  <dcterms:modified xsi:type="dcterms:W3CDTF">2025-04-23T13:30:06Z</dcterms:modified>
</cp:coreProperties>
</file>