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19"/>
  </p:notesMasterIdLst>
  <p:sldIdLst>
    <p:sldId id="256" r:id="rId2"/>
    <p:sldId id="258" r:id="rId3"/>
    <p:sldId id="280" r:id="rId4"/>
    <p:sldId id="282" r:id="rId5"/>
    <p:sldId id="283" r:id="rId6"/>
    <p:sldId id="284" r:id="rId7"/>
    <p:sldId id="287" r:id="rId8"/>
    <p:sldId id="288" r:id="rId9"/>
    <p:sldId id="297" r:id="rId10"/>
    <p:sldId id="300" r:id="rId11"/>
    <p:sldId id="301" r:id="rId12"/>
    <p:sldId id="302" r:id="rId13"/>
    <p:sldId id="304" r:id="rId14"/>
    <p:sldId id="305" r:id="rId15"/>
    <p:sldId id="306" r:id="rId16"/>
    <p:sldId id="307" r:id="rId17"/>
    <p:sldId id="492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1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hid Farahmandian" userId="cd6732ace925dd6a" providerId="LiveId" clId="{D6DF662B-F3EE-42CF-8DDD-2AE35E1A409F}"/>
    <pc:docChg chg="undo custSel addSld delSld modSld sldOrd">
      <pc:chgData name="Vahid Farahmandian" userId="cd6732ace925dd6a" providerId="LiveId" clId="{D6DF662B-F3EE-42CF-8DDD-2AE35E1A409F}" dt="2021-04-26T07:05:49.037" v="682"/>
      <pc:docMkLst>
        <pc:docMk/>
      </pc:docMkLst>
      <pc:sldChg chg="addSp modSp mod">
        <pc:chgData name="Vahid Farahmandian" userId="cd6732ace925dd6a" providerId="LiveId" clId="{D6DF662B-F3EE-42CF-8DDD-2AE35E1A409F}" dt="2021-04-26T07:04:56.781" v="647" actId="1035"/>
        <pc:sldMkLst>
          <pc:docMk/>
          <pc:sldMk cId="1674014061" sldId="256"/>
        </pc:sldMkLst>
        <pc:picChg chg="add mod">
          <ac:chgData name="Vahid Farahmandian" userId="cd6732ace925dd6a" providerId="LiveId" clId="{D6DF662B-F3EE-42CF-8DDD-2AE35E1A409F}" dt="2021-04-26T07:04:56.781" v="647" actId="1035"/>
          <ac:picMkLst>
            <pc:docMk/>
            <pc:sldMk cId="1674014061" sldId="256"/>
            <ac:picMk id="7" creationId="{6C2A8DB1-9EA1-4A26-A16F-A10AE885A85B}"/>
          </ac:picMkLst>
        </pc:picChg>
      </pc:sldChg>
      <pc:sldChg chg="addSp modSp mod">
        <pc:chgData name="Vahid Farahmandian" userId="cd6732ace925dd6a" providerId="LiveId" clId="{D6DF662B-F3EE-42CF-8DDD-2AE35E1A409F}" dt="2021-04-26T07:05:08.419" v="651" actId="1076"/>
        <pc:sldMkLst>
          <pc:docMk/>
          <pc:sldMk cId="3523917975" sldId="258"/>
        </pc:sldMkLst>
        <pc:spChg chg="mod">
          <ac:chgData name="Vahid Farahmandian" userId="cd6732ace925dd6a" providerId="LiveId" clId="{D6DF662B-F3EE-42CF-8DDD-2AE35E1A409F}" dt="2021-04-22T08:49:39.576" v="610"/>
          <ac:spMkLst>
            <pc:docMk/>
            <pc:sldMk cId="3523917975" sldId="258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08.419" v="651" actId="1076"/>
          <ac:picMkLst>
            <pc:docMk/>
            <pc:sldMk cId="3523917975" sldId="258"/>
            <ac:picMk id="5" creationId="{804183D7-FE9E-4E10-B294-88F1DC675831}"/>
          </ac:picMkLst>
        </pc:picChg>
        <pc:picChg chg="mod">
          <ac:chgData name="Vahid Farahmandian" userId="cd6732ace925dd6a" providerId="LiveId" clId="{D6DF662B-F3EE-42CF-8DDD-2AE35E1A409F}" dt="2021-04-22T08:49:47.282" v="611" actId="14100"/>
          <ac:picMkLst>
            <pc:docMk/>
            <pc:sldMk cId="3523917975" sldId="258"/>
            <ac:picMk id="7" creationId="{A863891F-91A2-4E73-9AA9-EE8C60B521E7}"/>
          </ac:picMkLst>
        </pc:picChg>
      </pc:sldChg>
      <pc:sldChg chg="addSp modSp mod">
        <pc:chgData name="Vahid Farahmandian" userId="cd6732ace925dd6a" providerId="LiveId" clId="{D6DF662B-F3EE-42CF-8DDD-2AE35E1A409F}" dt="2021-04-26T07:05:13.384" v="652"/>
        <pc:sldMkLst>
          <pc:docMk/>
          <pc:sldMk cId="370795649" sldId="259"/>
        </pc:sldMkLst>
        <pc:spChg chg="mod">
          <ac:chgData name="Vahid Farahmandian" userId="cd6732ace925dd6a" providerId="LiveId" clId="{D6DF662B-F3EE-42CF-8DDD-2AE35E1A409F}" dt="2021-04-22T09:15:15.913" v="620" actId="20577"/>
          <ac:spMkLst>
            <pc:docMk/>
            <pc:sldMk cId="370795649" sldId="25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3.384" v="652"/>
          <ac:picMkLst>
            <pc:docMk/>
            <pc:sldMk cId="370795649" sldId="259"/>
            <ac:picMk id="6" creationId="{D4C1FD53-7526-4173-B462-55DF9C1E8872}"/>
          </ac:picMkLst>
        </pc:picChg>
      </pc:sldChg>
      <pc:sldChg chg="addSp modSp">
        <pc:chgData name="Vahid Farahmandian" userId="cd6732ace925dd6a" providerId="LiveId" clId="{D6DF662B-F3EE-42CF-8DDD-2AE35E1A409F}" dt="2021-04-26T07:05:14.343" v="653"/>
        <pc:sldMkLst>
          <pc:docMk/>
          <pc:sldMk cId="1638317386" sldId="260"/>
        </pc:sldMkLst>
        <pc:picChg chg="add mod">
          <ac:chgData name="Vahid Farahmandian" userId="cd6732ace925dd6a" providerId="LiveId" clId="{D6DF662B-F3EE-42CF-8DDD-2AE35E1A409F}" dt="2021-04-26T07:05:14.343" v="653"/>
          <ac:picMkLst>
            <pc:docMk/>
            <pc:sldMk cId="1638317386" sldId="260"/>
            <ac:picMk id="4" creationId="{E12B946A-6481-4D36-B844-5E5C6B56646C}"/>
          </ac:picMkLst>
        </pc:picChg>
      </pc:sldChg>
      <pc:sldChg chg="addSp modSp">
        <pc:chgData name="Vahid Farahmandian" userId="cd6732ace925dd6a" providerId="LiveId" clId="{D6DF662B-F3EE-42CF-8DDD-2AE35E1A409F}" dt="2021-04-26T07:05:15.261" v="654"/>
        <pc:sldMkLst>
          <pc:docMk/>
          <pc:sldMk cId="13233243" sldId="261"/>
        </pc:sldMkLst>
        <pc:picChg chg="add mod">
          <ac:chgData name="Vahid Farahmandian" userId="cd6732ace925dd6a" providerId="LiveId" clId="{D6DF662B-F3EE-42CF-8DDD-2AE35E1A409F}" dt="2021-04-26T07:05:15.261" v="654"/>
          <ac:picMkLst>
            <pc:docMk/>
            <pc:sldMk cId="13233243" sldId="261"/>
            <ac:picMk id="4" creationId="{807513CE-BE8D-43FF-B0BA-A0CF2E2F1CDE}"/>
          </ac:picMkLst>
        </pc:picChg>
      </pc:sldChg>
      <pc:sldChg chg="addSp modSp">
        <pc:chgData name="Vahid Farahmandian" userId="cd6732ace925dd6a" providerId="LiveId" clId="{D6DF662B-F3EE-42CF-8DDD-2AE35E1A409F}" dt="2021-04-26T07:05:30.928" v="667"/>
        <pc:sldMkLst>
          <pc:docMk/>
          <pc:sldMk cId="2820701144" sldId="262"/>
        </pc:sldMkLst>
        <pc:picChg chg="add mod">
          <ac:chgData name="Vahid Farahmandian" userId="cd6732ace925dd6a" providerId="LiveId" clId="{D6DF662B-F3EE-42CF-8DDD-2AE35E1A409F}" dt="2021-04-26T07:05:30.928" v="667"/>
          <ac:picMkLst>
            <pc:docMk/>
            <pc:sldMk cId="2820701144" sldId="262"/>
            <ac:picMk id="6" creationId="{4D538E1B-B112-44C5-92D8-ED6A17FFCDC9}"/>
          </ac:picMkLst>
        </pc:picChg>
      </pc:sldChg>
      <pc:sldChg chg="addSp modSp">
        <pc:chgData name="Vahid Farahmandian" userId="cd6732ace925dd6a" providerId="LiveId" clId="{D6DF662B-F3EE-42CF-8DDD-2AE35E1A409F}" dt="2021-04-26T07:05:31.814" v="668"/>
        <pc:sldMkLst>
          <pc:docMk/>
          <pc:sldMk cId="1102925857" sldId="263"/>
        </pc:sldMkLst>
        <pc:picChg chg="add mod">
          <ac:chgData name="Vahid Farahmandian" userId="cd6732ace925dd6a" providerId="LiveId" clId="{D6DF662B-F3EE-42CF-8DDD-2AE35E1A409F}" dt="2021-04-26T07:05:31.814" v="668"/>
          <ac:picMkLst>
            <pc:docMk/>
            <pc:sldMk cId="1102925857" sldId="263"/>
            <ac:picMk id="5" creationId="{162D691F-DA6C-49E6-B8FB-457D3125A6A2}"/>
          </ac:picMkLst>
        </pc:picChg>
      </pc:sldChg>
      <pc:sldChg chg="addSp modSp">
        <pc:chgData name="Vahid Farahmandian" userId="cd6732ace925dd6a" providerId="LiveId" clId="{D6DF662B-F3EE-42CF-8DDD-2AE35E1A409F}" dt="2021-04-26T07:05:33.335" v="669"/>
        <pc:sldMkLst>
          <pc:docMk/>
          <pc:sldMk cId="1671950423" sldId="264"/>
        </pc:sldMkLst>
        <pc:picChg chg="add mod">
          <ac:chgData name="Vahid Farahmandian" userId="cd6732ace925dd6a" providerId="LiveId" clId="{D6DF662B-F3EE-42CF-8DDD-2AE35E1A409F}" dt="2021-04-26T07:05:33.335" v="669"/>
          <ac:picMkLst>
            <pc:docMk/>
            <pc:sldMk cId="1671950423" sldId="264"/>
            <ac:picMk id="6" creationId="{16C6BC90-281E-4481-9E7D-41F4D53BD428}"/>
          </ac:picMkLst>
        </pc:picChg>
      </pc:sldChg>
      <pc:sldChg chg="addSp modSp">
        <pc:chgData name="Vahid Farahmandian" userId="cd6732ace925dd6a" providerId="LiveId" clId="{D6DF662B-F3EE-42CF-8DDD-2AE35E1A409F}" dt="2021-04-26T07:05:34.157" v="670"/>
        <pc:sldMkLst>
          <pc:docMk/>
          <pc:sldMk cId="3963622461" sldId="265"/>
        </pc:sldMkLst>
        <pc:picChg chg="add mod">
          <ac:chgData name="Vahid Farahmandian" userId="cd6732ace925dd6a" providerId="LiveId" clId="{D6DF662B-F3EE-42CF-8DDD-2AE35E1A409F}" dt="2021-04-26T07:05:34.157" v="670"/>
          <ac:picMkLst>
            <pc:docMk/>
            <pc:sldMk cId="3963622461" sldId="265"/>
            <ac:picMk id="5" creationId="{04EDB9EC-DB51-493D-9D1F-2780A9638096}"/>
          </ac:picMkLst>
        </pc:picChg>
      </pc:sldChg>
      <pc:sldChg chg="addSp modSp">
        <pc:chgData name="Vahid Farahmandian" userId="cd6732ace925dd6a" providerId="LiveId" clId="{D6DF662B-F3EE-42CF-8DDD-2AE35E1A409F}" dt="2021-04-26T07:05:35.478" v="671"/>
        <pc:sldMkLst>
          <pc:docMk/>
          <pc:sldMk cId="650943298" sldId="266"/>
        </pc:sldMkLst>
        <pc:picChg chg="add mod">
          <ac:chgData name="Vahid Farahmandian" userId="cd6732ace925dd6a" providerId="LiveId" clId="{D6DF662B-F3EE-42CF-8DDD-2AE35E1A409F}" dt="2021-04-26T07:05:35.478" v="671"/>
          <ac:picMkLst>
            <pc:docMk/>
            <pc:sldMk cId="650943298" sldId="266"/>
            <ac:picMk id="4" creationId="{9AEE89BB-D270-40C9-A401-8EB4FE54DA58}"/>
          </ac:picMkLst>
        </pc:picChg>
      </pc:sldChg>
      <pc:sldChg chg="addSp modSp">
        <pc:chgData name="Vahid Farahmandian" userId="cd6732ace925dd6a" providerId="LiveId" clId="{D6DF662B-F3EE-42CF-8DDD-2AE35E1A409F}" dt="2021-04-26T07:05:36.298" v="672"/>
        <pc:sldMkLst>
          <pc:docMk/>
          <pc:sldMk cId="3973200370" sldId="267"/>
        </pc:sldMkLst>
        <pc:picChg chg="add mod">
          <ac:chgData name="Vahid Farahmandian" userId="cd6732ace925dd6a" providerId="LiveId" clId="{D6DF662B-F3EE-42CF-8DDD-2AE35E1A409F}" dt="2021-04-26T07:05:36.298" v="672"/>
          <ac:picMkLst>
            <pc:docMk/>
            <pc:sldMk cId="3973200370" sldId="267"/>
            <ac:picMk id="6" creationId="{970EA3EF-5B76-432B-AE6B-F34948FEF61B}"/>
          </ac:picMkLst>
        </pc:picChg>
      </pc:sldChg>
      <pc:sldChg chg="addSp modSp">
        <pc:chgData name="Vahid Farahmandian" userId="cd6732ace925dd6a" providerId="LiveId" clId="{D6DF662B-F3EE-42CF-8DDD-2AE35E1A409F}" dt="2021-04-26T07:05:37.525" v="673"/>
        <pc:sldMkLst>
          <pc:docMk/>
          <pc:sldMk cId="1844664798" sldId="268"/>
        </pc:sldMkLst>
        <pc:picChg chg="add mod">
          <ac:chgData name="Vahid Farahmandian" userId="cd6732ace925dd6a" providerId="LiveId" clId="{D6DF662B-F3EE-42CF-8DDD-2AE35E1A409F}" dt="2021-04-26T07:05:37.525" v="673"/>
          <ac:picMkLst>
            <pc:docMk/>
            <pc:sldMk cId="1844664798" sldId="268"/>
            <ac:picMk id="5" creationId="{5AF6FDFC-F793-4833-9E1D-13C03341C293}"/>
          </ac:picMkLst>
        </pc:picChg>
      </pc:sldChg>
      <pc:sldChg chg="addSp modSp">
        <pc:chgData name="Vahid Farahmandian" userId="cd6732ace925dd6a" providerId="LiveId" clId="{D6DF662B-F3EE-42CF-8DDD-2AE35E1A409F}" dt="2021-04-26T07:05:38.741" v="674"/>
        <pc:sldMkLst>
          <pc:docMk/>
          <pc:sldMk cId="2561759036" sldId="269"/>
        </pc:sldMkLst>
        <pc:picChg chg="add mod">
          <ac:chgData name="Vahid Farahmandian" userId="cd6732ace925dd6a" providerId="LiveId" clId="{D6DF662B-F3EE-42CF-8DDD-2AE35E1A409F}" dt="2021-04-26T07:05:38.741" v="674"/>
          <ac:picMkLst>
            <pc:docMk/>
            <pc:sldMk cId="2561759036" sldId="269"/>
            <ac:picMk id="4" creationId="{18C3A175-5A76-4297-A77E-9E1242771BB0}"/>
          </ac:picMkLst>
        </pc:picChg>
      </pc:sldChg>
      <pc:sldChg chg="addSp modSp">
        <pc:chgData name="Vahid Farahmandian" userId="cd6732ace925dd6a" providerId="LiveId" clId="{D6DF662B-F3EE-42CF-8DDD-2AE35E1A409F}" dt="2021-04-26T07:05:40.096" v="675"/>
        <pc:sldMkLst>
          <pc:docMk/>
          <pc:sldMk cId="2180703805" sldId="270"/>
        </pc:sldMkLst>
        <pc:picChg chg="add mod">
          <ac:chgData name="Vahid Farahmandian" userId="cd6732ace925dd6a" providerId="LiveId" clId="{D6DF662B-F3EE-42CF-8DDD-2AE35E1A409F}" dt="2021-04-26T07:05:40.096" v="675"/>
          <ac:picMkLst>
            <pc:docMk/>
            <pc:sldMk cId="2180703805" sldId="270"/>
            <ac:picMk id="4" creationId="{FFEFAAF1-A584-4E91-8C74-2B9CCBE6089C}"/>
          </ac:picMkLst>
        </pc:picChg>
      </pc:sldChg>
      <pc:sldChg chg="addSp modSp">
        <pc:chgData name="Vahid Farahmandian" userId="cd6732ace925dd6a" providerId="LiveId" clId="{D6DF662B-F3EE-42CF-8DDD-2AE35E1A409F}" dt="2021-04-26T07:05:41.076" v="676"/>
        <pc:sldMkLst>
          <pc:docMk/>
          <pc:sldMk cId="767648445" sldId="271"/>
        </pc:sldMkLst>
        <pc:picChg chg="add mod">
          <ac:chgData name="Vahid Farahmandian" userId="cd6732ace925dd6a" providerId="LiveId" clId="{D6DF662B-F3EE-42CF-8DDD-2AE35E1A409F}" dt="2021-04-26T07:05:41.076" v="676"/>
          <ac:picMkLst>
            <pc:docMk/>
            <pc:sldMk cId="767648445" sldId="271"/>
            <ac:picMk id="4" creationId="{50EE6225-760A-49C2-9FB2-D873B131E198}"/>
          </ac:picMkLst>
        </pc:picChg>
      </pc:sldChg>
      <pc:sldChg chg="addSp modSp">
        <pc:chgData name="Vahid Farahmandian" userId="cd6732ace925dd6a" providerId="LiveId" clId="{D6DF662B-F3EE-42CF-8DDD-2AE35E1A409F}" dt="2021-04-26T07:05:42.353" v="677"/>
        <pc:sldMkLst>
          <pc:docMk/>
          <pc:sldMk cId="3845333795" sldId="272"/>
        </pc:sldMkLst>
        <pc:picChg chg="add mod">
          <ac:chgData name="Vahid Farahmandian" userId="cd6732ace925dd6a" providerId="LiveId" clId="{D6DF662B-F3EE-42CF-8DDD-2AE35E1A409F}" dt="2021-04-26T07:05:42.353" v="677"/>
          <ac:picMkLst>
            <pc:docMk/>
            <pc:sldMk cId="3845333795" sldId="272"/>
            <ac:picMk id="6" creationId="{8DB58EC3-C180-4425-80D3-2EB0E93D1020}"/>
          </ac:picMkLst>
        </pc:picChg>
      </pc:sldChg>
      <pc:sldChg chg="addSp modSp mod">
        <pc:chgData name="Vahid Farahmandian" userId="cd6732ace925dd6a" providerId="LiveId" clId="{D6DF662B-F3EE-42CF-8DDD-2AE35E1A409F}" dt="2021-04-26T07:05:44.053" v="678"/>
        <pc:sldMkLst>
          <pc:docMk/>
          <pc:sldMk cId="393904816" sldId="273"/>
        </pc:sldMkLst>
        <pc:spChg chg="mod">
          <ac:chgData name="Vahid Farahmandian" userId="cd6732ace925dd6a" providerId="LiveId" clId="{D6DF662B-F3EE-42CF-8DDD-2AE35E1A409F}" dt="2021-04-22T12:48:22.541" v="630" actId="20577"/>
          <ac:spMkLst>
            <pc:docMk/>
            <pc:sldMk cId="393904816" sldId="273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44.053" v="678"/>
          <ac:picMkLst>
            <pc:docMk/>
            <pc:sldMk cId="393904816" sldId="273"/>
            <ac:picMk id="5" creationId="{6D9AF370-9F99-4A7A-991D-A9BC71F466E1}"/>
          </ac:picMkLst>
        </pc:picChg>
      </pc:sldChg>
      <pc:sldChg chg="addSp modSp">
        <pc:chgData name="Vahid Farahmandian" userId="cd6732ace925dd6a" providerId="LiveId" clId="{D6DF662B-F3EE-42CF-8DDD-2AE35E1A409F}" dt="2021-04-26T07:05:44.998" v="679"/>
        <pc:sldMkLst>
          <pc:docMk/>
          <pc:sldMk cId="2769952445" sldId="274"/>
        </pc:sldMkLst>
        <pc:picChg chg="add mod">
          <ac:chgData name="Vahid Farahmandian" userId="cd6732ace925dd6a" providerId="LiveId" clId="{D6DF662B-F3EE-42CF-8DDD-2AE35E1A409F}" dt="2021-04-26T07:05:44.998" v="679"/>
          <ac:picMkLst>
            <pc:docMk/>
            <pc:sldMk cId="2769952445" sldId="274"/>
            <ac:picMk id="6" creationId="{E2DA4022-E618-49C8-9119-2C7E9C38747F}"/>
          </ac:picMkLst>
        </pc:picChg>
      </pc:sldChg>
      <pc:sldChg chg="addSp modSp">
        <pc:chgData name="Vahid Farahmandian" userId="cd6732ace925dd6a" providerId="LiveId" clId="{D6DF662B-F3EE-42CF-8DDD-2AE35E1A409F}" dt="2021-04-26T07:05:46.427" v="680"/>
        <pc:sldMkLst>
          <pc:docMk/>
          <pc:sldMk cId="320730025" sldId="275"/>
        </pc:sldMkLst>
        <pc:picChg chg="add mod">
          <ac:chgData name="Vahid Farahmandian" userId="cd6732ace925dd6a" providerId="LiveId" clId="{D6DF662B-F3EE-42CF-8DDD-2AE35E1A409F}" dt="2021-04-26T07:05:46.427" v="680"/>
          <ac:picMkLst>
            <pc:docMk/>
            <pc:sldMk cId="320730025" sldId="275"/>
            <ac:picMk id="5" creationId="{2881EEA7-A1A6-497B-9297-56074720C58D}"/>
          </ac:picMkLst>
        </pc:picChg>
      </pc:sldChg>
      <pc:sldChg chg="addSp modSp">
        <pc:chgData name="Vahid Farahmandian" userId="cd6732ace925dd6a" providerId="LiveId" clId="{D6DF662B-F3EE-42CF-8DDD-2AE35E1A409F}" dt="2021-04-26T07:05:48.046" v="681"/>
        <pc:sldMkLst>
          <pc:docMk/>
          <pc:sldMk cId="498347765" sldId="276"/>
        </pc:sldMkLst>
        <pc:picChg chg="add mod">
          <ac:chgData name="Vahid Farahmandian" userId="cd6732ace925dd6a" providerId="LiveId" clId="{D6DF662B-F3EE-42CF-8DDD-2AE35E1A409F}" dt="2021-04-26T07:05:48.046" v="681"/>
          <ac:picMkLst>
            <pc:docMk/>
            <pc:sldMk cId="498347765" sldId="276"/>
            <ac:picMk id="6" creationId="{553E3ADC-4EAA-4DE1-8907-848B0493C2F5}"/>
          </ac:picMkLst>
        </pc:picChg>
      </pc:sldChg>
      <pc:sldChg chg="addSp modSp">
        <pc:chgData name="Vahid Farahmandian" userId="cd6732ace925dd6a" providerId="LiveId" clId="{D6DF662B-F3EE-42CF-8DDD-2AE35E1A409F}" dt="2021-04-26T07:05:49.037" v="682"/>
        <pc:sldMkLst>
          <pc:docMk/>
          <pc:sldMk cId="5626838" sldId="277"/>
        </pc:sldMkLst>
        <pc:picChg chg="add mod">
          <ac:chgData name="Vahid Farahmandian" userId="cd6732ace925dd6a" providerId="LiveId" clId="{D6DF662B-F3EE-42CF-8DDD-2AE35E1A409F}" dt="2021-04-26T07:05:49.037" v="682"/>
          <ac:picMkLst>
            <pc:docMk/>
            <pc:sldMk cId="5626838" sldId="277"/>
            <ac:picMk id="5" creationId="{8CF7C06B-8CED-4E0B-9EDE-368C0E2D0F42}"/>
          </ac:picMkLst>
        </pc:picChg>
      </pc:sldChg>
      <pc:sldChg chg="addSp modSp add mod">
        <pc:chgData name="Vahid Farahmandian" userId="cd6732ace925dd6a" providerId="LiveId" clId="{D6DF662B-F3EE-42CF-8DDD-2AE35E1A409F}" dt="2021-04-26T07:05:16.999" v="655"/>
        <pc:sldMkLst>
          <pc:docMk/>
          <pc:sldMk cId="215649150" sldId="278"/>
        </pc:sldMkLst>
        <pc:spChg chg="mod">
          <ac:chgData name="Vahid Farahmandian" userId="cd6732ace925dd6a" providerId="LiveId" clId="{D6DF662B-F3EE-42CF-8DDD-2AE35E1A409F}" dt="2021-04-22T07:45:18.603" v="15" actId="20577"/>
          <ac:spMkLst>
            <pc:docMk/>
            <pc:sldMk cId="215649150" sldId="278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18:52.762" v="624" actId="20577"/>
          <ac:spMkLst>
            <pc:docMk/>
            <pc:sldMk cId="215649150" sldId="278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6.999" v="655"/>
          <ac:picMkLst>
            <pc:docMk/>
            <pc:sldMk cId="215649150" sldId="278"/>
            <ac:picMk id="4" creationId="{43EDD1BF-5621-4A81-A2E5-83D24929EBDE}"/>
          </ac:picMkLst>
        </pc:picChg>
      </pc:sldChg>
      <pc:sldChg chg="addSp modSp add mod">
        <pc:chgData name="Vahid Farahmandian" userId="cd6732ace925dd6a" providerId="LiveId" clId="{D6DF662B-F3EE-42CF-8DDD-2AE35E1A409F}" dt="2021-04-26T07:05:17.977" v="656"/>
        <pc:sldMkLst>
          <pc:docMk/>
          <pc:sldMk cId="1808842165" sldId="279"/>
        </pc:sldMkLst>
        <pc:spChg chg="mod">
          <ac:chgData name="Vahid Farahmandian" userId="cd6732ace925dd6a" providerId="LiveId" clId="{D6DF662B-F3EE-42CF-8DDD-2AE35E1A409F}" dt="2021-04-22T08:00:09.106" v="73"/>
          <ac:spMkLst>
            <pc:docMk/>
            <pc:sldMk cId="1808842165" sldId="279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8:01:57.371" v="100" actId="27636"/>
          <ac:spMkLst>
            <pc:docMk/>
            <pc:sldMk cId="1808842165" sldId="27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7.977" v="656"/>
          <ac:picMkLst>
            <pc:docMk/>
            <pc:sldMk cId="1808842165" sldId="279"/>
            <ac:picMk id="4" creationId="{5E4B5E4D-5123-4D6F-A797-7D9B0ABA1285}"/>
          </ac:picMkLst>
        </pc:picChg>
      </pc:sldChg>
      <pc:sldChg chg="addSp delSp modSp add mod">
        <pc:chgData name="Vahid Farahmandian" userId="cd6732ace925dd6a" providerId="LiveId" clId="{D6DF662B-F3EE-42CF-8DDD-2AE35E1A409F}" dt="2021-04-26T07:05:19.168" v="657"/>
        <pc:sldMkLst>
          <pc:docMk/>
          <pc:sldMk cId="4093006258" sldId="280"/>
        </pc:sldMkLst>
        <pc:spChg chg="mod">
          <ac:chgData name="Vahid Farahmandian" userId="cd6732ace925dd6a" providerId="LiveId" clId="{D6DF662B-F3EE-42CF-8DDD-2AE35E1A409F}" dt="2021-04-22T08:04:12.266" v="102"/>
          <ac:spMkLst>
            <pc:docMk/>
            <pc:sldMk cId="4093006258" sldId="280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21:48.218" v="627" actId="115"/>
          <ac:spMkLst>
            <pc:docMk/>
            <pc:sldMk cId="4093006258" sldId="280"/>
            <ac:spMk id="3" creationId="{00000000-0000-0000-0000-000000000000}"/>
          </ac:spMkLst>
        </pc:spChg>
        <pc:picChg chg="add del mod">
          <ac:chgData name="Vahid Farahmandian" userId="cd6732ace925dd6a" providerId="LiveId" clId="{D6DF662B-F3EE-42CF-8DDD-2AE35E1A409F}" dt="2021-04-22T08:07:46.172" v="124" actId="478"/>
          <ac:picMkLst>
            <pc:docMk/>
            <pc:sldMk cId="4093006258" sldId="280"/>
            <ac:picMk id="4" creationId="{BF2C0029-4E56-48A3-A858-3B24DD844AC2}"/>
          </ac:picMkLst>
        </pc:picChg>
        <pc:picChg chg="add mod">
          <ac:chgData name="Vahid Farahmandian" userId="cd6732ace925dd6a" providerId="LiveId" clId="{D6DF662B-F3EE-42CF-8DDD-2AE35E1A409F}" dt="2021-04-26T07:05:19.168" v="657"/>
          <ac:picMkLst>
            <pc:docMk/>
            <pc:sldMk cId="4093006258" sldId="280"/>
            <ac:picMk id="5" creationId="{747B4716-3D42-4752-A0DA-07BBF2C611D4}"/>
          </ac:picMkLst>
        </pc:picChg>
        <pc:picChg chg="add mod">
          <ac:chgData name="Vahid Farahmandian" userId="cd6732ace925dd6a" providerId="LiveId" clId="{D6DF662B-F3EE-42CF-8DDD-2AE35E1A409F}" dt="2021-04-22T08:08:14.496" v="134" actId="1076"/>
          <ac:picMkLst>
            <pc:docMk/>
            <pc:sldMk cId="4093006258" sldId="280"/>
            <ac:picMk id="6" creationId="{9B12BE20-A269-41F4-B24D-05650D875901}"/>
          </ac:picMkLst>
        </pc:picChg>
      </pc:sldChg>
      <pc:sldChg chg="addSp delSp modSp add mod">
        <pc:chgData name="Vahid Farahmandian" userId="cd6732ace925dd6a" providerId="LiveId" clId="{D6DF662B-F3EE-42CF-8DDD-2AE35E1A409F}" dt="2021-04-26T07:05:20.495" v="658"/>
        <pc:sldMkLst>
          <pc:docMk/>
          <pc:sldMk cId="3534846712" sldId="281"/>
        </pc:sldMkLst>
        <pc:spChg chg="mod">
          <ac:chgData name="Vahid Farahmandian" userId="cd6732ace925dd6a" providerId="LiveId" clId="{D6DF662B-F3EE-42CF-8DDD-2AE35E1A409F}" dt="2021-04-22T08:10:08.197" v="145" actId="20577"/>
          <ac:spMkLst>
            <pc:docMk/>
            <pc:sldMk cId="3534846712" sldId="281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8:15:23.335" v="231" actId="20577"/>
          <ac:spMkLst>
            <pc:docMk/>
            <pc:sldMk cId="3534846712" sldId="281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0.495" v="658"/>
          <ac:picMkLst>
            <pc:docMk/>
            <pc:sldMk cId="3534846712" sldId="281"/>
            <ac:picMk id="4" creationId="{801C5E61-5BAD-4D36-8278-6FB194F7322E}"/>
          </ac:picMkLst>
        </pc:picChg>
        <pc:picChg chg="del">
          <ac:chgData name="Vahid Farahmandian" userId="cd6732ace925dd6a" providerId="LiveId" clId="{D6DF662B-F3EE-42CF-8DDD-2AE35E1A409F}" dt="2021-04-22T08:09:54.148" v="137" actId="478"/>
          <ac:picMkLst>
            <pc:docMk/>
            <pc:sldMk cId="3534846712" sldId="281"/>
            <ac:picMk id="6" creationId="{9B12BE20-A269-41F4-B24D-05650D875901}"/>
          </ac:picMkLst>
        </pc:picChg>
      </pc:sldChg>
      <pc:sldChg chg="addSp modSp add mod ord">
        <pc:chgData name="Vahid Farahmandian" userId="cd6732ace925dd6a" providerId="LiveId" clId="{D6DF662B-F3EE-42CF-8DDD-2AE35E1A409F}" dt="2021-04-26T07:05:21.450" v="659"/>
        <pc:sldMkLst>
          <pc:docMk/>
          <pc:sldMk cId="4154434850" sldId="282"/>
        </pc:sldMkLst>
        <pc:spChg chg="mod">
          <ac:chgData name="Vahid Farahmandian" userId="cd6732ace925dd6a" providerId="LiveId" clId="{D6DF662B-F3EE-42CF-8DDD-2AE35E1A409F}" dt="2021-04-22T08:19:29.753" v="289" actId="20577"/>
          <ac:spMkLst>
            <pc:docMk/>
            <pc:sldMk cId="4154434850" sldId="282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1.450" v="659"/>
          <ac:picMkLst>
            <pc:docMk/>
            <pc:sldMk cId="4154434850" sldId="282"/>
            <ac:picMk id="4" creationId="{3A9203E6-C057-4F3F-A0E8-36392CD54C0F}"/>
          </ac:picMkLst>
        </pc:picChg>
      </pc:sldChg>
      <pc:sldChg chg="modSp add del mod">
        <pc:chgData name="Vahid Farahmandian" userId="cd6732ace925dd6a" providerId="LiveId" clId="{D6DF662B-F3EE-42CF-8DDD-2AE35E1A409F}" dt="2021-04-22T08:21:59.268" v="316" actId="47"/>
        <pc:sldMkLst>
          <pc:docMk/>
          <pc:sldMk cId="272347652" sldId="283"/>
        </pc:sldMkLst>
        <pc:spChg chg="mod">
          <ac:chgData name="Vahid Farahmandian" userId="cd6732ace925dd6a" providerId="LiveId" clId="{D6DF662B-F3EE-42CF-8DDD-2AE35E1A409F}" dt="2021-04-22T08:21:57.687" v="315" actId="6549"/>
          <ac:spMkLst>
            <pc:docMk/>
            <pc:sldMk cId="272347652" sldId="283"/>
            <ac:spMk id="3" creationId="{00000000-0000-0000-0000-000000000000}"/>
          </ac:spMkLst>
        </pc:spChg>
      </pc:sldChg>
      <pc:sldChg chg="addSp modSp add mod">
        <pc:chgData name="Vahid Farahmandian" userId="cd6732ace925dd6a" providerId="LiveId" clId="{D6DF662B-F3EE-42CF-8DDD-2AE35E1A409F}" dt="2021-04-26T07:05:22.813" v="660"/>
        <pc:sldMkLst>
          <pc:docMk/>
          <pc:sldMk cId="4183832425" sldId="284"/>
        </pc:sldMkLst>
        <pc:spChg chg="mod">
          <ac:chgData name="Vahid Farahmandian" userId="cd6732ace925dd6a" providerId="LiveId" clId="{D6DF662B-F3EE-42CF-8DDD-2AE35E1A409F}" dt="2021-04-22T08:25:40.607" v="368" actId="20577"/>
          <ac:spMkLst>
            <pc:docMk/>
            <pc:sldMk cId="4183832425" sldId="284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2.813" v="660"/>
          <ac:picMkLst>
            <pc:docMk/>
            <pc:sldMk cId="4183832425" sldId="284"/>
            <ac:picMk id="4" creationId="{F91C997E-8CC2-443A-B377-F76C74D3DC41}"/>
          </ac:picMkLst>
        </pc:picChg>
      </pc:sldChg>
      <pc:sldChg chg="addSp modSp add mod">
        <pc:chgData name="Vahid Farahmandian" userId="cd6732ace925dd6a" providerId="LiveId" clId="{D6DF662B-F3EE-42CF-8DDD-2AE35E1A409F}" dt="2021-04-26T07:05:23.798" v="661"/>
        <pc:sldMkLst>
          <pc:docMk/>
          <pc:sldMk cId="1007257169" sldId="285"/>
        </pc:sldMkLst>
        <pc:spChg chg="mod">
          <ac:chgData name="Vahid Farahmandian" userId="cd6732ace925dd6a" providerId="LiveId" clId="{D6DF662B-F3EE-42CF-8DDD-2AE35E1A409F}" dt="2021-04-22T08:30:45.363" v="431" actId="20577"/>
          <ac:spMkLst>
            <pc:docMk/>
            <pc:sldMk cId="1007257169" sldId="285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3.798" v="661"/>
          <ac:picMkLst>
            <pc:docMk/>
            <pc:sldMk cId="1007257169" sldId="285"/>
            <ac:picMk id="4" creationId="{4C7CE4BF-2126-44CC-B3EC-468304535D6D}"/>
          </ac:picMkLst>
        </pc:picChg>
      </pc:sldChg>
      <pc:sldChg chg="addSp modSp add mod">
        <pc:chgData name="Vahid Farahmandian" userId="cd6732ace925dd6a" providerId="LiveId" clId="{D6DF662B-F3EE-42CF-8DDD-2AE35E1A409F}" dt="2021-04-26T07:05:25.154" v="662"/>
        <pc:sldMkLst>
          <pc:docMk/>
          <pc:sldMk cId="2736141614" sldId="286"/>
        </pc:sldMkLst>
        <pc:spChg chg="mod">
          <ac:chgData name="Vahid Farahmandian" userId="cd6732ace925dd6a" providerId="LiveId" clId="{D6DF662B-F3EE-42CF-8DDD-2AE35E1A409F}" dt="2021-04-22T08:34:41.172" v="497" actId="20577"/>
          <ac:spMkLst>
            <pc:docMk/>
            <pc:sldMk cId="2736141614" sldId="286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23:06.395" v="628" actId="115"/>
          <ac:spMkLst>
            <pc:docMk/>
            <pc:sldMk cId="2736141614" sldId="286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2:28.631" v="580" actId="14100"/>
          <ac:picMkLst>
            <pc:docMk/>
            <pc:sldMk cId="2736141614" sldId="286"/>
            <ac:picMk id="4" creationId="{20A14DCA-D0C0-48D8-96EF-F9221A41B071}"/>
          </ac:picMkLst>
        </pc:picChg>
        <pc:picChg chg="add mod">
          <ac:chgData name="Vahid Farahmandian" userId="cd6732ace925dd6a" providerId="LiveId" clId="{D6DF662B-F3EE-42CF-8DDD-2AE35E1A409F}" dt="2021-04-26T07:05:25.154" v="662"/>
          <ac:picMkLst>
            <pc:docMk/>
            <pc:sldMk cId="2736141614" sldId="286"/>
            <ac:picMk id="5" creationId="{F12A83E2-E9EF-4FB3-B453-3C2AD34F2F75}"/>
          </ac:picMkLst>
        </pc:picChg>
      </pc:sldChg>
      <pc:sldChg chg="addSp modSp add mod">
        <pc:chgData name="Vahid Farahmandian" userId="cd6732ace925dd6a" providerId="LiveId" clId="{D6DF662B-F3EE-42CF-8DDD-2AE35E1A409F}" dt="2021-04-26T07:05:26.534" v="663"/>
        <pc:sldMkLst>
          <pc:docMk/>
          <pc:sldMk cId="967235040" sldId="287"/>
        </pc:sldMkLst>
        <pc:spChg chg="mod">
          <ac:chgData name="Vahid Farahmandian" userId="cd6732ace925dd6a" providerId="LiveId" clId="{D6DF662B-F3EE-42CF-8DDD-2AE35E1A409F}" dt="2021-04-22T08:49:11.133" v="605" actId="20577"/>
          <ac:spMkLst>
            <pc:docMk/>
            <pc:sldMk cId="967235040" sldId="287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36:58.727" v="516" actId="14100"/>
          <ac:picMkLst>
            <pc:docMk/>
            <pc:sldMk cId="967235040" sldId="287"/>
            <ac:picMk id="4" creationId="{66152CD6-2E47-4B62-A42F-686BA24CE671}"/>
          </ac:picMkLst>
        </pc:picChg>
        <pc:picChg chg="add mod">
          <ac:chgData name="Vahid Farahmandian" userId="cd6732ace925dd6a" providerId="LiveId" clId="{D6DF662B-F3EE-42CF-8DDD-2AE35E1A409F}" dt="2021-04-26T07:05:26.534" v="663"/>
          <ac:picMkLst>
            <pc:docMk/>
            <pc:sldMk cId="967235040" sldId="287"/>
            <ac:picMk id="5" creationId="{BB633E4A-CBA8-4E7F-81EF-DFA687C1731F}"/>
          </ac:picMkLst>
        </pc:picChg>
      </pc:sldChg>
      <pc:sldChg chg="addSp delSp modSp add mod">
        <pc:chgData name="Vahid Farahmandian" userId="cd6732ace925dd6a" providerId="LiveId" clId="{D6DF662B-F3EE-42CF-8DDD-2AE35E1A409F}" dt="2021-04-26T07:05:27.504" v="664"/>
        <pc:sldMkLst>
          <pc:docMk/>
          <pc:sldMk cId="3539507563" sldId="288"/>
        </pc:sldMkLst>
        <pc:spChg chg="mod">
          <ac:chgData name="Vahid Farahmandian" userId="cd6732ace925dd6a" providerId="LiveId" clId="{D6DF662B-F3EE-42CF-8DDD-2AE35E1A409F}" dt="2021-04-22T08:47:39.325" v="599" actId="20577"/>
          <ac:spMkLst>
            <pc:docMk/>
            <pc:sldMk cId="3539507563" sldId="288"/>
            <ac:spMk id="3" creationId="{00000000-0000-0000-0000-000000000000}"/>
          </ac:spMkLst>
        </pc:spChg>
        <pc:picChg chg="del">
          <ac:chgData name="Vahid Farahmandian" userId="cd6732ace925dd6a" providerId="LiveId" clId="{D6DF662B-F3EE-42CF-8DDD-2AE35E1A409F}" dt="2021-04-22T08:37:42.541" v="519" actId="478"/>
          <ac:picMkLst>
            <pc:docMk/>
            <pc:sldMk cId="3539507563" sldId="288"/>
            <ac:picMk id="4" creationId="{66152CD6-2E47-4B62-A42F-686BA24CE671}"/>
          </ac:picMkLst>
        </pc:picChg>
        <pc:picChg chg="add mod">
          <ac:chgData name="Vahid Farahmandian" userId="cd6732ace925dd6a" providerId="LiveId" clId="{D6DF662B-F3EE-42CF-8DDD-2AE35E1A409F}" dt="2021-04-22T08:48:52.068" v="604" actId="14100"/>
          <ac:picMkLst>
            <pc:docMk/>
            <pc:sldMk cId="3539507563" sldId="288"/>
            <ac:picMk id="5" creationId="{D4297836-1CC6-4B7F-A2A1-7CA1720BABEB}"/>
          </ac:picMkLst>
        </pc:picChg>
        <pc:picChg chg="add mod">
          <ac:chgData name="Vahid Farahmandian" userId="cd6732ace925dd6a" providerId="LiveId" clId="{D6DF662B-F3EE-42CF-8DDD-2AE35E1A409F}" dt="2021-04-26T07:05:27.504" v="664"/>
          <ac:picMkLst>
            <pc:docMk/>
            <pc:sldMk cId="3539507563" sldId="288"/>
            <ac:picMk id="6" creationId="{453860B6-6801-4ABE-B35E-74DD22A20BC2}"/>
          </ac:picMkLst>
        </pc:picChg>
      </pc:sldChg>
      <pc:sldChg chg="addSp modSp add mod">
        <pc:chgData name="Vahid Farahmandian" userId="cd6732ace925dd6a" providerId="LiveId" clId="{D6DF662B-F3EE-42CF-8DDD-2AE35E1A409F}" dt="2021-04-26T07:05:28.784" v="665"/>
        <pc:sldMkLst>
          <pc:docMk/>
          <pc:sldMk cId="318604006" sldId="289"/>
        </pc:sldMkLst>
        <pc:spChg chg="mod">
          <ac:chgData name="Vahid Farahmandian" userId="cd6732ace925dd6a" providerId="LiveId" clId="{D6DF662B-F3EE-42CF-8DDD-2AE35E1A409F}" dt="2021-04-22T08:46:25.284" v="596" actId="20577"/>
          <ac:spMkLst>
            <pc:docMk/>
            <pc:sldMk cId="318604006" sldId="28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7:09.041" v="598" actId="14100"/>
          <ac:picMkLst>
            <pc:docMk/>
            <pc:sldMk cId="318604006" sldId="289"/>
            <ac:picMk id="4" creationId="{25377AB9-08DA-40BC-943B-C37B6A493778}"/>
          </ac:picMkLst>
        </pc:picChg>
        <pc:picChg chg="add mod">
          <ac:chgData name="Vahid Farahmandian" userId="cd6732ace925dd6a" providerId="LiveId" clId="{D6DF662B-F3EE-42CF-8DDD-2AE35E1A409F}" dt="2021-04-26T07:05:28.784" v="665"/>
          <ac:picMkLst>
            <pc:docMk/>
            <pc:sldMk cId="318604006" sldId="289"/>
            <ac:picMk id="5" creationId="{1D79F75D-ACC6-43C3-B492-6767F6D2C66A}"/>
          </ac:picMkLst>
        </pc:picChg>
      </pc:sldChg>
      <pc:sldChg chg="addSp modSp add mod">
        <pc:chgData name="Vahid Farahmandian" userId="cd6732ace925dd6a" providerId="LiveId" clId="{D6DF662B-F3EE-42CF-8DDD-2AE35E1A409F}" dt="2021-04-26T07:05:29.620" v="666"/>
        <pc:sldMkLst>
          <pc:docMk/>
          <pc:sldMk cId="2134393985" sldId="290"/>
        </pc:sldMkLst>
        <pc:spChg chg="mod">
          <ac:chgData name="Vahid Farahmandian" userId="cd6732ace925dd6a" providerId="LiveId" clId="{D6DF662B-F3EE-42CF-8DDD-2AE35E1A409F}" dt="2021-04-22T08:43:31.133" v="584" actId="20577"/>
          <ac:spMkLst>
            <pc:docMk/>
            <pc:sldMk cId="2134393985" sldId="290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4:53.205" v="590" actId="1076"/>
          <ac:picMkLst>
            <pc:docMk/>
            <pc:sldMk cId="2134393985" sldId="290"/>
            <ac:picMk id="4" creationId="{FE264D04-C5C8-475C-909D-6C42EC8E735E}"/>
          </ac:picMkLst>
        </pc:picChg>
        <pc:picChg chg="add mod">
          <ac:chgData name="Vahid Farahmandian" userId="cd6732ace925dd6a" providerId="LiveId" clId="{D6DF662B-F3EE-42CF-8DDD-2AE35E1A409F}" dt="2021-04-26T07:05:29.620" v="666"/>
          <ac:picMkLst>
            <pc:docMk/>
            <pc:sldMk cId="2134393985" sldId="290"/>
            <ac:picMk id="5" creationId="{F810D92F-9B1F-4E89-8885-300391EC8DC2}"/>
          </ac:picMkLst>
        </pc:picChg>
      </pc:sldChg>
    </pc:docChg>
  </pc:docChgLst>
  <pc:docChgLst>
    <pc:chgData name="Vahid Farahmandian" userId="cd6732ace925dd6a" providerId="LiveId" clId="{6F8D489C-3426-4F77-B4A5-C54F61524838}"/>
    <pc:docChg chg="undo custSel addSld delSld modSld sldOrd">
      <pc:chgData name="Vahid Farahmandian" userId="cd6732ace925dd6a" providerId="LiveId" clId="{6F8D489C-3426-4F77-B4A5-C54F61524838}" dt="2022-06-30T21:04:11.564" v="2784" actId="27636"/>
      <pc:docMkLst>
        <pc:docMk/>
      </pc:docMkLst>
      <pc:sldChg chg="modSp mod">
        <pc:chgData name="Vahid Farahmandian" userId="cd6732ace925dd6a" providerId="LiveId" clId="{6F8D489C-3426-4F77-B4A5-C54F61524838}" dt="2022-06-28T12:22:24.621" v="3" actId="6549"/>
        <pc:sldMkLst>
          <pc:docMk/>
          <pc:sldMk cId="1674014061" sldId="256"/>
        </pc:sldMkLst>
        <pc:spChg chg="mod">
          <ac:chgData name="Vahid Farahmandian" userId="cd6732ace925dd6a" providerId="LiveId" clId="{6F8D489C-3426-4F77-B4A5-C54F61524838}" dt="2022-06-28T12:22:24.621" v="3" actId="6549"/>
          <ac:spMkLst>
            <pc:docMk/>
            <pc:sldMk cId="1674014061" sldId="256"/>
            <ac:spMk id="5" creationId="{00000000-0000-0000-0000-000000000000}"/>
          </ac:spMkLst>
        </pc:spChg>
      </pc:sldChg>
      <pc:sldChg chg="delSp modSp mod">
        <pc:chgData name="Vahid Farahmandian" userId="cd6732ace925dd6a" providerId="LiveId" clId="{6F8D489C-3426-4F77-B4A5-C54F61524838}" dt="2022-06-28T12:38:26.436" v="77" actId="27636"/>
        <pc:sldMkLst>
          <pc:docMk/>
          <pc:sldMk cId="3523917975" sldId="258"/>
        </pc:sldMkLst>
        <pc:spChg chg="mod">
          <ac:chgData name="Vahid Farahmandian" userId="cd6732ace925dd6a" providerId="LiveId" clId="{6F8D489C-3426-4F77-B4A5-C54F61524838}" dt="2022-06-28T12:32:23.112" v="35" actId="20577"/>
          <ac:spMkLst>
            <pc:docMk/>
            <pc:sldMk cId="3523917975" sldId="258"/>
            <ac:spMk id="2" creationId="{00000000-0000-0000-0000-000000000000}"/>
          </ac:spMkLst>
        </pc:spChg>
        <pc:spChg chg="mod">
          <ac:chgData name="Vahid Farahmandian" userId="cd6732ace925dd6a" providerId="LiveId" clId="{6F8D489C-3426-4F77-B4A5-C54F61524838}" dt="2022-06-28T12:38:26.436" v="77" actId="27636"/>
          <ac:spMkLst>
            <pc:docMk/>
            <pc:sldMk cId="3523917975" sldId="258"/>
            <ac:spMk id="3" creationId="{00000000-0000-0000-0000-000000000000}"/>
          </ac:spMkLst>
        </pc:spChg>
        <pc:picChg chg="del">
          <ac:chgData name="Vahid Farahmandian" userId="cd6732ace925dd6a" providerId="LiveId" clId="{6F8D489C-3426-4F77-B4A5-C54F61524838}" dt="2022-06-28T12:32:25.678" v="36" actId="478"/>
          <ac:picMkLst>
            <pc:docMk/>
            <pc:sldMk cId="3523917975" sldId="258"/>
            <ac:picMk id="5" creationId="{36CDF3F8-E4ED-4F4E-BAD8-A05C78DE1EB5}"/>
          </ac:picMkLst>
        </pc:picChg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1761981651" sldId="260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1119228624" sldId="261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1563261582" sldId="262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1711975365" sldId="263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1804887274" sldId="264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4247984561" sldId="265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3345033650" sldId="266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2300706075" sldId="267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4255999929" sldId="268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3946701197" sldId="269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2173614182" sldId="270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1375534116" sldId="271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2158006079" sldId="274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35939468" sldId="275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3861420060" sldId="276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886956906" sldId="277"/>
        </pc:sldMkLst>
      </pc:sldChg>
      <pc:sldChg chg="addSp delSp modSp mod">
        <pc:chgData name="Vahid Farahmandian" userId="cd6732ace925dd6a" providerId="LiveId" clId="{6F8D489C-3426-4F77-B4A5-C54F61524838}" dt="2022-06-28T12:32:10.056" v="8" actId="1076"/>
        <pc:sldMkLst>
          <pc:docMk/>
          <pc:sldMk cId="4093006258" sldId="280"/>
        </pc:sldMkLst>
        <pc:picChg chg="add mod">
          <ac:chgData name="Vahid Farahmandian" userId="cd6732ace925dd6a" providerId="LiveId" clId="{6F8D489C-3426-4F77-B4A5-C54F61524838}" dt="2022-06-28T12:32:10.056" v="8" actId="1076"/>
          <ac:picMkLst>
            <pc:docMk/>
            <pc:sldMk cId="4093006258" sldId="280"/>
            <ac:picMk id="2" creationId="{44145572-6C7A-1AB2-3F29-262A5052DB57}"/>
          </ac:picMkLst>
        </pc:picChg>
        <pc:picChg chg="del">
          <ac:chgData name="Vahid Farahmandian" userId="cd6732ace925dd6a" providerId="LiveId" clId="{6F8D489C-3426-4F77-B4A5-C54F61524838}" dt="2022-06-28T12:32:03.569" v="5" actId="478"/>
          <ac:picMkLst>
            <pc:docMk/>
            <pc:sldMk cId="4093006258" sldId="280"/>
            <ac:picMk id="3" creationId="{C931ED23-A0A3-7451-CEEF-A96FFE6B41F7}"/>
          </ac:picMkLst>
        </pc:picChg>
      </pc:sldChg>
      <pc:sldChg chg="modSp add mod">
        <pc:chgData name="Vahid Farahmandian" userId="cd6732ace925dd6a" providerId="LiveId" clId="{6F8D489C-3426-4F77-B4A5-C54F61524838}" dt="2022-06-28T12:42:35.699" v="113" actId="403"/>
        <pc:sldMkLst>
          <pc:docMk/>
          <pc:sldMk cId="1649130834" sldId="281"/>
        </pc:sldMkLst>
        <pc:spChg chg="mod">
          <ac:chgData name="Vahid Farahmandian" userId="cd6732ace925dd6a" providerId="LiveId" clId="{6F8D489C-3426-4F77-B4A5-C54F61524838}" dt="2022-06-28T12:42:35.699" v="113" actId="403"/>
          <ac:spMkLst>
            <pc:docMk/>
            <pc:sldMk cId="1649130834" sldId="281"/>
            <ac:spMk id="3" creationId="{00000000-0000-0000-0000-000000000000}"/>
          </ac:spMkLst>
        </pc:spChg>
      </pc:sldChg>
      <pc:sldChg chg="addSp delSp modSp add mod">
        <pc:chgData name="Vahid Farahmandian" userId="cd6732ace925dd6a" providerId="LiveId" clId="{6F8D489C-3426-4F77-B4A5-C54F61524838}" dt="2022-06-28T12:44:41.933" v="124" actId="1076"/>
        <pc:sldMkLst>
          <pc:docMk/>
          <pc:sldMk cId="2456040909" sldId="282"/>
        </pc:sldMkLst>
        <pc:spChg chg="mod">
          <ac:chgData name="Vahid Farahmandian" userId="cd6732ace925dd6a" providerId="LiveId" clId="{6F8D489C-3426-4F77-B4A5-C54F61524838}" dt="2022-06-28T12:42:56.102" v="119" actId="20577"/>
          <ac:spMkLst>
            <pc:docMk/>
            <pc:sldMk cId="2456040909" sldId="282"/>
            <ac:spMk id="2" creationId="{00000000-0000-0000-0000-000000000000}"/>
          </ac:spMkLst>
        </pc:spChg>
        <pc:spChg chg="del mod">
          <ac:chgData name="Vahid Farahmandian" userId="cd6732ace925dd6a" providerId="LiveId" clId="{6F8D489C-3426-4F77-B4A5-C54F61524838}" dt="2022-06-28T12:43:22.440" v="121" actId="22"/>
          <ac:spMkLst>
            <pc:docMk/>
            <pc:sldMk cId="2456040909" sldId="282"/>
            <ac:spMk id="3" creationId="{00000000-0000-0000-0000-000000000000}"/>
          </ac:spMkLst>
        </pc:spChg>
        <pc:picChg chg="add mod ord">
          <ac:chgData name="Vahid Farahmandian" userId="cd6732ace925dd6a" providerId="LiveId" clId="{6F8D489C-3426-4F77-B4A5-C54F61524838}" dt="2022-06-28T12:44:41.933" v="124" actId="1076"/>
          <ac:picMkLst>
            <pc:docMk/>
            <pc:sldMk cId="2456040909" sldId="282"/>
            <ac:picMk id="5" creationId="{8F739409-8A35-7E14-F713-1EA809064085}"/>
          </ac:picMkLst>
        </pc:picChg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3598297782" sldId="282"/>
        </pc:sldMkLst>
      </pc:sldChg>
      <pc:sldChg chg="addSp delSp modSp add mod">
        <pc:chgData name="Vahid Farahmandian" userId="cd6732ace925dd6a" providerId="LiveId" clId="{6F8D489C-3426-4F77-B4A5-C54F61524838}" dt="2022-06-28T12:45:37.567" v="137" actId="1035"/>
        <pc:sldMkLst>
          <pc:docMk/>
          <pc:sldMk cId="3318834823" sldId="283"/>
        </pc:sldMkLst>
        <pc:spChg chg="mod">
          <ac:chgData name="Vahid Farahmandian" userId="cd6732ace925dd6a" providerId="LiveId" clId="{6F8D489C-3426-4F77-B4A5-C54F61524838}" dt="2022-06-28T12:45:00.277" v="130" actId="20577"/>
          <ac:spMkLst>
            <pc:docMk/>
            <pc:sldMk cId="3318834823" sldId="283"/>
            <ac:spMk id="2" creationId="{00000000-0000-0000-0000-000000000000}"/>
          </ac:spMkLst>
        </pc:spChg>
        <pc:spChg chg="add del mod">
          <ac:chgData name="Vahid Farahmandian" userId="cd6732ace925dd6a" providerId="LiveId" clId="{6F8D489C-3426-4F77-B4A5-C54F61524838}" dt="2022-06-28T12:45:35.591" v="136" actId="478"/>
          <ac:spMkLst>
            <pc:docMk/>
            <pc:sldMk cId="3318834823" sldId="283"/>
            <ac:spMk id="4" creationId="{79C3D8CC-CAB5-AEFA-ECFA-020463D89AA5}"/>
          </ac:spMkLst>
        </pc:spChg>
        <pc:picChg chg="del">
          <ac:chgData name="Vahid Farahmandian" userId="cd6732ace925dd6a" providerId="LiveId" clId="{6F8D489C-3426-4F77-B4A5-C54F61524838}" dt="2022-06-28T12:45:24.666" v="131" actId="478"/>
          <ac:picMkLst>
            <pc:docMk/>
            <pc:sldMk cId="3318834823" sldId="283"/>
            <ac:picMk id="5" creationId="{8F739409-8A35-7E14-F713-1EA809064085}"/>
          </ac:picMkLst>
        </pc:picChg>
        <pc:picChg chg="add mod">
          <ac:chgData name="Vahid Farahmandian" userId="cd6732ace925dd6a" providerId="LiveId" clId="{6F8D489C-3426-4F77-B4A5-C54F61524838}" dt="2022-06-28T12:45:37.567" v="137" actId="1035"/>
          <ac:picMkLst>
            <pc:docMk/>
            <pc:sldMk cId="3318834823" sldId="283"/>
            <ac:picMk id="8" creationId="{B636354F-BFA0-3FA2-A64C-50DD58F00EC1}"/>
          </ac:picMkLst>
        </pc:picChg>
      </pc:sldChg>
      <pc:sldChg chg="addSp delSp modSp add mod">
        <pc:chgData name="Vahid Farahmandian" userId="cd6732ace925dd6a" providerId="LiveId" clId="{6F8D489C-3426-4F77-B4A5-C54F61524838}" dt="2022-06-28T12:47:32.438" v="143" actId="1076"/>
        <pc:sldMkLst>
          <pc:docMk/>
          <pc:sldMk cId="4088339824" sldId="284"/>
        </pc:sldMkLst>
        <pc:spChg chg="mod">
          <ac:chgData name="Vahid Farahmandian" userId="cd6732ace925dd6a" providerId="LiveId" clId="{6F8D489C-3426-4F77-B4A5-C54F61524838}" dt="2022-06-28T12:47:11.503" v="139"/>
          <ac:spMkLst>
            <pc:docMk/>
            <pc:sldMk cId="4088339824" sldId="284"/>
            <ac:spMk id="2" creationId="{00000000-0000-0000-0000-000000000000}"/>
          </ac:spMkLst>
        </pc:spChg>
        <pc:picChg chg="add mod">
          <ac:chgData name="Vahid Farahmandian" userId="cd6732ace925dd6a" providerId="LiveId" clId="{6F8D489C-3426-4F77-B4A5-C54F61524838}" dt="2022-06-28T12:47:32.438" v="143" actId="1076"/>
          <ac:picMkLst>
            <pc:docMk/>
            <pc:sldMk cId="4088339824" sldId="284"/>
            <ac:picMk id="4" creationId="{00F54CC7-D158-CD36-63AE-281B413829B4}"/>
          </ac:picMkLst>
        </pc:picChg>
        <pc:picChg chg="del">
          <ac:chgData name="Vahid Farahmandian" userId="cd6732ace925dd6a" providerId="LiveId" clId="{6F8D489C-3426-4F77-B4A5-C54F61524838}" dt="2022-06-28T12:47:25.983" v="140" actId="478"/>
          <ac:picMkLst>
            <pc:docMk/>
            <pc:sldMk cId="4088339824" sldId="284"/>
            <ac:picMk id="8" creationId="{B636354F-BFA0-3FA2-A64C-50DD58F00EC1}"/>
          </ac:picMkLst>
        </pc:picChg>
      </pc:sldChg>
      <pc:sldChg chg="addSp delSp modSp add mod">
        <pc:chgData name="Vahid Farahmandian" userId="cd6732ace925dd6a" providerId="LiveId" clId="{6F8D489C-3426-4F77-B4A5-C54F61524838}" dt="2022-06-28T12:49:42.188" v="149" actId="1076"/>
        <pc:sldMkLst>
          <pc:docMk/>
          <pc:sldMk cId="2353415927" sldId="285"/>
        </pc:sldMkLst>
        <pc:picChg chg="del">
          <ac:chgData name="Vahid Farahmandian" userId="cd6732ace925dd6a" providerId="LiveId" clId="{6F8D489C-3426-4F77-B4A5-C54F61524838}" dt="2022-06-28T12:49:33.435" v="145" actId="478"/>
          <ac:picMkLst>
            <pc:docMk/>
            <pc:sldMk cId="2353415927" sldId="285"/>
            <ac:picMk id="4" creationId="{00F54CC7-D158-CD36-63AE-281B413829B4}"/>
          </ac:picMkLst>
        </pc:picChg>
        <pc:picChg chg="add mod">
          <ac:chgData name="Vahid Farahmandian" userId="cd6732ace925dd6a" providerId="LiveId" clId="{6F8D489C-3426-4F77-B4A5-C54F61524838}" dt="2022-06-28T12:49:42.188" v="149" actId="1076"/>
          <ac:picMkLst>
            <pc:docMk/>
            <pc:sldMk cId="2353415927" sldId="285"/>
            <ac:picMk id="5" creationId="{10561455-8B29-4952-B2E6-BA3DDBF2CD85}"/>
          </ac:picMkLst>
        </pc:picChg>
      </pc:sldChg>
      <pc:sldChg chg="modSp add del mod">
        <pc:chgData name="Vahid Farahmandian" userId="cd6732ace925dd6a" providerId="LiveId" clId="{6F8D489C-3426-4F77-B4A5-C54F61524838}" dt="2022-06-28T12:58:55.851" v="154" actId="47"/>
        <pc:sldMkLst>
          <pc:docMk/>
          <pc:sldMk cId="1547899317" sldId="286"/>
        </pc:sldMkLst>
        <pc:spChg chg="mod">
          <ac:chgData name="Vahid Farahmandian" userId="cd6732ace925dd6a" providerId="LiveId" clId="{6F8D489C-3426-4F77-B4A5-C54F61524838}" dt="2022-06-28T12:58:39.374" v="151"/>
          <ac:spMkLst>
            <pc:docMk/>
            <pc:sldMk cId="1547899317" sldId="286"/>
            <ac:spMk id="2" creationId="{00000000-0000-0000-0000-000000000000}"/>
          </ac:spMkLst>
        </pc:spChg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1991919458" sldId="287"/>
        </pc:sldMkLst>
      </pc:sldChg>
      <pc:sldChg chg="addSp modSp add mod">
        <pc:chgData name="Vahid Farahmandian" userId="cd6732ace925dd6a" providerId="LiveId" clId="{6F8D489C-3426-4F77-B4A5-C54F61524838}" dt="2022-06-28T13:07:03.241" v="551" actId="113"/>
        <pc:sldMkLst>
          <pc:docMk/>
          <pc:sldMk cId="2953676172" sldId="287"/>
        </pc:sldMkLst>
        <pc:spChg chg="mod">
          <ac:chgData name="Vahid Farahmandian" userId="cd6732ace925dd6a" providerId="LiveId" clId="{6F8D489C-3426-4F77-B4A5-C54F61524838}" dt="2022-06-28T12:58:53.995" v="153"/>
          <ac:spMkLst>
            <pc:docMk/>
            <pc:sldMk cId="2953676172" sldId="287"/>
            <ac:spMk id="2" creationId="{00000000-0000-0000-0000-000000000000}"/>
          </ac:spMkLst>
        </pc:spChg>
        <pc:spChg chg="mod">
          <ac:chgData name="Vahid Farahmandian" userId="cd6732ace925dd6a" providerId="LiveId" clId="{6F8D489C-3426-4F77-B4A5-C54F61524838}" dt="2022-06-28T13:07:00.823" v="550" actId="113"/>
          <ac:spMkLst>
            <pc:docMk/>
            <pc:sldMk cId="2953676172" sldId="287"/>
            <ac:spMk id="3" creationId="{00000000-0000-0000-0000-000000000000}"/>
          </ac:spMkLst>
        </pc:spChg>
        <pc:spChg chg="add mod">
          <ac:chgData name="Vahid Farahmandian" userId="cd6732ace925dd6a" providerId="LiveId" clId="{6F8D489C-3426-4F77-B4A5-C54F61524838}" dt="2022-06-28T13:07:03.241" v="551" actId="113"/>
          <ac:spMkLst>
            <pc:docMk/>
            <pc:sldMk cId="2953676172" sldId="287"/>
            <ac:spMk id="5" creationId="{A51DC927-E466-8B4F-500F-BD98BA152A7C}"/>
          </ac:spMkLst>
        </pc:spChg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460476192" sldId="288"/>
        </pc:sldMkLst>
      </pc:sldChg>
      <pc:sldChg chg="addSp delSp modSp add mod">
        <pc:chgData name="Vahid Farahmandian" userId="cd6732ace925dd6a" providerId="LiveId" clId="{6F8D489C-3426-4F77-B4A5-C54F61524838}" dt="2022-06-28T13:19:22.076" v="684" actId="14100"/>
        <pc:sldMkLst>
          <pc:docMk/>
          <pc:sldMk cId="1967337446" sldId="288"/>
        </pc:sldMkLst>
        <pc:spChg chg="del mod">
          <ac:chgData name="Vahid Farahmandian" userId="cd6732ace925dd6a" providerId="LiveId" clId="{6F8D489C-3426-4F77-B4A5-C54F61524838}" dt="2022-06-28T13:09:13.813" v="571" actId="478"/>
          <ac:spMkLst>
            <pc:docMk/>
            <pc:sldMk cId="1967337446" sldId="288"/>
            <ac:spMk id="3" creationId="{00000000-0000-0000-0000-000000000000}"/>
          </ac:spMkLst>
        </pc:spChg>
        <pc:spChg chg="del">
          <ac:chgData name="Vahid Farahmandian" userId="cd6732ace925dd6a" providerId="LiveId" clId="{6F8D489C-3426-4F77-B4A5-C54F61524838}" dt="2022-06-28T13:07:22.358" v="553" actId="478"/>
          <ac:spMkLst>
            <pc:docMk/>
            <pc:sldMk cId="1967337446" sldId="288"/>
            <ac:spMk id="5" creationId="{A51DC927-E466-8B4F-500F-BD98BA152A7C}"/>
          </ac:spMkLst>
        </pc:spChg>
        <pc:spChg chg="add del mod">
          <ac:chgData name="Vahid Farahmandian" userId="cd6732ace925dd6a" providerId="LiveId" clId="{6F8D489C-3426-4F77-B4A5-C54F61524838}" dt="2022-06-28T13:09:15.880" v="572" actId="478"/>
          <ac:spMkLst>
            <pc:docMk/>
            <pc:sldMk cId="1967337446" sldId="288"/>
            <ac:spMk id="10" creationId="{347AB196-B7BB-ACAD-8607-A8922F70FE1D}"/>
          </ac:spMkLst>
        </pc:spChg>
        <pc:graphicFrameChg chg="add mod">
          <ac:chgData name="Vahid Farahmandian" userId="cd6732ace925dd6a" providerId="LiveId" clId="{6F8D489C-3426-4F77-B4A5-C54F61524838}" dt="2022-06-28T13:18:40.320" v="677" actId="404"/>
          <ac:graphicFrameMkLst>
            <pc:docMk/>
            <pc:sldMk cId="1967337446" sldId="288"/>
            <ac:graphicFrameMk id="8" creationId="{7E1B37F3-FC84-364F-C6BF-C7903B386559}"/>
          </ac:graphicFrameMkLst>
        </pc:graphicFrameChg>
        <pc:graphicFrameChg chg="add mod">
          <ac:chgData name="Vahid Farahmandian" userId="cd6732ace925dd6a" providerId="LiveId" clId="{6F8D489C-3426-4F77-B4A5-C54F61524838}" dt="2022-06-28T13:19:15.773" v="681" actId="14100"/>
          <ac:graphicFrameMkLst>
            <pc:docMk/>
            <pc:sldMk cId="1967337446" sldId="288"/>
            <ac:graphicFrameMk id="11" creationId="{5F5AFC4A-834A-56A7-00B8-7567E6B55094}"/>
          </ac:graphicFrameMkLst>
        </pc:graphicFrameChg>
        <pc:graphicFrameChg chg="add mod">
          <ac:chgData name="Vahid Farahmandian" userId="cd6732ace925dd6a" providerId="LiveId" clId="{6F8D489C-3426-4F77-B4A5-C54F61524838}" dt="2022-06-28T13:19:22.076" v="684" actId="14100"/>
          <ac:graphicFrameMkLst>
            <pc:docMk/>
            <pc:sldMk cId="1967337446" sldId="288"/>
            <ac:graphicFrameMk id="12" creationId="{5AF11CC6-8A69-923D-42C0-74285EAC3B14}"/>
          </ac:graphicFrameMkLst>
        </pc:graphicFrameChg>
      </pc:sldChg>
      <pc:sldChg chg="addSp delSp modSp add mod">
        <pc:chgData name="Vahid Farahmandian" userId="cd6732ace925dd6a" providerId="LiveId" clId="{6F8D489C-3426-4F77-B4A5-C54F61524838}" dt="2022-06-28T13:21:48.033" v="688" actId="1076"/>
        <pc:sldMkLst>
          <pc:docMk/>
          <pc:sldMk cId="1253136381" sldId="289"/>
        </pc:sldMkLst>
        <pc:picChg chg="del">
          <ac:chgData name="Vahid Farahmandian" userId="cd6732ace925dd6a" providerId="LiveId" clId="{6F8D489C-3426-4F77-B4A5-C54F61524838}" dt="2022-06-28T13:21:43.292" v="686" actId="478"/>
          <ac:picMkLst>
            <pc:docMk/>
            <pc:sldMk cId="1253136381" sldId="289"/>
            <ac:picMk id="2" creationId="{44145572-6C7A-1AB2-3F29-262A5052DB57}"/>
          </ac:picMkLst>
        </pc:picChg>
        <pc:picChg chg="add mod">
          <ac:chgData name="Vahid Farahmandian" userId="cd6732ace925dd6a" providerId="LiveId" clId="{6F8D489C-3426-4F77-B4A5-C54F61524838}" dt="2022-06-28T13:21:48.033" v="688" actId="1076"/>
          <ac:picMkLst>
            <pc:docMk/>
            <pc:sldMk cId="1253136381" sldId="289"/>
            <ac:picMk id="3" creationId="{47459B84-E8BC-D4D6-76DC-9FCF8D442B33}"/>
          </ac:picMkLst>
        </pc:picChg>
      </pc:sldChg>
      <pc:sldChg chg="modSp add mod">
        <pc:chgData name="Vahid Farahmandian" userId="cd6732ace925dd6a" providerId="LiveId" clId="{6F8D489C-3426-4F77-B4A5-C54F61524838}" dt="2022-06-28T13:35:17.575" v="727" actId="27636"/>
        <pc:sldMkLst>
          <pc:docMk/>
          <pc:sldMk cId="2107280096" sldId="290"/>
        </pc:sldMkLst>
        <pc:spChg chg="mod">
          <ac:chgData name="Vahid Farahmandian" userId="cd6732ace925dd6a" providerId="LiveId" clId="{6F8D489C-3426-4F77-B4A5-C54F61524838}" dt="2022-06-28T13:29:31.296" v="704" actId="20577"/>
          <ac:spMkLst>
            <pc:docMk/>
            <pc:sldMk cId="2107280096" sldId="290"/>
            <ac:spMk id="2" creationId="{00000000-0000-0000-0000-000000000000}"/>
          </ac:spMkLst>
        </pc:spChg>
        <pc:spChg chg="mod">
          <ac:chgData name="Vahid Farahmandian" userId="cd6732ace925dd6a" providerId="LiveId" clId="{6F8D489C-3426-4F77-B4A5-C54F61524838}" dt="2022-06-28T13:35:17.575" v="727" actId="27636"/>
          <ac:spMkLst>
            <pc:docMk/>
            <pc:sldMk cId="2107280096" sldId="290"/>
            <ac:spMk id="3" creationId="{00000000-0000-0000-0000-000000000000}"/>
          </ac:spMkLst>
        </pc:spChg>
      </pc:sldChg>
      <pc:sldChg chg="modSp add mod">
        <pc:chgData name="Vahid Farahmandian" userId="cd6732ace925dd6a" providerId="LiveId" clId="{6F8D489C-3426-4F77-B4A5-C54F61524838}" dt="2022-06-28T13:36:01.625" v="741" actId="20577"/>
        <pc:sldMkLst>
          <pc:docMk/>
          <pc:sldMk cId="1830689416" sldId="291"/>
        </pc:sldMkLst>
        <pc:spChg chg="mod">
          <ac:chgData name="Vahid Farahmandian" userId="cd6732ace925dd6a" providerId="LiveId" clId="{6F8D489C-3426-4F77-B4A5-C54F61524838}" dt="2022-06-28T13:36:01.625" v="741" actId="20577"/>
          <ac:spMkLst>
            <pc:docMk/>
            <pc:sldMk cId="1830689416" sldId="291"/>
            <ac:spMk id="3" creationId="{00000000-0000-0000-0000-000000000000}"/>
          </ac:spMkLst>
        </pc:spChg>
      </pc:sldChg>
      <pc:sldChg chg="modSp add mod">
        <pc:chgData name="Vahid Farahmandian" userId="cd6732ace925dd6a" providerId="LiveId" clId="{6F8D489C-3426-4F77-B4A5-C54F61524838}" dt="2022-06-28T13:38:34.878" v="757" actId="20577"/>
        <pc:sldMkLst>
          <pc:docMk/>
          <pc:sldMk cId="641818927" sldId="292"/>
        </pc:sldMkLst>
        <pc:spChg chg="mod">
          <ac:chgData name="Vahid Farahmandian" userId="cd6732ace925dd6a" providerId="LiveId" clId="{6F8D489C-3426-4F77-B4A5-C54F61524838}" dt="2022-06-28T13:38:34.878" v="757" actId="20577"/>
          <ac:spMkLst>
            <pc:docMk/>
            <pc:sldMk cId="641818927" sldId="292"/>
            <ac:spMk id="3" creationId="{00000000-0000-0000-0000-000000000000}"/>
          </ac:spMkLst>
        </pc:spChg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2310966775" sldId="292"/>
        </pc:sldMkLst>
      </pc:sldChg>
      <pc:sldChg chg="modSp add mod">
        <pc:chgData name="Vahid Farahmandian" userId="cd6732ace925dd6a" providerId="LiveId" clId="{6F8D489C-3426-4F77-B4A5-C54F61524838}" dt="2022-06-28T13:54:59.022" v="803"/>
        <pc:sldMkLst>
          <pc:docMk/>
          <pc:sldMk cId="757568200" sldId="293"/>
        </pc:sldMkLst>
        <pc:spChg chg="mod">
          <ac:chgData name="Vahid Farahmandian" userId="cd6732ace925dd6a" providerId="LiveId" clId="{6F8D489C-3426-4F77-B4A5-C54F61524838}" dt="2022-06-28T13:39:06.695" v="791" actId="20577"/>
          <ac:spMkLst>
            <pc:docMk/>
            <pc:sldMk cId="757568200" sldId="293"/>
            <ac:spMk id="2" creationId="{00000000-0000-0000-0000-000000000000}"/>
          </ac:spMkLst>
        </pc:spChg>
        <pc:spChg chg="mod">
          <ac:chgData name="Vahid Farahmandian" userId="cd6732ace925dd6a" providerId="LiveId" clId="{6F8D489C-3426-4F77-B4A5-C54F61524838}" dt="2022-06-28T13:54:59.022" v="803"/>
          <ac:spMkLst>
            <pc:docMk/>
            <pc:sldMk cId="757568200" sldId="293"/>
            <ac:spMk id="3" creationId="{00000000-0000-0000-0000-000000000000}"/>
          </ac:spMkLst>
        </pc:spChg>
      </pc:sldChg>
      <pc:sldChg chg="modSp add mod">
        <pc:chgData name="Vahid Farahmandian" userId="cd6732ace925dd6a" providerId="LiveId" clId="{6F8D489C-3426-4F77-B4A5-C54F61524838}" dt="2022-06-28T14:01:27.891" v="859" actId="404"/>
        <pc:sldMkLst>
          <pc:docMk/>
          <pc:sldMk cId="1062575609" sldId="294"/>
        </pc:sldMkLst>
        <pc:spChg chg="mod">
          <ac:chgData name="Vahid Farahmandian" userId="cd6732ace925dd6a" providerId="LiveId" clId="{6F8D489C-3426-4F77-B4A5-C54F61524838}" dt="2022-06-28T13:56:13.879" v="806" actId="20577"/>
          <ac:spMkLst>
            <pc:docMk/>
            <pc:sldMk cId="1062575609" sldId="294"/>
            <ac:spMk id="2" creationId="{00000000-0000-0000-0000-000000000000}"/>
          </ac:spMkLst>
        </pc:spChg>
        <pc:spChg chg="mod">
          <ac:chgData name="Vahid Farahmandian" userId="cd6732ace925dd6a" providerId="LiveId" clId="{6F8D489C-3426-4F77-B4A5-C54F61524838}" dt="2022-06-28T14:01:27.891" v="859" actId="404"/>
          <ac:spMkLst>
            <pc:docMk/>
            <pc:sldMk cId="1062575609" sldId="294"/>
            <ac:spMk id="3" creationId="{00000000-0000-0000-0000-000000000000}"/>
          </ac:spMkLst>
        </pc:spChg>
      </pc:sldChg>
      <pc:sldChg chg="addSp modSp add mod">
        <pc:chgData name="Vahid Farahmandian" userId="cd6732ace925dd6a" providerId="LiveId" clId="{6F8D489C-3426-4F77-B4A5-C54F61524838}" dt="2022-06-28T15:41:34.301" v="893" actId="1076"/>
        <pc:sldMkLst>
          <pc:docMk/>
          <pc:sldMk cId="1606584734" sldId="295"/>
        </pc:sldMkLst>
        <pc:spChg chg="mod">
          <ac:chgData name="Vahid Farahmandian" userId="cd6732ace925dd6a" providerId="LiveId" clId="{6F8D489C-3426-4F77-B4A5-C54F61524838}" dt="2022-06-28T15:37:29.236" v="875" actId="20577"/>
          <ac:spMkLst>
            <pc:docMk/>
            <pc:sldMk cId="1606584734" sldId="295"/>
            <ac:spMk id="2" creationId="{00000000-0000-0000-0000-000000000000}"/>
          </ac:spMkLst>
        </pc:spChg>
        <pc:spChg chg="mod">
          <ac:chgData name="Vahid Farahmandian" userId="cd6732ace925dd6a" providerId="LiveId" clId="{6F8D489C-3426-4F77-B4A5-C54F61524838}" dt="2022-06-28T15:40:13.041" v="889" actId="20577"/>
          <ac:spMkLst>
            <pc:docMk/>
            <pc:sldMk cId="1606584734" sldId="295"/>
            <ac:spMk id="3" creationId="{00000000-0000-0000-0000-000000000000}"/>
          </ac:spMkLst>
        </pc:spChg>
        <pc:picChg chg="add mod">
          <ac:chgData name="Vahid Farahmandian" userId="cd6732ace925dd6a" providerId="LiveId" clId="{6F8D489C-3426-4F77-B4A5-C54F61524838}" dt="2022-06-28T15:41:34.301" v="893" actId="1076"/>
          <ac:picMkLst>
            <pc:docMk/>
            <pc:sldMk cId="1606584734" sldId="295"/>
            <ac:picMk id="5" creationId="{3D00A123-C86D-11BF-B626-4698B1D120F3}"/>
          </ac:picMkLst>
        </pc:picChg>
      </pc:sldChg>
      <pc:sldChg chg="delSp modSp add mod">
        <pc:chgData name="Vahid Farahmandian" userId="cd6732ace925dd6a" providerId="LiveId" clId="{6F8D489C-3426-4F77-B4A5-C54F61524838}" dt="2022-06-28T17:18:17.935" v="1167" actId="114"/>
        <pc:sldMkLst>
          <pc:docMk/>
          <pc:sldMk cId="4248539764" sldId="296"/>
        </pc:sldMkLst>
        <pc:spChg chg="mod">
          <ac:chgData name="Vahid Farahmandian" userId="cd6732ace925dd6a" providerId="LiveId" clId="{6F8D489C-3426-4F77-B4A5-C54F61524838}" dt="2022-06-28T16:03:08.002" v="909" actId="20577"/>
          <ac:spMkLst>
            <pc:docMk/>
            <pc:sldMk cId="4248539764" sldId="296"/>
            <ac:spMk id="2" creationId="{00000000-0000-0000-0000-000000000000}"/>
          </ac:spMkLst>
        </pc:spChg>
        <pc:spChg chg="mod">
          <ac:chgData name="Vahid Farahmandian" userId="cd6732ace925dd6a" providerId="LiveId" clId="{6F8D489C-3426-4F77-B4A5-C54F61524838}" dt="2022-06-28T17:18:17.935" v="1167" actId="114"/>
          <ac:spMkLst>
            <pc:docMk/>
            <pc:sldMk cId="4248539764" sldId="296"/>
            <ac:spMk id="3" creationId="{00000000-0000-0000-0000-000000000000}"/>
          </ac:spMkLst>
        </pc:spChg>
        <pc:picChg chg="del">
          <ac:chgData name="Vahid Farahmandian" userId="cd6732ace925dd6a" providerId="LiveId" clId="{6F8D489C-3426-4F77-B4A5-C54F61524838}" dt="2022-06-28T16:04:02.180" v="912" actId="478"/>
          <ac:picMkLst>
            <pc:docMk/>
            <pc:sldMk cId="4248539764" sldId="296"/>
            <ac:picMk id="5" creationId="{3D00A123-C86D-11BF-B626-4698B1D120F3}"/>
          </ac:picMkLst>
        </pc:picChg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2996866898" sldId="297"/>
        </pc:sldMkLst>
      </pc:sldChg>
      <pc:sldChg chg="addSp delSp modSp add mod">
        <pc:chgData name="Vahid Farahmandian" userId="cd6732ace925dd6a" providerId="LiveId" clId="{6F8D489C-3426-4F77-B4A5-C54F61524838}" dt="2022-06-29T11:22:09.328" v="1172" actId="1076"/>
        <pc:sldMkLst>
          <pc:docMk/>
          <pc:sldMk cId="3199598167" sldId="297"/>
        </pc:sldMkLst>
        <pc:picChg chg="add mod">
          <ac:chgData name="Vahid Farahmandian" userId="cd6732ace925dd6a" providerId="LiveId" clId="{6F8D489C-3426-4F77-B4A5-C54F61524838}" dt="2022-06-29T11:22:09.328" v="1172" actId="1076"/>
          <ac:picMkLst>
            <pc:docMk/>
            <pc:sldMk cId="3199598167" sldId="297"/>
            <ac:picMk id="2" creationId="{BE252E7C-5734-F1D4-DA7A-3A10BD09DC57}"/>
          </ac:picMkLst>
        </pc:picChg>
        <pc:picChg chg="del">
          <ac:chgData name="Vahid Farahmandian" userId="cd6732ace925dd6a" providerId="LiveId" clId="{6F8D489C-3426-4F77-B4A5-C54F61524838}" dt="2022-06-29T11:22:02.166" v="1169" actId="478"/>
          <ac:picMkLst>
            <pc:docMk/>
            <pc:sldMk cId="3199598167" sldId="297"/>
            <ac:picMk id="3" creationId="{47459B84-E8BC-D4D6-76DC-9FCF8D442B33}"/>
          </ac:picMkLst>
        </pc:picChg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3394339398" sldId="298"/>
        </pc:sldMkLst>
      </pc:sldChg>
      <pc:sldChg chg="modSp add mod ord">
        <pc:chgData name="Vahid Farahmandian" userId="cd6732ace925dd6a" providerId="LiveId" clId="{6F8D489C-3426-4F77-B4A5-C54F61524838}" dt="2022-06-29T11:32:52.997" v="1235"/>
        <pc:sldMkLst>
          <pc:docMk/>
          <pc:sldMk cId="3401113092" sldId="298"/>
        </pc:sldMkLst>
        <pc:spChg chg="mod">
          <ac:chgData name="Vahid Farahmandian" userId="cd6732ace925dd6a" providerId="LiveId" clId="{6F8D489C-3426-4F77-B4A5-C54F61524838}" dt="2022-06-29T11:32:52.997" v="1235"/>
          <ac:spMkLst>
            <pc:docMk/>
            <pc:sldMk cId="3401113092" sldId="298"/>
            <ac:spMk id="2" creationId="{00000000-0000-0000-0000-000000000000}"/>
          </ac:spMkLst>
        </pc:spChg>
        <pc:spChg chg="mod">
          <ac:chgData name="Vahid Farahmandian" userId="cd6732ace925dd6a" providerId="LiveId" clId="{6F8D489C-3426-4F77-B4A5-C54F61524838}" dt="2022-06-29T11:27:27.354" v="1208" actId="27636"/>
          <ac:spMkLst>
            <pc:docMk/>
            <pc:sldMk cId="3401113092" sldId="298"/>
            <ac:spMk id="3" creationId="{00000000-0000-0000-0000-000000000000}"/>
          </ac:spMkLst>
        </pc:spChg>
      </pc:sldChg>
      <pc:sldChg chg="modSp add mod">
        <pc:chgData name="Vahid Farahmandian" userId="cd6732ace925dd6a" providerId="LiveId" clId="{6F8D489C-3426-4F77-B4A5-C54F61524838}" dt="2022-06-29T11:32:39.392" v="1234"/>
        <pc:sldMkLst>
          <pc:docMk/>
          <pc:sldMk cId="183654538" sldId="299"/>
        </pc:sldMkLst>
        <pc:spChg chg="mod">
          <ac:chgData name="Vahid Farahmandian" userId="cd6732ace925dd6a" providerId="LiveId" clId="{6F8D489C-3426-4F77-B4A5-C54F61524838}" dt="2022-06-29T11:32:39.392" v="1234"/>
          <ac:spMkLst>
            <pc:docMk/>
            <pc:sldMk cId="183654538" sldId="299"/>
            <ac:spMk id="2" creationId="{00000000-0000-0000-0000-000000000000}"/>
          </ac:spMkLst>
        </pc:spChg>
        <pc:spChg chg="mod">
          <ac:chgData name="Vahid Farahmandian" userId="cd6732ace925dd6a" providerId="LiveId" clId="{6F8D489C-3426-4F77-B4A5-C54F61524838}" dt="2022-06-29T11:32:03.128" v="1232" actId="27636"/>
          <ac:spMkLst>
            <pc:docMk/>
            <pc:sldMk cId="183654538" sldId="299"/>
            <ac:spMk id="3" creationId="{00000000-0000-0000-0000-000000000000}"/>
          </ac:spMkLst>
        </pc:spChg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1211190106" sldId="299"/>
        </pc:sldMkLst>
      </pc:sldChg>
      <pc:sldChg chg="addSp modSp add mod">
        <pc:chgData name="Vahid Farahmandian" userId="cd6732ace925dd6a" providerId="LiveId" clId="{6F8D489C-3426-4F77-B4A5-C54F61524838}" dt="2022-06-29T11:54:18.672" v="1470" actId="1076"/>
        <pc:sldMkLst>
          <pc:docMk/>
          <pc:sldMk cId="1042986251" sldId="300"/>
        </pc:sldMkLst>
        <pc:spChg chg="mod">
          <ac:chgData name="Vahid Farahmandian" userId="cd6732ace925dd6a" providerId="LiveId" clId="{6F8D489C-3426-4F77-B4A5-C54F61524838}" dt="2022-06-29T11:33:05.560" v="1267" actId="20577"/>
          <ac:spMkLst>
            <pc:docMk/>
            <pc:sldMk cId="1042986251" sldId="300"/>
            <ac:spMk id="2" creationId="{00000000-0000-0000-0000-000000000000}"/>
          </ac:spMkLst>
        </pc:spChg>
        <pc:spChg chg="mod">
          <ac:chgData name="Vahid Farahmandian" userId="cd6732ace925dd6a" providerId="LiveId" clId="{6F8D489C-3426-4F77-B4A5-C54F61524838}" dt="2022-06-29T11:52:21.438" v="1465" actId="20577"/>
          <ac:spMkLst>
            <pc:docMk/>
            <pc:sldMk cId="1042986251" sldId="300"/>
            <ac:spMk id="3" creationId="{00000000-0000-0000-0000-000000000000}"/>
          </ac:spMkLst>
        </pc:spChg>
        <pc:picChg chg="add mod">
          <ac:chgData name="Vahid Farahmandian" userId="cd6732ace925dd6a" providerId="LiveId" clId="{6F8D489C-3426-4F77-B4A5-C54F61524838}" dt="2022-06-29T11:54:18.672" v="1470" actId="1076"/>
          <ac:picMkLst>
            <pc:docMk/>
            <pc:sldMk cId="1042986251" sldId="300"/>
            <ac:picMk id="5" creationId="{04F3E77B-6AEE-4D3E-DA45-602348CE3D23}"/>
          </ac:picMkLst>
        </pc:picChg>
      </pc:sldChg>
      <pc:sldChg chg="delSp modSp add mod">
        <pc:chgData name="Vahid Farahmandian" userId="cd6732ace925dd6a" providerId="LiveId" clId="{6F8D489C-3426-4F77-B4A5-C54F61524838}" dt="2022-06-29T12:23:17.313" v="1676" actId="403"/>
        <pc:sldMkLst>
          <pc:docMk/>
          <pc:sldMk cId="2487236021" sldId="301"/>
        </pc:sldMkLst>
        <pc:spChg chg="mod">
          <ac:chgData name="Vahid Farahmandian" userId="cd6732ace925dd6a" providerId="LiveId" clId="{6F8D489C-3426-4F77-B4A5-C54F61524838}" dt="2022-06-29T12:18:34.904" v="1498" actId="20577"/>
          <ac:spMkLst>
            <pc:docMk/>
            <pc:sldMk cId="2487236021" sldId="301"/>
            <ac:spMk id="2" creationId="{00000000-0000-0000-0000-000000000000}"/>
          </ac:spMkLst>
        </pc:spChg>
        <pc:spChg chg="mod">
          <ac:chgData name="Vahid Farahmandian" userId="cd6732ace925dd6a" providerId="LiveId" clId="{6F8D489C-3426-4F77-B4A5-C54F61524838}" dt="2022-06-29T12:23:17.313" v="1676" actId="403"/>
          <ac:spMkLst>
            <pc:docMk/>
            <pc:sldMk cId="2487236021" sldId="301"/>
            <ac:spMk id="3" creationId="{00000000-0000-0000-0000-000000000000}"/>
          </ac:spMkLst>
        </pc:spChg>
        <pc:picChg chg="del">
          <ac:chgData name="Vahid Farahmandian" userId="cd6732ace925dd6a" providerId="LiveId" clId="{6F8D489C-3426-4F77-B4A5-C54F61524838}" dt="2022-06-29T12:18:29.595" v="1486" actId="478"/>
          <ac:picMkLst>
            <pc:docMk/>
            <pc:sldMk cId="2487236021" sldId="301"/>
            <ac:picMk id="5" creationId="{04F3E77B-6AEE-4D3E-DA45-602348CE3D23}"/>
          </ac:picMkLst>
        </pc:picChg>
      </pc:sldChg>
      <pc:sldChg chg="addSp delSp modSp add mod">
        <pc:chgData name="Vahid Farahmandian" userId="cd6732ace925dd6a" providerId="LiveId" clId="{6F8D489C-3426-4F77-B4A5-C54F61524838}" dt="2022-06-30T19:08:29.820" v="1681" actId="1076"/>
        <pc:sldMkLst>
          <pc:docMk/>
          <pc:sldMk cId="3435842939" sldId="302"/>
        </pc:sldMkLst>
        <pc:picChg chg="del">
          <ac:chgData name="Vahid Farahmandian" userId="cd6732ace925dd6a" providerId="LiveId" clId="{6F8D489C-3426-4F77-B4A5-C54F61524838}" dt="2022-06-30T19:08:24.078" v="1678" actId="478"/>
          <ac:picMkLst>
            <pc:docMk/>
            <pc:sldMk cId="3435842939" sldId="302"/>
            <ac:picMk id="2" creationId="{BE252E7C-5734-F1D4-DA7A-3A10BD09DC57}"/>
          </ac:picMkLst>
        </pc:picChg>
        <pc:picChg chg="add mod">
          <ac:chgData name="Vahid Farahmandian" userId="cd6732ace925dd6a" providerId="LiveId" clId="{6F8D489C-3426-4F77-B4A5-C54F61524838}" dt="2022-06-30T19:08:29.820" v="1681" actId="1076"/>
          <ac:picMkLst>
            <pc:docMk/>
            <pc:sldMk cId="3435842939" sldId="302"/>
            <ac:picMk id="3" creationId="{38B9056C-2D9B-7194-AD8A-225010EF54A1}"/>
          </ac:picMkLst>
        </pc:picChg>
      </pc:sldChg>
      <pc:sldChg chg="modSp add mod">
        <pc:chgData name="Vahid Farahmandian" userId="cd6732ace925dd6a" providerId="LiveId" clId="{6F8D489C-3426-4F77-B4A5-C54F61524838}" dt="2022-06-30T19:24:56.456" v="1724" actId="20577"/>
        <pc:sldMkLst>
          <pc:docMk/>
          <pc:sldMk cId="1598646929" sldId="303"/>
        </pc:sldMkLst>
        <pc:spChg chg="mod">
          <ac:chgData name="Vahid Farahmandian" userId="cd6732ace925dd6a" providerId="LiveId" clId="{6F8D489C-3426-4F77-B4A5-C54F61524838}" dt="2022-06-30T19:15:48.200" v="1708" actId="5793"/>
          <ac:spMkLst>
            <pc:docMk/>
            <pc:sldMk cId="1598646929" sldId="303"/>
            <ac:spMk id="2" creationId="{00000000-0000-0000-0000-000000000000}"/>
          </ac:spMkLst>
        </pc:spChg>
        <pc:spChg chg="mod">
          <ac:chgData name="Vahid Farahmandian" userId="cd6732ace925dd6a" providerId="LiveId" clId="{6F8D489C-3426-4F77-B4A5-C54F61524838}" dt="2022-06-30T19:24:56.456" v="1724" actId="20577"/>
          <ac:spMkLst>
            <pc:docMk/>
            <pc:sldMk cId="1598646929" sldId="303"/>
            <ac:spMk id="3" creationId="{00000000-0000-0000-0000-000000000000}"/>
          </ac:spMkLst>
        </pc:spChg>
      </pc:sldChg>
      <pc:sldChg chg="modSp add mod">
        <pc:chgData name="Vahid Farahmandian" userId="cd6732ace925dd6a" providerId="LiveId" clId="{6F8D489C-3426-4F77-B4A5-C54F61524838}" dt="2022-06-30T19:38:02.088" v="2065" actId="114"/>
        <pc:sldMkLst>
          <pc:docMk/>
          <pc:sldMk cId="3645031851" sldId="304"/>
        </pc:sldMkLst>
        <pc:spChg chg="mod">
          <ac:chgData name="Vahid Farahmandian" userId="cd6732ace925dd6a" providerId="LiveId" clId="{6F8D489C-3426-4F77-B4A5-C54F61524838}" dt="2022-06-30T19:26:45.358" v="1780" actId="313"/>
          <ac:spMkLst>
            <pc:docMk/>
            <pc:sldMk cId="3645031851" sldId="304"/>
            <ac:spMk id="2" creationId="{00000000-0000-0000-0000-000000000000}"/>
          </ac:spMkLst>
        </pc:spChg>
        <pc:spChg chg="mod">
          <ac:chgData name="Vahid Farahmandian" userId="cd6732ace925dd6a" providerId="LiveId" clId="{6F8D489C-3426-4F77-B4A5-C54F61524838}" dt="2022-06-30T19:38:02.088" v="2065" actId="114"/>
          <ac:spMkLst>
            <pc:docMk/>
            <pc:sldMk cId="3645031851" sldId="304"/>
            <ac:spMk id="3" creationId="{00000000-0000-0000-0000-000000000000}"/>
          </ac:spMkLst>
        </pc:spChg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265657758" sldId="305"/>
        </pc:sldMkLst>
      </pc:sldChg>
      <pc:sldChg chg="modSp add mod">
        <pc:chgData name="Vahid Farahmandian" userId="cd6732ace925dd6a" providerId="LiveId" clId="{6F8D489C-3426-4F77-B4A5-C54F61524838}" dt="2022-06-30T19:55:29.986" v="2451" actId="20577"/>
        <pc:sldMkLst>
          <pc:docMk/>
          <pc:sldMk cId="3053077460" sldId="305"/>
        </pc:sldMkLst>
        <pc:spChg chg="mod">
          <ac:chgData name="Vahid Farahmandian" userId="cd6732ace925dd6a" providerId="LiveId" clId="{6F8D489C-3426-4F77-B4A5-C54F61524838}" dt="2022-06-30T19:50:58.828" v="2067"/>
          <ac:spMkLst>
            <pc:docMk/>
            <pc:sldMk cId="3053077460" sldId="305"/>
            <ac:spMk id="2" creationId="{00000000-0000-0000-0000-000000000000}"/>
          </ac:spMkLst>
        </pc:spChg>
        <pc:spChg chg="mod">
          <ac:chgData name="Vahid Farahmandian" userId="cd6732ace925dd6a" providerId="LiveId" clId="{6F8D489C-3426-4F77-B4A5-C54F61524838}" dt="2022-06-30T19:55:29.986" v="2451" actId="20577"/>
          <ac:spMkLst>
            <pc:docMk/>
            <pc:sldMk cId="3053077460" sldId="305"/>
            <ac:spMk id="3" creationId="{00000000-0000-0000-0000-000000000000}"/>
          </ac:spMkLst>
        </pc:spChg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3970550011" sldId="306"/>
        </pc:sldMkLst>
      </pc:sldChg>
      <pc:sldChg chg="modSp add mod">
        <pc:chgData name="Vahid Farahmandian" userId="cd6732ace925dd6a" providerId="LiveId" clId="{6F8D489C-3426-4F77-B4A5-C54F61524838}" dt="2022-06-30T20:54:52.261" v="2739" actId="20577"/>
        <pc:sldMkLst>
          <pc:docMk/>
          <pc:sldMk cId="3991273997" sldId="306"/>
        </pc:sldMkLst>
        <pc:spChg chg="mod">
          <ac:chgData name="Vahid Farahmandian" userId="cd6732ace925dd6a" providerId="LiveId" clId="{6F8D489C-3426-4F77-B4A5-C54F61524838}" dt="2022-06-30T20:54:16.859" v="2637" actId="20577"/>
          <ac:spMkLst>
            <pc:docMk/>
            <pc:sldMk cId="3991273997" sldId="306"/>
            <ac:spMk id="2" creationId="{00000000-0000-0000-0000-000000000000}"/>
          </ac:spMkLst>
        </pc:spChg>
        <pc:spChg chg="mod">
          <ac:chgData name="Vahid Farahmandian" userId="cd6732ace925dd6a" providerId="LiveId" clId="{6F8D489C-3426-4F77-B4A5-C54F61524838}" dt="2022-06-30T20:54:52.261" v="2739" actId="20577"/>
          <ac:spMkLst>
            <pc:docMk/>
            <pc:sldMk cId="3991273997" sldId="306"/>
            <ac:spMk id="3" creationId="{00000000-0000-0000-0000-000000000000}"/>
          </ac:spMkLst>
        </pc:spChg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440389296" sldId="307"/>
        </pc:sldMkLst>
      </pc:sldChg>
      <pc:sldChg chg="addSp delSp modSp add mod">
        <pc:chgData name="Vahid Farahmandian" userId="cd6732ace925dd6a" providerId="LiveId" clId="{6F8D489C-3426-4F77-B4A5-C54F61524838}" dt="2022-06-30T20:55:49.214" v="2744" actId="1076"/>
        <pc:sldMkLst>
          <pc:docMk/>
          <pc:sldMk cId="3784917017" sldId="307"/>
        </pc:sldMkLst>
        <pc:picChg chg="add mod">
          <ac:chgData name="Vahid Farahmandian" userId="cd6732ace925dd6a" providerId="LiveId" clId="{6F8D489C-3426-4F77-B4A5-C54F61524838}" dt="2022-06-30T20:55:49.214" v="2744" actId="1076"/>
          <ac:picMkLst>
            <pc:docMk/>
            <pc:sldMk cId="3784917017" sldId="307"/>
            <ac:picMk id="2" creationId="{B9F6B34D-176E-B098-F7BE-DAE8ABC35E5D}"/>
          </ac:picMkLst>
        </pc:picChg>
        <pc:picChg chg="del">
          <ac:chgData name="Vahid Farahmandian" userId="cd6732ace925dd6a" providerId="LiveId" clId="{6F8D489C-3426-4F77-B4A5-C54F61524838}" dt="2022-06-30T20:55:44.951" v="2741" actId="478"/>
          <ac:picMkLst>
            <pc:docMk/>
            <pc:sldMk cId="3784917017" sldId="307"/>
            <ac:picMk id="3" creationId="{38B9056C-2D9B-7194-AD8A-225010EF54A1}"/>
          </ac:picMkLst>
        </pc:picChg>
      </pc:sldChg>
      <pc:sldChg chg="modSp add mod">
        <pc:chgData name="Vahid Farahmandian" userId="cd6732ace925dd6a" providerId="LiveId" clId="{6F8D489C-3426-4F77-B4A5-C54F61524838}" dt="2022-06-30T21:04:11.564" v="2784" actId="27636"/>
        <pc:sldMkLst>
          <pc:docMk/>
          <pc:sldMk cId="685463409" sldId="308"/>
        </pc:sldMkLst>
        <pc:spChg chg="mod">
          <ac:chgData name="Vahid Farahmandian" userId="cd6732ace925dd6a" providerId="LiveId" clId="{6F8D489C-3426-4F77-B4A5-C54F61524838}" dt="2022-06-30T20:57:37.208" v="2774" actId="313"/>
          <ac:spMkLst>
            <pc:docMk/>
            <pc:sldMk cId="685463409" sldId="308"/>
            <ac:spMk id="2" creationId="{00000000-0000-0000-0000-000000000000}"/>
          </ac:spMkLst>
        </pc:spChg>
        <pc:spChg chg="mod">
          <ac:chgData name="Vahid Farahmandian" userId="cd6732ace925dd6a" providerId="LiveId" clId="{6F8D489C-3426-4F77-B4A5-C54F61524838}" dt="2022-06-30T21:04:11.564" v="2784" actId="27636"/>
          <ac:spMkLst>
            <pc:docMk/>
            <pc:sldMk cId="685463409" sldId="308"/>
            <ac:spMk id="3" creationId="{00000000-0000-0000-0000-000000000000}"/>
          </ac:spMkLst>
        </pc:spChg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4052087377" sldId="308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2744434949" sldId="309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1882553011" sldId="311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3013831701" sldId="312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843069142" sldId="313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1075419722" sldId="314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4275518933" sldId="315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3286724200" sldId="316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232368749" sldId="317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1409513858" sldId="318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2326388458" sldId="320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2583443671" sldId="321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3409084419" sldId="323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3913836723" sldId="324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2280148616" sldId="325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569204299" sldId="326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2432516228" sldId="327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1603849018" sldId="328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747405528" sldId="329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689981647" sldId="330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1456700478" sldId="331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2695962025" sldId="332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1393343603" sldId="333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2866494771" sldId="334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3989284614" sldId="335"/>
        </pc:sldMkLst>
      </pc:sldChg>
      <pc:sldChg chg="del">
        <pc:chgData name="Vahid Farahmandian" userId="cd6732ace925dd6a" providerId="LiveId" clId="{6F8D489C-3426-4F77-B4A5-C54F61524838}" dt="2022-06-28T12:22:30.030" v="4" actId="47"/>
        <pc:sldMkLst>
          <pc:docMk/>
          <pc:sldMk cId="2102720268" sldId="336"/>
        </pc:sldMkLst>
      </pc:sldChg>
    </pc:docChg>
  </pc:docChgLst>
  <pc:docChgLst>
    <pc:chgData name="Vahid Farahmandian" userId="cd6732ace925dd6a" providerId="LiveId" clId="{3C63D20C-6A42-4936-9DD4-405631165C39}"/>
    <pc:docChg chg="undo custSel addSld delSld modSld sldOrd">
      <pc:chgData name="Vahid Farahmandian" userId="cd6732ace925dd6a" providerId="LiveId" clId="{3C63D20C-6A42-4936-9DD4-405631165C39}" dt="2022-04-21T12:52:52.124" v="1668" actId="20577"/>
      <pc:docMkLst>
        <pc:docMk/>
      </pc:docMkLst>
      <pc:sldChg chg="modSp mod">
        <pc:chgData name="Vahid Farahmandian" userId="cd6732ace925dd6a" providerId="LiveId" clId="{3C63D20C-6A42-4936-9DD4-405631165C39}" dt="2021-08-12T08:36:42.022" v="25" actId="20577"/>
        <pc:sldMkLst>
          <pc:docMk/>
          <pc:sldMk cId="3523917975" sldId="258"/>
        </pc:sldMkLst>
        <pc:spChg chg="mod">
          <ac:chgData name="Vahid Farahmandian" userId="cd6732ace925dd6a" providerId="LiveId" clId="{3C63D20C-6A42-4936-9DD4-405631165C39}" dt="2021-08-12T08:36:42.022" v="25" actId="20577"/>
          <ac:spMkLst>
            <pc:docMk/>
            <pc:sldMk cId="3523917975" sldId="258"/>
            <ac:spMk id="3" creationId="{00000000-0000-0000-0000-000000000000}"/>
          </ac:spMkLst>
        </pc:spChg>
      </pc:sldChg>
      <pc:sldChg chg="modSp del mod">
        <pc:chgData name="Vahid Farahmandian" userId="cd6732ace925dd6a" providerId="LiveId" clId="{3C63D20C-6A42-4936-9DD4-405631165C39}" dt="2021-08-12T09:10:36.762" v="384" actId="2696"/>
        <pc:sldMkLst>
          <pc:docMk/>
          <pc:sldMk cId="2180703805" sldId="270"/>
        </pc:sldMkLst>
        <pc:spChg chg="mod">
          <ac:chgData name="Vahid Farahmandian" userId="cd6732ace925dd6a" providerId="LiveId" clId="{3C63D20C-6A42-4936-9DD4-405631165C39}" dt="2021-08-12T08:47:15.025" v="84"/>
          <ac:spMkLst>
            <pc:docMk/>
            <pc:sldMk cId="2180703805" sldId="270"/>
            <ac:spMk id="2" creationId="{00000000-0000-0000-0000-000000000000}"/>
          </ac:spMkLst>
        </pc:spChg>
        <pc:spChg chg="mod">
          <ac:chgData name="Vahid Farahmandian" userId="cd6732ace925dd6a" providerId="LiveId" clId="{3C63D20C-6A42-4936-9DD4-405631165C39}" dt="2021-08-12T08:50:50.726" v="152"/>
          <ac:spMkLst>
            <pc:docMk/>
            <pc:sldMk cId="2180703805" sldId="270"/>
            <ac:spMk id="3" creationId="{00000000-0000-0000-0000-000000000000}"/>
          </ac:spMkLst>
        </pc:spChg>
      </pc:sldChg>
      <pc:sldChg chg="modSp add mod">
        <pc:chgData name="Vahid Farahmandian" userId="cd6732ace925dd6a" providerId="LiveId" clId="{3C63D20C-6A42-4936-9DD4-405631165C39}" dt="2021-08-12T09:11:06.826" v="388" actId="20577"/>
        <pc:sldMkLst>
          <pc:docMk/>
          <pc:sldMk cId="3661608723" sldId="270"/>
        </pc:sldMkLst>
        <pc:spChg chg="mod">
          <ac:chgData name="Vahid Farahmandian" userId="cd6732ace925dd6a" providerId="LiveId" clId="{3C63D20C-6A42-4936-9DD4-405631165C39}" dt="2021-08-12T09:11:06.826" v="388" actId="20577"/>
          <ac:spMkLst>
            <pc:docMk/>
            <pc:sldMk cId="3661608723" sldId="270"/>
            <ac:spMk id="3" creationId="{00000000-0000-0000-0000-000000000000}"/>
          </ac:spMkLst>
        </pc:spChg>
      </pc:sldChg>
      <pc:sldChg chg="modSp del mod">
        <pc:chgData name="Vahid Farahmandian" userId="cd6732ace925dd6a" providerId="LiveId" clId="{3C63D20C-6A42-4936-9DD4-405631165C39}" dt="2021-08-12T09:10:36.762" v="384" actId="2696"/>
        <pc:sldMkLst>
          <pc:docMk/>
          <pc:sldMk cId="767648445" sldId="271"/>
        </pc:sldMkLst>
        <pc:spChg chg="mod">
          <ac:chgData name="Vahid Farahmandian" userId="cd6732ace925dd6a" providerId="LiveId" clId="{3C63D20C-6A42-4936-9DD4-405631165C39}" dt="2021-08-12T08:47:20.557" v="85"/>
          <ac:spMkLst>
            <pc:docMk/>
            <pc:sldMk cId="767648445" sldId="271"/>
            <ac:spMk id="2" creationId="{00000000-0000-0000-0000-000000000000}"/>
          </ac:spMkLst>
        </pc:spChg>
        <pc:spChg chg="mod">
          <ac:chgData name="Vahid Farahmandian" userId="cd6732ace925dd6a" providerId="LiveId" clId="{3C63D20C-6A42-4936-9DD4-405631165C39}" dt="2021-08-12T08:47:25.949" v="102" actId="113"/>
          <ac:spMkLst>
            <pc:docMk/>
            <pc:sldMk cId="767648445" sldId="271"/>
            <ac:spMk id="3" creationId="{00000000-0000-0000-0000-000000000000}"/>
          </ac:spMkLst>
        </pc:spChg>
      </pc:sldChg>
      <pc:sldChg chg="add">
        <pc:chgData name="Vahid Farahmandian" userId="cd6732ace925dd6a" providerId="LiveId" clId="{3C63D20C-6A42-4936-9DD4-405631165C39}" dt="2021-08-12T09:10:52.420" v="385"/>
        <pc:sldMkLst>
          <pc:docMk/>
          <pc:sldMk cId="1007285478" sldId="271"/>
        </pc:sldMkLst>
      </pc:sldChg>
      <pc:sldChg chg="ord">
        <pc:chgData name="Vahid Farahmandian" userId="cd6732ace925dd6a" providerId="LiveId" clId="{3C63D20C-6A42-4936-9DD4-405631165C39}" dt="2021-08-12T08:36:17.056" v="13"/>
        <pc:sldMkLst>
          <pc:docMk/>
          <pc:sldMk cId="4093006258" sldId="280"/>
        </pc:sldMkLst>
      </pc:sldChg>
      <pc:sldChg chg="delSp modSp add del mod">
        <pc:chgData name="Vahid Farahmandian" userId="cd6732ace925dd6a" providerId="LiveId" clId="{3C63D20C-6A42-4936-9DD4-405631165C39}" dt="2021-08-12T08:35:58.464" v="11" actId="47"/>
        <pc:sldMkLst>
          <pc:docMk/>
          <pc:sldMk cId="734133047" sldId="291"/>
        </pc:sldMkLst>
        <pc:spChg chg="mod">
          <ac:chgData name="Vahid Farahmandian" userId="cd6732ace925dd6a" providerId="LiveId" clId="{3C63D20C-6A42-4936-9DD4-405631165C39}" dt="2021-08-12T08:35:03.465" v="10" actId="113"/>
          <ac:spMkLst>
            <pc:docMk/>
            <pc:sldMk cId="734133047" sldId="291"/>
            <ac:spMk id="3" creationId="{00000000-0000-0000-0000-000000000000}"/>
          </ac:spMkLst>
        </pc:spChg>
        <pc:picChg chg="del">
          <ac:chgData name="Vahid Farahmandian" userId="cd6732ace925dd6a" providerId="LiveId" clId="{3C63D20C-6A42-4936-9DD4-405631165C39}" dt="2021-08-12T08:34:55.725" v="3" actId="478"/>
          <ac:picMkLst>
            <pc:docMk/>
            <pc:sldMk cId="734133047" sldId="291"/>
            <ac:picMk id="7" creationId="{A863891F-91A2-4E73-9AA9-EE8C60B521E7}"/>
          </ac:picMkLst>
        </pc:picChg>
      </pc:sldChg>
      <pc:sldChg chg="addSp delSp modSp add mod">
        <pc:chgData name="Vahid Farahmandian" userId="cd6732ace925dd6a" providerId="LiveId" clId="{3C63D20C-6A42-4936-9DD4-405631165C39}" dt="2021-08-12T08:42:53.466" v="77" actId="1076"/>
        <pc:sldMkLst>
          <pc:docMk/>
          <pc:sldMk cId="3276050737" sldId="291"/>
        </pc:sldMkLst>
        <pc:spChg chg="mod">
          <ac:chgData name="Vahid Farahmandian" userId="cd6732ace925dd6a" providerId="LiveId" clId="{3C63D20C-6A42-4936-9DD4-405631165C39}" dt="2021-08-12T08:42:49.411" v="75" actId="14100"/>
          <ac:spMkLst>
            <pc:docMk/>
            <pc:sldMk cId="3276050737" sldId="291"/>
            <ac:spMk id="3" creationId="{00000000-0000-0000-0000-000000000000}"/>
          </ac:spMkLst>
        </pc:spChg>
        <pc:picChg chg="add mod">
          <ac:chgData name="Vahid Farahmandian" userId="cd6732ace925dd6a" providerId="LiveId" clId="{3C63D20C-6A42-4936-9DD4-405631165C39}" dt="2021-08-12T08:42:53.466" v="77" actId="1076"/>
          <ac:picMkLst>
            <pc:docMk/>
            <pc:sldMk cId="3276050737" sldId="291"/>
            <ac:picMk id="4" creationId="{AADCE77D-7E3C-438D-AB4A-F49F5FFD0158}"/>
          </ac:picMkLst>
        </pc:picChg>
        <pc:picChg chg="del">
          <ac:chgData name="Vahid Farahmandian" userId="cd6732ace925dd6a" providerId="LiveId" clId="{3C63D20C-6A42-4936-9DD4-405631165C39}" dt="2021-08-12T08:37:06.489" v="32" actId="478"/>
          <ac:picMkLst>
            <pc:docMk/>
            <pc:sldMk cId="3276050737" sldId="291"/>
            <ac:picMk id="7" creationId="{A863891F-91A2-4E73-9AA9-EE8C60B521E7}"/>
          </ac:picMkLst>
        </pc:picChg>
      </pc:sldChg>
      <pc:sldChg chg="addSp delSp modSp add mod">
        <pc:chgData name="Vahid Farahmandian" userId="cd6732ace925dd6a" providerId="LiveId" clId="{3C63D20C-6A42-4936-9DD4-405631165C39}" dt="2021-08-12T08:45:47.565" v="83" actId="1076"/>
        <pc:sldMkLst>
          <pc:docMk/>
          <pc:sldMk cId="1915945251" sldId="292"/>
        </pc:sldMkLst>
        <pc:spChg chg="mod">
          <ac:chgData name="Vahid Farahmandian" userId="cd6732ace925dd6a" providerId="LiveId" clId="{3C63D20C-6A42-4936-9DD4-405631165C39}" dt="2021-08-12T08:41:42.616" v="71" actId="20577"/>
          <ac:spMkLst>
            <pc:docMk/>
            <pc:sldMk cId="1915945251" sldId="292"/>
            <ac:spMk id="3" creationId="{00000000-0000-0000-0000-000000000000}"/>
          </ac:spMkLst>
        </pc:spChg>
        <pc:picChg chg="del">
          <ac:chgData name="Vahid Farahmandian" userId="cd6732ace925dd6a" providerId="LiveId" clId="{3C63D20C-6A42-4936-9DD4-405631165C39}" dt="2021-08-12T08:40:37.757" v="46" actId="478"/>
          <ac:picMkLst>
            <pc:docMk/>
            <pc:sldMk cId="1915945251" sldId="292"/>
            <ac:picMk id="4" creationId="{AADCE77D-7E3C-438D-AB4A-F49F5FFD0158}"/>
          </ac:picMkLst>
        </pc:picChg>
        <pc:picChg chg="add mod">
          <ac:chgData name="Vahid Farahmandian" userId="cd6732ace925dd6a" providerId="LiveId" clId="{3C63D20C-6A42-4936-9DD4-405631165C39}" dt="2021-08-12T08:45:47.565" v="83" actId="1076"/>
          <ac:picMkLst>
            <pc:docMk/>
            <pc:sldMk cId="1915945251" sldId="292"/>
            <ac:picMk id="6" creationId="{0C594B21-26AC-49B0-BB42-E03A938447B8}"/>
          </ac:picMkLst>
        </pc:picChg>
      </pc:sldChg>
      <pc:sldChg chg="modSp add del mod">
        <pc:chgData name="Vahid Farahmandian" userId="cd6732ace925dd6a" providerId="LiveId" clId="{3C63D20C-6A42-4936-9DD4-405631165C39}" dt="2021-08-12T09:10:36.762" v="384" actId="2696"/>
        <pc:sldMkLst>
          <pc:docMk/>
          <pc:sldMk cId="749535249" sldId="293"/>
        </pc:sldMkLst>
        <pc:spChg chg="mod">
          <ac:chgData name="Vahid Farahmandian" userId="cd6732ace925dd6a" providerId="LiveId" clId="{3C63D20C-6A42-4936-9DD4-405631165C39}" dt="2021-08-12T09:10:23.030" v="383"/>
          <ac:spMkLst>
            <pc:docMk/>
            <pc:sldMk cId="749535249" sldId="293"/>
            <ac:spMk id="3" creationId="{00000000-0000-0000-0000-000000000000}"/>
          </ac:spMkLst>
        </pc:spChg>
      </pc:sldChg>
      <pc:sldChg chg="add">
        <pc:chgData name="Vahid Farahmandian" userId="cd6732ace925dd6a" providerId="LiveId" clId="{3C63D20C-6A42-4936-9DD4-405631165C39}" dt="2021-08-12T09:10:52.420" v="385"/>
        <pc:sldMkLst>
          <pc:docMk/>
          <pc:sldMk cId="2047112241" sldId="293"/>
        </pc:sldMkLst>
      </pc:sldChg>
      <pc:sldChg chg="modSp add del mod">
        <pc:chgData name="Vahid Farahmandian" userId="cd6732ace925dd6a" providerId="LiveId" clId="{3C63D20C-6A42-4936-9DD4-405631165C39}" dt="2021-08-12T09:10:36.762" v="384" actId="2696"/>
        <pc:sldMkLst>
          <pc:docMk/>
          <pc:sldMk cId="1313730908" sldId="294"/>
        </pc:sldMkLst>
        <pc:spChg chg="mod">
          <ac:chgData name="Vahid Farahmandian" userId="cd6732ace925dd6a" providerId="LiveId" clId="{3C63D20C-6A42-4936-9DD4-405631165C39}" dt="2021-08-12T08:51:10.026" v="154"/>
          <ac:spMkLst>
            <pc:docMk/>
            <pc:sldMk cId="1313730908" sldId="294"/>
            <ac:spMk id="2" creationId="{00000000-0000-0000-0000-000000000000}"/>
          </ac:spMkLst>
        </pc:spChg>
        <pc:spChg chg="mod">
          <ac:chgData name="Vahid Farahmandian" userId="cd6732ace925dd6a" providerId="LiveId" clId="{3C63D20C-6A42-4936-9DD4-405631165C39}" dt="2021-08-12T08:54:36.306" v="247" actId="20577"/>
          <ac:spMkLst>
            <pc:docMk/>
            <pc:sldMk cId="1313730908" sldId="294"/>
            <ac:spMk id="3" creationId="{00000000-0000-0000-0000-000000000000}"/>
          </ac:spMkLst>
        </pc:spChg>
      </pc:sldChg>
      <pc:sldChg chg="add">
        <pc:chgData name="Vahid Farahmandian" userId="cd6732ace925dd6a" providerId="LiveId" clId="{3C63D20C-6A42-4936-9DD4-405631165C39}" dt="2021-08-12T09:10:52.420" v="385"/>
        <pc:sldMkLst>
          <pc:docMk/>
          <pc:sldMk cId="2184806306" sldId="294"/>
        </pc:sldMkLst>
      </pc:sldChg>
      <pc:sldChg chg="modSp add mod">
        <pc:chgData name="Vahid Farahmandian" userId="cd6732ace925dd6a" providerId="LiveId" clId="{3C63D20C-6A42-4936-9DD4-405631165C39}" dt="2021-08-12T09:11:35.863" v="391" actId="15"/>
        <pc:sldMkLst>
          <pc:docMk/>
          <pc:sldMk cId="605000623" sldId="295"/>
        </pc:sldMkLst>
        <pc:spChg chg="mod">
          <ac:chgData name="Vahid Farahmandian" userId="cd6732ace925dd6a" providerId="LiveId" clId="{3C63D20C-6A42-4936-9DD4-405631165C39}" dt="2021-08-12T09:11:35.863" v="391" actId="15"/>
          <ac:spMkLst>
            <pc:docMk/>
            <pc:sldMk cId="605000623" sldId="295"/>
            <ac:spMk id="3" creationId="{00000000-0000-0000-0000-000000000000}"/>
          </ac:spMkLst>
        </pc:spChg>
      </pc:sldChg>
      <pc:sldChg chg="modSp add del mod">
        <pc:chgData name="Vahid Farahmandian" userId="cd6732ace925dd6a" providerId="LiveId" clId="{3C63D20C-6A42-4936-9DD4-405631165C39}" dt="2021-08-12T09:10:36.762" v="384" actId="2696"/>
        <pc:sldMkLst>
          <pc:docMk/>
          <pc:sldMk cId="2857331442" sldId="295"/>
        </pc:sldMkLst>
        <pc:spChg chg="mod">
          <ac:chgData name="Vahid Farahmandian" userId="cd6732ace925dd6a" providerId="LiveId" clId="{3C63D20C-6A42-4936-9DD4-405631165C39}" dt="2021-08-12T09:01:08.111" v="297" actId="20577"/>
          <ac:spMkLst>
            <pc:docMk/>
            <pc:sldMk cId="2857331442" sldId="295"/>
            <ac:spMk id="3" creationId="{00000000-0000-0000-0000-000000000000}"/>
          </ac:spMkLst>
        </pc:spChg>
      </pc:sldChg>
      <pc:sldChg chg="modSp add del mod">
        <pc:chgData name="Vahid Farahmandian" userId="cd6732ace925dd6a" providerId="LiveId" clId="{3C63D20C-6A42-4936-9DD4-405631165C39}" dt="2021-08-12T09:10:36.762" v="384" actId="2696"/>
        <pc:sldMkLst>
          <pc:docMk/>
          <pc:sldMk cId="2246078187" sldId="296"/>
        </pc:sldMkLst>
        <pc:spChg chg="mod">
          <ac:chgData name="Vahid Farahmandian" userId="cd6732ace925dd6a" providerId="LiveId" clId="{3C63D20C-6A42-4936-9DD4-405631165C39}" dt="2021-08-12T09:01:30.567" v="299"/>
          <ac:spMkLst>
            <pc:docMk/>
            <pc:sldMk cId="2246078187" sldId="296"/>
            <ac:spMk id="2" creationId="{00000000-0000-0000-0000-000000000000}"/>
          </ac:spMkLst>
        </pc:spChg>
        <pc:spChg chg="mod">
          <ac:chgData name="Vahid Farahmandian" userId="cd6732ace925dd6a" providerId="LiveId" clId="{3C63D20C-6A42-4936-9DD4-405631165C39}" dt="2021-08-12T09:07:09.718" v="338" actId="20577"/>
          <ac:spMkLst>
            <pc:docMk/>
            <pc:sldMk cId="2246078187" sldId="296"/>
            <ac:spMk id="3" creationId="{00000000-0000-0000-0000-000000000000}"/>
          </ac:spMkLst>
        </pc:spChg>
      </pc:sldChg>
      <pc:sldChg chg="modSp add mod">
        <pc:chgData name="Vahid Farahmandian" userId="cd6732ace925dd6a" providerId="LiveId" clId="{3C63D20C-6A42-4936-9DD4-405631165C39}" dt="2021-08-12T09:11:43.677" v="396" actId="15"/>
        <pc:sldMkLst>
          <pc:docMk/>
          <pc:sldMk cId="2805024190" sldId="296"/>
        </pc:sldMkLst>
        <pc:spChg chg="mod">
          <ac:chgData name="Vahid Farahmandian" userId="cd6732ace925dd6a" providerId="LiveId" clId="{3C63D20C-6A42-4936-9DD4-405631165C39}" dt="2021-08-12T09:11:43.677" v="396" actId="15"/>
          <ac:spMkLst>
            <pc:docMk/>
            <pc:sldMk cId="2805024190" sldId="296"/>
            <ac:spMk id="3" creationId="{00000000-0000-0000-0000-000000000000}"/>
          </ac:spMkLst>
        </pc:spChg>
      </pc:sldChg>
      <pc:sldChg chg="modSp add del mod">
        <pc:chgData name="Vahid Farahmandian" userId="cd6732ace925dd6a" providerId="LiveId" clId="{3C63D20C-6A42-4936-9DD4-405631165C39}" dt="2021-08-12T09:10:36.762" v="384" actId="2696"/>
        <pc:sldMkLst>
          <pc:docMk/>
          <pc:sldMk cId="401981070" sldId="297"/>
        </pc:sldMkLst>
        <pc:spChg chg="mod">
          <ac:chgData name="Vahid Farahmandian" userId="cd6732ace925dd6a" providerId="LiveId" clId="{3C63D20C-6A42-4936-9DD4-405631165C39}" dt="2021-08-12T09:10:04.518" v="381" actId="115"/>
          <ac:spMkLst>
            <pc:docMk/>
            <pc:sldMk cId="401981070" sldId="297"/>
            <ac:spMk id="3" creationId="{00000000-0000-0000-0000-000000000000}"/>
          </ac:spMkLst>
        </pc:spChg>
      </pc:sldChg>
      <pc:sldChg chg="add">
        <pc:chgData name="Vahid Farahmandian" userId="cd6732ace925dd6a" providerId="LiveId" clId="{3C63D20C-6A42-4936-9DD4-405631165C39}" dt="2021-08-12T09:10:52.420" v="385"/>
        <pc:sldMkLst>
          <pc:docMk/>
          <pc:sldMk cId="3738760675" sldId="297"/>
        </pc:sldMkLst>
      </pc:sldChg>
      <pc:sldChg chg="modSp add mod">
        <pc:chgData name="Vahid Farahmandian" userId="cd6732ace925dd6a" providerId="LiveId" clId="{3C63D20C-6A42-4936-9DD4-405631165C39}" dt="2021-08-12T09:18:42.249" v="464" actId="20577"/>
        <pc:sldMkLst>
          <pc:docMk/>
          <pc:sldMk cId="2205044150" sldId="298"/>
        </pc:sldMkLst>
        <pc:spChg chg="mod">
          <ac:chgData name="Vahid Farahmandian" userId="cd6732ace925dd6a" providerId="LiveId" clId="{3C63D20C-6A42-4936-9DD4-405631165C39}" dt="2021-08-12T09:18:42.249" v="464" actId="20577"/>
          <ac:spMkLst>
            <pc:docMk/>
            <pc:sldMk cId="2205044150" sldId="298"/>
            <ac:spMk id="3" creationId="{00000000-0000-0000-0000-000000000000}"/>
          </ac:spMkLst>
        </pc:spChg>
      </pc:sldChg>
      <pc:sldChg chg="modSp add mod">
        <pc:chgData name="Vahid Farahmandian" userId="cd6732ace925dd6a" providerId="LiveId" clId="{3C63D20C-6A42-4936-9DD4-405631165C39}" dt="2021-08-12T09:22:50.358" v="517" actId="20577"/>
        <pc:sldMkLst>
          <pc:docMk/>
          <pc:sldMk cId="138164260" sldId="299"/>
        </pc:sldMkLst>
        <pc:spChg chg="mod">
          <ac:chgData name="Vahid Farahmandian" userId="cd6732ace925dd6a" providerId="LiveId" clId="{3C63D20C-6A42-4936-9DD4-405631165C39}" dt="2021-08-12T09:19:35.131" v="485" actId="20577"/>
          <ac:spMkLst>
            <pc:docMk/>
            <pc:sldMk cId="138164260" sldId="299"/>
            <ac:spMk id="2" creationId="{00000000-0000-0000-0000-000000000000}"/>
          </ac:spMkLst>
        </pc:spChg>
        <pc:spChg chg="mod">
          <ac:chgData name="Vahid Farahmandian" userId="cd6732ace925dd6a" providerId="LiveId" clId="{3C63D20C-6A42-4936-9DD4-405631165C39}" dt="2021-08-12T09:22:50.358" v="517" actId="20577"/>
          <ac:spMkLst>
            <pc:docMk/>
            <pc:sldMk cId="138164260" sldId="299"/>
            <ac:spMk id="3" creationId="{00000000-0000-0000-0000-000000000000}"/>
          </ac:spMkLst>
        </pc:spChg>
      </pc:sldChg>
      <pc:sldChg chg="addSp delSp modSp add mod">
        <pc:chgData name="Vahid Farahmandian" userId="cd6732ace925dd6a" providerId="LiveId" clId="{3C63D20C-6A42-4936-9DD4-405631165C39}" dt="2021-08-12T09:28:15.369" v="558" actId="14100"/>
        <pc:sldMkLst>
          <pc:docMk/>
          <pc:sldMk cId="3103880390" sldId="300"/>
        </pc:sldMkLst>
        <pc:spChg chg="mod">
          <ac:chgData name="Vahid Farahmandian" userId="cd6732ace925dd6a" providerId="LiveId" clId="{3C63D20C-6A42-4936-9DD4-405631165C39}" dt="2021-08-12T09:26:48.039" v="554" actId="20577"/>
          <ac:spMkLst>
            <pc:docMk/>
            <pc:sldMk cId="3103880390" sldId="300"/>
            <ac:spMk id="3" creationId="{00000000-0000-0000-0000-000000000000}"/>
          </ac:spMkLst>
        </pc:spChg>
        <pc:picChg chg="add del">
          <ac:chgData name="Vahid Farahmandian" userId="cd6732ace925dd6a" providerId="LiveId" clId="{3C63D20C-6A42-4936-9DD4-405631165C39}" dt="2021-08-12T09:23:07.967" v="520"/>
          <ac:picMkLst>
            <pc:docMk/>
            <pc:sldMk cId="3103880390" sldId="300"/>
            <ac:picMk id="5" creationId="{E2645573-CB0B-4E58-9FFC-1D072D05E8AB}"/>
          </ac:picMkLst>
        </pc:picChg>
        <pc:picChg chg="add mod">
          <ac:chgData name="Vahid Farahmandian" userId="cd6732ace925dd6a" providerId="LiveId" clId="{3C63D20C-6A42-4936-9DD4-405631165C39}" dt="2021-08-12T09:28:15.369" v="558" actId="14100"/>
          <ac:picMkLst>
            <pc:docMk/>
            <pc:sldMk cId="3103880390" sldId="300"/>
            <ac:picMk id="6" creationId="{8055277B-AEAA-4A4E-8939-A1F6FD928813}"/>
          </ac:picMkLst>
        </pc:picChg>
      </pc:sldChg>
      <pc:sldChg chg="addSp delSp modSp add mod">
        <pc:chgData name="Vahid Farahmandian" userId="cd6732ace925dd6a" providerId="LiveId" clId="{3C63D20C-6A42-4936-9DD4-405631165C39}" dt="2022-04-20T15:06:34.482" v="953" actId="20577"/>
        <pc:sldMkLst>
          <pc:docMk/>
          <pc:sldMk cId="913639590" sldId="301"/>
        </pc:sldMkLst>
        <pc:spChg chg="mod">
          <ac:chgData name="Vahid Farahmandian" userId="cd6732ace925dd6a" providerId="LiveId" clId="{3C63D20C-6A42-4936-9DD4-405631165C39}" dt="2022-04-20T15:03:28.864" v="906" actId="6549"/>
          <ac:spMkLst>
            <pc:docMk/>
            <pc:sldMk cId="913639590" sldId="301"/>
            <ac:spMk id="2" creationId="{00000000-0000-0000-0000-000000000000}"/>
          </ac:spMkLst>
        </pc:spChg>
        <pc:spChg chg="mod">
          <ac:chgData name="Vahid Farahmandian" userId="cd6732ace925dd6a" providerId="LiveId" clId="{3C63D20C-6A42-4936-9DD4-405631165C39}" dt="2022-04-20T15:06:34.482" v="953" actId="20577"/>
          <ac:spMkLst>
            <pc:docMk/>
            <pc:sldMk cId="913639590" sldId="301"/>
            <ac:spMk id="3" creationId="{00000000-0000-0000-0000-000000000000}"/>
          </ac:spMkLst>
        </pc:spChg>
        <pc:picChg chg="del">
          <ac:chgData name="Vahid Farahmandian" userId="cd6732ace925dd6a" providerId="LiveId" clId="{3C63D20C-6A42-4936-9DD4-405631165C39}" dt="2022-04-20T15:03:36.614" v="915" actId="478"/>
          <ac:picMkLst>
            <pc:docMk/>
            <pc:sldMk cId="913639590" sldId="301"/>
            <ac:picMk id="4" creationId="{66152CD6-2E47-4B62-A42F-686BA24CE671}"/>
          </ac:picMkLst>
        </pc:picChg>
        <pc:picChg chg="add mod">
          <ac:chgData name="Vahid Farahmandian" userId="cd6732ace925dd6a" providerId="LiveId" clId="{3C63D20C-6A42-4936-9DD4-405631165C39}" dt="2022-04-20T15:04:37.965" v="928" actId="1076"/>
          <ac:picMkLst>
            <pc:docMk/>
            <pc:sldMk cId="913639590" sldId="301"/>
            <ac:picMk id="6" creationId="{77BFD1E1-A5C3-4454-9D5A-1B39AC6F1DBF}"/>
          </ac:picMkLst>
        </pc:picChg>
      </pc:sldChg>
      <pc:sldChg chg="addSp delSp modSp add del mod">
        <pc:chgData name="Vahid Farahmandian" userId="cd6732ace925dd6a" providerId="LiveId" clId="{3C63D20C-6A42-4936-9DD4-405631165C39}" dt="2021-08-24T14:52:50.327" v="887" actId="47"/>
        <pc:sldMkLst>
          <pc:docMk/>
          <pc:sldMk cId="2578955013" sldId="301"/>
        </pc:sldMkLst>
        <pc:spChg chg="mod">
          <ac:chgData name="Vahid Farahmandian" userId="cd6732ace925dd6a" providerId="LiveId" clId="{3C63D20C-6A42-4936-9DD4-405631165C39}" dt="2021-08-24T13:57:50.873" v="572" actId="20577"/>
          <ac:spMkLst>
            <pc:docMk/>
            <pc:sldMk cId="2578955013" sldId="301"/>
            <ac:spMk id="2" creationId="{00000000-0000-0000-0000-000000000000}"/>
          </ac:spMkLst>
        </pc:spChg>
        <pc:spChg chg="mod">
          <ac:chgData name="Vahid Farahmandian" userId="cd6732ace925dd6a" providerId="LiveId" clId="{3C63D20C-6A42-4936-9DD4-405631165C39}" dt="2021-08-24T13:59:13.935" v="595" actId="20577"/>
          <ac:spMkLst>
            <pc:docMk/>
            <pc:sldMk cId="2578955013" sldId="301"/>
            <ac:spMk id="3" creationId="{00000000-0000-0000-0000-000000000000}"/>
          </ac:spMkLst>
        </pc:spChg>
        <pc:picChg chg="del">
          <ac:chgData name="Vahid Farahmandian" userId="cd6732ace925dd6a" providerId="LiveId" clId="{3C63D20C-6A42-4936-9DD4-405631165C39}" dt="2021-08-24T13:58:54.533" v="573" actId="478"/>
          <ac:picMkLst>
            <pc:docMk/>
            <pc:sldMk cId="2578955013" sldId="301"/>
            <ac:picMk id="4" creationId="{FE264D04-C5C8-475C-909D-6C42EC8E735E}"/>
          </ac:picMkLst>
        </pc:picChg>
        <pc:picChg chg="add mod">
          <ac:chgData name="Vahid Farahmandian" userId="cd6732ace925dd6a" providerId="LiveId" clId="{3C63D20C-6A42-4936-9DD4-405631165C39}" dt="2021-08-24T14:01:01.348" v="598" actId="1076"/>
          <ac:picMkLst>
            <pc:docMk/>
            <pc:sldMk cId="2578955013" sldId="301"/>
            <ac:picMk id="6" creationId="{79022C66-97B9-4C5F-A4D8-DCC8B175C7DE}"/>
          </ac:picMkLst>
        </pc:picChg>
      </pc:sldChg>
      <pc:sldChg chg="addSp delSp modSp add mod">
        <pc:chgData name="Vahid Farahmandian" userId="cd6732ace925dd6a" providerId="LiveId" clId="{3C63D20C-6A42-4936-9DD4-405631165C39}" dt="2022-04-21T12:52:52.124" v="1668" actId="20577"/>
        <pc:sldMkLst>
          <pc:docMk/>
          <pc:sldMk cId="792841368" sldId="302"/>
        </pc:sldMkLst>
        <pc:spChg chg="mod">
          <ac:chgData name="Vahid Farahmandian" userId="cd6732ace925dd6a" providerId="LiveId" clId="{3C63D20C-6A42-4936-9DD4-405631165C39}" dt="2022-04-21T12:52:52.124" v="1668" actId="20577"/>
          <ac:spMkLst>
            <pc:docMk/>
            <pc:sldMk cId="792841368" sldId="302"/>
            <ac:spMk id="3" creationId="{00000000-0000-0000-0000-000000000000}"/>
          </ac:spMkLst>
        </pc:spChg>
        <pc:picChg chg="add mod">
          <ac:chgData name="Vahid Farahmandian" userId="cd6732ace925dd6a" providerId="LiveId" clId="{3C63D20C-6A42-4936-9DD4-405631165C39}" dt="2022-04-20T15:18:34.656" v="1149" actId="1076"/>
          <ac:picMkLst>
            <pc:docMk/>
            <pc:sldMk cId="792841368" sldId="302"/>
            <ac:picMk id="4" creationId="{54229ED0-A696-47ED-9CD7-194245565044}"/>
          </ac:picMkLst>
        </pc:picChg>
        <pc:picChg chg="del">
          <ac:chgData name="Vahid Farahmandian" userId="cd6732ace925dd6a" providerId="LiveId" clId="{3C63D20C-6A42-4936-9DD4-405631165C39}" dt="2022-04-20T15:06:25.860" v="951" actId="478"/>
          <ac:picMkLst>
            <pc:docMk/>
            <pc:sldMk cId="792841368" sldId="302"/>
            <ac:picMk id="6" creationId="{77BFD1E1-A5C3-4454-9D5A-1B39AC6F1DBF}"/>
          </ac:picMkLst>
        </pc:picChg>
      </pc:sldChg>
      <pc:sldChg chg="delSp modSp add del mod">
        <pc:chgData name="Vahid Farahmandian" userId="cd6732ace925dd6a" providerId="LiveId" clId="{3C63D20C-6A42-4936-9DD4-405631165C39}" dt="2021-08-24T14:52:50.327" v="887" actId="47"/>
        <pc:sldMkLst>
          <pc:docMk/>
          <pc:sldMk cId="1360599317" sldId="302"/>
        </pc:sldMkLst>
        <pc:spChg chg="mod">
          <ac:chgData name="Vahid Farahmandian" userId="cd6732ace925dd6a" providerId="LiveId" clId="{3C63D20C-6A42-4936-9DD4-405631165C39}" dt="2021-08-24T14:09:18.085" v="604" actId="27636"/>
          <ac:spMkLst>
            <pc:docMk/>
            <pc:sldMk cId="1360599317" sldId="302"/>
            <ac:spMk id="2" creationId="{00000000-0000-0000-0000-000000000000}"/>
          </ac:spMkLst>
        </pc:spChg>
        <pc:spChg chg="mod">
          <ac:chgData name="Vahid Farahmandian" userId="cd6732ace925dd6a" providerId="LiveId" clId="{3C63D20C-6A42-4936-9DD4-405631165C39}" dt="2021-08-24T14:23:35.386" v="886" actId="113"/>
          <ac:spMkLst>
            <pc:docMk/>
            <pc:sldMk cId="1360599317" sldId="302"/>
            <ac:spMk id="3" creationId="{00000000-0000-0000-0000-000000000000}"/>
          </ac:spMkLst>
        </pc:spChg>
        <pc:picChg chg="del">
          <ac:chgData name="Vahid Farahmandian" userId="cd6732ace925dd6a" providerId="LiveId" clId="{3C63D20C-6A42-4936-9DD4-405631165C39}" dt="2021-08-24T14:09:31.098" v="606" actId="478"/>
          <ac:picMkLst>
            <pc:docMk/>
            <pc:sldMk cId="1360599317" sldId="302"/>
            <ac:picMk id="6" creationId="{79022C66-97B9-4C5F-A4D8-DCC8B175C7DE}"/>
          </ac:picMkLst>
        </pc:picChg>
      </pc:sldChg>
      <pc:sldChg chg="addSp delSp modSp add mod">
        <pc:chgData name="Vahid Farahmandian" userId="cd6732ace925dd6a" providerId="LiveId" clId="{3C63D20C-6A42-4936-9DD4-405631165C39}" dt="2022-04-20T15:25:58.706" v="1190" actId="14"/>
        <pc:sldMkLst>
          <pc:docMk/>
          <pc:sldMk cId="4069429093" sldId="303"/>
        </pc:sldMkLst>
        <pc:spChg chg="mod">
          <ac:chgData name="Vahid Farahmandian" userId="cd6732ace925dd6a" providerId="LiveId" clId="{3C63D20C-6A42-4936-9DD4-405631165C39}" dt="2022-04-20T15:25:58.706" v="1190" actId="14"/>
          <ac:spMkLst>
            <pc:docMk/>
            <pc:sldMk cId="4069429093" sldId="303"/>
            <ac:spMk id="3" creationId="{00000000-0000-0000-0000-000000000000}"/>
          </ac:spMkLst>
        </pc:spChg>
        <pc:picChg chg="del">
          <ac:chgData name="Vahid Farahmandian" userId="cd6732ace925dd6a" providerId="LiveId" clId="{3C63D20C-6A42-4936-9DD4-405631165C39}" dt="2022-04-20T15:19:30.795" v="1155" actId="478"/>
          <ac:picMkLst>
            <pc:docMk/>
            <pc:sldMk cId="4069429093" sldId="303"/>
            <ac:picMk id="4" creationId="{54229ED0-A696-47ED-9CD7-194245565044}"/>
          </ac:picMkLst>
        </pc:picChg>
        <pc:picChg chg="add mod">
          <ac:chgData name="Vahid Farahmandian" userId="cd6732ace925dd6a" providerId="LiveId" clId="{3C63D20C-6A42-4936-9DD4-405631165C39}" dt="2022-04-20T15:25:31.368" v="1185" actId="1076"/>
          <ac:picMkLst>
            <pc:docMk/>
            <pc:sldMk cId="4069429093" sldId="303"/>
            <ac:picMk id="6" creationId="{8E90E121-5143-4D76-A061-17FE147F609F}"/>
          </ac:picMkLst>
        </pc:picChg>
      </pc:sldChg>
      <pc:sldChg chg="addSp delSp modSp add mod">
        <pc:chgData name="Vahid Farahmandian" userId="cd6732ace925dd6a" providerId="LiveId" clId="{3C63D20C-6A42-4936-9DD4-405631165C39}" dt="2022-04-20T15:29:38.460" v="1200" actId="1076"/>
        <pc:sldMkLst>
          <pc:docMk/>
          <pc:sldMk cId="3598781253" sldId="304"/>
        </pc:sldMkLst>
        <pc:spChg chg="mod">
          <ac:chgData name="Vahid Farahmandian" userId="cd6732ace925dd6a" providerId="LiveId" clId="{3C63D20C-6A42-4936-9DD4-405631165C39}" dt="2022-04-20T15:27:48.080" v="1196" actId="20577"/>
          <ac:spMkLst>
            <pc:docMk/>
            <pc:sldMk cId="3598781253" sldId="304"/>
            <ac:spMk id="3" creationId="{00000000-0000-0000-0000-000000000000}"/>
          </ac:spMkLst>
        </pc:spChg>
        <pc:picChg chg="add mod">
          <ac:chgData name="Vahid Farahmandian" userId="cd6732ace925dd6a" providerId="LiveId" clId="{3C63D20C-6A42-4936-9DD4-405631165C39}" dt="2022-04-20T15:29:38.460" v="1200" actId="1076"/>
          <ac:picMkLst>
            <pc:docMk/>
            <pc:sldMk cId="3598781253" sldId="304"/>
            <ac:picMk id="4" creationId="{F4128C9F-3ED0-48D4-9B7F-6FC84A9E3772}"/>
          </ac:picMkLst>
        </pc:picChg>
        <pc:picChg chg="del">
          <ac:chgData name="Vahid Farahmandian" userId="cd6732ace925dd6a" providerId="LiveId" clId="{3C63D20C-6A42-4936-9DD4-405631165C39}" dt="2022-04-20T15:25:38.738" v="1187" actId="478"/>
          <ac:picMkLst>
            <pc:docMk/>
            <pc:sldMk cId="3598781253" sldId="304"/>
            <ac:picMk id="6" creationId="{8E90E121-5143-4D76-A061-17FE147F609F}"/>
          </ac:picMkLst>
        </pc:picChg>
      </pc:sldChg>
      <pc:sldChg chg="addSp delSp modSp add mod">
        <pc:chgData name="Vahid Farahmandian" userId="cd6732ace925dd6a" providerId="LiveId" clId="{3C63D20C-6A42-4936-9DD4-405631165C39}" dt="2022-04-20T15:35:25.596" v="1227" actId="1076"/>
        <pc:sldMkLst>
          <pc:docMk/>
          <pc:sldMk cId="1160938194" sldId="305"/>
        </pc:sldMkLst>
        <pc:spChg chg="mod">
          <ac:chgData name="Vahid Farahmandian" userId="cd6732ace925dd6a" providerId="LiveId" clId="{3C63D20C-6A42-4936-9DD4-405631165C39}" dt="2022-04-20T15:34:55.047" v="1225" actId="20577"/>
          <ac:spMkLst>
            <pc:docMk/>
            <pc:sldMk cId="1160938194" sldId="305"/>
            <ac:spMk id="3" creationId="{00000000-0000-0000-0000-000000000000}"/>
          </ac:spMkLst>
        </pc:spChg>
        <pc:picChg chg="del">
          <ac:chgData name="Vahid Farahmandian" userId="cd6732ace925dd6a" providerId="LiveId" clId="{3C63D20C-6A42-4936-9DD4-405631165C39}" dt="2022-04-20T15:30:59.657" v="1204" actId="478"/>
          <ac:picMkLst>
            <pc:docMk/>
            <pc:sldMk cId="1160938194" sldId="305"/>
            <ac:picMk id="4" creationId="{F4128C9F-3ED0-48D4-9B7F-6FC84A9E3772}"/>
          </ac:picMkLst>
        </pc:picChg>
        <pc:picChg chg="add mod">
          <ac:chgData name="Vahid Farahmandian" userId="cd6732ace925dd6a" providerId="LiveId" clId="{3C63D20C-6A42-4936-9DD4-405631165C39}" dt="2022-04-20T15:35:25.596" v="1227" actId="1076"/>
          <ac:picMkLst>
            <pc:docMk/>
            <pc:sldMk cId="1160938194" sldId="305"/>
            <ac:picMk id="6" creationId="{F29108DE-3CA1-47B9-8D90-83478869B3F0}"/>
          </ac:picMkLst>
        </pc:picChg>
      </pc:sldChg>
      <pc:sldChg chg="addSp delSp modSp add mod">
        <pc:chgData name="Vahid Farahmandian" userId="cd6732ace925dd6a" providerId="LiveId" clId="{3C63D20C-6A42-4936-9DD4-405631165C39}" dt="2022-04-20T15:48:44.729" v="1493" actId="14100"/>
        <pc:sldMkLst>
          <pc:docMk/>
          <pc:sldMk cId="2799942858" sldId="306"/>
        </pc:sldMkLst>
        <pc:spChg chg="mod">
          <ac:chgData name="Vahid Farahmandian" userId="cd6732ace925dd6a" providerId="LiveId" clId="{3C63D20C-6A42-4936-9DD4-405631165C39}" dt="2022-04-20T15:37:38.854" v="1243" actId="20577"/>
          <ac:spMkLst>
            <pc:docMk/>
            <pc:sldMk cId="2799942858" sldId="306"/>
            <ac:spMk id="2" creationId="{00000000-0000-0000-0000-000000000000}"/>
          </ac:spMkLst>
        </pc:spChg>
        <pc:spChg chg="mod">
          <ac:chgData name="Vahid Farahmandian" userId="cd6732ace925dd6a" providerId="LiveId" clId="{3C63D20C-6A42-4936-9DD4-405631165C39}" dt="2022-04-20T15:45:25.936" v="1480" actId="313"/>
          <ac:spMkLst>
            <pc:docMk/>
            <pc:sldMk cId="2799942858" sldId="306"/>
            <ac:spMk id="3" creationId="{00000000-0000-0000-0000-000000000000}"/>
          </ac:spMkLst>
        </pc:spChg>
        <pc:picChg chg="add mod">
          <ac:chgData name="Vahid Farahmandian" userId="cd6732ace925dd6a" providerId="LiveId" clId="{3C63D20C-6A42-4936-9DD4-405631165C39}" dt="2022-04-20T15:48:44.729" v="1493" actId="14100"/>
          <ac:picMkLst>
            <pc:docMk/>
            <pc:sldMk cId="2799942858" sldId="306"/>
            <ac:picMk id="4" creationId="{478EF901-4CCD-4BB1-8DE3-B6009E3AEC21}"/>
          </ac:picMkLst>
        </pc:picChg>
        <pc:picChg chg="del">
          <ac:chgData name="Vahid Farahmandian" userId="cd6732ace925dd6a" providerId="LiveId" clId="{3C63D20C-6A42-4936-9DD4-405631165C39}" dt="2022-04-20T15:37:47.799" v="1261" actId="478"/>
          <ac:picMkLst>
            <pc:docMk/>
            <pc:sldMk cId="2799942858" sldId="306"/>
            <ac:picMk id="5" creationId="{D4297836-1CC6-4B7F-A2A1-7CA1720BABEB}"/>
          </ac:picMkLst>
        </pc:picChg>
      </pc:sldChg>
      <pc:sldChg chg="addSp delSp modSp add mod">
        <pc:chgData name="Vahid Farahmandian" userId="cd6732ace925dd6a" providerId="LiveId" clId="{3C63D20C-6A42-4936-9DD4-405631165C39}" dt="2022-04-20T15:51:19.945" v="1515" actId="14100"/>
        <pc:sldMkLst>
          <pc:docMk/>
          <pc:sldMk cId="616866533" sldId="307"/>
        </pc:sldMkLst>
        <pc:spChg chg="mod">
          <ac:chgData name="Vahid Farahmandian" userId="cd6732ace925dd6a" providerId="LiveId" clId="{3C63D20C-6A42-4936-9DD4-405631165C39}" dt="2022-04-20T15:49:38.385" v="1510" actId="20577"/>
          <ac:spMkLst>
            <pc:docMk/>
            <pc:sldMk cId="616866533" sldId="307"/>
            <ac:spMk id="3" creationId="{00000000-0000-0000-0000-000000000000}"/>
          </ac:spMkLst>
        </pc:spChg>
        <pc:picChg chg="del">
          <ac:chgData name="Vahid Farahmandian" userId="cd6732ace925dd6a" providerId="LiveId" clId="{3C63D20C-6A42-4936-9DD4-405631165C39}" dt="2022-04-20T15:48:53.529" v="1495" actId="478"/>
          <ac:picMkLst>
            <pc:docMk/>
            <pc:sldMk cId="616866533" sldId="307"/>
            <ac:picMk id="4" creationId="{478EF901-4CCD-4BB1-8DE3-B6009E3AEC21}"/>
          </ac:picMkLst>
        </pc:picChg>
        <pc:picChg chg="add mod">
          <ac:chgData name="Vahid Farahmandian" userId="cd6732ace925dd6a" providerId="LiveId" clId="{3C63D20C-6A42-4936-9DD4-405631165C39}" dt="2022-04-20T15:51:19.945" v="1515" actId="14100"/>
          <ac:picMkLst>
            <pc:docMk/>
            <pc:sldMk cId="616866533" sldId="307"/>
            <ac:picMk id="5" creationId="{7E5EFF41-626A-469C-BBAF-AF112719BAEC}"/>
          </ac:picMkLst>
        </pc:picChg>
      </pc:sldChg>
      <pc:sldChg chg="delSp modSp add mod">
        <pc:chgData name="Vahid Farahmandian" userId="cd6732ace925dd6a" providerId="LiveId" clId="{3C63D20C-6A42-4936-9DD4-405631165C39}" dt="2022-04-20T15:53:32.218" v="1538" actId="20577"/>
        <pc:sldMkLst>
          <pc:docMk/>
          <pc:sldMk cId="1450781941" sldId="308"/>
        </pc:sldMkLst>
        <pc:spChg chg="mod">
          <ac:chgData name="Vahid Farahmandian" userId="cd6732ace925dd6a" providerId="LiveId" clId="{3C63D20C-6A42-4936-9DD4-405631165C39}" dt="2022-04-20T15:53:32.218" v="1538" actId="20577"/>
          <ac:spMkLst>
            <pc:docMk/>
            <pc:sldMk cId="1450781941" sldId="308"/>
            <ac:spMk id="3" creationId="{00000000-0000-0000-0000-000000000000}"/>
          </ac:spMkLst>
        </pc:spChg>
        <pc:picChg chg="del">
          <ac:chgData name="Vahid Farahmandian" userId="cd6732ace925dd6a" providerId="LiveId" clId="{3C63D20C-6A42-4936-9DD4-405631165C39}" dt="2022-04-20T15:51:34.270" v="1518" actId="478"/>
          <ac:picMkLst>
            <pc:docMk/>
            <pc:sldMk cId="1450781941" sldId="308"/>
            <ac:picMk id="5" creationId="{7E5EFF41-626A-469C-BBAF-AF112719BAEC}"/>
          </ac:picMkLst>
        </pc:picChg>
      </pc:sldChg>
      <pc:sldChg chg="addSp delSp modSp add mod">
        <pc:chgData name="Vahid Farahmandian" userId="cd6732ace925dd6a" providerId="LiveId" clId="{3C63D20C-6A42-4936-9DD4-405631165C39}" dt="2022-04-20T16:00:09.506" v="1574" actId="1076"/>
        <pc:sldMkLst>
          <pc:docMk/>
          <pc:sldMk cId="2170168326" sldId="309"/>
        </pc:sldMkLst>
        <pc:spChg chg="mod">
          <ac:chgData name="Vahid Farahmandian" userId="cd6732ace925dd6a" providerId="LiveId" clId="{3C63D20C-6A42-4936-9DD4-405631165C39}" dt="2022-04-20T15:54:42.134" v="1548" actId="20577"/>
          <ac:spMkLst>
            <pc:docMk/>
            <pc:sldMk cId="2170168326" sldId="309"/>
            <ac:spMk id="2" creationId="{00000000-0000-0000-0000-000000000000}"/>
          </ac:spMkLst>
        </pc:spChg>
        <pc:spChg chg="mod">
          <ac:chgData name="Vahid Farahmandian" userId="cd6732ace925dd6a" providerId="LiveId" clId="{3C63D20C-6A42-4936-9DD4-405631165C39}" dt="2022-04-20T15:58:08.029" v="1572" actId="20577"/>
          <ac:spMkLst>
            <pc:docMk/>
            <pc:sldMk cId="2170168326" sldId="309"/>
            <ac:spMk id="3" creationId="{00000000-0000-0000-0000-000000000000}"/>
          </ac:spMkLst>
        </pc:spChg>
        <pc:picChg chg="del">
          <ac:chgData name="Vahid Farahmandian" userId="cd6732ace925dd6a" providerId="LiveId" clId="{3C63D20C-6A42-4936-9DD4-405631165C39}" dt="2022-04-20T15:54:34.348" v="1540" actId="478"/>
          <ac:picMkLst>
            <pc:docMk/>
            <pc:sldMk cId="2170168326" sldId="309"/>
            <ac:picMk id="4" creationId="{25377AB9-08DA-40BC-943B-C37B6A493778}"/>
          </ac:picMkLst>
        </pc:picChg>
        <pc:picChg chg="add mod">
          <ac:chgData name="Vahid Farahmandian" userId="cd6732ace925dd6a" providerId="LiveId" clId="{3C63D20C-6A42-4936-9DD4-405631165C39}" dt="2022-04-20T16:00:09.506" v="1574" actId="1076"/>
          <ac:picMkLst>
            <pc:docMk/>
            <pc:sldMk cId="2170168326" sldId="309"/>
            <ac:picMk id="6" creationId="{F45F877F-132E-47BC-98BD-A507DE73AD71}"/>
          </ac:picMkLst>
        </pc:picChg>
      </pc:sldChg>
      <pc:sldChg chg="addSp delSp modSp add mod">
        <pc:chgData name="Vahid Farahmandian" userId="cd6732ace925dd6a" providerId="LiveId" clId="{3C63D20C-6A42-4936-9DD4-405631165C39}" dt="2022-04-20T16:02:17.729" v="1588" actId="1076"/>
        <pc:sldMkLst>
          <pc:docMk/>
          <pc:sldMk cId="360130743" sldId="310"/>
        </pc:sldMkLst>
        <pc:spChg chg="mod">
          <ac:chgData name="Vahid Farahmandian" userId="cd6732ace925dd6a" providerId="LiveId" clId="{3C63D20C-6A42-4936-9DD4-405631165C39}" dt="2022-04-20T16:01:40.734" v="1583" actId="20577"/>
          <ac:spMkLst>
            <pc:docMk/>
            <pc:sldMk cId="360130743" sldId="310"/>
            <ac:spMk id="3" creationId="{00000000-0000-0000-0000-000000000000}"/>
          </ac:spMkLst>
        </pc:spChg>
        <pc:picChg chg="del">
          <ac:chgData name="Vahid Farahmandian" userId="cd6732ace925dd6a" providerId="LiveId" clId="{3C63D20C-6A42-4936-9DD4-405631165C39}" dt="2022-04-20T16:02:12.090" v="1584" actId="478"/>
          <ac:picMkLst>
            <pc:docMk/>
            <pc:sldMk cId="360130743" sldId="310"/>
            <ac:picMk id="6" creationId="{F45F877F-132E-47BC-98BD-A507DE73AD71}"/>
          </ac:picMkLst>
        </pc:picChg>
        <pc:picChg chg="add mod">
          <ac:chgData name="Vahid Farahmandian" userId="cd6732ace925dd6a" providerId="LiveId" clId="{3C63D20C-6A42-4936-9DD4-405631165C39}" dt="2022-04-20T16:02:17.729" v="1588" actId="1076"/>
          <ac:picMkLst>
            <pc:docMk/>
            <pc:sldMk cId="360130743" sldId="310"/>
            <ac:picMk id="1026" creationId="{2590F73E-2244-4339-9837-B30D21C296FB}"/>
          </ac:picMkLst>
        </pc:picChg>
      </pc:sldChg>
      <pc:sldChg chg="delSp modSp add mod">
        <pc:chgData name="Vahid Farahmandian" userId="cd6732ace925dd6a" providerId="LiveId" clId="{3C63D20C-6A42-4936-9DD4-405631165C39}" dt="2022-04-20T16:10:51.537" v="1638" actId="20577"/>
        <pc:sldMkLst>
          <pc:docMk/>
          <pc:sldMk cId="4092185137" sldId="311"/>
        </pc:sldMkLst>
        <pc:spChg chg="mod">
          <ac:chgData name="Vahid Farahmandian" userId="cd6732ace925dd6a" providerId="LiveId" clId="{3C63D20C-6A42-4936-9DD4-405631165C39}" dt="2022-04-20T16:03:17.475" v="1599" actId="20577"/>
          <ac:spMkLst>
            <pc:docMk/>
            <pc:sldMk cId="4092185137" sldId="311"/>
            <ac:spMk id="2" creationId="{00000000-0000-0000-0000-000000000000}"/>
          </ac:spMkLst>
        </pc:spChg>
        <pc:spChg chg="mod">
          <ac:chgData name="Vahid Farahmandian" userId="cd6732ace925dd6a" providerId="LiveId" clId="{3C63D20C-6A42-4936-9DD4-405631165C39}" dt="2022-04-20T16:10:51.537" v="1638" actId="20577"/>
          <ac:spMkLst>
            <pc:docMk/>
            <pc:sldMk cId="4092185137" sldId="311"/>
            <ac:spMk id="3" creationId="{00000000-0000-0000-0000-000000000000}"/>
          </ac:spMkLst>
        </pc:spChg>
        <pc:picChg chg="del">
          <ac:chgData name="Vahid Farahmandian" userId="cd6732ace925dd6a" providerId="LiveId" clId="{3C63D20C-6A42-4936-9DD4-405631165C39}" dt="2022-04-20T16:03:19.439" v="1600" actId="478"/>
          <ac:picMkLst>
            <pc:docMk/>
            <pc:sldMk cId="4092185137" sldId="311"/>
            <ac:picMk id="4" creationId="{FE264D04-C5C8-475C-909D-6C42EC8E735E}"/>
          </ac:picMkLst>
        </pc:picChg>
      </pc:sldChg>
      <pc:sldChg chg="modSp add mod">
        <pc:chgData name="Vahid Farahmandian" userId="cd6732ace925dd6a" providerId="LiveId" clId="{3C63D20C-6A42-4936-9DD4-405631165C39}" dt="2022-04-20T16:12:45.534" v="1667" actId="20577"/>
        <pc:sldMkLst>
          <pc:docMk/>
          <pc:sldMk cId="4281567423" sldId="312"/>
        </pc:sldMkLst>
        <pc:spChg chg="mod">
          <ac:chgData name="Vahid Farahmandian" userId="cd6732ace925dd6a" providerId="LiveId" clId="{3C63D20C-6A42-4936-9DD4-405631165C39}" dt="2022-04-20T16:12:45.534" v="1667" actId="20577"/>
          <ac:spMkLst>
            <pc:docMk/>
            <pc:sldMk cId="4281567423" sldId="312"/>
            <ac:spMk id="3" creationId="{00000000-0000-0000-0000-000000000000}"/>
          </ac:spMkLst>
        </pc:spChg>
      </pc:sldChg>
    </pc:docChg>
  </pc:docChgLst>
  <pc:docChgLst>
    <pc:chgData name="Vahid Farahmandian" userId="cd6732ace925dd6a" providerId="LiveId" clId="{B7B1E0AE-899A-4034-AE3B-A5A994F47F72}"/>
    <pc:docChg chg="undo redo custSel addSld delSld modSld sldOrd">
      <pc:chgData name="Vahid Farahmandian" userId="cd6732ace925dd6a" providerId="LiveId" clId="{B7B1E0AE-899A-4034-AE3B-A5A994F47F72}" dt="2022-06-10T07:59:22.424" v="1373" actId="1035"/>
      <pc:docMkLst>
        <pc:docMk/>
      </pc:docMkLst>
      <pc:sldChg chg="modSp mod">
        <pc:chgData name="Vahid Farahmandian" userId="cd6732ace925dd6a" providerId="LiveId" clId="{B7B1E0AE-899A-4034-AE3B-A5A994F47F72}" dt="2022-06-10T04:30:14.802" v="1360" actId="20577"/>
        <pc:sldMkLst>
          <pc:docMk/>
          <pc:sldMk cId="1674014061" sldId="256"/>
        </pc:sldMkLst>
        <pc:spChg chg="mod">
          <ac:chgData name="Vahid Farahmandian" userId="cd6732ace925dd6a" providerId="LiveId" clId="{B7B1E0AE-899A-4034-AE3B-A5A994F47F72}" dt="2022-06-08T14:59:20.548" v="32" actId="404"/>
          <ac:spMkLst>
            <pc:docMk/>
            <pc:sldMk cId="1674014061" sldId="256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4:59:48.275" v="34" actId="27636"/>
          <ac:spMkLst>
            <pc:docMk/>
            <pc:sldMk cId="1674014061" sldId="256"/>
            <ac:spMk id="3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10T04:30:14.802" v="1360" actId="20577"/>
          <ac:spMkLst>
            <pc:docMk/>
            <pc:sldMk cId="1674014061" sldId="256"/>
            <ac:spMk id="5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3523917975" sldId="258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3523917975" sldId="258"/>
            <ac:spMk id="2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370795649" sldId="259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370795649" sldId="259"/>
            <ac:spMk id="2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1638317386" sldId="260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1638317386" sldId="260"/>
            <ac:spMk id="2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13233243" sldId="261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13233243" sldId="261"/>
            <ac:spMk id="2" creationId="{00000000-0000-0000-0000-000000000000}"/>
          </ac:spMkLst>
        </pc:spChg>
      </pc:sldChg>
      <pc:sldChg chg="modSp add del mod">
        <pc:chgData name="Vahid Farahmandian" userId="cd6732ace925dd6a" providerId="LiveId" clId="{B7B1E0AE-899A-4034-AE3B-A5A994F47F72}" dt="2022-06-09T14:35:00.727" v="1150" actId="1076"/>
        <pc:sldMkLst>
          <pc:docMk/>
          <pc:sldMk cId="2820701144" sldId="262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2820701144" sldId="262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9T14:34:54.696" v="1147" actId="20577"/>
          <ac:spMkLst>
            <pc:docMk/>
            <pc:sldMk cId="2820701144" sldId="262"/>
            <ac:spMk id="3" creationId="{00000000-0000-0000-0000-000000000000}"/>
          </ac:spMkLst>
        </pc:spChg>
        <pc:picChg chg="mod">
          <ac:chgData name="Vahid Farahmandian" userId="cd6732ace925dd6a" providerId="LiveId" clId="{B7B1E0AE-899A-4034-AE3B-A5A994F47F72}" dt="2022-06-09T14:35:00.727" v="1150" actId="1076"/>
          <ac:picMkLst>
            <pc:docMk/>
            <pc:sldMk cId="2820701144" sldId="262"/>
            <ac:picMk id="5" creationId="{59A90B44-AC6A-474F-ADF8-1012BA966180}"/>
          </ac:picMkLst>
        </pc:picChg>
      </pc:sldChg>
      <pc:sldChg chg="modSp add del">
        <pc:chgData name="Vahid Farahmandian" userId="cd6732ace925dd6a" providerId="LiveId" clId="{B7B1E0AE-899A-4034-AE3B-A5A994F47F72}" dt="2022-06-09T14:29:53.824" v="1101"/>
        <pc:sldMkLst>
          <pc:docMk/>
          <pc:sldMk cId="1102925857" sldId="263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1102925857" sldId="263"/>
            <ac:spMk id="2" creationId="{00000000-0000-0000-0000-000000000000}"/>
          </ac:spMkLst>
        </pc:spChg>
      </pc:sldChg>
      <pc:sldChg chg="modSp add del">
        <pc:chgData name="Vahid Farahmandian" userId="cd6732ace925dd6a" providerId="LiveId" clId="{B7B1E0AE-899A-4034-AE3B-A5A994F47F72}" dt="2022-06-09T14:29:53.824" v="1101"/>
        <pc:sldMkLst>
          <pc:docMk/>
          <pc:sldMk cId="1671950423" sldId="264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1671950423" sldId="264"/>
            <ac:spMk id="2" creationId="{00000000-0000-0000-0000-000000000000}"/>
          </ac:spMkLst>
        </pc:spChg>
      </pc:sldChg>
      <pc:sldChg chg="modSp add del">
        <pc:chgData name="Vahid Farahmandian" userId="cd6732ace925dd6a" providerId="LiveId" clId="{B7B1E0AE-899A-4034-AE3B-A5A994F47F72}" dt="2022-06-09T14:29:53.824" v="1101"/>
        <pc:sldMkLst>
          <pc:docMk/>
          <pc:sldMk cId="3963622461" sldId="265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3963622461" sldId="265"/>
            <ac:spMk id="2" creationId="{00000000-0000-0000-0000-000000000000}"/>
          </ac:spMkLst>
        </pc:spChg>
      </pc:sldChg>
      <pc:sldChg chg="modSp add del">
        <pc:chgData name="Vahid Farahmandian" userId="cd6732ace925dd6a" providerId="LiveId" clId="{B7B1E0AE-899A-4034-AE3B-A5A994F47F72}" dt="2022-06-09T14:29:53.824" v="1101"/>
        <pc:sldMkLst>
          <pc:docMk/>
          <pc:sldMk cId="650943298" sldId="266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650943298" sldId="266"/>
            <ac:spMk id="2" creationId="{00000000-0000-0000-0000-000000000000}"/>
          </ac:spMkLst>
        </pc:spChg>
      </pc:sldChg>
      <pc:sldChg chg="modSp add del">
        <pc:chgData name="Vahid Farahmandian" userId="cd6732ace925dd6a" providerId="LiveId" clId="{B7B1E0AE-899A-4034-AE3B-A5A994F47F72}" dt="2022-06-09T14:29:53.824" v="1101"/>
        <pc:sldMkLst>
          <pc:docMk/>
          <pc:sldMk cId="3973200370" sldId="267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3973200370" sldId="267"/>
            <ac:spMk id="2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1844664798" sldId="268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1844664798" sldId="268"/>
            <ac:spMk id="2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2561759036" sldId="269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2561759036" sldId="269"/>
            <ac:spMk id="2" creationId="{00000000-0000-0000-0000-000000000000}"/>
          </ac:spMkLst>
        </pc:spChg>
      </pc:sldChg>
      <pc:sldChg chg="modSp add del mod">
        <pc:chgData name="Vahid Farahmandian" userId="cd6732ace925dd6a" providerId="LiveId" clId="{B7B1E0AE-899A-4034-AE3B-A5A994F47F72}" dt="2022-06-09T14:25:30.002" v="1060" actId="27636"/>
        <pc:sldMkLst>
          <pc:docMk/>
          <pc:sldMk cId="3661608723" sldId="270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3661608723" sldId="270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9T14:25:30.002" v="1060" actId="27636"/>
          <ac:spMkLst>
            <pc:docMk/>
            <pc:sldMk cId="3661608723" sldId="270"/>
            <ac:spMk id="3" creationId="{00000000-0000-0000-0000-000000000000}"/>
          </ac:spMkLst>
        </pc:spChg>
      </pc:sldChg>
      <pc:sldChg chg="modSp add del">
        <pc:chgData name="Vahid Farahmandian" userId="cd6732ace925dd6a" providerId="LiveId" clId="{B7B1E0AE-899A-4034-AE3B-A5A994F47F72}" dt="2022-06-09T14:25:29.974" v="1059"/>
        <pc:sldMkLst>
          <pc:docMk/>
          <pc:sldMk cId="1007285478" sldId="271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1007285478" sldId="271"/>
            <ac:spMk id="2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3845333795" sldId="272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3845333795" sldId="272"/>
            <ac:spMk id="2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393904816" sldId="273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393904816" sldId="273"/>
            <ac:spMk id="2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2769952445" sldId="274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2769952445" sldId="274"/>
            <ac:spMk id="2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320730025" sldId="275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320730025" sldId="275"/>
            <ac:spMk id="2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498347765" sldId="276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498347765" sldId="276"/>
            <ac:spMk id="2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5626838" sldId="277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5626838" sldId="277"/>
            <ac:spMk id="2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215649150" sldId="278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215649150" sldId="278"/>
            <ac:spMk id="2" creationId="{00000000-0000-0000-0000-000000000000}"/>
          </ac:spMkLst>
        </pc:spChg>
      </pc:sldChg>
      <pc:sldChg chg="modSp del mod">
        <pc:chgData name="Vahid Farahmandian" userId="cd6732ace925dd6a" providerId="LiveId" clId="{B7B1E0AE-899A-4034-AE3B-A5A994F47F72}" dt="2022-06-08T15:22:54.042" v="46" actId="47"/>
        <pc:sldMkLst>
          <pc:docMk/>
          <pc:sldMk cId="1808842165" sldId="279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1808842165" sldId="279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4:59:48.336" v="35" actId="27636"/>
          <ac:spMkLst>
            <pc:docMk/>
            <pc:sldMk cId="1808842165" sldId="279"/>
            <ac:spMk id="3" creationId="{00000000-0000-0000-0000-000000000000}"/>
          </ac:spMkLst>
        </pc:spChg>
      </pc:sldChg>
      <pc:sldChg chg="addSp delSp modSp mod">
        <pc:chgData name="Vahid Farahmandian" userId="cd6732ace925dd6a" providerId="LiveId" clId="{B7B1E0AE-899A-4034-AE3B-A5A994F47F72}" dt="2022-06-08T16:37:09.394" v="597" actId="403"/>
        <pc:sldMkLst>
          <pc:docMk/>
          <pc:sldMk cId="4093006258" sldId="280"/>
        </pc:sldMkLst>
        <pc:spChg chg="del mod">
          <ac:chgData name="Vahid Farahmandian" userId="cd6732ace925dd6a" providerId="LiveId" clId="{B7B1E0AE-899A-4034-AE3B-A5A994F47F72}" dt="2022-06-08T15:51:15.195" v="316" actId="478"/>
          <ac:spMkLst>
            <pc:docMk/>
            <pc:sldMk cId="4093006258" sldId="280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6:35:10.337" v="577" actId="1076"/>
          <ac:spMkLst>
            <pc:docMk/>
            <pc:sldMk cId="4093006258" sldId="280"/>
            <ac:spMk id="3" creationId="{00000000-0000-0000-0000-000000000000}"/>
          </ac:spMkLst>
        </pc:spChg>
        <pc:spChg chg="add del">
          <ac:chgData name="Vahid Farahmandian" userId="cd6732ace925dd6a" providerId="LiveId" clId="{B7B1E0AE-899A-4034-AE3B-A5A994F47F72}" dt="2022-06-08T15:50:56.619" v="265" actId="478"/>
          <ac:spMkLst>
            <pc:docMk/>
            <pc:sldMk cId="4093006258" sldId="280"/>
            <ac:spMk id="4" creationId="{B66F78D0-BA53-0C7A-30A5-94FDFC897ED8}"/>
          </ac:spMkLst>
        </pc:spChg>
        <pc:spChg chg="add mod">
          <ac:chgData name="Vahid Farahmandian" userId="cd6732ace925dd6a" providerId="LiveId" clId="{B7B1E0AE-899A-4034-AE3B-A5A994F47F72}" dt="2022-06-08T16:37:09.394" v="597" actId="403"/>
          <ac:spMkLst>
            <pc:docMk/>
            <pc:sldMk cId="4093006258" sldId="280"/>
            <ac:spMk id="9" creationId="{DD91CB4E-7A7F-583B-B146-80FA4842EB70}"/>
          </ac:spMkLst>
        </pc:spChg>
        <pc:picChg chg="del">
          <ac:chgData name="Vahid Farahmandian" userId="cd6732ace925dd6a" providerId="LiveId" clId="{B7B1E0AE-899A-4034-AE3B-A5A994F47F72}" dt="2022-06-08T15:24:51.456" v="48" actId="478"/>
          <ac:picMkLst>
            <pc:docMk/>
            <pc:sldMk cId="4093006258" sldId="280"/>
            <ac:picMk id="6" creationId="{9B12BE20-A269-41F4-B24D-05650D875901}"/>
          </ac:picMkLst>
        </pc:picChg>
        <pc:picChg chg="add mod">
          <ac:chgData name="Vahid Farahmandian" userId="cd6732ace925dd6a" providerId="LiveId" clId="{B7B1E0AE-899A-4034-AE3B-A5A994F47F72}" dt="2022-06-08T16:36:42.293" v="591" actId="1076"/>
          <ac:picMkLst>
            <pc:docMk/>
            <pc:sldMk cId="4093006258" sldId="280"/>
            <ac:picMk id="7" creationId="{7AD69ABF-4C9C-D93D-C8A7-1ECB99390170}"/>
          </ac:picMkLst>
        </pc:picChg>
      </pc:sldChg>
      <pc:sldChg chg="modSp add mod">
        <pc:chgData name="Vahid Farahmandian" userId="cd6732ace925dd6a" providerId="LiveId" clId="{B7B1E0AE-899A-4034-AE3B-A5A994F47F72}" dt="2022-06-08T15:53:17.132" v="318" actId="13900"/>
        <pc:sldMkLst>
          <pc:docMk/>
          <pc:sldMk cId="2184302401" sldId="281"/>
        </pc:sldMkLst>
        <pc:spChg chg="mod">
          <ac:chgData name="Vahid Farahmandian" userId="cd6732ace925dd6a" providerId="LiveId" clId="{B7B1E0AE-899A-4034-AE3B-A5A994F47F72}" dt="2022-06-08T15:53:17.132" v="318" actId="13900"/>
          <ac:spMkLst>
            <pc:docMk/>
            <pc:sldMk cId="2184302401" sldId="281"/>
            <ac:spMk id="3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3534846712" sldId="281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3534846712" sldId="281"/>
            <ac:spMk id="2" creationId="{00000000-0000-0000-0000-000000000000}"/>
          </ac:spMkLst>
        </pc:spChg>
      </pc:sldChg>
      <pc:sldChg chg="addSp modSp add mod">
        <pc:chgData name="Vahid Farahmandian" userId="cd6732ace925dd6a" providerId="LiveId" clId="{B7B1E0AE-899A-4034-AE3B-A5A994F47F72}" dt="2022-06-09T15:53:26.282" v="1347" actId="14100"/>
        <pc:sldMkLst>
          <pc:docMk/>
          <pc:sldMk cId="316417639" sldId="282"/>
        </pc:sldMkLst>
        <pc:spChg chg="mod">
          <ac:chgData name="Vahid Farahmandian" userId="cd6732ace925dd6a" providerId="LiveId" clId="{B7B1E0AE-899A-4034-AE3B-A5A994F47F72}" dt="2022-06-08T15:30:42.765" v="124"/>
          <ac:spMkLst>
            <pc:docMk/>
            <pc:sldMk cId="316417639" sldId="282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5:53:21.155" v="319" actId="13900"/>
          <ac:spMkLst>
            <pc:docMk/>
            <pc:sldMk cId="316417639" sldId="282"/>
            <ac:spMk id="3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9T15:53:26.282" v="1347" actId="14100"/>
          <ac:picMkLst>
            <pc:docMk/>
            <pc:sldMk cId="316417639" sldId="282"/>
            <ac:picMk id="6" creationId="{867EFD64-3D2B-104B-F828-D476CB005AF4}"/>
          </ac:picMkLst>
        </pc:picChg>
      </pc:sldChg>
      <pc:sldChg chg="modSp del mod">
        <pc:chgData name="Vahid Farahmandian" userId="cd6732ace925dd6a" providerId="LiveId" clId="{B7B1E0AE-899A-4034-AE3B-A5A994F47F72}" dt="2022-06-08T15:22:54.042" v="46" actId="47"/>
        <pc:sldMkLst>
          <pc:docMk/>
          <pc:sldMk cId="4154434850" sldId="282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4154434850" sldId="282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4:59:48.396" v="39" actId="27636"/>
          <ac:spMkLst>
            <pc:docMk/>
            <pc:sldMk cId="4154434850" sldId="282"/>
            <ac:spMk id="3" creationId="{00000000-0000-0000-0000-000000000000}"/>
          </ac:spMkLst>
        </pc:spChg>
      </pc:sldChg>
      <pc:sldChg chg="addSp delSp modSp add mod">
        <pc:chgData name="Vahid Farahmandian" userId="cd6732ace925dd6a" providerId="LiveId" clId="{B7B1E0AE-899A-4034-AE3B-A5A994F47F72}" dt="2022-06-08T15:53:25.916" v="320" actId="13900"/>
        <pc:sldMkLst>
          <pc:docMk/>
          <pc:sldMk cId="4114714349" sldId="283"/>
        </pc:sldMkLst>
        <pc:spChg chg="mod">
          <ac:chgData name="Vahid Farahmandian" userId="cd6732ace925dd6a" providerId="LiveId" clId="{B7B1E0AE-899A-4034-AE3B-A5A994F47F72}" dt="2022-06-08T15:53:25.916" v="320" actId="13900"/>
          <ac:spMkLst>
            <pc:docMk/>
            <pc:sldMk cId="4114714349" sldId="283"/>
            <ac:spMk id="3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8T15:40:52.284" v="198" actId="14100"/>
          <ac:picMkLst>
            <pc:docMk/>
            <pc:sldMk cId="4114714349" sldId="283"/>
            <ac:picMk id="4" creationId="{1598D214-71A9-E6B0-32A9-71E265CAA116}"/>
          </ac:picMkLst>
        </pc:picChg>
        <pc:picChg chg="del">
          <ac:chgData name="Vahid Farahmandian" userId="cd6732ace925dd6a" providerId="LiveId" clId="{B7B1E0AE-899A-4034-AE3B-A5A994F47F72}" dt="2022-06-08T15:36:48.801" v="180" actId="478"/>
          <ac:picMkLst>
            <pc:docMk/>
            <pc:sldMk cId="4114714349" sldId="283"/>
            <ac:picMk id="6" creationId="{867EFD64-3D2B-104B-F828-D476CB005AF4}"/>
          </ac:picMkLst>
        </pc:picChg>
      </pc:sldChg>
      <pc:sldChg chg="delSp modSp add mod">
        <pc:chgData name="Vahid Farahmandian" userId="cd6732ace925dd6a" providerId="LiveId" clId="{B7B1E0AE-899A-4034-AE3B-A5A994F47F72}" dt="2022-06-08T15:53:30.942" v="321" actId="13900"/>
        <pc:sldMkLst>
          <pc:docMk/>
          <pc:sldMk cId="3554832473" sldId="284"/>
        </pc:sldMkLst>
        <pc:spChg chg="mod">
          <ac:chgData name="Vahid Farahmandian" userId="cd6732ace925dd6a" providerId="LiveId" clId="{B7B1E0AE-899A-4034-AE3B-A5A994F47F72}" dt="2022-06-08T15:41:21.143" v="200"/>
          <ac:spMkLst>
            <pc:docMk/>
            <pc:sldMk cId="3554832473" sldId="284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5:53:30.942" v="321" actId="13900"/>
          <ac:spMkLst>
            <pc:docMk/>
            <pc:sldMk cId="3554832473" sldId="284"/>
            <ac:spMk id="3" creationId="{00000000-0000-0000-0000-000000000000}"/>
          </ac:spMkLst>
        </pc:spChg>
        <pc:picChg chg="del">
          <ac:chgData name="Vahid Farahmandian" userId="cd6732ace925dd6a" providerId="LiveId" clId="{B7B1E0AE-899A-4034-AE3B-A5A994F47F72}" dt="2022-06-08T15:41:34.091" v="201" actId="478"/>
          <ac:picMkLst>
            <pc:docMk/>
            <pc:sldMk cId="3554832473" sldId="284"/>
            <ac:picMk id="4" creationId="{1598D214-71A9-E6B0-32A9-71E265CAA116}"/>
          </ac:picMkLst>
        </pc:picChg>
      </pc:sldChg>
      <pc:sldChg chg="modSp del mod">
        <pc:chgData name="Vahid Farahmandian" userId="cd6732ace925dd6a" providerId="LiveId" clId="{B7B1E0AE-899A-4034-AE3B-A5A994F47F72}" dt="2022-06-08T15:22:54.042" v="46" actId="47"/>
        <pc:sldMkLst>
          <pc:docMk/>
          <pc:sldMk cId="4183832425" sldId="284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4183832425" sldId="284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4:59:48.405" v="40" actId="27636"/>
          <ac:spMkLst>
            <pc:docMk/>
            <pc:sldMk cId="4183832425" sldId="284"/>
            <ac:spMk id="3" creationId="{00000000-0000-0000-0000-000000000000}"/>
          </ac:spMkLst>
        </pc:spChg>
      </pc:sldChg>
      <pc:sldChg chg="modSp del mod">
        <pc:chgData name="Vahid Farahmandian" userId="cd6732ace925dd6a" providerId="LiveId" clId="{B7B1E0AE-899A-4034-AE3B-A5A994F47F72}" dt="2022-06-08T15:22:54.042" v="46" actId="47"/>
        <pc:sldMkLst>
          <pc:docMk/>
          <pc:sldMk cId="1007257169" sldId="285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1007257169" sldId="285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4:59:48.417" v="41" actId="27636"/>
          <ac:spMkLst>
            <pc:docMk/>
            <pc:sldMk cId="1007257169" sldId="285"/>
            <ac:spMk id="3" creationId="{00000000-0000-0000-0000-000000000000}"/>
          </ac:spMkLst>
        </pc:spChg>
      </pc:sldChg>
      <pc:sldChg chg="addSp modSp add mod">
        <pc:chgData name="Vahid Farahmandian" userId="cd6732ace925dd6a" providerId="LiveId" clId="{B7B1E0AE-899A-4034-AE3B-A5A994F47F72}" dt="2022-06-08T15:55:28.446" v="337" actId="1076"/>
        <pc:sldMkLst>
          <pc:docMk/>
          <pc:sldMk cId="1153861754" sldId="285"/>
        </pc:sldMkLst>
        <pc:spChg chg="mod">
          <ac:chgData name="Vahid Farahmandian" userId="cd6732ace925dd6a" providerId="LiveId" clId="{B7B1E0AE-899A-4034-AE3B-A5A994F47F72}" dt="2022-06-08T15:55:03.846" v="333" actId="20577"/>
          <ac:spMkLst>
            <pc:docMk/>
            <pc:sldMk cId="1153861754" sldId="285"/>
            <ac:spMk id="3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8T15:55:28.446" v="337" actId="1076"/>
          <ac:picMkLst>
            <pc:docMk/>
            <pc:sldMk cId="1153861754" sldId="285"/>
            <ac:picMk id="6" creationId="{D9B5C8F0-BE30-572E-7D31-450E3CA16564}"/>
          </ac:picMkLst>
        </pc:picChg>
      </pc:sldChg>
      <pc:sldChg chg="modSp del mod">
        <pc:chgData name="Vahid Farahmandian" userId="cd6732ace925dd6a" providerId="LiveId" clId="{B7B1E0AE-899A-4034-AE3B-A5A994F47F72}" dt="2022-06-08T15:22:54.042" v="46" actId="47"/>
        <pc:sldMkLst>
          <pc:docMk/>
          <pc:sldMk cId="2736141614" sldId="286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2736141614" sldId="286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4:59:48.437" v="42" actId="27636"/>
          <ac:spMkLst>
            <pc:docMk/>
            <pc:sldMk cId="2736141614" sldId="286"/>
            <ac:spMk id="3" creationId="{00000000-0000-0000-0000-000000000000}"/>
          </ac:spMkLst>
        </pc:spChg>
      </pc:sldChg>
      <pc:sldChg chg="modSp add mod">
        <pc:chgData name="Vahid Farahmandian" userId="cd6732ace925dd6a" providerId="LiveId" clId="{B7B1E0AE-899A-4034-AE3B-A5A994F47F72}" dt="2022-06-08T15:53:13.077" v="317" actId="13900"/>
        <pc:sldMkLst>
          <pc:docMk/>
          <pc:sldMk cId="4007052761" sldId="286"/>
        </pc:sldMkLst>
        <pc:spChg chg="mod">
          <ac:chgData name="Vahid Farahmandian" userId="cd6732ace925dd6a" providerId="LiveId" clId="{B7B1E0AE-899A-4034-AE3B-A5A994F47F72}" dt="2022-06-08T15:53:13.077" v="317" actId="13900"/>
          <ac:spMkLst>
            <pc:docMk/>
            <pc:sldMk cId="4007052761" sldId="286"/>
            <ac:spMk id="3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967235040" sldId="287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967235040" sldId="287"/>
            <ac:spMk id="2" creationId="{00000000-0000-0000-0000-000000000000}"/>
          </ac:spMkLst>
        </pc:spChg>
      </pc:sldChg>
      <pc:sldChg chg="delSp modSp add mod">
        <pc:chgData name="Vahid Farahmandian" userId="cd6732ace925dd6a" providerId="LiveId" clId="{B7B1E0AE-899A-4034-AE3B-A5A994F47F72}" dt="2022-06-08T16:00:01.290" v="368" actId="20577"/>
        <pc:sldMkLst>
          <pc:docMk/>
          <pc:sldMk cId="3710427290" sldId="287"/>
        </pc:sldMkLst>
        <pc:spChg chg="mod">
          <ac:chgData name="Vahid Farahmandian" userId="cd6732ace925dd6a" providerId="LiveId" clId="{B7B1E0AE-899A-4034-AE3B-A5A994F47F72}" dt="2022-06-08T15:56:01.336" v="339"/>
          <ac:spMkLst>
            <pc:docMk/>
            <pc:sldMk cId="3710427290" sldId="287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6:00:01.290" v="368" actId="20577"/>
          <ac:spMkLst>
            <pc:docMk/>
            <pc:sldMk cId="3710427290" sldId="287"/>
            <ac:spMk id="3" creationId="{00000000-0000-0000-0000-000000000000}"/>
          </ac:spMkLst>
        </pc:spChg>
        <pc:picChg chg="del">
          <ac:chgData name="Vahid Farahmandian" userId="cd6732ace925dd6a" providerId="LiveId" clId="{B7B1E0AE-899A-4034-AE3B-A5A994F47F72}" dt="2022-06-08T15:56:02.930" v="340" actId="478"/>
          <ac:picMkLst>
            <pc:docMk/>
            <pc:sldMk cId="3710427290" sldId="287"/>
            <ac:picMk id="6" creationId="{D9B5C8F0-BE30-572E-7D31-450E3CA16564}"/>
          </ac:picMkLst>
        </pc:picChg>
      </pc:sldChg>
      <pc:sldChg chg="modSp add mod">
        <pc:chgData name="Vahid Farahmandian" userId="cd6732ace925dd6a" providerId="LiveId" clId="{B7B1E0AE-899A-4034-AE3B-A5A994F47F72}" dt="2022-06-08T16:39:16.878" v="609" actId="404"/>
        <pc:sldMkLst>
          <pc:docMk/>
          <pc:sldMk cId="6912501" sldId="288"/>
        </pc:sldMkLst>
        <pc:spChg chg="mod">
          <ac:chgData name="Vahid Farahmandian" userId="cd6732ace925dd6a" providerId="LiveId" clId="{B7B1E0AE-899A-4034-AE3B-A5A994F47F72}" dt="2022-06-08T16:39:16.878" v="609" actId="404"/>
          <ac:spMkLst>
            <pc:docMk/>
            <pc:sldMk cId="6912501" sldId="288"/>
            <ac:spMk id="3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3539507563" sldId="288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3539507563" sldId="288"/>
            <ac:spMk id="2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318604006" sldId="289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318604006" sldId="289"/>
            <ac:spMk id="2" creationId="{00000000-0000-0000-0000-000000000000}"/>
          </ac:spMkLst>
        </pc:spChg>
      </pc:sldChg>
      <pc:sldChg chg="addSp delSp modSp add mod">
        <pc:chgData name="Vahid Farahmandian" userId="cd6732ace925dd6a" providerId="LiveId" clId="{B7B1E0AE-899A-4034-AE3B-A5A994F47F72}" dt="2022-06-08T16:37:18.684" v="598" actId="1076"/>
        <pc:sldMkLst>
          <pc:docMk/>
          <pc:sldMk cId="1532627706" sldId="289"/>
        </pc:sldMkLst>
        <pc:spChg chg="del mod">
          <ac:chgData name="Vahid Farahmandian" userId="cd6732ace925dd6a" providerId="LiveId" clId="{B7B1E0AE-899A-4034-AE3B-A5A994F47F72}" dt="2022-06-08T16:12:41.423" v="426" actId="478"/>
          <ac:spMkLst>
            <pc:docMk/>
            <pc:sldMk cId="1532627706" sldId="289"/>
            <ac:spMk id="2" creationId="{00000000-0000-0000-0000-000000000000}"/>
          </ac:spMkLst>
        </pc:spChg>
        <pc:spChg chg="del">
          <ac:chgData name="Vahid Farahmandian" userId="cd6732ace925dd6a" providerId="LiveId" clId="{B7B1E0AE-899A-4034-AE3B-A5A994F47F72}" dt="2022-06-08T16:12:10.692" v="410" actId="478"/>
          <ac:spMkLst>
            <pc:docMk/>
            <pc:sldMk cId="1532627706" sldId="289"/>
            <ac:spMk id="3" creationId="{00000000-0000-0000-0000-000000000000}"/>
          </ac:spMkLst>
        </pc:spChg>
        <pc:spChg chg="add del mod">
          <ac:chgData name="Vahid Farahmandian" userId="cd6732ace925dd6a" providerId="LiveId" clId="{B7B1E0AE-899A-4034-AE3B-A5A994F47F72}" dt="2022-06-08T16:12:51.835" v="430" actId="122"/>
          <ac:spMkLst>
            <pc:docMk/>
            <pc:sldMk cId="1532627706" sldId="289"/>
            <ac:spMk id="6" creationId="{E1F8FC41-2DFC-5EA1-6BB9-618109CB27DC}"/>
          </ac:spMkLst>
        </pc:spChg>
        <pc:picChg chg="add del">
          <ac:chgData name="Vahid Farahmandian" userId="cd6732ace925dd6a" providerId="LiveId" clId="{B7B1E0AE-899A-4034-AE3B-A5A994F47F72}" dt="2022-06-08T16:12:19.838" v="414" actId="478"/>
          <ac:picMkLst>
            <pc:docMk/>
            <pc:sldMk cId="1532627706" sldId="289"/>
            <ac:picMk id="7" creationId="{2E425B8D-1FA3-E366-DA22-26FB5408BEFD}"/>
          </ac:picMkLst>
        </pc:picChg>
        <pc:picChg chg="add mod">
          <ac:chgData name="Vahid Farahmandian" userId="cd6732ace925dd6a" providerId="LiveId" clId="{B7B1E0AE-899A-4034-AE3B-A5A994F47F72}" dt="2022-06-08T16:37:18.684" v="598" actId="1076"/>
          <ac:picMkLst>
            <pc:docMk/>
            <pc:sldMk cId="1532627706" sldId="289"/>
            <ac:picMk id="8" creationId="{4BA21A4B-BEAE-619E-A706-70F9E1AFC953}"/>
          </ac:picMkLst>
        </pc:picChg>
      </pc:sldChg>
      <pc:sldChg chg="modSp add mod">
        <pc:chgData name="Vahid Farahmandian" userId="cd6732ace925dd6a" providerId="LiveId" clId="{B7B1E0AE-899A-4034-AE3B-A5A994F47F72}" dt="2022-06-08T16:14:07.803" v="448" actId="20577"/>
        <pc:sldMkLst>
          <pc:docMk/>
          <pc:sldMk cId="182136518" sldId="290"/>
        </pc:sldMkLst>
        <pc:spChg chg="mod">
          <ac:chgData name="Vahid Farahmandian" userId="cd6732ace925dd6a" providerId="LiveId" clId="{B7B1E0AE-899A-4034-AE3B-A5A994F47F72}" dt="2022-06-08T16:14:07.803" v="448" actId="20577"/>
          <ac:spMkLst>
            <pc:docMk/>
            <pc:sldMk cId="182136518" sldId="290"/>
            <ac:spMk id="3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2134393985" sldId="290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2134393985" sldId="290"/>
            <ac:spMk id="2" creationId="{00000000-0000-0000-0000-000000000000}"/>
          </ac:spMkLst>
        </pc:spChg>
      </pc:sldChg>
      <pc:sldChg chg="addSp modSp add mod">
        <pc:chgData name="Vahid Farahmandian" userId="cd6732ace925dd6a" providerId="LiveId" clId="{B7B1E0AE-899A-4034-AE3B-A5A994F47F72}" dt="2022-06-08T16:17:31.072" v="472" actId="1076"/>
        <pc:sldMkLst>
          <pc:docMk/>
          <pc:sldMk cId="2666026029" sldId="291"/>
        </pc:sldMkLst>
        <pc:spChg chg="mod">
          <ac:chgData name="Vahid Farahmandian" userId="cd6732ace925dd6a" providerId="LiveId" clId="{B7B1E0AE-899A-4034-AE3B-A5A994F47F72}" dt="2022-06-08T16:15:04.663" v="450"/>
          <ac:spMkLst>
            <pc:docMk/>
            <pc:sldMk cId="2666026029" sldId="291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6:17:21.386" v="468" actId="20577"/>
          <ac:spMkLst>
            <pc:docMk/>
            <pc:sldMk cId="2666026029" sldId="291"/>
            <ac:spMk id="3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8T16:17:31.072" v="472" actId="1076"/>
          <ac:picMkLst>
            <pc:docMk/>
            <pc:sldMk cId="2666026029" sldId="291"/>
            <ac:picMk id="6" creationId="{9ED21327-A0B0-98B7-8008-B50E91FA19BF}"/>
          </ac:picMkLst>
        </pc:pic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3276050737" sldId="291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3276050737" sldId="291"/>
            <ac:spMk id="2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1915945251" sldId="292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1915945251" sldId="292"/>
            <ac:spMk id="2" creationId="{00000000-0000-0000-0000-000000000000}"/>
          </ac:spMkLst>
        </pc:spChg>
      </pc:sldChg>
      <pc:sldChg chg="delSp modSp add mod">
        <pc:chgData name="Vahid Farahmandian" userId="cd6732ace925dd6a" providerId="LiveId" clId="{B7B1E0AE-899A-4034-AE3B-A5A994F47F72}" dt="2022-06-08T16:23:39.985" v="496" actId="20577"/>
        <pc:sldMkLst>
          <pc:docMk/>
          <pc:sldMk cId="2869811458" sldId="292"/>
        </pc:sldMkLst>
        <pc:spChg chg="mod">
          <ac:chgData name="Vahid Farahmandian" userId="cd6732ace925dd6a" providerId="LiveId" clId="{B7B1E0AE-899A-4034-AE3B-A5A994F47F72}" dt="2022-06-08T16:23:39.985" v="496" actId="20577"/>
          <ac:spMkLst>
            <pc:docMk/>
            <pc:sldMk cId="2869811458" sldId="292"/>
            <ac:spMk id="3" creationId="{00000000-0000-0000-0000-000000000000}"/>
          </ac:spMkLst>
        </pc:spChg>
        <pc:picChg chg="del">
          <ac:chgData name="Vahid Farahmandian" userId="cd6732ace925dd6a" providerId="LiveId" clId="{B7B1E0AE-899A-4034-AE3B-A5A994F47F72}" dt="2022-06-08T16:19:44.270" v="474" actId="478"/>
          <ac:picMkLst>
            <pc:docMk/>
            <pc:sldMk cId="2869811458" sldId="292"/>
            <ac:picMk id="6" creationId="{9ED21327-A0B0-98B7-8008-B50E91FA19BF}"/>
          </ac:picMkLst>
        </pc:picChg>
      </pc:sldChg>
      <pc:sldChg chg="modSp del mod">
        <pc:chgData name="Vahid Farahmandian" userId="cd6732ace925dd6a" providerId="LiveId" clId="{B7B1E0AE-899A-4034-AE3B-A5A994F47F72}" dt="2022-06-08T15:22:54.042" v="46" actId="47"/>
        <pc:sldMkLst>
          <pc:docMk/>
          <pc:sldMk cId="2047112241" sldId="293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2047112241" sldId="293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4:59:48.356" v="37" actId="27636"/>
          <ac:spMkLst>
            <pc:docMk/>
            <pc:sldMk cId="2047112241" sldId="293"/>
            <ac:spMk id="3" creationId="{00000000-0000-0000-0000-000000000000}"/>
          </ac:spMkLst>
        </pc:spChg>
      </pc:sldChg>
      <pc:sldChg chg="modSp add mod">
        <pc:chgData name="Vahid Farahmandian" userId="cd6732ace925dd6a" providerId="LiveId" clId="{B7B1E0AE-899A-4034-AE3B-A5A994F47F72}" dt="2022-06-08T16:24:51.218" v="511" actId="20577"/>
        <pc:sldMkLst>
          <pc:docMk/>
          <pc:sldMk cId="3374003456" sldId="293"/>
        </pc:sldMkLst>
        <pc:spChg chg="mod">
          <ac:chgData name="Vahid Farahmandian" userId="cd6732ace925dd6a" providerId="LiveId" clId="{B7B1E0AE-899A-4034-AE3B-A5A994F47F72}" dt="2022-06-08T16:24:51.218" v="511" actId="20577"/>
          <ac:spMkLst>
            <pc:docMk/>
            <pc:sldMk cId="3374003456" sldId="293"/>
            <ac:spMk id="3" creationId="{00000000-0000-0000-0000-000000000000}"/>
          </ac:spMkLst>
        </pc:spChg>
      </pc:sldChg>
      <pc:sldChg chg="modSp add mod">
        <pc:chgData name="Vahid Farahmandian" userId="cd6732ace925dd6a" providerId="LiveId" clId="{B7B1E0AE-899A-4034-AE3B-A5A994F47F72}" dt="2022-06-08T16:25:48.791" v="536" actId="20577"/>
        <pc:sldMkLst>
          <pc:docMk/>
          <pc:sldMk cId="909310974" sldId="294"/>
        </pc:sldMkLst>
        <pc:spChg chg="mod">
          <ac:chgData name="Vahid Farahmandian" userId="cd6732ace925dd6a" providerId="LiveId" clId="{B7B1E0AE-899A-4034-AE3B-A5A994F47F72}" dt="2022-06-08T16:25:48.791" v="536" actId="20577"/>
          <ac:spMkLst>
            <pc:docMk/>
            <pc:sldMk cId="909310974" sldId="294"/>
            <ac:spMk id="3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2184806306" sldId="294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2184806306" sldId="294"/>
            <ac:spMk id="2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605000623" sldId="295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605000623" sldId="295"/>
            <ac:spMk id="2" creationId="{00000000-0000-0000-0000-000000000000}"/>
          </ac:spMkLst>
        </pc:spChg>
      </pc:sldChg>
      <pc:sldChg chg="addSp modSp add mod">
        <pc:chgData name="Vahid Farahmandian" userId="cd6732ace925dd6a" providerId="LiveId" clId="{B7B1E0AE-899A-4034-AE3B-A5A994F47F72}" dt="2022-06-08T16:30:16.841" v="553" actId="255"/>
        <pc:sldMkLst>
          <pc:docMk/>
          <pc:sldMk cId="3466361363" sldId="295"/>
        </pc:sldMkLst>
        <pc:spChg chg="mod">
          <ac:chgData name="Vahid Farahmandian" userId="cd6732ace925dd6a" providerId="LiveId" clId="{B7B1E0AE-899A-4034-AE3B-A5A994F47F72}" dt="2022-06-08T16:27:09.761" v="538"/>
          <ac:spMkLst>
            <pc:docMk/>
            <pc:sldMk cId="3466361363" sldId="295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6:30:16.841" v="553" actId="255"/>
          <ac:spMkLst>
            <pc:docMk/>
            <pc:sldMk cId="3466361363" sldId="295"/>
            <ac:spMk id="3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8T16:30:09.213" v="549" actId="1076"/>
          <ac:picMkLst>
            <pc:docMk/>
            <pc:sldMk cId="3466361363" sldId="295"/>
            <ac:picMk id="6" creationId="{5A953C84-80A1-7300-C01A-1DA5FDD3034C}"/>
          </ac:picMkLst>
        </pc:picChg>
      </pc:sldChg>
      <pc:sldChg chg="modSp del mod">
        <pc:chgData name="Vahid Farahmandian" userId="cd6732ace925dd6a" providerId="LiveId" clId="{B7B1E0AE-899A-4034-AE3B-A5A994F47F72}" dt="2022-06-08T15:22:54.042" v="46" actId="47"/>
        <pc:sldMkLst>
          <pc:docMk/>
          <pc:sldMk cId="2805024190" sldId="296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2805024190" sldId="296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4:59:48.377" v="38" actId="27636"/>
          <ac:spMkLst>
            <pc:docMk/>
            <pc:sldMk cId="2805024190" sldId="296"/>
            <ac:spMk id="3" creationId="{00000000-0000-0000-0000-000000000000}"/>
          </ac:spMkLst>
        </pc:spChg>
      </pc:sldChg>
      <pc:sldChg chg="delSp modSp add mod">
        <pc:chgData name="Vahid Farahmandian" userId="cd6732ace925dd6a" providerId="LiveId" clId="{B7B1E0AE-899A-4034-AE3B-A5A994F47F72}" dt="2022-06-08T16:34:12.873" v="575" actId="113"/>
        <pc:sldMkLst>
          <pc:docMk/>
          <pc:sldMk cId="3333924599" sldId="296"/>
        </pc:sldMkLst>
        <pc:spChg chg="mod">
          <ac:chgData name="Vahid Farahmandian" userId="cd6732ace925dd6a" providerId="LiveId" clId="{B7B1E0AE-899A-4034-AE3B-A5A994F47F72}" dt="2022-06-08T16:34:12.873" v="575" actId="113"/>
          <ac:spMkLst>
            <pc:docMk/>
            <pc:sldMk cId="3333924599" sldId="296"/>
            <ac:spMk id="3" creationId="{00000000-0000-0000-0000-000000000000}"/>
          </ac:spMkLst>
        </pc:spChg>
        <pc:picChg chg="del">
          <ac:chgData name="Vahid Farahmandian" userId="cd6732ace925dd6a" providerId="LiveId" clId="{B7B1E0AE-899A-4034-AE3B-A5A994F47F72}" dt="2022-06-08T16:30:33.557" v="555" actId="478"/>
          <ac:picMkLst>
            <pc:docMk/>
            <pc:sldMk cId="3333924599" sldId="296"/>
            <ac:picMk id="6" creationId="{5A953C84-80A1-7300-C01A-1DA5FDD3034C}"/>
          </ac:picMkLst>
        </pc:picChg>
      </pc:sldChg>
      <pc:sldChg chg="addSp delSp modSp add mod ord">
        <pc:chgData name="Vahid Farahmandian" userId="cd6732ace925dd6a" providerId="LiveId" clId="{B7B1E0AE-899A-4034-AE3B-A5A994F47F72}" dt="2022-06-08T16:41:59.446" v="638" actId="1076"/>
        <pc:sldMkLst>
          <pc:docMk/>
          <pc:sldMk cId="85385201" sldId="297"/>
        </pc:sldMkLst>
        <pc:spChg chg="mod">
          <ac:chgData name="Vahid Farahmandian" userId="cd6732ace925dd6a" providerId="LiveId" clId="{B7B1E0AE-899A-4034-AE3B-A5A994F47F72}" dt="2022-06-08T16:40:01.963" v="623" actId="20577"/>
          <ac:spMkLst>
            <pc:docMk/>
            <pc:sldMk cId="85385201" sldId="297"/>
            <ac:spMk id="3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6:40:54.745" v="633" actId="20577"/>
          <ac:spMkLst>
            <pc:docMk/>
            <pc:sldMk cId="85385201" sldId="297"/>
            <ac:spMk id="9" creationId="{DD91CB4E-7A7F-583B-B146-80FA4842EB70}"/>
          </ac:spMkLst>
        </pc:spChg>
        <pc:picChg chg="add mod">
          <ac:chgData name="Vahid Farahmandian" userId="cd6732ace925dd6a" providerId="LiveId" clId="{B7B1E0AE-899A-4034-AE3B-A5A994F47F72}" dt="2022-06-08T16:41:59.446" v="638" actId="1076"/>
          <ac:picMkLst>
            <pc:docMk/>
            <pc:sldMk cId="85385201" sldId="297"/>
            <ac:picMk id="2" creationId="{D9F0FCE3-40E5-CAC0-C6D4-8B940DF748EE}"/>
          </ac:picMkLst>
        </pc:picChg>
        <pc:picChg chg="del">
          <ac:chgData name="Vahid Farahmandian" userId="cd6732ace925dd6a" providerId="LiveId" clId="{B7B1E0AE-899A-4034-AE3B-A5A994F47F72}" dt="2022-06-08T16:41:52.246" v="634" actId="478"/>
          <ac:picMkLst>
            <pc:docMk/>
            <pc:sldMk cId="85385201" sldId="297"/>
            <ac:picMk id="7" creationId="{7AD69ABF-4C9C-D93D-C8A7-1ECB99390170}"/>
          </ac:picMkLst>
        </pc:pic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3738760675" sldId="297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3738760675" sldId="297"/>
            <ac:spMk id="2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2205044150" sldId="298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2205044150" sldId="298"/>
            <ac:spMk id="2" creationId="{00000000-0000-0000-0000-000000000000}"/>
          </ac:spMkLst>
        </pc:spChg>
      </pc:sldChg>
      <pc:sldChg chg="addSp modSp add mod ord">
        <pc:chgData name="Vahid Farahmandian" userId="cd6732ace925dd6a" providerId="LiveId" clId="{B7B1E0AE-899A-4034-AE3B-A5A994F47F72}" dt="2022-06-08T18:19:20.667" v="804" actId="14100"/>
        <pc:sldMkLst>
          <pc:docMk/>
          <pc:sldMk cId="2977467269" sldId="298"/>
        </pc:sldMkLst>
        <pc:spChg chg="mod">
          <ac:chgData name="Vahid Farahmandian" userId="cd6732ace925dd6a" providerId="LiveId" clId="{B7B1E0AE-899A-4034-AE3B-A5A994F47F72}" dt="2022-06-08T16:52:19.414" v="642"/>
          <ac:spMkLst>
            <pc:docMk/>
            <pc:sldMk cId="2977467269" sldId="298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8:17:22.754" v="797" actId="20577"/>
          <ac:spMkLst>
            <pc:docMk/>
            <pc:sldMk cId="2977467269" sldId="298"/>
            <ac:spMk id="3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8T18:19:20.667" v="804" actId="14100"/>
          <ac:picMkLst>
            <pc:docMk/>
            <pc:sldMk cId="2977467269" sldId="298"/>
            <ac:picMk id="4" creationId="{7A7F0CB1-9061-8F7D-8F22-EFB4448BFBA1}"/>
          </ac:picMkLst>
        </pc:pic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138164260" sldId="299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138164260" sldId="299"/>
            <ac:spMk id="2" creationId="{00000000-0000-0000-0000-000000000000}"/>
          </ac:spMkLst>
        </pc:spChg>
      </pc:sldChg>
      <pc:sldChg chg="addSp modSp add mod">
        <pc:chgData name="Vahid Farahmandian" userId="cd6732ace925dd6a" providerId="LiveId" clId="{B7B1E0AE-899A-4034-AE3B-A5A994F47F72}" dt="2022-06-08T18:20:24.894" v="809" actId="1076"/>
        <pc:sldMkLst>
          <pc:docMk/>
          <pc:sldMk cId="144634460" sldId="299"/>
        </pc:sldMkLst>
        <pc:spChg chg="mod">
          <ac:chgData name="Vahid Farahmandian" userId="cd6732ace925dd6a" providerId="LiveId" clId="{B7B1E0AE-899A-4034-AE3B-A5A994F47F72}" dt="2022-06-08T18:19:28.370" v="806" actId="20577"/>
          <ac:spMkLst>
            <pc:docMk/>
            <pc:sldMk cId="144634460" sldId="299"/>
            <ac:spMk id="3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8T18:20:24.894" v="809" actId="1076"/>
          <ac:picMkLst>
            <pc:docMk/>
            <pc:sldMk cId="144634460" sldId="299"/>
            <ac:picMk id="4" creationId="{6FD8CADC-7F08-37E8-1FEE-D35CF6E3DD8C}"/>
          </ac:picMkLst>
        </pc:picChg>
      </pc:sldChg>
      <pc:sldChg chg="addSp modSp add mod">
        <pc:chgData name="Vahid Farahmandian" userId="cd6732ace925dd6a" providerId="LiveId" clId="{B7B1E0AE-899A-4034-AE3B-A5A994F47F72}" dt="2022-06-08T18:12:42.876" v="747" actId="1076"/>
        <pc:sldMkLst>
          <pc:docMk/>
          <pc:sldMk cId="1430586270" sldId="300"/>
        </pc:sldMkLst>
        <pc:spChg chg="mod">
          <ac:chgData name="Vahid Farahmandian" userId="cd6732ace925dd6a" providerId="LiveId" clId="{B7B1E0AE-899A-4034-AE3B-A5A994F47F72}" dt="2022-06-08T18:12:37.899" v="744" actId="14100"/>
          <ac:spMkLst>
            <pc:docMk/>
            <pc:sldMk cId="1430586270" sldId="300"/>
            <ac:spMk id="3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8T18:12:42.876" v="747" actId="1076"/>
          <ac:picMkLst>
            <pc:docMk/>
            <pc:sldMk cId="1430586270" sldId="300"/>
            <ac:picMk id="4" creationId="{BFDC0547-AB2C-4829-0DCF-E6DE750B992F}"/>
          </ac:picMkLst>
        </pc:pic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3103880390" sldId="300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3103880390" sldId="300"/>
            <ac:spMk id="2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913639590" sldId="301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913639590" sldId="301"/>
            <ac:spMk id="2" creationId="{00000000-0000-0000-0000-000000000000}"/>
          </ac:spMkLst>
        </pc:spChg>
      </pc:sldChg>
      <pc:sldChg chg="addSp modSp add mod">
        <pc:chgData name="Vahid Farahmandian" userId="cd6732ace925dd6a" providerId="LiveId" clId="{B7B1E0AE-899A-4034-AE3B-A5A994F47F72}" dt="2022-06-08T18:12:23.903" v="739" actId="14100"/>
        <pc:sldMkLst>
          <pc:docMk/>
          <pc:sldMk cId="2989850266" sldId="301"/>
        </pc:sldMkLst>
        <pc:spChg chg="mod">
          <ac:chgData name="Vahid Farahmandian" userId="cd6732ace925dd6a" providerId="LiveId" clId="{B7B1E0AE-899A-4034-AE3B-A5A994F47F72}" dt="2022-06-08T18:12:18.727" v="738" actId="14100"/>
          <ac:spMkLst>
            <pc:docMk/>
            <pc:sldMk cId="2989850266" sldId="301"/>
            <ac:spMk id="3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8T18:12:23.903" v="739" actId="14100"/>
          <ac:picMkLst>
            <pc:docMk/>
            <pc:sldMk cId="2989850266" sldId="301"/>
            <ac:picMk id="4" creationId="{9305FB21-A2A3-E903-4698-2DE4C103A3B0}"/>
          </ac:picMkLst>
        </pc:picChg>
      </pc:sldChg>
      <pc:sldChg chg="addSp modSp add mod">
        <pc:chgData name="Vahid Farahmandian" userId="cd6732ace925dd6a" providerId="LiveId" clId="{B7B1E0AE-899A-4034-AE3B-A5A994F47F72}" dt="2022-06-08T18:12:33.597" v="743" actId="1076"/>
        <pc:sldMkLst>
          <pc:docMk/>
          <pc:sldMk cId="602134246" sldId="302"/>
        </pc:sldMkLst>
        <pc:spChg chg="mod">
          <ac:chgData name="Vahid Farahmandian" userId="cd6732ace925dd6a" providerId="LiveId" clId="{B7B1E0AE-899A-4034-AE3B-A5A994F47F72}" dt="2022-06-08T18:12:28.034" v="740" actId="14100"/>
          <ac:spMkLst>
            <pc:docMk/>
            <pc:sldMk cId="602134246" sldId="302"/>
            <ac:spMk id="3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8T18:12:33.597" v="743" actId="1076"/>
          <ac:picMkLst>
            <pc:docMk/>
            <pc:sldMk cId="602134246" sldId="302"/>
            <ac:picMk id="4" creationId="{C8D7B010-1F35-C912-8694-7C562B953818}"/>
          </ac:picMkLst>
        </pc:pic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792841368" sldId="302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792841368" sldId="302"/>
            <ac:spMk id="2" creationId="{00000000-0000-0000-0000-000000000000}"/>
          </ac:spMkLst>
        </pc:spChg>
      </pc:sldChg>
      <pc:sldChg chg="addSp delSp modSp add mod">
        <pc:chgData name="Vahid Farahmandian" userId="cd6732ace925dd6a" providerId="LiveId" clId="{B7B1E0AE-899A-4034-AE3B-A5A994F47F72}" dt="2022-06-08T18:16:56.524" v="792" actId="1076"/>
        <pc:sldMkLst>
          <pc:docMk/>
          <pc:sldMk cId="919200539" sldId="303"/>
        </pc:sldMkLst>
        <pc:spChg chg="mod">
          <ac:chgData name="Vahid Farahmandian" userId="cd6732ace925dd6a" providerId="LiveId" clId="{B7B1E0AE-899A-4034-AE3B-A5A994F47F72}" dt="2022-06-08T18:16:20.866" v="791" actId="14100"/>
          <ac:spMkLst>
            <pc:docMk/>
            <pc:sldMk cId="919200539" sldId="303"/>
            <ac:spMk id="3" creationId="{00000000-0000-0000-0000-000000000000}"/>
          </ac:spMkLst>
        </pc:spChg>
        <pc:picChg chg="del">
          <ac:chgData name="Vahid Farahmandian" userId="cd6732ace925dd6a" providerId="LiveId" clId="{B7B1E0AE-899A-4034-AE3B-A5A994F47F72}" dt="2022-06-08T18:14:02.546" v="749" actId="478"/>
          <ac:picMkLst>
            <pc:docMk/>
            <pc:sldMk cId="919200539" sldId="303"/>
            <ac:picMk id="4" creationId="{9305FB21-A2A3-E903-4698-2DE4C103A3B0}"/>
          </ac:picMkLst>
        </pc:picChg>
        <pc:picChg chg="add del mod">
          <ac:chgData name="Vahid Farahmandian" userId="cd6732ace925dd6a" providerId="LiveId" clId="{B7B1E0AE-899A-4034-AE3B-A5A994F47F72}" dt="2022-06-08T18:16:06.531" v="786" actId="478"/>
          <ac:picMkLst>
            <pc:docMk/>
            <pc:sldMk cId="919200539" sldId="303"/>
            <ac:picMk id="6" creationId="{E0C134F5-9BC8-F5DE-3BD2-F1BB136F8DBC}"/>
          </ac:picMkLst>
        </pc:picChg>
        <pc:picChg chg="add mod">
          <ac:chgData name="Vahid Farahmandian" userId="cd6732ace925dd6a" providerId="LiveId" clId="{B7B1E0AE-899A-4034-AE3B-A5A994F47F72}" dt="2022-06-08T18:16:56.524" v="792" actId="1076"/>
          <ac:picMkLst>
            <pc:docMk/>
            <pc:sldMk cId="919200539" sldId="303"/>
            <ac:picMk id="7" creationId="{E8CDC85E-34A9-0F2D-1518-83900919DD4D}"/>
          </ac:picMkLst>
        </pc:pic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4069429093" sldId="303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4069429093" sldId="303"/>
            <ac:spMk id="2" creationId="{00000000-0000-0000-0000-000000000000}"/>
          </ac:spMkLst>
        </pc:spChg>
      </pc:sldChg>
      <pc:sldChg chg="addSp modSp add mod ord">
        <pc:chgData name="Vahid Farahmandian" userId="cd6732ace925dd6a" providerId="LiveId" clId="{B7B1E0AE-899A-4034-AE3B-A5A994F47F72}" dt="2022-06-08T18:18:28.418" v="800" actId="1076"/>
        <pc:sldMkLst>
          <pc:docMk/>
          <pc:sldMk cId="503943996" sldId="304"/>
        </pc:sldMkLst>
        <pc:spChg chg="mod">
          <ac:chgData name="Vahid Farahmandian" userId="cd6732ace925dd6a" providerId="LiveId" clId="{B7B1E0AE-899A-4034-AE3B-A5A994F47F72}" dt="2022-06-08T18:17:15.732" v="794" actId="20577"/>
          <ac:spMkLst>
            <pc:docMk/>
            <pc:sldMk cId="503943996" sldId="304"/>
            <ac:spMk id="3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8T18:18:28.418" v="800" actId="1076"/>
          <ac:picMkLst>
            <pc:docMk/>
            <pc:sldMk cId="503943996" sldId="304"/>
            <ac:picMk id="4" creationId="{74E9005F-4959-E24C-3E9E-DC7F9879C961}"/>
          </ac:picMkLst>
        </pc:pic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3598781253" sldId="304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3598781253" sldId="304"/>
            <ac:spMk id="2" creationId="{00000000-0000-0000-0000-000000000000}"/>
          </ac:spMkLst>
        </pc:spChg>
      </pc:sldChg>
      <pc:sldChg chg="modSp del mod">
        <pc:chgData name="Vahid Farahmandian" userId="cd6732ace925dd6a" providerId="LiveId" clId="{B7B1E0AE-899A-4034-AE3B-A5A994F47F72}" dt="2022-06-08T15:22:54.042" v="46" actId="47"/>
        <pc:sldMkLst>
          <pc:docMk/>
          <pc:sldMk cId="1160938194" sldId="305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1160938194" sldId="305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4:59:48.480" v="43" actId="27636"/>
          <ac:spMkLst>
            <pc:docMk/>
            <pc:sldMk cId="1160938194" sldId="305"/>
            <ac:spMk id="3" creationId="{00000000-0000-0000-0000-000000000000}"/>
          </ac:spMkLst>
        </pc:spChg>
      </pc:sldChg>
      <pc:sldChg chg="addSp modSp add mod">
        <pc:chgData name="Vahid Farahmandian" userId="cd6732ace925dd6a" providerId="LiveId" clId="{B7B1E0AE-899A-4034-AE3B-A5A994F47F72}" dt="2022-06-08T18:21:24.807" v="817" actId="1076"/>
        <pc:sldMkLst>
          <pc:docMk/>
          <pc:sldMk cId="2166811494" sldId="305"/>
        </pc:sldMkLst>
        <pc:spChg chg="mod">
          <ac:chgData name="Vahid Farahmandian" userId="cd6732ace925dd6a" providerId="LiveId" clId="{B7B1E0AE-899A-4034-AE3B-A5A994F47F72}" dt="2022-06-08T18:20:30.230" v="810" actId="20577"/>
          <ac:spMkLst>
            <pc:docMk/>
            <pc:sldMk cId="2166811494" sldId="305"/>
            <ac:spMk id="3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8T18:21:24.807" v="817" actId="1076"/>
          <ac:picMkLst>
            <pc:docMk/>
            <pc:sldMk cId="2166811494" sldId="305"/>
            <ac:picMk id="4" creationId="{AA51EA60-47E2-8C92-CC62-62B80D705887}"/>
          </ac:picMkLst>
        </pc:picChg>
      </pc:sldChg>
      <pc:sldChg chg="delSp modSp add mod">
        <pc:chgData name="Vahid Farahmandian" userId="cd6732ace925dd6a" providerId="LiveId" clId="{B7B1E0AE-899A-4034-AE3B-A5A994F47F72}" dt="2022-06-08T18:52:12.051" v="840" actId="20577"/>
        <pc:sldMkLst>
          <pc:docMk/>
          <pc:sldMk cId="347493772" sldId="306"/>
        </pc:sldMkLst>
        <pc:spChg chg="mod">
          <ac:chgData name="Vahid Farahmandian" userId="cd6732ace925dd6a" providerId="LiveId" clId="{B7B1E0AE-899A-4034-AE3B-A5A994F47F72}" dt="2022-06-08T18:50:55.483" v="819"/>
          <ac:spMkLst>
            <pc:docMk/>
            <pc:sldMk cId="347493772" sldId="306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8:52:12.051" v="840" actId="20577"/>
          <ac:spMkLst>
            <pc:docMk/>
            <pc:sldMk cId="347493772" sldId="306"/>
            <ac:spMk id="3" creationId="{00000000-0000-0000-0000-000000000000}"/>
          </ac:spMkLst>
        </pc:spChg>
        <pc:picChg chg="del">
          <ac:chgData name="Vahid Farahmandian" userId="cd6732ace925dd6a" providerId="LiveId" clId="{B7B1E0AE-899A-4034-AE3B-A5A994F47F72}" dt="2022-06-08T18:51:02.057" v="820" actId="478"/>
          <ac:picMkLst>
            <pc:docMk/>
            <pc:sldMk cId="347493772" sldId="306"/>
            <ac:picMk id="7" creationId="{E8CDC85E-34A9-0F2D-1518-83900919DD4D}"/>
          </ac:picMkLst>
        </pc:picChg>
      </pc:sldChg>
      <pc:sldChg chg="modSp del mod">
        <pc:chgData name="Vahid Farahmandian" userId="cd6732ace925dd6a" providerId="LiveId" clId="{B7B1E0AE-899A-4034-AE3B-A5A994F47F72}" dt="2022-06-08T15:22:54.042" v="46" actId="47"/>
        <pc:sldMkLst>
          <pc:docMk/>
          <pc:sldMk cId="2799942858" sldId="306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2799942858" sldId="306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4:59:48.502" v="44" actId="27636"/>
          <ac:spMkLst>
            <pc:docMk/>
            <pc:sldMk cId="2799942858" sldId="306"/>
            <ac:spMk id="3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616866533" sldId="307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616866533" sldId="307"/>
            <ac:spMk id="2" creationId="{00000000-0000-0000-0000-000000000000}"/>
          </ac:spMkLst>
        </pc:spChg>
      </pc:sldChg>
      <pc:sldChg chg="addSp modSp add mod">
        <pc:chgData name="Vahid Farahmandian" userId="cd6732ace925dd6a" providerId="LiveId" clId="{B7B1E0AE-899A-4034-AE3B-A5A994F47F72}" dt="2022-06-09T16:15:33.804" v="1348" actId="14100"/>
        <pc:sldMkLst>
          <pc:docMk/>
          <pc:sldMk cId="2085173917" sldId="307"/>
        </pc:sldMkLst>
        <pc:spChg chg="mod">
          <ac:chgData name="Vahid Farahmandian" userId="cd6732ace925dd6a" providerId="LiveId" clId="{B7B1E0AE-899A-4034-AE3B-A5A994F47F72}" dt="2022-06-08T19:00:10.319" v="882" actId="20577"/>
          <ac:spMkLst>
            <pc:docMk/>
            <pc:sldMk cId="2085173917" sldId="307"/>
            <ac:spMk id="3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9T16:15:33.804" v="1348" actId="14100"/>
          <ac:picMkLst>
            <pc:docMk/>
            <pc:sldMk cId="2085173917" sldId="307"/>
            <ac:picMk id="6" creationId="{BB0452D7-AAF8-C6A2-8A1D-234ECBD40E86}"/>
          </ac:picMkLst>
        </pc:picChg>
      </pc:sldChg>
      <pc:sldChg chg="modSp del mod">
        <pc:chgData name="Vahid Farahmandian" userId="cd6732ace925dd6a" providerId="LiveId" clId="{B7B1E0AE-899A-4034-AE3B-A5A994F47F72}" dt="2022-06-08T15:22:54.042" v="46" actId="47"/>
        <pc:sldMkLst>
          <pc:docMk/>
          <pc:sldMk cId="1450781941" sldId="308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1450781941" sldId="308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4:59:48.523" v="45" actId="27636"/>
          <ac:spMkLst>
            <pc:docMk/>
            <pc:sldMk cId="1450781941" sldId="308"/>
            <ac:spMk id="3" creationId="{00000000-0000-0000-0000-000000000000}"/>
          </ac:spMkLst>
        </pc:spChg>
      </pc:sldChg>
      <pc:sldChg chg="addSp delSp modSp add mod">
        <pc:chgData name="Vahid Farahmandian" userId="cd6732ace925dd6a" providerId="LiveId" clId="{B7B1E0AE-899A-4034-AE3B-A5A994F47F72}" dt="2022-06-08T19:09:01.993" v="915" actId="14100"/>
        <pc:sldMkLst>
          <pc:docMk/>
          <pc:sldMk cId="2719384711" sldId="308"/>
        </pc:sldMkLst>
        <pc:spChg chg="mod">
          <ac:chgData name="Vahid Farahmandian" userId="cd6732ace925dd6a" providerId="LiveId" clId="{B7B1E0AE-899A-4034-AE3B-A5A994F47F72}" dt="2022-06-08T19:01:16.624" v="886"/>
          <ac:spMkLst>
            <pc:docMk/>
            <pc:sldMk cId="2719384711" sldId="308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9:09:01.993" v="915" actId="14100"/>
          <ac:spMkLst>
            <pc:docMk/>
            <pc:sldMk cId="2719384711" sldId="308"/>
            <ac:spMk id="3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8T19:08:58.593" v="914" actId="1076"/>
          <ac:picMkLst>
            <pc:docMk/>
            <pc:sldMk cId="2719384711" sldId="308"/>
            <ac:picMk id="4" creationId="{A27BBC08-C76B-52EC-05B0-CD04844CE270}"/>
          </ac:picMkLst>
        </pc:picChg>
        <pc:picChg chg="del">
          <ac:chgData name="Vahid Farahmandian" userId="cd6732ace925dd6a" providerId="LiveId" clId="{B7B1E0AE-899A-4034-AE3B-A5A994F47F72}" dt="2022-06-08T19:01:06.878" v="884" actId="478"/>
          <ac:picMkLst>
            <pc:docMk/>
            <pc:sldMk cId="2719384711" sldId="308"/>
            <ac:picMk id="6" creationId="{BB0452D7-AAF8-C6A2-8A1D-234ECBD40E86}"/>
          </ac:picMkLst>
        </pc:picChg>
      </pc:sldChg>
      <pc:sldChg chg="addSp delSp modSp add mod">
        <pc:chgData name="Vahid Farahmandian" userId="cd6732ace925dd6a" providerId="LiveId" clId="{B7B1E0AE-899A-4034-AE3B-A5A994F47F72}" dt="2022-06-08T19:16:58.789" v="938" actId="1076"/>
        <pc:sldMkLst>
          <pc:docMk/>
          <pc:sldMk cId="1614397066" sldId="309"/>
        </pc:sldMkLst>
        <pc:spChg chg="mod">
          <ac:chgData name="Vahid Farahmandian" userId="cd6732ace925dd6a" providerId="LiveId" clId="{B7B1E0AE-899A-4034-AE3B-A5A994F47F72}" dt="2022-06-08T19:09:33.793" v="917"/>
          <ac:spMkLst>
            <pc:docMk/>
            <pc:sldMk cId="1614397066" sldId="309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9:16:38.839" v="933" actId="20577"/>
          <ac:spMkLst>
            <pc:docMk/>
            <pc:sldMk cId="1614397066" sldId="309"/>
            <ac:spMk id="3" creationId="{00000000-0000-0000-0000-000000000000}"/>
          </ac:spMkLst>
        </pc:spChg>
        <pc:picChg chg="del">
          <ac:chgData name="Vahid Farahmandian" userId="cd6732ace925dd6a" providerId="LiveId" clId="{B7B1E0AE-899A-4034-AE3B-A5A994F47F72}" dt="2022-06-08T19:09:35.680" v="918" actId="478"/>
          <ac:picMkLst>
            <pc:docMk/>
            <pc:sldMk cId="1614397066" sldId="309"/>
            <ac:picMk id="4" creationId="{A27BBC08-C76B-52EC-05B0-CD04844CE270}"/>
          </ac:picMkLst>
        </pc:picChg>
        <pc:picChg chg="add mod">
          <ac:chgData name="Vahid Farahmandian" userId="cd6732ace925dd6a" providerId="LiveId" clId="{B7B1E0AE-899A-4034-AE3B-A5A994F47F72}" dt="2022-06-08T19:16:58.789" v="938" actId="1076"/>
          <ac:picMkLst>
            <pc:docMk/>
            <pc:sldMk cId="1614397066" sldId="309"/>
            <ac:picMk id="7" creationId="{924B530E-6896-7ACE-23CC-7CF75B1C6BC9}"/>
          </ac:picMkLst>
        </pc:pic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2170168326" sldId="309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2170168326" sldId="309"/>
            <ac:spMk id="2" creationId="{00000000-0000-0000-0000-000000000000}"/>
          </ac:spMkLst>
        </pc:sp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360130743" sldId="310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360130743" sldId="310"/>
            <ac:spMk id="2" creationId="{00000000-0000-0000-0000-000000000000}"/>
          </ac:spMkLst>
        </pc:spChg>
      </pc:sldChg>
      <pc:sldChg chg="delSp modSp add mod">
        <pc:chgData name="Vahid Farahmandian" userId="cd6732ace925dd6a" providerId="LiveId" clId="{B7B1E0AE-899A-4034-AE3B-A5A994F47F72}" dt="2022-06-08T19:20:14.038" v="970" actId="20577"/>
        <pc:sldMkLst>
          <pc:docMk/>
          <pc:sldMk cId="3641679375" sldId="310"/>
        </pc:sldMkLst>
        <pc:spChg chg="mod">
          <ac:chgData name="Vahid Farahmandian" userId="cd6732ace925dd6a" providerId="LiveId" clId="{B7B1E0AE-899A-4034-AE3B-A5A994F47F72}" dt="2022-06-08T19:20:14.038" v="970" actId="20577"/>
          <ac:spMkLst>
            <pc:docMk/>
            <pc:sldMk cId="3641679375" sldId="310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9:19:21.239" v="957" actId="20577"/>
          <ac:spMkLst>
            <pc:docMk/>
            <pc:sldMk cId="3641679375" sldId="310"/>
            <ac:spMk id="3" creationId="{00000000-0000-0000-0000-000000000000}"/>
          </ac:spMkLst>
        </pc:spChg>
        <pc:picChg chg="del">
          <ac:chgData name="Vahid Farahmandian" userId="cd6732ace925dd6a" providerId="LiveId" clId="{B7B1E0AE-899A-4034-AE3B-A5A994F47F72}" dt="2022-06-08T19:18:17.566" v="941" actId="478"/>
          <ac:picMkLst>
            <pc:docMk/>
            <pc:sldMk cId="3641679375" sldId="310"/>
            <ac:picMk id="7" creationId="{924B530E-6896-7ACE-23CC-7CF75B1C6BC9}"/>
          </ac:picMkLst>
        </pc:picChg>
      </pc:sldChg>
      <pc:sldChg chg="addSp modSp add mod">
        <pc:chgData name="Vahid Farahmandian" userId="cd6732ace925dd6a" providerId="LiveId" clId="{B7B1E0AE-899A-4034-AE3B-A5A994F47F72}" dt="2022-06-08T19:25:51.716" v="978" actId="1076"/>
        <pc:sldMkLst>
          <pc:docMk/>
          <pc:sldMk cId="1432348589" sldId="311"/>
        </pc:sldMkLst>
        <pc:spChg chg="mod">
          <ac:chgData name="Vahid Farahmandian" userId="cd6732ace925dd6a" providerId="LiveId" clId="{B7B1E0AE-899A-4034-AE3B-A5A994F47F72}" dt="2022-06-08T19:21:13.891" v="972"/>
          <ac:spMkLst>
            <pc:docMk/>
            <pc:sldMk cId="1432348589" sldId="311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9:24:43.979" v="977"/>
          <ac:spMkLst>
            <pc:docMk/>
            <pc:sldMk cId="1432348589" sldId="311"/>
            <ac:spMk id="3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8T19:25:51.716" v="978" actId="1076"/>
          <ac:picMkLst>
            <pc:docMk/>
            <pc:sldMk cId="1432348589" sldId="311"/>
            <ac:picMk id="6" creationId="{ED557FA0-AED8-7F05-72B1-DF52FF3D4D5D}"/>
          </ac:picMkLst>
        </pc:pic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4092185137" sldId="311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4092185137" sldId="311"/>
            <ac:spMk id="2" creationId="{00000000-0000-0000-0000-000000000000}"/>
          </ac:spMkLst>
        </pc:spChg>
      </pc:sldChg>
      <pc:sldChg chg="addSp delSp modSp add mod">
        <pc:chgData name="Vahid Farahmandian" userId="cd6732ace925dd6a" providerId="LiveId" clId="{B7B1E0AE-899A-4034-AE3B-A5A994F47F72}" dt="2022-06-08T19:30:04.993" v="1020" actId="113"/>
        <pc:sldMkLst>
          <pc:docMk/>
          <pc:sldMk cId="1971420976" sldId="312"/>
        </pc:sldMkLst>
        <pc:spChg chg="mod">
          <ac:chgData name="Vahid Farahmandian" userId="cd6732ace925dd6a" providerId="LiveId" clId="{B7B1E0AE-899A-4034-AE3B-A5A994F47F72}" dt="2022-06-08T19:26:02.723" v="980"/>
          <ac:spMkLst>
            <pc:docMk/>
            <pc:sldMk cId="1971420976" sldId="312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8T19:30:04.993" v="1020" actId="113"/>
          <ac:spMkLst>
            <pc:docMk/>
            <pc:sldMk cId="1971420976" sldId="312"/>
            <ac:spMk id="3" creationId="{00000000-0000-0000-0000-000000000000}"/>
          </ac:spMkLst>
        </pc:spChg>
        <pc:picChg chg="del">
          <ac:chgData name="Vahid Farahmandian" userId="cd6732ace925dd6a" providerId="LiveId" clId="{B7B1E0AE-899A-4034-AE3B-A5A994F47F72}" dt="2022-06-08T19:26:11.410" v="982" actId="478"/>
          <ac:picMkLst>
            <pc:docMk/>
            <pc:sldMk cId="1971420976" sldId="312"/>
            <ac:picMk id="6" creationId="{ED557FA0-AED8-7F05-72B1-DF52FF3D4D5D}"/>
          </ac:picMkLst>
        </pc:picChg>
        <pc:picChg chg="add mod">
          <ac:chgData name="Vahid Farahmandian" userId="cd6732ace925dd6a" providerId="LiveId" clId="{B7B1E0AE-899A-4034-AE3B-A5A994F47F72}" dt="2022-06-08T19:29:24.658" v="1016" actId="1035"/>
          <ac:picMkLst>
            <pc:docMk/>
            <pc:sldMk cId="1971420976" sldId="312"/>
            <ac:picMk id="7" creationId="{4BBCB75F-5432-B70D-E3EA-A7622785ED70}"/>
          </ac:picMkLst>
        </pc:picChg>
      </pc:sldChg>
      <pc:sldChg chg="modSp del">
        <pc:chgData name="Vahid Farahmandian" userId="cd6732ace925dd6a" providerId="LiveId" clId="{B7B1E0AE-899A-4034-AE3B-A5A994F47F72}" dt="2022-06-08T15:22:54.042" v="46" actId="47"/>
        <pc:sldMkLst>
          <pc:docMk/>
          <pc:sldMk cId="4281567423" sldId="312"/>
        </pc:sldMkLst>
        <pc:spChg chg="mod">
          <ac:chgData name="Vahid Farahmandian" userId="cd6732ace925dd6a" providerId="LiveId" clId="{B7B1E0AE-899A-4034-AE3B-A5A994F47F72}" dt="2022-06-08T14:59:48.237" v="33"/>
          <ac:spMkLst>
            <pc:docMk/>
            <pc:sldMk cId="4281567423" sldId="312"/>
            <ac:spMk id="2" creationId="{00000000-0000-0000-0000-000000000000}"/>
          </ac:spMkLst>
        </pc:spChg>
      </pc:sldChg>
      <pc:sldChg chg="addSp delSp modSp add mod">
        <pc:chgData name="Vahid Farahmandian" userId="cd6732ace925dd6a" providerId="LiveId" clId="{B7B1E0AE-899A-4034-AE3B-A5A994F47F72}" dt="2022-06-09T14:18:28.765" v="1042" actId="478"/>
        <pc:sldMkLst>
          <pc:docMk/>
          <pc:sldMk cId="3436137209" sldId="313"/>
        </pc:sldMkLst>
        <pc:spChg chg="mod">
          <ac:chgData name="Vahid Farahmandian" userId="cd6732ace925dd6a" providerId="LiveId" clId="{B7B1E0AE-899A-4034-AE3B-A5A994F47F72}" dt="2022-06-08T19:33:31.424" v="1040" actId="404"/>
          <ac:spMkLst>
            <pc:docMk/>
            <pc:sldMk cId="3436137209" sldId="313"/>
            <ac:spMk id="3" creationId="{00000000-0000-0000-0000-000000000000}"/>
          </ac:spMkLst>
        </pc:spChg>
        <pc:spChg chg="add del">
          <ac:chgData name="Vahid Farahmandian" userId="cd6732ace925dd6a" providerId="LiveId" clId="{B7B1E0AE-899A-4034-AE3B-A5A994F47F72}" dt="2022-06-09T14:18:28.765" v="1042" actId="478"/>
          <ac:spMkLst>
            <pc:docMk/>
            <pc:sldMk cId="3436137209" sldId="313"/>
            <ac:spMk id="4" creationId="{0A007EFF-3AC6-3725-EAE1-4B737E332393}"/>
          </ac:spMkLst>
        </pc:spChg>
        <pc:picChg chg="del">
          <ac:chgData name="Vahid Farahmandian" userId="cd6732ace925dd6a" providerId="LiveId" clId="{B7B1E0AE-899A-4034-AE3B-A5A994F47F72}" dt="2022-06-08T19:32:10.734" v="1024" actId="478"/>
          <ac:picMkLst>
            <pc:docMk/>
            <pc:sldMk cId="3436137209" sldId="313"/>
            <ac:picMk id="7" creationId="{4BBCB75F-5432-B70D-E3EA-A7622785ED70}"/>
          </ac:picMkLst>
        </pc:picChg>
      </pc:sldChg>
      <pc:sldChg chg="addSp delSp modSp add mod ord">
        <pc:chgData name="Vahid Farahmandian" userId="cd6732ace925dd6a" providerId="LiveId" clId="{B7B1E0AE-899A-4034-AE3B-A5A994F47F72}" dt="2022-06-09T14:26:40.047" v="1083" actId="1036"/>
        <pc:sldMkLst>
          <pc:docMk/>
          <pc:sldMk cId="3300019376" sldId="314"/>
        </pc:sldMkLst>
        <pc:spChg chg="mod">
          <ac:chgData name="Vahid Farahmandian" userId="cd6732ace925dd6a" providerId="LiveId" clId="{B7B1E0AE-899A-4034-AE3B-A5A994F47F72}" dt="2022-06-09T14:26:36.863" v="1074" actId="20577"/>
          <ac:spMkLst>
            <pc:docMk/>
            <pc:sldMk cId="3300019376" sldId="314"/>
            <ac:spMk id="3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9T14:19:22.878" v="1053" actId="6549"/>
          <ac:spMkLst>
            <pc:docMk/>
            <pc:sldMk cId="3300019376" sldId="314"/>
            <ac:spMk id="9" creationId="{DD91CB4E-7A7F-583B-B146-80FA4842EB70}"/>
          </ac:spMkLst>
        </pc:spChg>
        <pc:picChg chg="del">
          <ac:chgData name="Vahid Farahmandian" userId="cd6732ace925dd6a" providerId="LiveId" clId="{B7B1E0AE-899A-4034-AE3B-A5A994F47F72}" dt="2022-06-09T14:18:46.642" v="1046" actId="478"/>
          <ac:picMkLst>
            <pc:docMk/>
            <pc:sldMk cId="3300019376" sldId="314"/>
            <ac:picMk id="2" creationId="{D9F0FCE3-40E5-CAC0-C6D4-8B940DF748EE}"/>
          </ac:picMkLst>
        </pc:picChg>
        <pc:picChg chg="add del mod">
          <ac:chgData name="Vahid Farahmandian" userId="cd6732ace925dd6a" providerId="LiveId" clId="{B7B1E0AE-899A-4034-AE3B-A5A994F47F72}" dt="2022-06-09T14:26:26.630" v="1063" actId="478"/>
          <ac:picMkLst>
            <pc:docMk/>
            <pc:sldMk cId="3300019376" sldId="314"/>
            <ac:picMk id="4" creationId="{61046DE8-A155-D517-1B57-19652DA30BDF}"/>
          </ac:picMkLst>
        </pc:picChg>
        <pc:picChg chg="add mod">
          <ac:chgData name="Vahid Farahmandian" userId="cd6732ace925dd6a" providerId="LiveId" clId="{B7B1E0AE-899A-4034-AE3B-A5A994F47F72}" dt="2022-06-09T14:26:40.047" v="1083" actId="1036"/>
          <ac:picMkLst>
            <pc:docMk/>
            <pc:sldMk cId="3300019376" sldId="314"/>
            <ac:picMk id="6" creationId="{D162977E-1F0E-CBE2-B31F-CCB7905DCCB3}"/>
          </ac:picMkLst>
        </pc:picChg>
      </pc:sldChg>
      <pc:sldChg chg="modSp add del mod ord">
        <pc:chgData name="Vahid Farahmandian" userId="cd6732ace925dd6a" providerId="LiveId" clId="{B7B1E0AE-899A-4034-AE3B-A5A994F47F72}" dt="2022-06-09T14:25:28.547" v="1058" actId="47"/>
        <pc:sldMkLst>
          <pc:docMk/>
          <pc:sldMk cId="200747494" sldId="315"/>
        </pc:sldMkLst>
        <pc:spChg chg="mod">
          <ac:chgData name="Vahid Farahmandian" userId="cd6732ace925dd6a" providerId="LiveId" clId="{B7B1E0AE-899A-4034-AE3B-A5A994F47F72}" dt="2022-06-09T14:20:30.607" v="1057"/>
          <ac:spMkLst>
            <pc:docMk/>
            <pc:sldMk cId="200747494" sldId="315"/>
            <ac:spMk id="2" creationId="{00000000-0000-0000-0000-000000000000}"/>
          </ac:spMkLst>
        </pc:spChg>
      </pc:sldChg>
      <pc:sldChg chg="modSp add mod">
        <pc:chgData name="Vahid Farahmandian" userId="cd6732ace925dd6a" providerId="LiveId" clId="{B7B1E0AE-899A-4034-AE3B-A5A994F47F72}" dt="2022-06-09T14:25:30.024" v="1061" actId="27636"/>
        <pc:sldMkLst>
          <pc:docMk/>
          <pc:sldMk cId="2047112241" sldId="315"/>
        </pc:sldMkLst>
        <pc:spChg chg="mod">
          <ac:chgData name="Vahid Farahmandian" userId="cd6732ace925dd6a" providerId="LiveId" clId="{B7B1E0AE-899A-4034-AE3B-A5A994F47F72}" dt="2022-06-09T14:25:30.024" v="1061" actId="27636"/>
          <ac:spMkLst>
            <pc:docMk/>
            <pc:sldMk cId="2047112241" sldId="315"/>
            <ac:spMk id="3" creationId="{00000000-0000-0000-0000-000000000000}"/>
          </ac:spMkLst>
        </pc:spChg>
      </pc:sldChg>
      <pc:sldChg chg="add">
        <pc:chgData name="Vahid Farahmandian" userId="cd6732ace925dd6a" providerId="LiveId" clId="{B7B1E0AE-899A-4034-AE3B-A5A994F47F72}" dt="2022-06-09T14:25:29.974" v="1059"/>
        <pc:sldMkLst>
          <pc:docMk/>
          <pc:sldMk cId="2184806306" sldId="316"/>
        </pc:sldMkLst>
      </pc:sldChg>
      <pc:sldChg chg="add">
        <pc:chgData name="Vahid Farahmandian" userId="cd6732ace925dd6a" providerId="LiveId" clId="{B7B1E0AE-899A-4034-AE3B-A5A994F47F72}" dt="2022-06-09T14:25:29.974" v="1059"/>
        <pc:sldMkLst>
          <pc:docMk/>
          <pc:sldMk cId="605000623" sldId="317"/>
        </pc:sldMkLst>
      </pc:sldChg>
      <pc:sldChg chg="modSp add mod">
        <pc:chgData name="Vahid Farahmandian" userId="cd6732ace925dd6a" providerId="LiveId" clId="{B7B1E0AE-899A-4034-AE3B-A5A994F47F72}" dt="2022-06-09T14:25:30.043" v="1062" actId="27636"/>
        <pc:sldMkLst>
          <pc:docMk/>
          <pc:sldMk cId="2805024190" sldId="318"/>
        </pc:sldMkLst>
        <pc:spChg chg="mod">
          <ac:chgData name="Vahid Farahmandian" userId="cd6732ace925dd6a" providerId="LiveId" clId="{B7B1E0AE-899A-4034-AE3B-A5A994F47F72}" dt="2022-06-09T14:25:30.043" v="1062" actId="27636"/>
          <ac:spMkLst>
            <pc:docMk/>
            <pc:sldMk cId="2805024190" sldId="318"/>
            <ac:spMk id="3" creationId="{00000000-0000-0000-0000-000000000000}"/>
          </ac:spMkLst>
        </pc:spChg>
      </pc:sldChg>
      <pc:sldChg chg="add">
        <pc:chgData name="Vahid Farahmandian" userId="cd6732ace925dd6a" providerId="LiveId" clId="{B7B1E0AE-899A-4034-AE3B-A5A994F47F72}" dt="2022-06-09T14:25:29.974" v="1059"/>
        <pc:sldMkLst>
          <pc:docMk/>
          <pc:sldMk cId="3738760675" sldId="319"/>
        </pc:sldMkLst>
      </pc:sldChg>
      <pc:sldChg chg="add">
        <pc:chgData name="Vahid Farahmandian" userId="cd6732ace925dd6a" providerId="LiveId" clId="{B7B1E0AE-899A-4034-AE3B-A5A994F47F72}" dt="2022-06-09T14:27:11.746" v="1084"/>
        <pc:sldMkLst>
          <pc:docMk/>
          <pc:sldMk cId="3534846712" sldId="320"/>
        </pc:sldMkLst>
      </pc:sldChg>
      <pc:sldChg chg="modSp add mod">
        <pc:chgData name="Vahid Farahmandian" userId="cd6732ace925dd6a" providerId="LiveId" clId="{B7B1E0AE-899A-4034-AE3B-A5A994F47F72}" dt="2022-06-09T14:27:11.791" v="1085" actId="27636"/>
        <pc:sldMkLst>
          <pc:docMk/>
          <pc:sldMk cId="4154434850" sldId="321"/>
        </pc:sldMkLst>
        <pc:spChg chg="mod">
          <ac:chgData name="Vahid Farahmandian" userId="cd6732ace925dd6a" providerId="LiveId" clId="{B7B1E0AE-899A-4034-AE3B-A5A994F47F72}" dt="2022-06-09T14:27:11.791" v="1085" actId="27636"/>
          <ac:spMkLst>
            <pc:docMk/>
            <pc:sldMk cId="4154434850" sldId="321"/>
            <ac:spMk id="3" creationId="{00000000-0000-0000-0000-000000000000}"/>
          </ac:spMkLst>
        </pc:spChg>
      </pc:sldChg>
      <pc:sldChg chg="modSp add mod">
        <pc:chgData name="Vahid Farahmandian" userId="cd6732ace925dd6a" providerId="LiveId" clId="{B7B1E0AE-899A-4034-AE3B-A5A994F47F72}" dt="2022-06-09T14:27:11.798" v="1086" actId="27636"/>
        <pc:sldMkLst>
          <pc:docMk/>
          <pc:sldMk cId="4183832425" sldId="322"/>
        </pc:sldMkLst>
        <pc:spChg chg="mod">
          <ac:chgData name="Vahid Farahmandian" userId="cd6732ace925dd6a" providerId="LiveId" clId="{B7B1E0AE-899A-4034-AE3B-A5A994F47F72}" dt="2022-06-09T14:27:11.798" v="1086" actId="27636"/>
          <ac:spMkLst>
            <pc:docMk/>
            <pc:sldMk cId="4183832425" sldId="322"/>
            <ac:spMk id="3" creationId="{00000000-0000-0000-0000-000000000000}"/>
          </ac:spMkLst>
        </pc:spChg>
      </pc:sldChg>
      <pc:sldChg chg="modSp add mod">
        <pc:chgData name="Vahid Farahmandian" userId="cd6732ace925dd6a" providerId="LiveId" clId="{B7B1E0AE-899A-4034-AE3B-A5A994F47F72}" dt="2022-06-09T14:27:11.809" v="1087" actId="27636"/>
        <pc:sldMkLst>
          <pc:docMk/>
          <pc:sldMk cId="1007257169" sldId="323"/>
        </pc:sldMkLst>
        <pc:spChg chg="mod">
          <ac:chgData name="Vahid Farahmandian" userId="cd6732ace925dd6a" providerId="LiveId" clId="{B7B1E0AE-899A-4034-AE3B-A5A994F47F72}" dt="2022-06-09T14:27:11.809" v="1087" actId="27636"/>
          <ac:spMkLst>
            <pc:docMk/>
            <pc:sldMk cId="1007257169" sldId="323"/>
            <ac:spMk id="3" creationId="{00000000-0000-0000-0000-000000000000}"/>
          </ac:spMkLst>
        </pc:spChg>
      </pc:sldChg>
      <pc:sldChg chg="add">
        <pc:chgData name="Vahid Farahmandian" userId="cd6732ace925dd6a" providerId="LiveId" clId="{B7B1E0AE-899A-4034-AE3B-A5A994F47F72}" dt="2022-06-09T14:27:11.746" v="1084"/>
        <pc:sldMkLst>
          <pc:docMk/>
          <pc:sldMk cId="2205044150" sldId="324"/>
        </pc:sldMkLst>
      </pc:sldChg>
      <pc:sldChg chg="add">
        <pc:chgData name="Vahid Farahmandian" userId="cd6732ace925dd6a" providerId="LiveId" clId="{B7B1E0AE-899A-4034-AE3B-A5A994F47F72}" dt="2022-06-09T14:27:11.746" v="1084"/>
        <pc:sldMkLst>
          <pc:docMk/>
          <pc:sldMk cId="138164260" sldId="325"/>
        </pc:sldMkLst>
      </pc:sldChg>
      <pc:sldChg chg="add">
        <pc:chgData name="Vahid Farahmandian" userId="cd6732ace925dd6a" providerId="LiveId" clId="{B7B1E0AE-899A-4034-AE3B-A5A994F47F72}" dt="2022-06-09T14:27:11.746" v="1084"/>
        <pc:sldMkLst>
          <pc:docMk/>
          <pc:sldMk cId="3103880390" sldId="326"/>
        </pc:sldMkLst>
      </pc:sldChg>
      <pc:sldChg chg="addSp delSp modSp add mod ord">
        <pc:chgData name="Vahid Farahmandian" userId="cd6732ace925dd6a" providerId="LiveId" clId="{B7B1E0AE-899A-4034-AE3B-A5A994F47F72}" dt="2022-06-09T14:43:24.901" v="1156"/>
        <pc:sldMkLst>
          <pc:docMk/>
          <pc:sldMk cId="2502986655" sldId="327"/>
        </pc:sldMkLst>
        <pc:spChg chg="mod">
          <ac:chgData name="Vahid Farahmandian" userId="cd6732ace925dd6a" providerId="LiveId" clId="{B7B1E0AE-899A-4034-AE3B-A5A994F47F72}" dt="2022-06-09T14:34:02.923" v="1137" actId="20577"/>
          <ac:spMkLst>
            <pc:docMk/>
            <pc:sldMk cId="2502986655" sldId="327"/>
            <ac:spMk id="3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9T14:43:24.901" v="1156"/>
          <ac:spMkLst>
            <pc:docMk/>
            <pc:sldMk cId="2502986655" sldId="327"/>
            <ac:spMk id="9" creationId="{DD91CB4E-7A7F-583B-B146-80FA4842EB70}"/>
          </ac:spMkLst>
        </pc:spChg>
        <pc:picChg chg="add mod">
          <ac:chgData name="Vahid Farahmandian" userId="cd6732ace925dd6a" providerId="LiveId" clId="{B7B1E0AE-899A-4034-AE3B-A5A994F47F72}" dt="2022-06-09T14:33:53.309" v="1107" actId="1076"/>
          <ac:picMkLst>
            <pc:docMk/>
            <pc:sldMk cId="2502986655" sldId="327"/>
            <ac:picMk id="2" creationId="{64097E6F-35BB-E62B-3460-B20C83D2C695}"/>
          </ac:picMkLst>
        </pc:picChg>
        <pc:picChg chg="del">
          <ac:chgData name="Vahid Farahmandian" userId="cd6732ace925dd6a" providerId="LiveId" clId="{B7B1E0AE-899A-4034-AE3B-A5A994F47F72}" dt="2022-06-09T14:33:47.268" v="1103" actId="478"/>
          <ac:picMkLst>
            <pc:docMk/>
            <pc:sldMk cId="2502986655" sldId="327"/>
            <ac:picMk id="6" creationId="{D162977E-1F0E-CBE2-B31F-CCB7905DCCB3}"/>
          </ac:picMkLst>
        </pc:picChg>
      </pc:sldChg>
      <pc:sldChg chg="delSp modSp add mod">
        <pc:chgData name="Vahid Farahmandian" userId="cd6732ace925dd6a" providerId="LiveId" clId="{B7B1E0AE-899A-4034-AE3B-A5A994F47F72}" dt="2022-06-09T14:34:15.454" v="1138" actId="21"/>
        <pc:sldMkLst>
          <pc:docMk/>
          <pc:sldMk cId="2736141614" sldId="328"/>
        </pc:sldMkLst>
        <pc:spChg chg="mod">
          <ac:chgData name="Vahid Farahmandian" userId="cd6732ace925dd6a" providerId="LiveId" clId="{B7B1E0AE-899A-4034-AE3B-A5A994F47F72}" dt="2022-06-09T14:29:16.859" v="1094" actId="27636"/>
          <ac:spMkLst>
            <pc:docMk/>
            <pc:sldMk cId="2736141614" sldId="328"/>
            <ac:spMk id="3" creationId="{00000000-0000-0000-0000-000000000000}"/>
          </ac:spMkLst>
        </pc:spChg>
        <pc:picChg chg="del">
          <ac:chgData name="Vahid Farahmandian" userId="cd6732ace925dd6a" providerId="LiveId" clId="{B7B1E0AE-899A-4034-AE3B-A5A994F47F72}" dt="2022-06-09T14:34:15.454" v="1138" actId="21"/>
          <ac:picMkLst>
            <pc:docMk/>
            <pc:sldMk cId="2736141614" sldId="328"/>
            <ac:picMk id="4" creationId="{20A14DCA-D0C0-48D8-96EF-F9221A41B071}"/>
          </ac:picMkLst>
        </pc:picChg>
      </pc:sldChg>
      <pc:sldChg chg="add">
        <pc:chgData name="Vahid Farahmandian" userId="cd6732ace925dd6a" providerId="LiveId" clId="{B7B1E0AE-899A-4034-AE3B-A5A994F47F72}" dt="2022-06-09T14:29:16.823" v="1093"/>
        <pc:sldMkLst>
          <pc:docMk/>
          <pc:sldMk cId="967235040" sldId="329"/>
        </pc:sldMkLst>
      </pc:sldChg>
      <pc:sldChg chg="add">
        <pc:chgData name="Vahid Farahmandian" userId="cd6732ace925dd6a" providerId="LiveId" clId="{B7B1E0AE-899A-4034-AE3B-A5A994F47F72}" dt="2022-06-09T14:29:16.823" v="1093"/>
        <pc:sldMkLst>
          <pc:docMk/>
          <pc:sldMk cId="913639590" sldId="330"/>
        </pc:sldMkLst>
      </pc:sldChg>
      <pc:sldChg chg="add">
        <pc:chgData name="Vahid Farahmandian" userId="cd6732ace925dd6a" providerId="LiveId" clId="{B7B1E0AE-899A-4034-AE3B-A5A994F47F72}" dt="2022-06-09T14:29:16.823" v="1093"/>
        <pc:sldMkLst>
          <pc:docMk/>
          <pc:sldMk cId="792841368" sldId="331"/>
        </pc:sldMkLst>
      </pc:sldChg>
      <pc:sldChg chg="add">
        <pc:chgData name="Vahid Farahmandian" userId="cd6732ace925dd6a" providerId="LiveId" clId="{B7B1E0AE-899A-4034-AE3B-A5A994F47F72}" dt="2022-06-09T14:29:16.823" v="1093"/>
        <pc:sldMkLst>
          <pc:docMk/>
          <pc:sldMk cId="4069429093" sldId="332"/>
        </pc:sldMkLst>
      </pc:sldChg>
      <pc:sldChg chg="add">
        <pc:chgData name="Vahid Farahmandian" userId="cd6732ace925dd6a" providerId="LiveId" clId="{B7B1E0AE-899A-4034-AE3B-A5A994F47F72}" dt="2022-06-09T14:29:16.823" v="1093"/>
        <pc:sldMkLst>
          <pc:docMk/>
          <pc:sldMk cId="3598781253" sldId="333"/>
        </pc:sldMkLst>
      </pc:sldChg>
      <pc:sldChg chg="modSp add mod">
        <pc:chgData name="Vahid Farahmandian" userId="cd6732ace925dd6a" providerId="LiveId" clId="{B7B1E0AE-899A-4034-AE3B-A5A994F47F72}" dt="2022-06-09T14:29:16.914" v="1095" actId="27636"/>
        <pc:sldMkLst>
          <pc:docMk/>
          <pc:sldMk cId="1160938194" sldId="334"/>
        </pc:sldMkLst>
        <pc:spChg chg="mod">
          <ac:chgData name="Vahid Farahmandian" userId="cd6732ace925dd6a" providerId="LiveId" clId="{B7B1E0AE-899A-4034-AE3B-A5A994F47F72}" dt="2022-06-09T14:29:16.914" v="1095" actId="27636"/>
          <ac:spMkLst>
            <pc:docMk/>
            <pc:sldMk cId="1160938194" sldId="334"/>
            <ac:spMk id="3" creationId="{00000000-0000-0000-0000-000000000000}"/>
          </ac:spMkLst>
        </pc:spChg>
      </pc:sldChg>
      <pc:sldChg chg="add">
        <pc:chgData name="Vahid Farahmandian" userId="cd6732ace925dd6a" providerId="LiveId" clId="{B7B1E0AE-899A-4034-AE3B-A5A994F47F72}" dt="2022-06-09T14:29:16.823" v="1093"/>
        <pc:sldMkLst>
          <pc:docMk/>
          <pc:sldMk cId="3539507563" sldId="335"/>
        </pc:sldMkLst>
      </pc:sldChg>
      <pc:sldChg chg="modSp add mod">
        <pc:chgData name="Vahid Farahmandian" userId="cd6732ace925dd6a" providerId="LiveId" clId="{B7B1E0AE-899A-4034-AE3B-A5A994F47F72}" dt="2022-06-10T07:59:22.424" v="1373" actId="1035"/>
        <pc:sldMkLst>
          <pc:docMk/>
          <pc:sldMk cId="2799942858" sldId="336"/>
        </pc:sldMkLst>
        <pc:spChg chg="mod">
          <ac:chgData name="Vahid Farahmandian" userId="cd6732ace925dd6a" providerId="LiveId" clId="{B7B1E0AE-899A-4034-AE3B-A5A994F47F72}" dt="2022-06-09T14:29:16.925" v="1096" actId="27636"/>
          <ac:spMkLst>
            <pc:docMk/>
            <pc:sldMk cId="2799942858" sldId="336"/>
            <ac:spMk id="3" creationId="{00000000-0000-0000-0000-000000000000}"/>
          </ac:spMkLst>
        </pc:spChg>
        <pc:picChg chg="mod">
          <ac:chgData name="Vahid Farahmandian" userId="cd6732ace925dd6a" providerId="LiveId" clId="{B7B1E0AE-899A-4034-AE3B-A5A994F47F72}" dt="2022-06-10T07:59:22.424" v="1373" actId="1035"/>
          <ac:picMkLst>
            <pc:docMk/>
            <pc:sldMk cId="2799942858" sldId="336"/>
            <ac:picMk id="4" creationId="{478EF901-4CCD-4BB1-8DE3-B6009E3AEC21}"/>
          </ac:picMkLst>
        </pc:picChg>
      </pc:sldChg>
      <pc:sldChg chg="add">
        <pc:chgData name="Vahid Farahmandian" userId="cd6732ace925dd6a" providerId="LiveId" clId="{B7B1E0AE-899A-4034-AE3B-A5A994F47F72}" dt="2022-06-09T14:29:16.823" v="1093"/>
        <pc:sldMkLst>
          <pc:docMk/>
          <pc:sldMk cId="616866533" sldId="337"/>
        </pc:sldMkLst>
      </pc:sldChg>
      <pc:sldChg chg="modSp add mod">
        <pc:chgData name="Vahid Farahmandian" userId="cd6732ace925dd6a" providerId="LiveId" clId="{B7B1E0AE-899A-4034-AE3B-A5A994F47F72}" dt="2022-06-09T14:29:16.936" v="1097" actId="27636"/>
        <pc:sldMkLst>
          <pc:docMk/>
          <pc:sldMk cId="1450781941" sldId="338"/>
        </pc:sldMkLst>
        <pc:spChg chg="mod">
          <ac:chgData name="Vahid Farahmandian" userId="cd6732ace925dd6a" providerId="LiveId" clId="{B7B1E0AE-899A-4034-AE3B-A5A994F47F72}" dt="2022-06-09T14:29:16.936" v="1097" actId="27636"/>
          <ac:spMkLst>
            <pc:docMk/>
            <pc:sldMk cId="1450781941" sldId="338"/>
            <ac:spMk id="3" creationId="{00000000-0000-0000-0000-000000000000}"/>
          </ac:spMkLst>
        </pc:spChg>
      </pc:sldChg>
      <pc:sldChg chg="add">
        <pc:chgData name="Vahid Farahmandian" userId="cd6732ace925dd6a" providerId="LiveId" clId="{B7B1E0AE-899A-4034-AE3B-A5A994F47F72}" dt="2022-06-09T14:29:16.823" v="1093"/>
        <pc:sldMkLst>
          <pc:docMk/>
          <pc:sldMk cId="318604006" sldId="339"/>
        </pc:sldMkLst>
      </pc:sldChg>
      <pc:sldChg chg="add">
        <pc:chgData name="Vahid Farahmandian" userId="cd6732ace925dd6a" providerId="LiveId" clId="{B7B1E0AE-899A-4034-AE3B-A5A994F47F72}" dt="2022-06-09T14:29:16.823" v="1093"/>
        <pc:sldMkLst>
          <pc:docMk/>
          <pc:sldMk cId="2170168326" sldId="340"/>
        </pc:sldMkLst>
      </pc:sldChg>
      <pc:sldChg chg="add">
        <pc:chgData name="Vahid Farahmandian" userId="cd6732ace925dd6a" providerId="LiveId" clId="{B7B1E0AE-899A-4034-AE3B-A5A994F47F72}" dt="2022-06-09T14:29:16.823" v="1093"/>
        <pc:sldMkLst>
          <pc:docMk/>
          <pc:sldMk cId="360130743" sldId="341"/>
        </pc:sldMkLst>
      </pc:sldChg>
      <pc:sldChg chg="add">
        <pc:chgData name="Vahid Farahmandian" userId="cd6732ace925dd6a" providerId="LiveId" clId="{B7B1E0AE-899A-4034-AE3B-A5A994F47F72}" dt="2022-06-09T14:29:16.823" v="1093"/>
        <pc:sldMkLst>
          <pc:docMk/>
          <pc:sldMk cId="2134393985" sldId="342"/>
        </pc:sldMkLst>
      </pc:sldChg>
      <pc:sldChg chg="add">
        <pc:chgData name="Vahid Farahmandian" userId="cd6732ace925dd6a" providerId="LiveId" clId="{B7B1E0AE-899A-4034-AE3B-A5A994F47F72}" dt="2022-06-09T14:29:16.823" v="1093"/>
        <pc:sldMkLst>
          <pc:docMk/>
          <pc:sldMk cId="4092185137" sldId="343"/>
        </pc:sldMkLst>
      </pc:sldChg>
      <pc:sldChg chg="add">
        <pc:chgData name="Vahid Farahmandian" userId="cd6732ace925dd6a" providerId="LiveId" clId="{B7B1E0AE-899A-4034-AE3B-A5A994F47F72}" dt="2022-06-09T14:29:16.823" v="1093"/>
        <pc:sldMkLst>
          <pc:docMk/>
          <pc:sldMk cId="4281567423" sldId="344"/>
        </pc:sldMkLst>
      </pc:sldChg>
      <pc:sldChg chg="addSp delSp modSp add mod ord">
        <pc:chgData name="Vahid Farahmandian" userId="cd6732ace925dd6a" providerId="LiveId" clId="{B7B1E0AE-899A-4034-AE3B-A5A994F47F72}" dt="2022-06-09T15:07:55.406" v="1180" actId="20577"/>
        <pc:sldMkLst>
          <pc:docMk/>
          <pc:sldMk cId="3485889222" sldId="345"/>
        </pc:sldMkLst>
        <pc:spChg chg="mod">
          <ac:chgData name="Vahid Farahmandian" userId="cd6732ace925dd6a" providerId="LiveId" clId="{B7B1E0AE-899A-4034-AE3B-A5A994F47F72}" dt="2022-06-09T14:34:30.827" v="1143"/>
          <ac:spMkLst>
            <pc:docMk/>
            <pc:sldMk cId="3485889222" sldId="345"/>
            <ac:spMk id="3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9T15:07:55.406" v="1180" actId="20577"/>
          <ac:spMkLst>
            <pc:docMk/>
            <pc:sldMk cId="3485889222" sldId="345"/>
            <ac:spMk id="9" creationId="{DD91CB4E-7A7F-583B-B146-80FA4842EB70}"/>
          </ac:spMkLst>
        </pc:spChg>
        <pc:picChg chg="add mod">
          <ac:chgData name="Vahid Farahmandian" userId="cd6732ace925dd6a" providerId="LiveId" clId="{B7B1E0AE-899A-4034-AE3B-A5A994F47F72}" dt="2022-06-09T14:34:24.168" v="1142" actId="1076"/>
          <ac:picMkLst>
            <pc:docMk/>
            <pc:sldMk cId="3485889222" sldId="345"/>
            <ac:picMk id="2" creationId="{0A56A83F-3440-68EE-7F1D-BBE621153821}"/>
          </ac:picMkLst>
        </pc:picChg>
        <pc:picChg chg="del">
          <ac:chgData name="Vahid Farahmandian" userId="cd6732ace925dd6a" providerId="LiveId" clId="{B7B1E0AE-899A-4034-AE3B-A5A994F47F72}" dt="2022-06-09T14:34:17.487" v="1139" actId="478"/>
          <ac:picMkLst>
            <pc:docMk/>
            <pc:sldMk cId="3485889222" sldId="345"/>
            <ac:picMk id="6" creationId="{D162977E-1F0E-CBE2-B31F-CCB7905DCCB3}"/>
          </ac:picMkLst>
        </pc:picChg>
      </pc:sldChg>
      <pc:sldChg chg="addSp delSp modSp add mod">
        <pc:chgData name="Vahid Farahmandian" userId="cd6732ace925dd6a" providerId="LiveId" clId="{B7B1E0AE-899A-4034-AE3B-A5A994F47F72}" dt="2022-06-09T14:52:25.014" v="1160"/>
        <pc:sldMkLst>
          <pc:docMk/>
          <pc:sldMk cId="577774789" sldId="346"/>
        </pc:sldMkLst>
        <pc:spChg chg="mod">
          <ac:chgData name="Vahid Farahmandian" userId="cd6732ace925dd6a" providerId="LiveId" clId="{B7B1E0AE-899A-4034-AE3B-A5A994F47F72}" dt="2022-06-09T14:44:20.312" v="1159" actId="20577"/>
          <ac:spMkLst>
            <pc:docMk/>
            <pc:sldMk cId="577774789" sldId="346"/>
            <ac:spMk id="3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9T14:52:25.014" v="1160"/>
          <ac:spMkLst>
            <pc:docMk/>
            <pc:sldMk cId="577774789" sldId="346"/>
            <ac:spMk id="9" creationId="{DD91CB4E-7A7F-583B-B146-80FA4842EB70}"/>
          </ac:spMkLst>
        </pc:spChg>
        <pc:picChg chg="add mod">
          <ac:chgData name="Vahid Farahmandian" userId="cd6732ace925dd6a" providerId="LiveId" clId="{B7B1E0AE-899A-4034-AE3B-A5A994F47F72}" dt="2022-06-09T14:37:06.285" v="1154" actId="1076"/>
          <ac:picMkLst>
            <pc:docMk/>
            <pc:sldMk cId="577774789" sldId="346"/>
            <ac:picMk id="2" creationId="{7010B9DB-85A7-E5FE-4D27-73BB295528F9}"/>
          </ac:picMkLst>
        </pc:picChg>
        <pc:picChg chg="del">
          <ac:chgData name="Vahid Farahmandian" userId="cd6732ace925dd6a" providerId="LiveId" clId="{B7B1E0AE-899A-4034-AE3B-A5A994F47F72}" dt="2022-06-09T14:36:59.372" v="1151" actId="478"/>
          <ac:picMkLst>
            <pc:docMk/>
            <pc:sldMk cId="577774789" sldId="346"/>
            <ac:picMk id="6" creationId="{D162977E-1F0E-CBE2-B31F-CCB7905DCCB3}"/>
          </ac:picMkLst>
        </pc:picChg>
      </pc:sldChg>
      <pc:sldChg chg="add del">
        <pc:chgData name="Vahid Farahmandian" userId="cd6732ace925dd6a" providerId="LiveId" clId="{B7B1E0AE-899A-4034-AE3B-A5A994F47F72}" dt="2022-06-09T15:07:26.089" v="1162" actId="47"/>
        <pc:sldMkLst>
          <pc:docMk/>
          <pc:sldMk cId="161004688" sldId="347"/>
        </pc:sldMkLst>
      </pc:sldChg>
      <pc:sldChg chg="addSp delSp modSp add mod">
        <pc:chgData name="Vahid Farahmandian" userId="cd6732ace925dd6a" providerId="LiveId" clId="{B7B1E0AE-899A-4034-AE3B-A5A994F47F72}" dt="2022-06-09T15:09:39.650" v="1187"/>
        <pc:sldMkLst>
          <pc:docMk/>
          <pc:sldMk cId="3243684940" sldId="347"/>
        </pc:sldMkLst>
        <pc:spChg chg="mod">
          <ac:chgData name="Vahid Farahmandian" userId="cd6732ace925dd6a" providerId="LiveId" clId="{B7B1E0AE-899A-4034-AE3B-A5A994F47F72}" dt="2022-06-09T15:07:44.973" v="1178" actId="20577"/>
          <ac:spMkLst>
            <pc:docMk/>
            <pc:sldMk cId="3243684940" sldId="347"/>
            <ac:spMk id="3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9T15:09:39.650" v="1187"/>
          <ac:spMkLst>
            <pc:docMk/>
            <pc:sldMk cId="3243684940" sldId="347"/>
            <ac:spMk id="9" creationId="{DD91CB4E-7A7F-583B-B146-80FA4842EB70}"/>
          </ac:spMkLst>
        </pc:spChg>
        <pc:picChg chg="del">
          <ac:chgData name="Vahid Farahmandian" userId="cd6732ace925dd6a" providerId="LiveId" clId="{B7B1E0AE-899A-4034-AE3B-A5A994F47F72}" dt="2022-06-09T15:08:19.559" v="1181" actId="478"/>
          <ac:picMkLst>
            <pc:docMk/>
            <pc:sldMk cId="3243684940" sldId="347"/>
            <ac:picMk id="2" creationId="{0A56A83F-3440-68EE-7F1D-BBE621153821}"/>
          </ac:picMkLst>
        </pc:picChg>
        <pc:picChg chg="add mod">
          <ac:chgData name="Vahid Farahmandian" userId="cd6732ace925dd6a" providerId="LiveId" clId="{B7B1E0AE-899A-4034-AE3B-A5A994F47F72}" dt="2022-06-09T15:08:23.505" v="1183" actId="1076"/>
          <ac:picMkLst>
            <pc:docMk/>
            <pc:sldMk cId="3243684940" sldId="347"/>
            <ac:picMk id="6" creationId="{D57B5543-85FF-5688-C023-BAB773965B8F}"/>
          </ac:picMkLst>
        </pc:picChg>
      </pc:sldChg>
      <pc:sldChg chg="delSp modSp add mod ord">
        <pc:chgData name="Vahid Farahmandian" userId="cd6732ace925dd6a" providerId="LiveId" clId="{B7B1E0AE-899A-4034-AE3B-A5A994F47F72}" dt="2022-06-09T15:22:14.792" v="1236" actId="20577"/>
        <pc:sldMkLst>
          <pc:docMk/>
          <pc:sldMk cId="1608932913" sldId="348"/>
        </pc:sldMkLst>
        <pc:spChg chg="mod">
          <ac:chgData name="Vahid Farahmandian" userId="cd6732ace925dd6a" providerId="LiveId" clId="{B7B1E0AE-899A-4034-AE3B-A5A994F47F72}" dt="2022-06-09T15:22:14.792" v="1236" actId="20577"/>
          <ac:spMkLst>
            <pc:docMk/>
            <pc:sldMk cId="1608932913" sldId="348"/>
            <ac:spMk id="2" creationId="{00000000-0000-0000-0000-000000000000}"/>
          </ac:spMkLst>
        </pc:spChg>
        <pc:spChg chg="mod">
          <ac:chgData name="Vahid Farahmandian" userId="cd6732ace925dd6a" providerId="LiveId" clId="{B7B1E0AE-899A-4034-AE3B-A5A994F47F72}" dt="2022-06-09T15:19:48.874" v="1209" actId="27636"/>
          <ac:spMkLst>
            <pc:docMk/>
            <pc:sldMk cId="1608932913" sldId="348"/>
            <ac:spMk id="3" creationId="{00000000-0000-0000-0000-000000000000}"/>
          </ac:spMkLst>
        </pc:spChg>
        <pc:picChg chg="del">
          <ac:chgData name="Vahid Farahmandian" userId="cd6732ace925dd6a" providerId="LiveId" clId="{B7B1E0AE-899A-4034-AE3B-A5A994F47F72}" dt="2022-06-09T15:11:37.082" v="1194" actId="478"/>
          <ac:picMkLst>
            <pc:docMk/>
            <pc:sldMk cId="1608932913" sldId="348"/>
            <ac:picMk id="5" creationId="{35C4733E-2857-48FC-869B-600BF668D791}"/>
          </ac:picMkLst>
        </pc:picChg>
      </pc:sldChg>
      <pc:sldChg chg="addSp delSp modSp add mod">
        <pc:chgData name="Vahid Farahmandian" userId="cd6732ace925dd6a" providerId="LiveId" clId="{B7B1E0AE-899A-4034-AE3B-A5A994F47F72}" dt="2022-06-09T15:22:55.477" v="1242" actId="1076"/>
        <pc:sldMkLst>
          <pc:docMk/>
          <pc:sldMk cId="4052674559" sldId="349"/>
        </pc:sldMkLst>
        <pc:spChg chg="mod">
          <ac:chgData name="Vahid Farahmandian" userId="cd6732ace925dd6a" providerId="LiveId" clId="{B7B1E0AE-899A-4034-AE3B-A5A994F47F72}" dt="2022-06-09T15:21:52.453" v="1211"/>
          <ac:spMkLst>
            <pc:docMk/>
            <pc:sldMk cId="4052674559" sldId="349"/>
            <ac:spMk id="2" creationId="{00000000-0000-0000-0000-000000000000}"/>
          </ac:spMkLst>
        </pc:spChg>
        <pc:spChg chg="del mod">
          <ac:chgData name="Vahid Farahmandian" userId="cd6732ace925dd6a" providerId="LiveId" clId="{B7B1E0AE-899A-4034-AE3B-A5A994F47F72}" dt="2022-06-09T15:22:45.848" v="1239" actId="22"/>
          <ac:spMkLst>
            <pc:docMk/>
            <pc:sldMk cId="4052674559" sldId="349"/>
            <ac:spMk id="3" creationId="{00000000-0000-0000-0000-000000000000}"/>
          </ac:spMkLst>
        </pc:spChg>
        <pc:picChg chg="add mod ord">
          <ac:chgData name="Vahid Farahmandian" userId="cd6732ace925dd6a" providerId="LiveId" clId="{B7B1E0AE-899A-4034-AE3B-A5A994F47F72}" dt="2022-06-09T15:22:55.477" v="1242" actId="1076"/>
          <ac:picMkLst>
            <pc:docMk/>
            <pc:sldMk cId="4052674559" sldId="349"/>
            <ac:picMk id="5" creationId="{FA25A730-67FC-9DA0-F2E4-74BB42DAF70D}"/>
          </ac:picMkLst>
        </pc:picChg>
      </pc:sldChg>
      <pc:sldChg chg="addSp delSp modSp add mod">
        <pc:chgData name="Vahid Farahmandian" userId="cd6732ace925dd6a" providerId="LiveId" clId="{B7B1E0AE-899A-4034-AE3B-A5A994F47F72}" dt="2022-06-09T15:24:33.427" v="1257" actId="1036"/>
        <pc:sldMkLst>
          <pc:docMk/>
          <pc:sldMk cId="2241926485" sldId="350"/>
        </pc:sldMkLst>
        <pc:spChg chg="mod">
          <ac:chgData name="Vahid Farahmandian" userId="cd6732ace925dd6a" providerId="LiveId" clId="{B7B1E0AE-899A-4034-AE3B-A5A994F47F72}" dt="2022-06-09T15:24:02.266" v="1244"/>
          <ac:spMkLst>
            <pc:docMk/>
            <pc:sldMk cId="2241926485" sldId="350"/>
            <ac:spMk id="2" creationId="{00000000-0000-0000-0000-000000000000}"/>
          </ac:spMkLst>
        </pc:spChg>
        <pc:spChg chg="add mod">
          <ac:chgData name="Vahid Farahmandian" userId="cd6732ace925dd6a" providerId="LiveId" clId="{B7B1E0AE-899A-4034-AE3B-A5A994F47F72}" dt="2022-06-09T15:24:24.420" v="1245" actId="478"/>
          <ac:spMkLst>
            <pc:docMk/>
            <pc:sldMk cId="2241926485" sldId="350"/>
            <ac:spMk id="4" creationId="{54A8B1F0-094A-B1CB-DAAF-8E1AC9729173}"/>
          </ac:spMkLst>
        </pc:spChg>
        <pc:picChg chg="del">
          <ac:chgData name="Vahid Farahmandian" userId="cd6732ace925dd6a" providerId="LiveId" clId="{B7B1E0AE-899A-4034-AE3B-A5A994F47F72}" dt="2022-06-09T15:24:24.420" v="1245" actId="478"/>
          <ac:picMkLst>
            <pc:docMk/>
            <pc:sldMk cId="2241926485" sldId="350"/>
            <ac:picMk id="5" creationId="{FA25A730-67FC-9DA0-F2E4-74BB42DAF70D}"/>
          </ac:picMkLst>
        </pc:picChg>
        <pc:picChg chg="add mod">
          <ac:chgData name="Vahid Farahmandian" userId="cd6732ace925dd6a" providerId="LiveId" clId="{B7B1E0AE-899A-4034-AE3B-A5A994F47F72}" dt="2022-06-09T15:24:33.427" v="1257" actId="1036"/>
          <ac:picMkLst>
            <pc:docMk/>
            <pc:sldMk cId="2241926485" sldId="350"/>
            <ac:picMk id="8" creationId="{24DC6771-2045-4F56-A1DC-C48FB64ABDBE}"/>
          </ac:picMkLst>
        </pc:picChg>
      </pc:sldChg>
      <pc:sldChg chg="addSp delSp modSp add mod">
        <pc:chgData name="Vahid Farahmandian" userId="cd6732ace925dd6a" providerId="LiveId" clId="{B7B1E0AE-899A-4034-AE3B-A5A994F47F72}" dt="2022-06-09T15:26:56.393" v="1264" actId="1076"/>
        <pc:sldMkLst>
          <pc:docMk/>
          <pc:sldMk cId="573515592" sldId="351"/>
        </pc:sldMkLst>
        <pc:spChg chg="mod">
          <ac:chgData name="Vahid Farahmandian" userId="cd6732ace925dd6a" providerId="LiveId" clId="{B7B1E0AE-899A-4034-AE3B-A5A994F47F72}" dt="2022-06-09T15:25:54.835" v="1259"/>
          <ac:spMkLst>
            <pc:docMk/>
            <pc:sldMk cId="573515592" sldId="351"/>
            <ac:spMk id="2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9T15:26:56.393" v="1264" actId="1076"/>
          <ac:picMkLst>
            <pc:docMk/>
            <pc:sldMk cId="573515592" sldId="351"/>
            <ac:picMk id="5" creationId="{671DE9D6-DDE1-B64A-E736-83F9F8925615}"/>
          </ac:picMkLst>
        </pc:picChg>
        <pc:picChg chg="del">
          <ac:chgData name="Vahid Farahmandian" userId="cd6732ace925dd6a" providerId="LiveId" clId="{B7B1E0AE-899A-4034-AE3B-A5A994F47F72}" dt="2022-06-09T15:26:45.704" v="1260" actId="478"/>
          <ac:picMkLst>
            <pc:docMk/>
            <pc:sldMk cId="573515592" sldId="351"/>
            <ac:picMk id="8" creationId="{24DC6771-2045-4F56-A1DC-C48FB64ABDBE}"/>
          </ac:picMkLst>
        </pc:picChg>
      </pc:sldChg>
      <pc:sldChg chg="addSp delSp modSp add mod">
        <pc:chgData name="Vahid Farahmandian" userId="cd6732ace925dd6a" providerId="LiveId" clId="{B7B1E0AE-899A-4034-AE3B-A5A994F47F72}" dt="2022-06-09T15:30:08.354" v="1271" actId="1076"/>
        <pc:sldMkLst>
          <pc:docMk/>
          <pc:sldMk cId="1941285123" sldId="352"/>
        </pc:sldMkLst>
        <pc:spChg chg="mod">
          <ac:chgData name="Vahid Farahmandian" userId="cd6732ace925dd6a" providerId="LiveId" clId="{B7B1E0AE-899A-4034-AE3B-A5A994F47F72}" dt="2022-06-09T15:29:30.567" v="1266"/>
          <ac:spMkLst>
            <pc:docMk/>
            <pc:sldMk cId="1941285123" sldId="352"/>
            <ac:spMk id="2" creationId="{00000000-0000-0000-0000-000000000000}"/>
          </ac:spMkLst>
        </pc:spChg>
        <pc:picChg chg="del">
          <ac:chgData name="Vahid Farahmandian" userId="cd6732ace925dd6a" providerId="LiveId" clId="{B7B1E0AE-899A-4034-AE3B-A5A994F47F72}" dt="2022-06-09T15:29:59.968" v="1267" actId="478"/>
          <ac:picMkLst>
            <pc:docMk/>
            <pc:sldMk cId="1941285123" sldId="352"/>
            <ac:picMk id="5" creationId="{671DE9D6-DDE1-B64A-E736-83F9F8925615}"/>
          </ac:picMkLst>
        </pc:picChg>
        <pc:picChg chg="add mod">
          <ac:chgData name="Vahid Farahmandian" userId="cd6732ace925dd6a" providerId="LiveId" clId="{B7B1E0AE-899A-4034-AE3B-A5A994F47F72}" dt="2022-06-09T15:30:08.354" v="1271" actId="1076"/>
          <ac:picMkLst>
            <pc:docMk/>
            <pc:sldMk cId="1941285123" sldId="352"/>
            <ac:picMk id="7" creationId="{805BB1F1-5918-F849-160E-B7B6BCFF0278}"/>
          </ac:picMkLst>
        </pc:picChg>
      </pc:sldChg>
      <pc:sldChg chg="addSp delSp modSp add mod">
        <pc:chgData name="Vahid Farahmandian" userId="cd6732ace925dd6a" providerId="LiveId" clId="{B7B1E0AE-899A-4034-AE3B-A5A994F47F72}" dt="2022-06-09T15:31:21.171" v="1278" actId="1076"/>
        <pc:sldMkLst>
          <pc:docMk/>
          <pc:sldMk cId="3245781037" sldId="353"/>
        </pc:sldMkLst>
        <pc:spChg chg="mod">
          <ac:chgData name="Vahid Farahmandian" userId="cd6732ace925dd6a" providerId="LiveId" clId="{B7B1E0AE-899A-4034-AE3B-A5A994F47F72}" dt="2022-06-09T15:30:56.421" v="1273"/>
          <ac:spMkLst>
            <pc:docMk/>
            <pc:sldMk cId="3245781037" sldId="353"/>
            <ac:spMk id="2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9T15:31:21.171" v="1278" actId="1076"/>
          <ac:picMkLst>
            <pc:docMk/>
            <pc:sldMk cId="3245781037" sldId="353"/>
            <ac:picMk id="5" creationId="{3368D6C7-5617-42EA-A92F-24E8D2BC913B}"/>
          </ac:picMkLst>
        </pc:picChg>
        <pc:picChg chg="del">
          <ac:chgData name="Vahid Farahmandian" userId="cd6732ace925dd6a" providerId="LiveId" clId="{B7B1E0AE-899A-4034-AE3B-A5A994F47F72}" dt="2022-06-09T15:31:13.481" v="1274" actId="478"/>
          <ac:picMkLst>
            <pc:docMk/>
            <pc:sldMk cId="3245781037" sldId="353"/>
            <ac:picMk id="7" creationId="{805BB1F1-5918-F849-160E-B7B6BCFF0278}"/>
          </ac:picMkLst>
        </pc:picChg>
      </pc:sldChg>
      <pc:sldChg chg="addSp delSp modSp add mod">
        <pc:chgData name="Vahid Farahmandian" userId="cd6732ace925dd6a" providerId="LiveId" clId="{B7B1E0AE-899A-4034-AE3B-A5A994F47F72}" dt="2022-06-09T15:33:18.305" v="1285" actId="1076"/>
        <pc:sldMkLst>
          <pc:docMk/>
          <pc:sldMk cId="2245010722" sldId="354"/>
        </pc:sldMkLst>
        <pc:spChg chg="mod">
          <ac:chgData name="Vahid Farahmandian" userId="cd6732ace925dd6a" providerId="LiveId" clId="{B7B1E0AE-899A-4034-AE3B-A5A994F47F72}" dt="2022-06-09T15:32:53.449" v="1280"/>
          <ac:spMkLst>
            <pc:docMk/>
            <pc:sldMk cId="2245010722" sldId="354"/>
            <ac:spMk id="2" creationId="{00000000-0000-0000-0000-000000000000}"/>
          </ac:spMkLst>
        </pc:spChg>
        <pc:picChg chg="del">
          <ac:chgData name="Vahid Farahmandian" userId="cd6732ace925dd6a" providerId="LiveId" clId="{B7B1E0AE-899A-4034-AE3B-A5A994F47F72}" dt="2022-06-09T15:33:11.061" v="1281" actId="478"/>
          <ac:picMkLst>
            <pc:docMk/>
            <pc:sldMk cId="2245010722" sldId="354"/>
            <ac:picMk id="5" creationId="{3368D6C7-5617-42EA-A92F-24E8D2BC913B}"/>
          </ac:picMkLst>
        </pc:picChg>
        <pc:picChg chg="add mod">
          <ac:chgData name="Vahid Farahmandian" userId="cd6732ace925dd6a" providerId="LiveId" clId="{B7B1E0AE-899A-4034-AE3B-A5A994F47F72}" dt="2022-06-09T15:33:18.305" v="1285" actId="1076"/>
          <ac:picMkLst>
            <pc:docMk/>
            <pc:sldMk cId="2245010722" sldId="354"/>
            <ac:picMk id="7" creationId="{DAD2728A-FD39-8D6D-48A0-5B33851287DA}"/>
          </ac:picMkLst>
        </pc:picChg>
      </pc:sldChg>
      <pc:sldChg chg="addSp delSp modSp add mod">
        <pc:chgData name="Vahid Farahmandian" userId="cd6732ace925dd6a" providerId="LiveId" clId="{B7B1E0AE-899A-4034-AE3B-A5A994F47F72}" dt="2022-06-09T16:25:08.439" v="1352" actId="20577"/>
        <pc:sldMkLst>
          <pc:docMk/>
          <pc:sldMk cId="1316680742" sldId="355"/>
        </pc:sldMkLst>
        <pc:spChg chg="mod">
          <ac:chgData name="Vahid Farahmandian" userId="cd6732ace925dd6a" providerId="LiveId" clId="{B7B1E0AE-899A-4034-AE3B-A5A994F47F72}" dt="2022-06-09T16:25:08.439" v="1352" actId="20577"/>
          <ac:spMkLst>
            <pc:docMk/>
            <pc:sldMk cId="1316680742" sldId="355"/>
            <ac:spMk id="2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9T15:34:28.603" v="1291" actId="1076"/>
          <ac:picMkLst>
            <pc:docMk/>
            <pc:sldMk cId="1316680742" sldId="355"/>
            <ac:picMk id="5" creationId="{99040E83-35A3-B1A2-C88A-C58C6CA37E20}"/>
          </ac:picMkLst>
        </pc:picChg>
        <pc:picChg chg="del">
          <ac:chgData name="Vahid Farahmandian" userId="cd6732ace925dd6a" providerId="LiveId" clId="{B7B1E0AE-899A-4034-AE3B-A5A994F47F72}" dt="2022-06-09T15:34:22.972" v="1288" actId="478"/>
          <ac:picMkLst>
            <pc:docMk/>
            <pc:sldMk cId="1316680742" sldId="355"/>
            <ac:picMk id="7" creationId="{DAD2728A-FD39-8D6D-48A0-5B33851287DA}"/>
          </ac:picMkLst>
        </pc:picChg>
      </pc:sldChg>
      <pc:sldChg chg="addSp delSp modSp add mod">
        <pc:chgData name="Vahid Farahmandian" userId="cd6732ace925dd6a" providerId="LiveId" clId="{B7B1E0AE-899A-4034-AE3B-A5A994F47F72}" dt="2022-06-09T16:25:22.834" v="1354" actId="20577"/>
        <pc:sldMkLst>
          <pc:docMk/>
          <pc:sldMk cId="1304937755" sldId="356"/>
        </pc:sldMkLst>
        <pc:spChg chg="mod">
          <ac:chgData name="Vahid Farahmandian" userId="cd6732ace925dd6a" providerId="LiveId" clId="{B7B1E0AE-899A-4034-AE3B-A5A994F47F72}" dt="2022-06-09T16:25:22.834" v="1354" actId="20577"/>
          <ac:spMkLst>
            <pc:docMk/>
            <pc:sldMk cId="1304937755" sldId="356"/>
            <ac:spMk id="2" creationId="{00000000-0000-0000-0000-000000000000}"/>
          </ac:spMkLst>
        </pc:spChg>
        <pc:picChg chg="del">
          <ac:chgData name="Vahid Farahmandian" userId="cd6732ace925dd6a" providerId="LiveId" clId="{B7B1E0AE-899A-4034-AE3B-A5A994F47F72}" dt="2022-06-09T15:35:20.649" v="1294" actId="478"/>
          <ac:picMkLst>
            <pc:docMk/>
            <pc:sldMk cId="1304937755" sldId="356"/>
            <ac:picMk id="5" creationId="{99040E83-35A3-B1A2-C88A-C58C6CA37E20}"/>
          </ac:picMkLst>
        </pc:picChg>
        <pc:picChg chg="add mod">
          <ac:chgData name="Vahid Farahmandian" userId="cd6732ace925dd6a" providerId="LiveId" clId="{B7B1E0AE-899A-4034-AE3B-A5A994F47F72}" dt="2022-06-09T15:35:30.429" v="1298" actId="1076"/>
          <ac:picMkLst>
            <pc:docMk/>
            <pc:sldMk cId="1304937755" sldId="356"/>
            <ac:picMk id="7" creationId="{CFEB9B54-EF1D-D7A9-84B9-DFD2377872BD}"/>
          </ac:picMkLst>
        </pc:picChg>
      </pc:sldChg>
      <pc:sldChg chg="addSp delSp modSp add mod">
        <pc:chgData name="Vahid Farahmandian" userId="cd6732ace925dd6a" providerId="LiveId" clId="{B7B1E0AE-899A-4034-AE3B-A5A994F47F72}" dt="2022-06-09T15:44:17.142" v="1310" actId="1076"/>
        <pc:sldMkLst>
          <pc:docMk/>
          <pc:sldMk cId="4034749269" sldId="357"/>
        </pc:sldMkLst>
        <pc:spChg chg="mod">
          <ac:chgData name="Vahid Farahmandian" userId="cd6732ace925dd6a" providerId="LiveId" clId="{B7B1E0AE-899A-4034-AE3B-A5A994F47F72}" dt="2022-06-09T15:43:51.830" v="1306" actId="1037"/>
          <ac:spMkLst>
            <pc:docMk/>
            <pc:sldMk cId="4034749269" sldId="357"/>
            <ac:spMk id="2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9T15:44:17.142" v="1310" actId="1076"/>
          <ac:picMkLst>
            <pc:docMk/>
            <pc:sldMk cId="4034749269" sldId="357"/>
            <ac:picMk id="5" creationId="{93AD7071-E048-8BA0-711C-8C3DDEAE2497}"/>
          </ac:picMkLst>
        </pc:picChg>
        <pc:picChg chg="del">
          <ac:chgData name="Vahid Farahmandian" userId="cd6732ace925dd6a" providerId="LiveId" clId="{B7B1E0AE-899A-4034-AE3B-A5A994F47F72}" dt="2022-06-09T15:44:10.217" v="1307" actId="478"/>
          <ac:picMkLst>
            <pc:docMk/>
            <pc:sldMk cId="4034749269" sldId="357"/>
            <ac:picMk id="7" creationId="{CFEB9B54-EF1D-D7A9-84B9-DFD2377872BD}"/>
          </ac:picMkLst>
        </pc:picChg>
      </pc:sldChg>
      <pc:sldChg chg="addSp delSp modSp add mod">
        <pc:chgData name="Vahid Farahmandian" userId="cd6732ace925dd6a" providerId="LiveId" clId="{B7B1E0AE-899A-4034-AE3B-A5A994F47F72}" dt="2022-06-09T15:45:51.882" v="1322" actId="1076"/>
        <pc:sldMkLst>
          <pc:docMk/>
          <pc:sldMk cId="2760883533" sldId="358"/>
        </pc:sldMkLst>
        <pc:spChg chg="mod">
          <ac:chgData name="Vahid Farahmandian" userId="cd6732ace925dd6a" providerId="LiveId" clId="{B7B1E0AE-899A-4034-AE3B-A5A994F47F72}" dt="2022-06-09T15:45:32.295" v="1318" actId="6549"/>
          <ac:spMkLst>
            <pc:docMk/>
            <pc:sldMk cId="2760883533" sldId="358"/>
            <ac:spMk id="2" creationId="{00000000-0000-0000-0000-000000000000}"/>
          </ac:spMkLst>
        </pc:spChg>
        <pc:picChg chg="del">
          <ac:chgData name="Vahid Farahmandian" userId="cd6732ace925dd6a" providerId="LiveId" clId="{B7B1E0AE-899A-4034-AE3B-A5A994F47F72}" dt="2022-06-09T15:45:47.178" v="1319" actId="478"/>
          <ac:picMkLst>
            <pc:docMk/>
            <pc:sldMk cId="2760883533" sldId="358"/>
            <ac:picMk id="5" creationId="{93AD7071-E048-8BA0-711C-8C3DDEAE2497}"/>
          </ac:picMkLst>
        </pc:picChg>
        <pc:picChg chg="add mod">
          <ac:chgData name="Vahid Farahmandian" userId="cd6732ace925dd6a" providerId="LiveId" clId="{B7B1E0AE-899A-4034-AE3B-A5A994F47F72}" dt="2022-06-09T15:45:51.882" v="1322" actId="1076"/>
          <ac:picMkLst>
            <pc:docMk/>
            <pc:sldMk cId="2760883533" sldId="358"/>
            <ac:picMk id="7" creationId="{33E63AF9-BFD5-C434-B765-56BFBEA91FB1}"/>
          </ac:picMkLst>
        </pc:picChg>
      </pc:sldChg>
      <pc:sldChg chg="addSp delSp modSp add mod">
        <pc:chgData name="Vahid Farahmandian" userId="cd6732ace925dd6a" providerId="LiveId" clId="{B7B1E0AE-899A-4034-AE3B-A5A994F47F72}" dt="2022-06-09T15:47:27.826" v="1329" actId="1076"/>
        <pc:sldMkLst>
          <pc:docMk/>
          <pc:sldMk cId="4177812684" sldId="359"/>
        </pc:sldMkLst>
        <pc:spChg chg="mod">
          <ac:chgData name="Vahid Farahmandian" userId="cd6732ace925dd6a" providerId="LiveId" clId="{B7B1E0AE-899A-4034-AE3B-A5A994F47F72}" dt="2022-06-09T15:47:05.403" v="1324"/>
          <ac:spMkLst>
            <pc:docMk/>
            <pc:sldMk cId="4177812684" sldId="359"/>
            <ac:spMk id="2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9T15:47:27.826" v="1329" actId="1076"/>
          <ac:picMkLst>
            <pc:docMk/>
            <pc:sldMk cId="4177812684" sldId="359"/>
            <ac:picMk id="5" creationId="{A0F11224-EF69-0F53-9BF6-DCF9AF2B6BF3}"/>
          </ac:picMkLst>
        </pc:picChg>
        <pc:picChg chg="del">
          <ac:chgData name="Vahid Farahmandian" userId="cd6732ace925dd6a" providerId="LiveId" clId="{B7B1E0AE-899A-4034-AE3B-A5A994F47F72}" dt="2022-06-09T15:47:21.488" v="1325" actId="478"/>
          <ac:picMkLst>
            <pc:docMk/>
            <pc:sldMk cId="4177812684" sldId="359"/>
            <ac:picMk id="7" creationId="{33E63AF9-BFD5-C434-B765-56BFBEA91FB1}"/>
          </ac:picMkLst>
        </pc:picChg>
      </pc:sldChg>
      <pc:sldChg chg="addSp delSp modSp add mod">
        <pc:chgData name="Vahid Farahmandian" userId="cd6732ace925dd6a" providerId="LiveId" clId="{B7B1E0AE-899A-4034-AE3B-A5A994F47F72}" dt="2022-06-09T15:48:35.723" v="1336" actId="1076"/>
        <pc:sldMkLst>
          <pc:docMk/>
          <pc:sldMk cId="1693595863" sldId="360"/>
        </pc:sldMkLst>
        <pc:spChg chg="mod">
          <ac:chgData name="Vahid Farahmandian" userId="cd6732ace925dd6a" providerId="LiveId" clId="{B7B1E0AE-899A-4034-AE3B-A5A994F47F72}" dt="2022-06-09T15:47:52.732" v="1331"/>
          <ac:spMkLst>
            <pc:docMk/>
            <pc:sldMk cId="1693595863" sldId="360"/>
            <ac:spMk id="2" creationId="{00000000-0000-0000-0000-000000000000}"/>
          </ac:spMkLst>
        </pc:spChg>
        <pc:picChg chg="del">
          <ac:chgData name="Vahid Farahmandian" userId="cd6732ace925dd6a" providerId="LiveId" clId="{B7B1E0AE-899A-4034-AE3B-A5A994F47F72}" dt="2022-06-09T15:48:08.308" v="1332" actId="478"/>
          <ac:picMkLst>
            <pc:docMk/>
            <pc:sldMk cId="1693595863" sldId="360"/>
            <ac:picMk id="5" creationId="{A0F11224-EF69-0F53-9BF6-DCF9AF2B6BF3}"/>
          </ac:picMkLst>
        </pc:picChg>
        <pc:picChg chg="add mod">
          <ac:chgData name="Vahid Farahmandian" userId="cd6732ace925dd6a" providerId="LiveId" clId="{B7B1E0AE-899A-4034-AE3B-A5A994F47F72}" dt="2022-06-09T15:48:11.430" v="1334" actId="1076"/>
          <ac:picMkLst>
            <pc:docMk/>
            <pc:sldMk cId="1693595863" sldId="360"/>
            <ac:picMk id="7" creationId="{871D6C14-0593-33E3-645D-805998248DA3}"/>
          </ac:picMkLst>
        </pc:picChg>
        <pc:picChg chg="add mod">
          <ac:chgData name="Vahid Farahmandian" userId="cd6732ace925dd6a" providerId="LiveId" clId="{B7B1E0AE-899A-4034-AE3B-A5A994F47F72}" dt="2022-06-09T15:48:35.723" v="1336" actId="1076"/>
          <ac:picMkLst>
            <pc:docMk/>
            <pc:sldMk cId="1693595863" sldId="360"/>
            <ac:picMk id="9" creationId="{8D82AF26-428F-25B6-1171-502B2B815A73}"/>
          </ac:picMkLst>
        </pc:picChg>
      </pc:sldChg>
      <pc:sldChg chg="addSp delSp modSp add mod">
        <pc:chgData name="Vahid Farahmandian" userId="cd6732ace925dd6a" providerId="LiveId" clId="{B7B1E0AE-899A-4034-AE3B-A5A994F47F72}" dt="2022-06-09T15:49:40.234" v="1346" actId="1076"/>
        <pc:sldMkLst>
          <pc:docMk/>
          <pc:sldMk cId="2148305976" sldId="361"/>
        </pc:sldMkLst>
        <pc:spChg chg="mod">
          <ac:chgData name="Vahid Farahmandian" userId="cd6732ace925dd6a" providerId="LiveId" clId="{B7B1E0AE-899A-4034-AE3B-A5A994F47F72}" dt="2022-06-09T15:49:07.518" v="1338"/>
          <ac:spMkLst>
            <pc:docMk/>
            <pc:sldMk cId="2148305976" sldId="361"/>
            <ac:spMk id="2" creationId="{00000000-0000-0000-0000-000000000000}"/>
          </ac:spMkLst>
        </pc:spChg>
        <pc:picChg chg="add mod">
          <ac:chgData name="Vahid Farahmandian" userId="cd6732ace925dd6a" providerId="LiveId" clId="{B7B1E0AE-899A-4034-AE3B-A5A994F47F72}" dt="2022-06-09T15:49:40.234" v="1346" actId="1076"/>
          <ac:picMkLst>
            <pc:docMk/>
            <pc:sldMk cId="2148305976" sldId="361"/>
            <ac:picMk id="5" creationId="{6E603CCD-3E08-93EA-78CD-5BF987652DDC}"/>
          </ac:picMkLst>
        </pc:picChg>
        <pc:picChg chg="del">
          <ac:chgData name="Vahid Farahmandian" userId="cd6732ace925dd6a" providerId="LiveId" clId="{B7B1E0AE-899A-4034-AE3B-A5A994F47F72}" dt="2022-06-09T15:49:11.375" v="1340" actId="478"/>
          <ac:picMkLst>
            <pc:docMk/>
            <pc:sldMk cId="2148305976" sldId="361"/>
            <ac:picMk id="7" creationId="{871D6C14-0593-33E3-645D-805998248DA3}"/>
          </ac:picMkLst>
        </pc:picChg>
        <pc:picChg chg="del">
          <ac:chgData name="Vahid Farahmandian" userId="cd6732ace925dd6a" providerId="LiveId" clId="{B7B1E0AE-899A-4034-AE3B-A5A994F47F72}" dt="2022-06-09T15:49:09.584" v="1339" actId="478"/>
          <ac:picMkLst>
            <pc:docMk/>
            <pc:sldMk cId="2148305976" sldId="361"/>
            <ac:picMk id="9" creationId="{8D82AF26-428F-25B6-1171-502B2B815A73}"/>
          </ac:picMkLst>
        </pc:picChg>
      </pc:sldChg>
    </pc:docChg>
  </pc:docChgLst>
  <pc:docChgLst>
    <pc:chgData name="Vahid Farahmandian" userId="cd6732ace925dd6a" providerId="LiveId" clId="{D14435DE-E37C-4B41-A481-78AD02175AC5}"/>
    <pc:docChg chg="delSld modSld">
      <pc:chgData name="Vahid Farahmandian" userId="cd6732ace925dd6a" providerId="LiveId" clId="{D14435DE-E37C-4B41-A481-78AD02175AC5}" dt="2021-02-14T07:24:00.805" v="27" actId="47"/>
      <pc:docMkLst>
        <pc:docMk/>
      </pc:docMkLst>
      <pc:sldChg chg="modSp mod">
        <pc:chgData name="Vahid Farahmandian" userId="cd6732ace925dd6a" providerId="LiveId" clId="{D14435DE-E37C-4B41-A481-78AD02175AC5}" dt="2021-02-14T07:22:32.146" v="26" actId="14100"/>
        <pc:sldMkLst>
          <pc:docMk/>
          <pc:sldMk cId="1674014061" sldId="256"/>
        </pc:sldMkLst>
        <pc:spChg chg="mod">
          <ac:chgData name="Vahid Farahmandian" userId="cd6732ace925dd6a" providerId="LiveId" clId="{D14435DE-E37C-4B41-A481-78AD02175AC5}" dt="2021-02-14T07:22:32.146" v="26" actId="14100"/>
          <ac:spMkLst>
            <pc:docMk/>
            <pc:sldMk cId="1674014061" sldId="256"/>
            <ac:spMk id="2" creationId="{00000000-0000-0000-0000-000000000000}"/>
          </ac:spMkLst>
        </pc:spChg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125301776" sldId="258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1589391135" sldId="259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4289669845" sldId="260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2518717157" sldId="261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4249963109" sldId="262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3840815956" sldId="263"/>
        </pc:sldMkLst>
      </pc:sldChg>
    </pc:docChg>
  </pc:docChgLst>
  <pc:docChgLst>
    <pc:chgData name="Vahid Farahmandian" userId="cd6732ace925dd6a" providerId="LiveId" clId="{EB141709-A976-422A-95E3-549599362810}"/>
    <pc:docChg chg="undo custSel addSld delSld modSld">
      <pc:chgData name="Vahid Farahmandian" userId="cd6732ace925dd6a" providerId="LiveId" clId="{EB141709-A976-422A-95E3-549599362810}" dt="2022-06-17T07:37:16.641" v="449" actId="20577"/>
      <pc:docMkLst>
        <pc:docMk/>
      </pc:docMkLst>
      <pc:sldChg chg="modSp mod">
        <pc:chgData name="Vahid Farahmandian" userId="cd6732ace925dd6a" providerId="LiveId" clId="{EB141709-A976-422A-95E3-549599362810}" dt="2022-06-12T13:36:39.175" v="24" actId="20577"/>
        <pc:sldMkLst>
          <pc:docMk/>
          <pc:sldMk cId="1674014061" sldId="256"/>
        </pc:sldMkLst>
        <pc:spChg chg="mod">
          <ac:chgData name="Vahid Farahmandian" userId="cd6732ace925dd6a" providerId="LiveId" clId="{EB141709-A976-422A-95E3-549599362810}" dt="2022-06-12T13:36:39.175" v="24" actId="20577"/>
          <ac:spMkLst>
            <pc:docMk/>
            <pc:sldMk cId="1674014061" sldId="256"/>
            <ac:spMk id="5" creationId="{00000000-0000-0000-0000-000000000000}"/>
          </ac:spMkLst>
        </pc:spChg>
      </pc:sldChg>
      <pc:sldChg chg="add">
        <pc:chgData name="Vahid Farahmandian" userId="cd6732ace925dd6a" providerId="LiveId" clId="{EB141709-A976-422A-95E3-549599362810}" dt="2022-06-12T13:38:34.988" v="56"/>
        <pc:sldMkLst>
          <pc:docMk/>
          <pc:sldMk cId="1771006286" sldId="262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820701144" sldId="262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102925857" sldId="263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671950423" sldId="264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963622461" sldId="265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650943298" sldId="266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973200370" sldId="267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661608723" sldId="270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007285478" sldId="271"/>
        </pc:sldMkLst>
      </pc:sldChg>
      <pc:sldChg chg="add">
        <pc:chgData name="Vahid Farahmandian" userId="cd6732ace925dd6a" providerId="LiveId" clId="{EB141709-A976-422A-95E3-549599362810}" dt="2022-06-12T13:39:48.697" v="58"/>
        <pc:sldMkLst>
          <pc:docMk/>
          <pc:sldMk cId="3299895382" sldId="272"/>
        </pc:sldMkLst>
      </pc:sldChg>
      <pc:sldChg chg="modSp add mod">
        <pc:chgData name="Vahid Farahmandian" userId="cd6732ace925dd6a" providerId="LiveId" clId="{EB141709-A976-422A-95E3-549599362810}" dt="2022-06-12T13:39:48.743" v="59" actId="27636"/>
        <pc:sldMkLst>
          <pc:docMk/>
          <pc:sldMk cId="3010144557" sldId="273"/>
        </pc:sldMkLst>
        <pc:spChg chg="mod">
          <ac:chgData name="Vahid Farahmandian" userId="cd6732ace925dd6a" providerId="LiveId" clId="{EB141709-A976-422A-95E3-549599362810}" dt="2022-06-12T13:39:48.743" v="59" actId="27636"/>
          <ac:spMkLst>
            <pc:docMk/>
            <pc:sldMk cId="3010144557" sldId="273"/>
            <ac:spMk id="3" creationId="{00000000-0000-0000-0000-000000000000}"/>
          </ac:spMkLst>
        </pc:spChg>
      </pc:sldChg>
      <pc:sldChg chg="add">
        <pc:chgData name="Vahid Farahmandian" userId="cd6732ace925dd6a" providerId="LiveId" clId="{EB141709-A976-422A-95E3-549599362810}" dt="2022-06-12T13:39:48.697" v="58"/>
        <pc:sldMkLst>
          <pc:docMk/>
          <pc:sldMk cId="648068581" sldId="274"/>
        </pc:sldMkLst>
      </pc:sldChg>
      <pc:sldChg chg="add">
        <pc:chgData name="Vahid Farahmandian" userId="cd6732ace925dd6a" providerId="LiveId" clId="{EB141709-A976-422A-95E3-549599362810}" dt="2022-06-12T13:39:48.697" v="58"/>
        <pc:sldMkLst>
          <pc:docMk/>
          <pc:sldMk cId="1021720921" sldId="275"/>
        </pc:sldMkLst>
      </pc:sldChg>
      <pc:sldChg chg="add">
        <pc:chgData name="Vahid Farahmandian" userId="cd6732ace925dd6a" providerId="LiveId" clId="{EB141709-A976-422A-95E3-549599362810}" dt="2022-06-12T13:39:48.697" v="58"/>
        <pc:sldMkLst>
          <pc:docMk/>
          <pc:sldMk cId="1662353504" sldId="276"/>
        </pc:sldMkLst>
      </pc:sldChg>
      <pc:sldChg chg="modSp add mod">
        <pc:chgData name="Vahid Farahmandian" userId="cd6732ace925dd6a" providerId="LiveId" clId="{EB141709-A976-422A-95E3-549599362810}" dt="2022-06-12T13:39:48.759" v="60" actId="27636"/>
        <pc:sldMkLst>
          <pc:docMk/>
          <pc:sldMk cId="801251927" sldId="277"/>
        </pc:sldMkLst>
        <pc:spChg chg="mod">
          <ac:chgData name="Vahid Farahmandian" userId="cd6732ace925dd6a" providerId="LiveId" clId="{EB141709-A976-422A-95E3-549599362810}" dt="2022-06-12T13:39:48.759" v="60" actId="27636"/>
          <ac:spMkLst>
            <pc:docMk/>
            <pc:sldMk cId="801251927" sldId="277"/>
            <ac:spMk id="3" creationId="{00000000-0000-0000-0000-000000000000}"/>
          </ac:spMkLst>
        </pc:spChg>
      </pc:sldChg>
      <pc:sldChg chg="add">
        <pc:chgData name="Vahid Farahmandian" userId="cd6732ace925dd6a" providerId="LiveId" clId="{EB141709-A976-422A-95E3-549599362810}" dt="2022-06-12T13:39:48.697" v="58"/>
        <pc:sldMkLst>
          <pc:docMk/>
          <pc:sldMk cId="1775847835" sldId="278"/>
        </pc:sldMkLst>
      </pc:sldChg>
      <pc:sldChg chg="add">
        <pc:chgData name="Vahid Farahmandian" userId="cd6732ace925dd6a" providerId="LiveId" clId="{EB141709-A976-422A-95E3-549599362810}" dt="2022-06-12T13:39:48.697" v="58"/>
        <pc:sldMkLst>
          <pc:docMk/>
          <pc:sldMk cId="376294546" sldId="279"/>
        </pc:sldMkLst>
      </pc:sldChg>
      <pc:sldChg chg="addSp delSp modSp mod">
        <pc:chgData name="Vahid Farahmandian" userId="cd6732ace925dd6a" providerId="LiveId" clId="{EB141709-A976-422A-95E3-549599362810}" dt="2022-06-12T13:52:45.157" v="178" actId="1036"/>
        <pc:sldMkLst>
          <pc:docMk/>
          <pc:sldMk cId="4093006258" sldId="280"/>
        </pc:sldMkLst>
        <pc:spChg chg="del mod">
          <ac:chgData name="Vahid Farahmandian" userId="cd6732ace925dd6a" providerId="LiveId" clId="{EB141709-A976-422A-95E3-549599362810}" dt="2022-06-12T13:52:33.832" v="173" actId="478"/>
          <ac:spMkLst>
            <pc:docMk/>
            <pc:sldMk cId="4093006258" sldId="280"/>
            <ac:spMk id="3" creationId="{00000000-0000-0000-0000-000000000000}"/>
          </ac:spMkLst>
        </pc:spChg>
        <pc:spChg chg="add del mod">
          <ac:chgData name="Vahid Farahmandian" userId="cd6732ace925dd6a" providerId="LiveId" clId="{EB141709-A976-422A-95E3-549599362810}" dt="2022-06-12T13:52:38.186" v="174" actId="478"/>
          <ac:spMkLst>
            <pc:docMk/>
            <pc:sldMk cId="4093006258" sldId="280"/>
            <ac:spMk id="6" creationId="{B783B10E-969A-DFCA-113A-03A119DEE6B1}"/>
          </ac:spMkLst>
        </pc:spChg>
        <pc:spChg chg="del">
          <ac:chgData name="Vahid Farahmandian" userId="cd6732ace925dd6a" providerId="LiveId" clId="{EB141709-A976-422A-95E3-549599362810}" dt="2022-06-12T13:49:44.094" v="136" actId="478"/>
          <ac:spMkLst>
            <pc:docMk/>
            <pc:sldMk cId="4093006258" sldId="280"/>
            <ac:spMk id="9" creationId="{DD91CB4E-7A7F-583B-B146-80FA4842EB70}"/>
          </ac:spMkLst>
        </pc:spChg>
        <pc:picChg chg="add mod">
          <ac:chgData name="Vahid Farahmandian" userId="cd6732ace925dd6a" providerId="LiveId" clId="{EB141709-A976-422A-95E3-549599362810}" dt="2022-06-12T13:52:45.157" v="178" actId="1036"/>
          <ac:picMkLst>
            <pc:docMk/>
            <pc:sldMk cId="4093006258" sldId="280"/>
            <ac:picMk id="2" creationId="{70C2741F-9AD6-BE10-C5FB-24A76520A48B}"/>
          </ac:picMkLst>
        </pc:picChg>
        <pc:picChg chg="del">
          <ac:chgData name="Vahid Farahmandian" userId="cd6732ace925dd6a" providerId="LiveId" clId="{EB141709-A976-422A-95E3-549599362810}" dt="2022-06-12T13:49:37.018" v="132" actId="478"/>
          <ac:picMkLst>
            <pc:docMk/>
            <pc:sldMk cId="4093006258" sldId="280"/>
            <ac:picMk id="7" creationId="{7AD69ABF-4C9C-D93D-C8A7-1ECB99390170}"/>
          </ac:picMkLst>
        </pc:picChg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184302401" sldId="281"/>
        </pc:sldMkLst>
      </pc:sldChg>
      <pc:sldChg chg="add">
        <pc:chgData name="Vahid Farahmandian" userId="cd6732ace925dd6a" providerId="LiveId" clId="{EB141709-A976-422A-95E3-549599362810}" dt="2022-06-12T13:39:48.697" v="58"/>
        <pc:sldMkLst>
          <pc:docMk/>
          <pc:sldMk cId="2700722083" sldId="281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16417639" sldId="282"/>
        </pc:sldMkLst>
      </pc:sldChg>
      <pc:sldChg chg="add">
        <pc:chgData name="Vahid Farahmandian" userId="cd6732ace925dd6a" providerId="LiveId" clId="{EB141709-A976-422A-95E3-549599362810}" dt="2022-06-12T13:39:48.697" v="58"/>
        <pc:sldMkLst>
          <pc:docMk/>
          <pc:sldMk cId="1235693364" sldId="282"/>
        </pc:sldMkLst>
      </pc:sldChg>
      <pc:sldChg chg="add">
        <pc:chgData name="Vahid Farahmandian" userId="cd6732ace925dd6a" providerId="LiveId" clId="{EB141709-A976-422A-95E3-549599362810}" dt="2022-06-12T13:39:48.697" v="58"/>
        <pc:sldMkLst>
          <pc:docMk/>
          <pc:sldMk cId="3302188467" sldId="283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4114714349" sldId="283"/>
        </pc:sldMkLst>
      </pc:sldChg>
      <pc:sldChg chg="add">
        <pc:chgData name="Vahid Farahmandian" userId="cd6732ace925dd6a" providerId="LiveId" clId="{EB141709-A976-422A-95E3-549599362810}" dt="2022-06-12T13:39:48.697" v="58"/>
        <pc:sldMkLst>
          <pc:docMk/>
          <pc:sldMk cId="3313183503" sldId="284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554832473" sldId="284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153861754" sldId="285"/>
        </pc:sldMkLst>
      </pc:sldChg>
      <pc:sldChg chg="modSp add mod">
        <pc:chgData name="Vahid Farahmandian" userId="cd6732ace925dd6a" providerId="LiveId" clId="{EB141709-A976-422A-95E3-549599362810}" dt="2022-06-12T13:39:48.804" v="62" actId="27636"/>
        <pc:sldMkLst>
          <pc:docMk/>
          <pc:sldMk cId="2901703485" sldId="285"/>
        </pc:sldMkLst>
        <pc:spChg chg="mod">
          <ac:chgData name="Vahid Farahmandian" userId="cd6732ace925dd6a" providerId="LiveId" clId="{EB141709-A976-422A-95E3-549599362810}" dt="2022-06-12T13:39:48.804" v="62" actId="27636"/>
          <ac:spMkLst>
            <pc:docMk/>
            <pc:sldMk cId="2901703485" sldId="285"/>
            <ac:spMk id="3" creationId="{00000000-0000-0000-0000-000000000000}"/>
          </ac:spMkLst>
        </pc:spChg>
      </pc:sldChg>
      <pc:sldChg chg="del">
        <pc:chgData name="Vahid Farahmandian" userId="cd6732ace925dd6a" providerId="LiveId" clId="{EB141709-A976-422A-95E3-549599362810}" dt="2022-06-12T13:39:47.738" v="57" actId="47"/>
        <pc:sldMkLst>
          <pc:docMk/>
          <pc:sldMk cId="4007052761" sldId="286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710427290" sldId="287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6912501" sldId="288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532627706" sldId="289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82136518" sldId="290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666026029" sldId="291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869811458" sldId="292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374003456" sldId="293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909310974" sldId="294"/>
        </pc:sldMkLst>
      </pc:sldChg>
      <pc:sldChg chg="add">
        <pc:chgData name="Vahid Farahmandian" userId="cd6732ace925dd6a" providerId="LiveId" clId="{EB141709-A976-422A-95E3-549599362810}" dt="2022-06-12T13:41:37.183" v="63"/>
        <pc:sldMkLst>
          <pc:docMk/>
          <pc:sldMk cId="2278209723" sldId="294"/>
        </pc:sldMkLst>
      </pc:sldChg>
      <pc:sldChg chg="add">
        <pc:chgData name="Vahid Farahmandian" userId="cd6732ace925dd6a" providerId="LiveId" clId="{EB141709-A976-422A-95E3-549599362810}" dt="2022-06-12T13:41:37.183" v="63"/>
        <pc:sldMkLst>
          <pc:docMk/>
          <pc:sldMk cId="3420953286" sldId="295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466361363" sldId="295"/>
        </pc:sldMkLst>
      </pc:sldChg>
      <pc:sldChg chg="add">
        <pc:chgData name="Vahid Farahmandian" userId="cd6732ace925dd6a" providerId="LiveId" clId="{EB141709-A976-422A-95E3-549599362810}" dt="2022-06-12T13:41:37.183" v="63"/>
        <pc:sldMkLst>
          <pc:docMk/>
          <pc:sldMk cId="2487924153" sldId="296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333924599" sldId="296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85385201" sldId="297"/>
        </pc:sldMkLst>
      </pc:sldChg>
      <pc:sldChg chg="add">
        <pc:chgData name="Vahid Farahmandian" userId="cd6732ace925dd6a" providerId="LiveId" clId="{EB141709-A976-422A-95E3-549599362810}" dt="2022-06-12T13:41:37.183" v="63"/>
        <pc:sldMkLst>
          <pc:docMk/>
          <pc:sldMk cId="190501258" sldId="297"/>
        </pc:sldMkLst>
      </pc:sldChg>
      <pc:sldChg chg="modSp add mod">
        <pc:chgData name="Vahid Farahmandian" userId="cd6732ace925dd6a" providerId="LiveId" clId="{EB141709-A976-422A-95E3-549599362810}" dt="2022-06-12T13:41:37.219" v="64" actId="27636"/>
        <pc:sldMkLst>
          <pc:docMk/>
          <pc:sldMk cId="1392144491" sldId="298"/>
        </pc:sldMkLst>
        <pc:spChg chg="mod">
          <ac:chgData name="Vahid Farahmandian" userId="cd6732ace925dd6a" providerId="LiveId" clId="{EB141709-A976-422A-95E3-549599362810}" dt="2022-06-12T13:41:37.219" v="64" actId="27636"/>
          <ac:spMkLst>
            <pc:docMk/>
            <pc:sldMk cId="1392144491" sldId="298"/>
            <ac:spMk id="3" creationId="{00000000-0000-0000-0000-000000000000}"/>
          </ac:spMkLst>
        </pc:spChg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977467269" sldId="298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44634460" sldId="299"/>
        </pc:sldMkLst>
      </pc:sldChg>
      <pc:sldChg chg="add">
        <pc:chgData name="Vahid Farahmandian" userId="cd6732ace925dd6a" providerId="LiveId" clId="{EB141709-A976-422A-95E3-549599362810}" dt="2022-06-12T13:41:37.183" v="63"/>
        <pc:sldMkLst>
          <pc:docMk/>
          <pc:sldMk cId="1395363988" sldId="299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430586270" sldId="300"/>
        </pc:sldMkLst>
      </pc:sldChg>
      <pc:sldChg chg="add">
        <pc:chgData name="Vahid Farahmandian" userId="cd6732ace925dd6a" providerId="LiveId" clId="{EB141709-A976-422A-95E3-549599362810}" dt="2022-06-12T13:41:37.183" v="63"/>
        <pc:sldMkLst>
          <pc:docMk/>
          <pc:sldMk cId="3612310888" sldId="300"/>
        </pc:sldMkLst>
      </pc:sldChg>
      <pc:sldChg chg="add">
        <pc:chgData name="Vahid Farahmandian" userId="cd6732ace925dd6a" providerId="LiveId" clId="{EB141709-A976-422A-95E3-549599362810}" dt="2022-06-12T13:41:37.183" v="63"/>
        <pc:sldMkLst>
          <pc:docMk/>
          <pc:sldMk cId="23963278" sldId="301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989850266" sldId="301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602134246" sldId="302"/>
        </pc:sldMkLst>
      </pc:sldChg>
      <pc:sldChg chg="add">
        <pc:chgData name="Vahid Farahmandian" userId="cd6732ace925dd6a" providerId="LiveId" clId="{EB141709-A976-422A-95E3-549599362810}" dt="2022-06-12T13:41:37.183" v="63"/>
        <pc:sldMkLst>
          <pc:docMk/>
          <pc:sldMk cId="2682535181" sldId="302"/>
        </pc:sldMkLst>
      </pc:sldChg>
      <pc:sldChg chg="add">
        <pc:chgData name="Vahid Farahmandian" userId="cd6732ace925dd6a" providerId="LiveId" clId="{EB141709-A976-422A-95E3-549599362810}" dt="2022-06-12T13:41:37.183" v="63"/>
        <pc:sldMkLst>
          <pc:docMk/>
          <pc:sldMk cId="575639374" sldId="303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919200539" sldId="303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503943996" sldId="304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166811494" sldId="305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47493772" sldId="306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085173917" sldId="307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719384711" sldId="308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614397066" sldId="309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641679375" sldId="310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432348589" sldId="311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971420976" sldId="312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436137209" sldId="313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300019376" sldId="314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047112241" sldId="315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184806306" sldId="316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605000623" sldId="317"/>
        </pc:sldMkLst>
      </pc:sldChg>
      <pc:sldChg chg="modSp add mod">
        <pc:chgData name="Vahid Farahmandian" userId="cd6732ace925dd6a" providerId="LiveId" clId="{EB141709-A976-422A-95E3-549599362810}" dt="2022-06-12T13:42:19.790" v="67" actId="27636"/>
        <pc:sldMkLst>
          <pc:docMk/>
          <pc:sldMk cId="3331304896" sldId="317"/>
        </pc:sldMkLst>
        <pc:spChg chg="mod">
          <ac:chgData name="Vahid Farahmandian" userId="cd6732ace925dd6a" providerId="LiveId" clId="{EB141709-A976-422A-95E3-549599362810}" dt="2022-06-12T13:42:19.790" v="67" actId="27636"/>
          <ac:spMkLst>
            <pc:docMk/>
            <pc:sldMk cId="3331304896" sldId="317"/>
            <ac:spMk id="3" creationId="{00000000-0000-0000-0000-000000000000}"/>
          </ac:spMkLst>
        </pc:spChg>
      </pc:sldChg>
      <pc:sldChg chg="add del">
        <pc:chgData name="Vahid Farahmandian" userId="cd6732ace925dd6a" providerId="LiveId" clId="{EB141709-A976-422A-95E3-549599362810}" dt="2022-06-12T13:42:47.646" v="70" actId="47"/>
        <pc:sldMkLst>
          <pc:docMk/>
          <pc:sldMk cId="2479292761" sldId="318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805024190" sldId="318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738760675" sldId="319"/>
        </pc:sldMkLst>
      </pc:sldChg>
      <pc:sldChg chg="modSp add mod">
        <pc:chgData name="Vahid Farahmandian" userId="cd6732ace925dd6a" providerId="LiveId" clId="{EB141709-A976-422A-95E3-549599362810}" dt="2022-06-12T13:42:51.917" v="78" actId="20577"/>
        <pc:sldMkLst>
          <pc:docMk/>
          <pc:sldMk cId="4263984858" sldId="319"/>
        </pc:sldMkLst>
        <pc:spChg chg="mod">
          <ac:chgData name="Vahid Farahmandian" userId="cd6732ace925dd6a" providerId="LiveId" clId="{EB141709-A976-422A-95E3-549599362810}" dt="2022-06-12T13:42:51.917" v="78" actId="20577"/>
          <ac:spMkLst>
            <pc:docMk/>
            <pc:sldMk cId="4263984858" sldId="319"/>
            <ac:spMk id="2" creationId="{00000000-0000-0000-0000-000000000000}"/>
          </ac:spMkLst>
        </pc:spChg>
      </pc:sldChg>
      <pc:sldChg chg="add">
        <pc:chgData name="Vahid Farahmandian" userId="cd6732ace925dd6a" providerId="LiveId" clId="{EB141709-A976-422A-95E3-549599362810}" dt="2022-06-12T13:42:38.169" v="68"/>
        <pc:sldMkLst>
          <pc:docMk/>
          <pc:sldMk cId="60787834" sldId="320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534846712" sldId="320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4154434850" sldId="321"/>
        </pc:sldMkLst>
      </pc:sldChg>
      <pc:sldChg chg="add del">
        <pc:chgData name="Vahid Farahmandian" userId="cd6732ace925dd6a" providerId="LiveId" clId="{EB141709-A976-422A-95E3-549599362810}" dt="2022-06-12T13:43:35.770" v="82" actId="47"/>
        <pc:sldMkLst>
          <pc:docMk/>
          <pc:sldMk cId="3946426199" sldId="322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4183832425" sldId="322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007257169" sldId="323"/>
        </pc:sldMkLst>
      </pc:sldChg>
      <pc:sldChg chg="add">
        <pc:chgData name="Vahid Farahmandian" userId="cd6732ace925dd6a" providerId="LiveId" clId="{EB141709-A976-422A-95E3-549599362810}" dt="2022-06-12T13:42:19.721" v="65"/>
        <pc:sldMkLst>
          <pc:docMk/>
          <pc:sldMk cId="2266301433" sldId="323"/>
        </pc:sldMkLst>
      </pc:sldChg>
      <pc:sldChg chg="modSp add mod">
        <pc:chgData name="Vahid Farahmandian" userId="cd6732ace925dd6a" providerId="LiveId" clId="{EB141709-A976-422A-95E3-549599362810}" dt="2022-06-12T14:00:09.508" v="235" actId="108"/>
        <pc:sldMkLst>
          <pc:docMk/>
          <pc:sldMk cId="216713951" sldId="324"/>
        </pc:sldMkLst>
        <pc:spChg chg="mod">
          <ac:chgData name="Vahid Farahmandian" userId="cd6732ace925dd6a" providerId="LiveId" clId="{EB141709-A976-422A-95E3-549599362810}" dt="2022-06-12T14:00:09.508" v="235" actId="108"/>
          <ac:spMkLst>
            <pc:docMk/>
            <pc:sldMk cId="216713951" sldId="324"/>
            <ac:spMk id="3" creationId="{00000000-0000-0000-0000-000000000000}"/>
          </ac:spMkLst>
        </pc:spChg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205044150" sldId="324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38164260" sldId="325"/>
        </pc:sldMkLst>
      </pc:sldChg>
      <pc:sldChg chg="modSp add mod">
        <pc:chgData name="Vahid Farahmandian" userId="cd6732ace925dd6a" providerId="LiveId" clId="{EB141709-A976-422A-95E3-549599362810}" dt="2022-06-12T13:39:48.775" v="61" actId="27636"/>
        <pc:sldMkLst>
          <pc:docMk/>
          <pc:sldMk cId="3608021586" sldId="325"/>
        </pc:sldMkLst>
        <pc:spChg chg="mod">
          <ac:chgData name="Vahid Farahmandian" userId="cd6732ace925dd6a" providerId="LiveId" clId="{EB141709-A976-422A-95E3-549599362810}" dt="2022-06-12T13:39:48.775" v="61" actId="27636"/>
          <ac:spMkLst>
            <pc:docMk/>
            <pc:sldMk cId="3608021586" sldId="325"/>
            <ac:spMk id="7" creationId="{EE1A2544-5A62-4F15-9AC6-4E338EC44D1B}"/>
          </ac:spMkLst>
        </pc:spChg>
      </pc:sldChg>
      <pc:sldChg chg="add">
        <pc:chgData name="Vahid Farahmandian" userId="cd6732ace925dd6a" providerId="LiveId" clId="{EB141709-A976-422A-95E3-549599362810}" dt="2022-06-12T13:42:19.721" v="65"/>
        <pc:sldMkLst>
          <pc:docMk/>
          <pc:sldMk cId="1576561326" sldId="326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103880390" sldId="326"/>
        </pc:sldMkLst>
      </pc:sldChg>
      <pc:sldChg chg="modSp add mod">
        <pc:chgData name="Vahid Farahmandian" userId="cd6732ace925dd6a" providerId="LiveId" clId="{EB141709-A976-422A-95E3-549599362810}" dt="2022-06-12T13:42:19.779" v="66" actId="27636"/>
        <pc:sldMkLst>
          <pc:docMk/>
          <pc:sldMk cId="58025345" sldId="327"/>
        </pc:sldMkLst>
        <pc:spChg chg="mod">
          <ac:chgData name="Vahid Farahmandian" userId="cd6732ace925dd6a" providerId="LiveId" clId="{EB141709-A976-422A-95E3-549599362810}" dt="2022-06-12T13:42:19.779" v="66" actId="27636"/>
          <ac:spMkLst>
            <pc:docMk/>
            <pc:sldMk cId="58025345" sldId="327"/>
            <ac:spMk id="3" creationId="{00000000-0000-0000-0000-000000000000}"/>
          </ac:spMkLst>
        </pc:spChg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502986655" sldId="327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736141614" sldId="328"/>
        </pc:sldMkLst>
      </pc:sldChg>
      <pc:sldChg chg="add">
        <pc:chgData name="Vahid Farahmandian" userId="cd6732ace925dd6a" providerId="LiveId" clId="{EB141709-A976-422A-95E3-549599362810}" dt="2022-06-12T13:42:19.721" v="65"/>
        <pc:sldMkLst>
          <pc:docMk/>
          <pc:sldMk cId="2736899375" sldId="328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967235040" sldId="329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913639590" sldId="330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792841368" sldId="331"/>
        </pc:sldMkLst>
      </pc:sldChg>
      <pc:sldChg chg="add">
        <pc:chgData name="Vahid Farahmandian" userId="cd6732ace925dd6a" providerId="LiveId" clId="{EB141709-A976-422A-95E3-549599362810}" dt="2022-06-12T13:42:38.169" v="68"/>
        <pc:sldMkLst>
          <pc:docMk/>
          <pc:sldMk cId="768015832" sldId="332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4069429093" sldId="332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598781253" sldId="333"/>
        </pc:sldMkLst>
      </pc:sldChg>
      <pc:sldChg chg="modSp add mod">
        <pc:chgData name="Vahid Farahmandian" userId="cd6732ace925dd6a" providerId="LiveId" clId="{EB141709-A976-422A-95E3-549599362810}" dt="2022-06-12T13:42:38.212" v="69" actId="27636"/>
        <pc:sldMkLst>
          <pc:docMk/>
          <pc:sldMk cId="3704495512" sldId="333"/>
        </pc:sldMkLst>
        <pc:spChg chg="mod">
          <ac:chgData name="Vahid Farahmandian" userId="cd6732ace925dd6a" providerId="LiveId" clId="{EB141709-A976-422A-95E3-549599362810}" dt="2022-06-12T13:42:38.212" v="69" actId="27636"/>
          <ac:spMkLst>
            <pc:docMk/>
            <pc:sldMk cId="3704495512" sldId="333"/>
            <ac:spMk id="3" creationId="{00000000-0000-0000-0000-000000000000}"/>
          </ac:spMkLst>
        </pc:spChg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160938194" sldId="334"/>
        </pc:sldMkLst>
      </pc:sldChg>
      <pc:sldChg chg="modSp add mod">
        <pc:chgData name="Vahid Farahmandian" userId="cd6732ace925dd6a" providerId="LiveId" clId="{EB141709-A976-422A-95E3-549599362810}" dt="2022-06-12T13:43:23.400" v="80" actId="27636"/>
        <pc:sldMkLst>
          <pc:docMk/>
          <pc:sldMk cId="2304892772" sldId="334"/>
        </pc:sldMkLst>
        <pc:spChg chg="mod">
          <ac:chgData name="Vahid Farahmandian" userId="cd6732ace925dd6a" providerId="LiveId" clId="{EB141709-A976-422A-95E3-549599362810}" dt="2022-06-12T13:43:23.400" v="80" actId="27636"/>
          <ac:spMkLst>
            <pc:docMk/>
            <pc:sldMk cId="2304892772" sldId="334"/>
            <ac:spMk id="3" creationId="{00000000-0000-0000-0000-000000000000}"/>
          </ac:spMkLst>
        </pc:spChg>
      </pc:sldChg>
      <pc:sldChg chg="add">
        <pc:chgData name="Vahid Farahmandian" userId="cd6732ace925dd6a" providerId="LiveId" clId="{EB141709-A976-422A-95E3-549599362810}" dt="2022-06-12T13:43:23.364" v="79"/>
        <pc:sldMkLst>
          <pc:docMk/>
          <pc:sldMk cId="2200378978" sldId="335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539507563" sldId="335"/>
        </pc:sldMkLst>
      </pc:sldChg>
      <pc:sldChg chg="add">
        <pc:chgData name="Vahid Farahmandian" userId="cd6732ace925dd6a" providerId="LiveId" clId="{EB141709-A976-422A-95E3-549599362810}" dt="2022-06-12T13:43:23.364" v="79"/>
        <pc:sldMkLst>
          <pc:docMk/>
          <pc:sldMk cId="254427247" sldId="336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799942858" sldId="336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616866533" sldId="337"/>
        </pc:sldMkLst>
      </pc:sldChg>
      <pc:sldChg chg="add del">
        <pc:chgData name="Vahid Farahmandian" userId="cd6732ace925dd6a" providerId="LiveId" clId="{EB141709-A976-422A-95E3-549599362810}" dt="2022-06-12T13:44:02.712" v="83" actId="47"/>
        <pc:sldMkLst>
          <pc:docMk/>
          <pc:sldMk cId="3995576694" sldId="337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450781941" sldId="338"/>
        </pc:sldMkLst>
      </pc:sldChg>
      <pc:sldChg chg="add del">
        <pc:chgData name="Vahid Farahmandian" userId="cd6732ace925dd6a" providerId="LiveId" clId="{EB141709-A976-422A-95E3-549599362810}" dt="2022-06-12T13:44:12.080" v="84" actId="47"/>
        <pc:sldMkLst>
          <pc:docMk/>
          <pc:sldMk cId="1726211376" sldId="338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18604006" sldId="339"/>
        </pc:sldMkLst>
      </pc:sldChg>
      <pc:sldChg chg="add del">
        <pc:chgData name="Vahid Farahmandian" userId="cd6732ace925dd6a" providerId="LiveId" clId="{EB141709-A976-422A-95E3-549599362810}" dt="2022-06-12T13:44:14.236" v="85" actId="47"/>
        <pc:sldMkLst>
          <pc:docMk/>
          <pc:sldMk cId="841354110" sldId="339"/>
        </pc:sldMkLst>
      </pc:sldChg>
      <pc:sldChg chg="add del">
        <pc:chgData name="Vahid Farahmandian" userId="cd6732ace925dd6a" providerId="LiveId" clId="{EB141709-A976-422A-95E3-549599362810}" dt="2022-06-12T13:44:16.793" v="86" actId="47"/>
        <pc:sldMkLst>
          <pc:docMk/>
          <pc:sldMk cId="1108021255" sldId="340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170168326" sldId="340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60130743" sldId="341"/>
        </pc:sldMkLst>
      </pc:sldChg>
      <pc:sldChg chg="add del">
        <pc:chgData name="Vahid Farahmandian" userId="cd6732ace925dd6a" providerId="LiveId" clId="{EB141709-A976-422A-95E3-549599362810}" dt="2022-06-12T13:44:17.817" v="87" actId="47"/>
        <pc:sldMkLst>
          <pc:docMk/>
          <pc:sldMk cId="1900018247" sldId="341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134393985" sldId="342"/>
        </pc:sldMkLst>
      </pc:sldChg>
      <pc:sldChg chg="add del">
        <pc:chgData name="Vahid Farahmandian" userId="cd6732ace925dd6a" providerId="LiveId" clId="{EB141709-A976-422A-95E3-549599362810}" dt="2022-06-12T13:44:22.504" v="88" actId="47"/>
        <pc:sldMkLst>
          <pc:docMk/>
          <pc:sldMk cId="3368528810" sldId="342"/>
        </pc:sldMkLst>
      </pc:sldChg>
      <pc:sldChg chg="add">
        <pc:chgData name="Vahid Farahmandian" userId="cd6732ace925dd6a" providerId="LiveId" clId="{EB141709-A976-422A-95E3-549599362810}" dt="2022-06-12T13:43:23.364" v="79"/>
        <pc:sldMkLst>
          <pc:docMk/>
          <pc:sldMk cId="1564803246" sldId="343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4092185137" sldId="343"/>
        </pc:sldMkLst>
      </pc:sldChg>
      <pc:sldChg chg="add">
        <pc:chgData name="Vahid Farahmandian" userId="cd6732ace925dd6a" providerId="LiveId" clId="{EB141709-A976-422A-95E3-549599362810}" dt="2022-06-12T13:43:23.364" v="79"/>
        <pc:sldMkLst>
          <pc:docMk/>
          <pc:sldMk cId="242434280" sldId="344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4281567423" sldId="344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485889222" sldId="345"/>
        </pc:sldMkLst>
      </pc:sldChg>
      <pc:sldChg chg="add">
        <pc:chgData name="Vahid Farahmandian" userId="cd6732ace925dd6a" providerId="LiveId" clId="{EB141709-A976-422A-95E3-549599362810}" dt="2022-06-12T13:43:23.364" v="79"/>
        <pc:sldMkLst>
          <pc:docMk/>
          <pc:sldMk cId="4221054428" sldId="345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577774789" sldId="346"/>
        </pc:sldMkLst>
      </pc:sldChg>
      <pc:sldChg chg="add">
        <pc:chgData name="Vahid Farahmandian" userId="cd6732ace925dd6a" providerId="LiveId" clId="{EB141709-A976-422A-95E3-549599362810}" dt="2022-06-12T13:43:23.364" v="79"/>
        <pc:sldMkLst>
          <pc:docMk/>
          <pc:sldMk cId="3450371045" sldId="346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243684940" sldId="347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608932913" sldId="348"/>
        </pc:sldMkLst>
      </pc:sldChg>
      <pc:sldChg chg="add">
        <pc:chgData name="Vahid Farahmandian" userId="cd6732ace925dd6a" providerId="LiveId" clId="{EB141709-A976-422A-95E3-549599362810}" dt="2022-06-12T13:43:23.364" v="79"/>
        <pc:sldMkLst>
          <pc:docMk/>
          <pc:sldMk cId="4134095628" sldId="348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4052674559" sldId="349"/>
        </pc:sldMkLst>
      </pc:sldChg>
      <pc:sldChg chg="modSp add mod">
        <pc:chgData name="Vahid Farahmandian" userId="cd6732ace925dd6a" providerId="LiveId" clId="{EB141709-A976-422A-95E3-549599362810}" dt="2022-06-12T13:43:23.502" v="81" actId="27636"/>
        <pc:sldMkLst>
          <pc:docMk/>
          <pc:sldMk cId="4189439349" sldId="349"/>
        </pc:sldMkLst>
        <pc:spChg chg="mod">
          <ac:chgData name="Vahid Farahmandian" userId="cd6732ace925dd6a" providerId="LiveId" clId="{EB141709-A976-422A-95E3-549599362810}" dt="2022-06-12T13:43:23.502" v="81" actId="27636"/>
          <ac:spMkLst>
            <pc:docMk/>
            <pc:sldMk cId="4189439349" sldId="349"/>
            <ac:spMk id="3" creationId="{00000000-0000-0000-0000-000000000000}"/>
          </ac:spMkLst>
        </pc:spChg>
      </pc:sldChg>
      <pc:sldChg chg="add">
        <pc:chgData name="Vahid Farahmandian" userId="cd6732ace925dd6a" providerId="LiveId" clId="{EB141709-A976-422A-95E3-549599362810}" dt="2022-06-12T13:43:23.364" v="79"/>
        <pc:sldMkLst>
          <pc:docMk/>
          <pc:sldMk cId="129592624" sldId="350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241926485" sldId="350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573515592" sldId="351"/>
        </pc:sldMkLst>
      </pc:sldChg>
      <pc:sldChg chg="add">
        <pc:chgData name="Vahid Farahmandian" userId="cd6732ace925dd6a" providerId="LiveId" clId="{EB141709-A976-422A-95E3-549599362810}" dt="2022-06-12T13:43:23.364" v="79"/>
        <pc:sldMkLst>
          <pc:docMk/>
          <pc:sldMk cId="2470931191" sldId="351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941285123" sldId="352"/>
        </pc:sldMkLst>
      </pc:sldChg>
      <pc:sldChg chg="add">
        <pc:chgData name="Vahid Farahmandian" userId="cd6732ace925dd6a" providerId="LiveId" clId="{EB141709-A976-422A-95E3-549599362810}" dt="2022-06-12T13:43:23.364" v="79"/>
        <pc:sldMkLst>
          <pc:docMk/>
          <pc:sldMk cId="2111182778" sldId="352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3245781037" sldId="353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245010722" sldId="354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316680742" sldId="355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304937755" sldId="356"/>
        </pc:sldMkLst>
      </pc:sldChg>
      <pc:sldChg chg="add">
        <pc:chgData name="Vahid Farahmandian" userId="cd6732ace925dd6a" providerId="LiveId" clId="{EB141709-A976-422A-95E3-549599362810}" dt="2022-06-12T13:45:06.968" v="89"/>
        <pc:sldMkLst>
          <pc:docMk/>
          <pc:sldMk cId="4205436020" sldId="356"/>
        </pc:sldMkLst>
      </pc:sldChg>
      <pc:sldChg chg="add">
        <pc:chgData name="Vahid Farahmandian" userId="cd6732ace925dd6a" providerId="LiveId" clId="{EB141709-A976-422A-95E3-549599362810}" dt="2022-06-12T13:45:06.968" v="89"/>
        <pc:sldMkLst>
          <pc:docMk/>
          <pc:sldMk cId="98990807" sldId="357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4034749269" sldId="357"/>
        </pc:sldMkLst>
      </pc:sldChg>
      <pc:sldChg chg="add">
        <pc:chgData name="Vahid Farahmandian" userId="cd6732ace925dd6a" providerId="LiveId" clId="{EB141709-A976-422A-95E3-549599362810}" dt="2022-06-12T13:45:06.968" v="89"/>
        <pc:sldMkLst>
          <pc:docMk/>
          <pc:sldMk cId="1606261772" sldId="358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760883533" sldId="358"/>
        </pc:sldMkLst>
      </pc:sldChg>
      <pc:sldChg chg="add">
        <pc:chgData name="Vahid Farahmandian" userId="cd6732ace925dd6a" providerId="LiveId" clId="{EB141709-A976-422A-95E3-549599362810}" dt="2022-06-12T13:45:06.968" v="89"/>
        <pc:sldMkLst>
          <pc:docMk/>
          <pc:sldMk cId="2370354764" sldId="359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4177812684" sldId="359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1693595863" sldId="360"/>
        </pc:sldMkLst>
      </pc:sldChg>
      <pc:sldChg chg="del">
        <pc:chgData name="Vahid Farahmandian" userId="cd6732ace925dd6a" providerId="LiveId" clId="{EB141709-A976-422A-95E3-549599362810}" dt="2022-06-12T13:36:46" v="25" actId="47"/>
        <pc:sldMkLst>
          <pc:docMk/>
          <pc:sldMk cId="2148305976" sldId="361"/>
        </pc:sldMkLst>
      </pc:sldChg>
      <pc:sldChg chg="add">
        <pc:chgData name="Vahid Farahmandian" userId="cd6732ace925dd6a" providerId="LiveId" clId="{EB141709-A976-422A-95E3-549599362810}" dt="2022-06-12T13:45:06.968" v="89"/>
        <pc:sldMkLst>
          <pc:docMk/>
          <pc:sldMk cId="2650243907" sldId="361"/>
        </pc:sldMkLst>
      </pc:sldChg>
      <pc:sldChg chg="add">
        <pc:chgData name="Vahid Farahmandian" userId="cd6732ace925dd6a" providerId="LiveId" clId="{EB141709-A976-422A-95E3-549599362810}" dt="2022-06-12T13:45:06.968" v="89"/>
        <pc:sldMkLst>
          <pc:docMk/>
          <pc:sldMk cId="699942809" sldId="362"/>
        </pc:sldMkLst>
      </pc:sldChg>
      <pc:sldChg chg="add">
        <pc:chgData name="Vahid Farahmandian" userId="cd6732ace925dd6a" providerId="LiveId" clId="{EB141709-A976-422A-95E3-549599362810}" dt="2022-06-12T13:45:06.968" v="89"/>
        <pc:sldMkLst>
          <pc:docMk/>
          <pc:sldMk cId="3384491609" sldId="363"/>
        </pc:sldMkLst>
      </pc:sldChg>
      <pc:sldChg chg="add del">
        <pc:chgData name="Vahid Farahmandian" userId="cd6732ace925dd6a" providerId="LiveId" clId="{EB141709-A976-422A-95E3-549599362810}" dt="2022-06-12T13:46:12.238" v="90" actId="47"/>
        <pc:sldMkLst>
          <pc:docMk/>
          <pc:sldMk cId="2410350111" sldId="364"/>
        </pc:sldMkLst>
      </pc:sldChg>
      <pc:sldChg chg="add">
        <pc:chgData name="Vahid Farahmandian" userId="cd6732ace925dd6a" providerId="LiveId" clId="{EB141709-A976-422A-95E3-549599362810}" dt="2022-06-12T13:43:23.364" v="79"/>
        <pc:sldMkLst>
          <pc:docMk/>
          <pc:sldMk cId="3462712347" sldId="378"/>
        </pc:sldMkLst>
      </pc:sldChg>
      <pc:sldChg chg="add">
        <pc:chgData name="Vahid Farahmandian" userId="cd6732ace925dd6a" providerId="LiveId" clId="{EB141709-A976-422A-95E3-549599362810}" dt="2022-06-12T13:43:23.364" v="79"/>
        <pc:sldMkLst>
          <pc:docMk/>
          <pc:sldMk cId="1416345474" sldId="379"/>
        </pc:sldMkLst>
      </pc:sldChg>
      <pc:sldChg chg="add">
        <pc:chgData name="Vahid Farahmandian" userId="cd6732ace925dd6a" providerId="LiveId" clId="{EB141709-A976-422A-95E3-549599362810}" dt="2022-06-12T13:43:23.364" v="79"/>
        <pc:sldMkLst>
          <pc:docMk/>
          <pc:sldMk cId="3653717442" sldId="380"/>
        </pc:sldMkLst>
      </pc:sldChg>
      <pc:sldChg chg="add">
        <pc:chgData name="Vahid Farahmandian" userId="cd6732ace925dd6a" providerId="LiveId" clId="{EB141709-A976-422A-95E3-549599362810}" dt="2022-06-12T13:45:06.968" v="89"/>
        <pc:sldMkLst>
          <pc:docMk/>
          <pc:sldMk cId="988596618" sldId="381"/>
        </pc:sldMkLst>
      </pc:sldChg>
      <pc:sldChg chg="add">
        <pc:chgData name="Vahid Farahmandian" userId="cd6732ace925dd6a" providerId="LiveId" clId="{EB141709-A976-422A-95E3-549599362810}" dt="2022-06-12T13:45:06.968" v="89"/>
        <pc:sldMkLst>
          <pc:docMk/>
          <pc:sldMk cId="524194557" sldId="382"/>
        </pc:sldMkLst>
      </pc:sldChg>
      <pc:sldChg chg="add">
        <pc:chgData name="Vahid Farahmandian" userId="cd6732ace925dd6a" providerId="LiveId" clId="{EB141709-A976-422A-95E3-549599362810}" dt="2022-06-12T13:45:06.968" v="89"/>
        <pc:sldMkLst>
          <pc:docMk/>
          <pc:sldMk cId="520638082" sldId="383"/>
        </pc:sldMkLst>
      </pc:sldChg>
      <pc:sldChg chg="add">
        <pc:chgData name="Vahid Farahmandian" userId="cd6732ace925dd6a" providerId="LiveId" clId="{EB141709-A976-422A-95E3-549599362810}" dt="2022-06-12T13:45:06.968" v="89"/>
        <pc:sldMkLst>
          <pc:docMk/>
          <pc:sldMk cId="614279623" sldId="384"/>
        </pc:sldMkLst>
      </pc:sldChg>
      <pc:sldChg chg="addSp delSp modSp add mod">
        <pc:chgData name="Vahid Farahmandian" userId="cd6732ace925dd6a" providerId="LiveId" clId="{EB141709-A976-422A-95E3-549599362810}" dt="2022-06-12T13:52:24.421" v="172" actId="1076"/>
        <pc:sldMkLst>
          <pc:docMk/>
          <pc:sldMk cId="499805560" sldId="385"/>
        </pc:sldMkLst>
        <pc:spChg chg="del mod">
          <ac:chgData name="Vahid Farahmandian" userId="cd6732ace925dd6a" providerId="LiveId" clId="{EB141709-A976-422A-95E3-549599362810}" dt="2022-06-12T13:52:17.387" v="169" actId="478"/>
          <ac:spMkLst>
            <pc:docMk/>
            <pc:sldMk cId="499805560" sldId="385"/>
            <ac:spMk id="3" creationId="{00000000-0000-0000-0000-000000000000}"/>
          </ac:spMkLst>
        </pc:spChg>
        <pc:spChg chg="del">
          <ac:chgData name="Vahid Farahmandian" userId="cd6732ace925dd6a" providerId="LiveId" clId="{EB141709-A976-422A-95E3-549599362810}" dt="2022-06-12T13:51:08.296" v="149" actId="478"/>
          <ac:spMkLst>
            <pc:docMk/>
            <pc:sldMk cId="499805560" sldId="385"/>
            <ac:spMk id="9" creationId="{DD91CB4E-7A7F-583B-B146-80FA4842EB70}"/>
          </ac:spMkLst>
        </pc:spChg>
        <pc:spChg chg="add del mod">
          <ac:chgData name="Vahid Farahmandian" userId="cd6732ace925dd6a" providerId="LiveId" clId="{EB141709-A976-422A-95E3-549599362810}" dt="2022-06-12T13:52:19.157" v="170" actId="478"/>
          <ac:spMkLst>
            <pc:docMk/>
            <pc:sldMk cId="499805560" sldId="385"/>
            <ac:spMk id="11" creationId="{74B2944B-043D-2D3E-A0A1-78F1D0B435BE}"/>
          </ac:spMkLst>
        </pc:spChg>
        <pc:picChg chg="add del mod">
          <ac:chgData name="Vahid Farahmandian" userId="cd6732ace925dd6a" providerId="LiveId" clId="{EB141709-A976-422A-95E3-549599362810}" dt="2022-06-12T13:50:24.903" v="140" actId="478"/>
          <ac:picMkLst>
            <pc:docMk/>
            <pc:sldMk cId="499805560" sldId="385"/>
            <ac:picMk id="2" creationId="{64D270C1-B3A6-7F8F-1F6B-C9911F8F1480}"/>
          </ac:picMkLst>
        </pc:picChg>
        <pc:picChg chg="add del">
          <ac:chgData name="Vahid Farahmandian" userId="cd6732ace925dd6a" providerId="LiveId" clId="{EB141709-A976-422A-95E3-549599362810}" dt="2022-06-12T13:50:28.456" v="142" actId="478"/>
          <ac:picMkLst>
            <pc:docMk/>
            <pc:sldMk cId="499805560" sldId="385"/>
            <ac:picMk id="4" creationId="{9CE700A8-3899-854D-2A4D-9C4C83A71D95}"/>
          </ac:picMkLst>
        </pc:picChg>
        <pc:picChg chg="add del">
          <ac:chgData name="Vahid Farahmandian" userId="cd6732ace925dd6a" providerId="LiveId" clId="{EB141709-A976-422A-95E3-549599362810}" dt="2022-06-12T13:50:34.958" v="144" actId="478"/>
          <ac:picMkLst>
            <pc:docMk/>
            <pc:sldMk cId="499805560" sldId="385"/>
            <ac:picMk id="6" creationId="{D32C650A-8C3C-7EE0-D30E-B46D346D4C2E}"/>
          </ac:picMkLst>
        </pc:picChg>
        <pc:picChg chg="del">
          <ac:chgData name="Vahid Farahmandian" userId="cd6732ace925dd6a" providerId="LiveId" clId="{EB141709-A976-422A-95E3-549599362810}" dt="2022-06-12T13:50:08.137" v="137" actId="478"/>
          <ac:picMkLst>
            <pc:docMk/>
            <pc:sldMk cId="499805560" sldId="385"/>
            <ac:picMk id="7" creationId="{7AD69ABF-4C9C-D93D-C8A7-1ECB99390170}"/>
          </ac:picMkLst>
        </pc:picChg>
        <pc:picChg chg="add mod">
          <ac:chgData name="Vahid Farahmandian" userId="cd6732ace925dd6a" providerId="LiveId" clId="{EB141709-A976-422A-95E3-549599362810}" dt="2022-06-12T13:52:24.421" v="172" actId="1076"/>
          <ac:picMkLst>
            <pc:docMk/>
            <pc:sldMk cId="499805560" sldId="385"/>
            <ac:picMk id="8" creationId="{CCA5B93B-6854-2818-37D8-C99758A7D469}"/>
          </ac:picMkLst>
        </pc:picChg>
      </pc:sldChg>
      <pc:sldChg chg="add del">
        <pc:chgData name="Vahid Farahmandian" userId="cd6732ace925dd6a" providerId="LiveId" clId="{EB141709-A976-422A-95E3-549599362810}" dt="2022-06-12T13:47:56.873" v="96" actId="2696"/>
        <pc:sldMkLst>
          <pc:docMk/>
          <pc:sldMk cId="4112100861" sldId="385"/>
        </pc:sldMkLst>
      </pc:sldChg>
      <pc:sldChg chg="addSp delSp modSp add mod">
        <pc:chgData name="Vahid Farahmandian" userId="cd6732ace925dd6a" providerId="LiveId" clId="{EB141709-A976-422A-95E3-549599362810}" dt="2022-06-12T13:52:06.341" v="168" actId="1076"/>
        <pc:sldMkLst>
          <pc:docMk/>
          <pc:sldMk cId="2039546515" sldId="386"/>
        </pc:sldMkLst>
        <pc:spChg chg="del mod">
          <ac:chgData name="Vahid Farahmandian" userId="cd6732ace925dd6a" providerId="LiveId" clId="{EB141709-A976-422A-95E3-549599362810}" dt="2022-06-12T13:51:58.857" v="165" actId="478"/>
          <ac:spMkLst>
            <pc:docMk/>
            <pc:sldMk cId="2039546515" sldId="386"/>
            <ac:spMk id="3" creationId="{00000000-0000-0000-0000-000000000000}"/>
          </ac:spMkLst>
        </pc:spChg>
        <pc:spChg chg="add del mod">
          <ac:chgData name="Vahid Farahmandian" userId="cd6732ace925dd6a" providerId="LiveId" clId="{EB141709-A976-422A-95E3-549599362810}" dt="2022-06-12T13:52:01.242" v="166" actId="478"/>
          <ac:spMkLst>
            <pc:docMk/>
            <pc:sldMk cId="2039546515" sldId="386"/>
            <ac:spMk id="6" creationId="{9F39AC11-DE8C-6277-9EE6-28100F93A1A8}"/>
          </ac:spMkLst>
        </pc:spChg>
        <pc:spChg chg="del">
          <ac:chgData name="Vahid Farahmandian" userId="cd6732ace925dd6a" providerId="LiveId" clId="{EB141709-A976-422A-95E3-549599362810}" dt="2022-06-12T13:51:54.692" v="164" actId="478"/>
          <ac:spMkLst>
            <pc:docMk/>
            <pc:sldMk cId="2039546515" sldId="386"/>
            <ac:spMk id="9" creationId="{DD91CB4E-7A7F-583B-B146-80FA4842EB70}"/>
          </ac:spMkLst>
        </pc:spChg>
        <pc:picChg chg="add mod">
          <ac:chgData name="Vahid Farahmandian" userId="cd6732ace925dd6a" providerId="LiveId" clId="{EB141709-A976-422A-95E3-549599362810}" dt="2022-06-12T13:52:06.341" v="168" actId="1076"/>
          <ac:picMkLst>
            <pc:docMk/>
            <pc:sldMk cId="2039546515" sldId="386"/>
            <ac:picMk id="2" creationId="{2A554521-2E9D-05A3-CBE3-9287A25A38CB}"/>
          </ac:picMkLst>
        </pc:picChg>
        <pc:picChg chg="del">
          <ac:chgData name="Vahid Farahmandian" userId="cd6732ace925dd6a" providerId="LiveId" clId="{EB141709-A976-422A-95E3-549599362810}" dt="2022-06-12T13:48:53.687" v="129" actId="478"/>
          <ac:picMkLst>
            <pc:docMk/>
            <pc:sldMk cId="2039546515" sldId="386"/>
            <ac:picMk id="7" creationId="{7AD69ABF-4C9C-D93D-C8A7-1ECB99390170}"/>
          </ac:picMkLst>
        </pc:picChg>
      </pc:sldChg>
      <pc:sldChg chg="delSp modSp add mod">
        <pc:chgData name="Vahid Farahmandian" userId="cd6732ace925dd6a" providerId="LiveId" clId="{EB141709-A976-422A-95E3-549599362810}" dt="2022-06-12T14:44:51.838" v="301" actId="20577"/>
        <pc:sldMkLst>
          <pc:docMk/>
          <pc:sldMk cId="208858414" sldId="387"/>
        </pc:sldMkLst>
        <pc:spChg chg="mod">
          <ac:chgData name="Vahid Farahmandian" userId="cd6732ace925dd6a" providerId="LiveId" clId="{EB141709-A976-422A-95E3-549599362810}" dt="2022-06-12T13:53:26.012" v="191" actId="20577"/>
          <ac:spMkLst>
            <pc:docMk/>
            <pc:sldMk cId="208858414" sldId="387"/>
            <ac:spMk id="2" creationId="{00000000-0000-0000-0000-000000000000}"/>
          </ac:spMkLst>
        </pc:spChg>
        <pc:spChg chg="mod">
          <ac:chgData name="Vahid Farahmandian" userId="cd6732ace925dd6a" providerId="LiveId" clId="{EB141709-A976-422A-95E3-549599362810}" dt="2022-06-12T14:44:51.838" v="301" actId="20577"/>
          <ac:spMkLst>
            <pc:docMk/>
            <pc:sldMk cId="208858414" sldId="387"/>
            <ac:spMk id="3" creationId="{00000000-0000-0000-0000-000000000000}"/>
          </ac:spMkLst>
        </pc:spChg>
        <pc:picChg chg="del">
          <ac:chgData name="Vahid Farahmandian" userId="cd6732ace925dd6a" providerId="LiveId" clId="{EB141709-A976-422A-95E3-549599362810}" dt="2022-06-12T13:53:27.273" v="192" actId="478"/>
          <ac:picMkLst>
            <pc:docMk/>
            <pc:sldMk cId="208858414" sldId="387"/>
            <ac:picMk id="6" creationId="{55EBC7E5-D13C-49A7-A573-708058F190D1}"/>
          </ac:picMkLst>
        </pc:picChg>
      </pc:sldChg>
      <pc:sldChg chg="modSp add mod">
        <pc:chgData name="Vahid Farahmandian" userId="cd6732ace925dd6a" providerId="LiveId" clId="{EB141709-A976-422A-95E3-549599362810}" dt="2022-06-12T14:07:48.783" v="275" actId="27636"/>
        <pc:sldMkLst>
          <pc:docMk/>
          <pc:sldMk cId="736209237" sldId="388"/>
        </pc:sldMkLst>
        <pc:spChg chg="mod">
          <ac:chgData name="Vahid Farahmandian" userId="cd6732ace925dd6a" providerId="LiveId" clId="{EB141709-A976-422A-95E3-549599362810}" dt="2022-06-12T14:07:48.783" v="275" actId="27636"/>
          <ac:spMkLst>
            <pc:docMk/>
            <pc:sldMk cId="736209237" sldId="388"/>
            <ac:spMk id="3" creationId="{00000000-0000-0000-0000-000000000000}"/>
          </ac:spMkLst>
        </pc:spChg>
      </pc:sldChg>
      <pc:sldChg chg="modSp mod">
        <pc:chgData name="Vahid Farahmandian" userId="cd6732ace925dd6a" providerId="LiveId" clId="{EB141709-A976-422A-95E3-549599362810}" dt="2022-06-17T06:16:14.911" v="448" actId="20577"/>
        <pc:sldMkLst>
          <pc:docMk/>
          <pc:sldMk cId="2328177128" sldId="392"/>
        </pc:sldMkLst>
        <pc:spChg chg="mod">
          <ac:chgData name="Vahid Farahmandian" userId="cd6732ace925dd6a" providerId="LiveId" clId="{EB141709-A976-422A-95E3-549599362810}" dt="2022-06-17T06:16:14.911" v="448" actId="20577"/>
          <ac:spMkLst>
            <pc:docMk/>
            <pc:sldMk cId="2328177128" sldId="392"/>
            <ac:spMk id="6" creationId="{7A92984D-ABC7-4A0F-8BA7-2D3E86FB124C}"/>
          </ac:spMkLst>
        </pc:spChg>
      </pc:sldChg>
      <pc:sldChg chg="modSp mod">
        <pc:chgData name="Vahid Farahmandian" userId="cd6732ace925dd6a" providerId="LiveId" clId="{EB141709-A976-422A-95E3-549599362810}" dt="2022-06-15T12:34:39.811" v="316" actId="20577"/>
        <pc:sldMkLst>
          <pc:docMk/>
          <pc:sldMk cId="887842737" sldId="407"/>
        </pc:sldMkLst>
        <pc:spChg chg="mod">
          <ac:chgData name="Vahid Farahmandian" userId="cd6732ace925dd6a" providerId="LiveId" clId="{EB141709-A976-422A-95E3-549599362810}" dt="2022-06-15T12:34:39.811" v="316" actId="20577"/>
          <ac:spMkLst>
            <pc:docMk/>
            <pc:sldMk cId="887842737" sldId="407"/>
            <ac:spMk id="2" creationId="{00000000-0000-0000-0000-000000000000}"/>
          </ac:spMkLst>
        </pc:spChg>
      </pc:sldChg>
      <pc:sldChg chg="modSp add mod">
        <pc:chgData name="Vahid Farahmandian" userId="cd6732ace925dd6a" providerId="LiveId" clId="{EB141709-A976-422A-95E3-549599362810}" dt="2022-06-17T07:37:16.641" v="449" actId="20577"/>
        <pc:sldMkLst>
          <pc:docMk/>
          <pc:sldMk cId="604368380" sldId="409"/>
        </pc:sldMkLst>
        <pc:spChg chg="mod">
          <ac:chgData name="Vahid Farahmandian" userId="cd6732ace925dd6a" providerId="LiveId" clId="{EB141709-A976-422A-95E3-549599362810}" dt="2022-06-15T12:52:34.041" v="329" actId="20577"/>
          <ac:spMkLst>
            <pc:docMk/>
            <pc:sldMk cId="604368380" sldId="409"/>
            <ac:spMk id="2" creationId="{00000000-0000-0000-0000-000000000000}"/>
          </ac:spMkLst>
        </pc:spChg>
        <pc:spChg chg="mod">
          <ac:chgData name="Vahid Farahmandian" userId="cd6732ace925dd6a" providerId="LiveId" clId="{EB141709-A976-422A-95E3-549599362810}" dt="2022-06-17T07:37:16.641" v="449" actId="20577"/>
          <ac:spMkLst>
            <pc:docMk/>
            <pc:sldMk cId="604368380" sldId="409"/>
            <ac:spMk id="6" creationId="{7A92984D-ABC7-4A0F-8BA7-2D3E86FB124C}"/>
          </ac:spMkLst>
        </pc:spChg>
      </pc:sldChg>
    </pc:docChg>
  </pc:docChgLst>
  <pc:docChgLst>
    <pc:chgData name="Vahid Farahmandian" userId="cd6732ace925dd6a" providerId="LiveId" clId="{9E3D3980-42E9-4872-9D76-94C82EA52779}"/>
    <pc:docChg chg="modSld">
      <pc:chgData name="Vahid Farahmandian" userId="cd6732ace925dd6a" providerId="LiveId" clId="{9E3D3980-42E9-4872-9D76-94C82EA52779}" dt="2020-01-11T20:58:33.256" v="7" actId="20577"/>
      <pc:docMkLst>
        <pc:docMk/>
      </pc:docMkLst>
      <pc:sldChg chg="modSp">
        <pc:chgData name="Vahid Farahmandian" userId="cd6732ace925dd6a" providerId="LiveId" clId="{9E3D3980-42E9-4872-9D76-94C82EA52779}" dt="2020-01-11T20:58:12.826" v="5" actId="20577"/>
        <pc:sldMkLst>
          <pc:docMk/>
          <pc:sldMk cId="1674014061" sldId="256"/>
        </pc:sldMkLst>
        <pc:spChg chg="mod">
          <ac:chgData name="Vahid Farahmandian" userId="cd6732ace925dd6a" providerId="LiveId" clId="{9E3D3980-42E9-4872-9D76-94C82EA52779}" dt="2020-01-11T20:58:05.570" v="1" actId="20577"/>
          <ac:spMkLst>
            <pc:docMk/>
            <pc:sldMk cId="1674014061" sldId="256"/>
            <ac:spMk id="2" creationId="{00000000-0000-0000-0000-000000000000}"/>
          </ac:spMkLst>
        </pc:spChg>
        <pc:spChg chg="mod">
          <ac:chgData name="Vahid Farahmandian" userId="cd6732ace925dd6a" providerId="LiveId" clId="{9E3D3980-42E9-4872-9D76-94C82EA52779}" dt="2020-01-11T20:58:12.826" v="5" actId="20577"/>
          <ac:spMkLst>
            <pc:docMk/>
            <pc:sldMk cId="1674014061" sldId="256"/>
            <ac:spMk id="5" creationId="{00000000-0000-0000-0000-000000000000}"/>
          </ac:spMkLst>
        </pc:spChg>
      </pc:sldChg>
      <pc:sldChg chg="modSp">
        <pc:chgData name="Vahid Farahmandian" userId="cd6732ace925dd6a" providerId="LiveId" clId="{9E3D3980-42E9-4872-9D76-94C82EA52779}" dt="2020-01-11T20:58:33.256" v="7" actId="20577"/>
        <pc:sldMkLst>
          <pc:docMk/>
          <pc:sldMk cId="3840815956" sldId="263"/>
        </pc:sldMkLst>
        <pc:spChg chg="mod">
          <ac:chgData name="Vahid Farahmandian" userId="cd6732ace925dd6a" providerId="LiveId" clId="{9E3D3980-42E9-4872-9D76-94C82EA52779}" dt="2020-01-11T20:58:33.256" v="7" actId="20577"/>
          <ac:spMkLst>
            <pc:docMk/>
            <pc:sldMk cId="3840815956" sldId="263"/>
            <ac:spMk id="3" creationId="{00000000-0000-0000-0000-000000000000}"/>
          </ac:spMkLst>
        </pc:spChg>
      </pc:sldChg>
    </pc:docChg>
  </pc:docChgLst>
  <pc:docChgLst>
    <pc:chgData name="Vahid Farahmandian" userId="cd6732ace925dd6a" providerId="LiveId" clId="{F7D22A63-7202-474C-BA55-48998AED9F2C}"/>
    <pc:docChg chg="undo redo custSel addSld delSld modSld sldOrd">
      <pc:chgData name="Vahid Farahmandian" userId="cd6732ace925dd6a" providerId="LiveId" clId="{F7D22A63-7202-474C-BA55-48998AED9F2C}" dt="2022-06-24T08:01:08.146" v="2454" actId="15"/>
      <pc:docMkLst>
        <pc:docMk/>
      </pc:docMkLst>
      <pc:sldChg chg="modSp mod">
        <pc:chgData name="Vahid Farahmandian" userId="cd6732ace925dd6a" providerId="LiveId" clId="{F7D22A63-7202-474C-BA55-48998AED9F2C}" dt="2022-06-23T07:05:26.856" v="4" actId="20577"/>
        <pc:sldMkLst>
          <pc:docMk/>
          <pc:sldMk cId="1674014061" sldId="256"/>
        </pc:sldMkLst>
        <pc:spChg chg="mod">
          <ac:chgData name="Vahid Farahmandian" userId="cd6732ace925dd6a" providerId="LiveId" clId="{F7D22A63-7202-474C-BA55-48998AED9F2C}" dt="2022-06-23T07:05:26.856" v="4" actId="20577"/>
          <ac:spMkLst>
            <pc:docMk/>
            <pc:sldMk cId="1674014061" sldId="256"/>
            <ac:spMk id="5" creationId="{00000000-0000-0000-0000-000000000000}"/>
          </ac:spMkLst>
        </pc:spChg>
      </pc:sldChg>
      <pc:sldChg chg="modSp add mod">
        <pc:chgData name="Vahid Farahmandian" userId="cd6732ace925dd6a" providerId="LiveId" clId="{F7D22A63-7202-474C-BA55-48998AED9F2C}" dt="2022-06-23T07:07:56.977" v="8" actId="27636"/>
        <pc:sldMkLst>
          <pc:docMk/>
          <pc:sldMk cId="3523917975" sldId="258"/>
        </pc:sldMkLst>
        <pc:spChg chg="mod">
          <ac:chgData name="Vahid Farahmandian" userId="cd6732ace925dd6a" providerId="LiveId" clId="{F7D22A63-7202-474C-BA55-48998AED9F2C}" dt="2022-06-23T07:07:56.977" v="8" actId="27636"/>
          <ac:spMkLst>
            <pc:docMk/>
            <pc:sldMk cId="3523917975" sldId="258"/>
            <ac:spMk id="3" creationId="{00000000-0000-0000-0000-000000000000}"/>
          </ac:spMkLst>
        </pc:spChg>
      </pc:sldChg>
      <pc:sldChg chg="modSp add del mod">
        <pc:chgData name="Vahid Farahmandian" userId="cd6732ace925dd6a" providerId="LiveId" clId="{F7D22A63-7202-474C-BA55-48998AED9F2C}" dt="2022-06-23T18:02:44.658" v="1523" actId="47"/>
        <pc:sldMkLst>
          <pc:docMk/>
          <pc:sldMk cId="1538279778" sldId="259"/>
        </pc:sldMkLst>
        <pc:spChg chg="mod">
          <ac:chgData name="Vahid Farahmandian" userId="cd6732ace925dd6a" providerId="LiveId" clId="{F7D22A63-7202-474C-BA55-48998AED9F2C}" dt="2022-06-23T18:02:14.046" v="1493" actId="27636"/>
          <ac:spMkLst>
            <pc:docMk/>
            <pc:sldMk cId="1538279778" sldId="259"/>
            <ac:spMk id="3" creationId="{00000000-0000-0000-0000-000000000000}"/>
          </ac:spMkLst>
        </pc:spChg>
      </pc:sldChg>
      <pc:sldChg chg="add">
        <pc:chgData name="Vahid Farahmandian" userId="cd6732ace925dd6a" providerId="LiveId" clId="{F7D22A63-7202-474C-BA55-48998AED9F2C}" dt="2022-06-23T07:07:56.936" v="7"/>
        <pc:sldMkLst>
          <pc:docMk/>
          <pc:sldMk cId="1761981651" sldId="260"/>
        </pc:sldMkLst>
      </pc:sldChg>
      <pc:sldChg chg="add">
        <pc:chgData name="Vahid Farahmandian" userId="cd6732ace925dd6a" providerId="LiveId" clId="{F7D22A63-7202-474C-BA55-48998AED9F2C}" dt="2022-06-23T07:07:56.936" v="7"/>
        <pc:sldMkLst>
          <pc:docMk/>
          <pc:sldMk cId="1119228624" sldId="261"/>
        </pc:sldMkLst>
      </pc:sldChg>
      <pc:sldChg chg="add">
        <pc:chgData name="Vahid Farahmandian" userId="cd6732ace925dd6a" providerId="LiveId" clId="{F7D22A63-7202-474C-BA55-48998AED9F2C}" dt="2022-06-23T07:07:56.936" v="7"/>
        <pc:sldMkLst>
          <pc:docMk/>
          <pc:sldMk cId="1563261582" sldId="262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1771006286" sldId="262"/>
        </pc:sldMkLst>
      </pc:sldChg>
      <pc:sldChg chg="modSp add mod">
        <pc:chgData name="Vahid Farahmandian" userId="cd6732ace925dd6a" providerId="LiveId" clId="{F7D22A63-7202-474C-BA55-48998AED9F2C}" dt="2022-06-23T18:06:55.440" v="1549" actId="20577"/>
        <pc:sldMkLst>
          <pc:docMk/>
          <pc:sldMk cId="1711975365" sldId="263"/>
        </pc:sldMkLst>
        <pc:spChg chg="mod">
          <ac:chgData name="Vahid Farahmandian" userId="cd6732ace925dd6a" providerId="LiveId" clId="{F7D22A63-7202-474C-BA55-48998AED9F2C}" dt="2022-06-23T18:06:55.440" v="1549" actId="20577"/>
          <ac:spMkLst>
            <pc:docMk/>
            <pc:sldMk cId="1711975365" sldId="263"/>
            <ac:spMk id="4" creationId="{D2376EF3-A36D-45AC-8DEF-F017EABF6073}"/>
          </ac:spMkLst>
        </pc:spChg>
      </pc:sldChg>
      <pc:sldChg chg="add del">
        <pc:chgData name="Vahid Farahmandian" userId="cd6732ace925dd6a" providerId="LiveId" clId="{F7D22A63-7202-474C-BA55-48998AED9F2C}" dt="2022-06-23T07:08:28.391" v="17" actId="47"/>
        <pc:sldMkLst>
          <pc:docMk/>
          <pc:sldMk cId="3236915354" sldId="263"/>
        </pc:sldMkLst>
      </pc:sldChg>
      <pc:sldChg chg="add">
        <pc:chgData name="Vahid Farahmandian" userId="cd6732ace925dd6a" providerId="LiveId" clId="{F7D22A63-7202-474C-BA55-48998AED9F2C}" dt="2022-06-23T07:07:56.936" v="7"/>
        <pc:sldMkLst>
          <pc:docMk/>
          <pc:sldMk cId="1804887274" sldId="264"/>
        </pc:sldMkLst>
      </pc:sldChg>
      <pc:sldChg chg="modSp add mod">
        <pc:chgData name="Vahid Farahmandian" userId="cd6732ace925dd6a" providerId="LiveId" clId="{F7D22A63-7202-474C-BA55-48998AED9F2C}" dt="2022-06-23T18:07:12.767" v="1550" actId="20577"/>
        <pc:sldMkLst>
          <pc:docMk/>
          <pc:sldMk cId="4247984561" sldId="265"/>
        </pc:sldMkLst>
        <pc:spChg chg="mod">
          <ac:chgData name="Vahid Farahmandian" userId="cd6732ace925dd6a" providerId="LiveId" clId="{F7D22A63-7202-474C-BA55-48998AED9F2C}" dt="2022-06-23T18:07:12.767" v="1550" actId="20577"/>
          <ac:spMkLst>
            <pc:docMk/>
            <pc:sldMk cId="4247984561" sldId="265"/>
            <ac:spMk id="4" creationId="{C01989AD-8AF2-4905-8BC6-6418E39CF5CB}"/>
          </ac:spMkLst>
        </pc:spChg>
      </pc:sldChg>
      <pc:sldChg chg="add">
        <pc:chgData name="Vahid Farahmandian" userId="cd6732ace925dd6a" providerId="LiveId" clId="{F7D22A63-7202-474C-BA55-48998AED9F2C}" dt="2022-06-23T07:07:56.936" v="7"/>
        <pc:sldMkLst>
          <pc:docMk/>
          <pc:sldMk cId="3345033650" sldId="266"/>
        </pc:sldMkLst>
      </pc:sldChg>
      <pc:sldChg chg="add del">
        <pc:chgData name="Vahid Farahmandian" userId="cd6732ace925dd6a" providerId="LiveId" clId="{F7D22A63-7202-474C-BA55-48998AED9F2C}" dt="2022-06-23T07:08:36.807" v="18" actId="47"/>
        <pc:sldMkLst>
          <pc:docMk/>
          <pc:sldMk cId="2034775565" sldId="267"/>
        </pc:sldMkLst>
      </pc:sldChg>
      <pc:sldChg chg="add">
        <pc:chgData name="Vahid Farahmandian" userId="cd6732ace925dd6a" providerId="LiveId" clId="{F7D22A63-7202-474C-BA55-48998AED9F2C}" dt="2022-06-23T18:02:14.002" v="1492"/>
        <pc:sldMkLst>
          <pc:docMk/>
          <pc:sldMk cId="2300706075" sldId="267"/>
        </pc:sldMkLst>
      </pc:sldChg>
      <pc:sldChg chg="add del">
        <pc:chgData name="Vahid Farahmandian" userId="cd6732ace925dd6a" providerId="LiveId" clId="{F7D22A63-7202-474C-BA55-48998AED9F2C}" dt="2022-06-23T07:08:45.654" v="23" actId="47"/>
        <pc:sldMkLst>
          <pc:docMk/>
          <pc:sldMk cId="231247715" sldId="268"/>
        </pc:sldMkLst>
      </pc:sldChg>
      <pc:sldChg chg="modSp add mod">
        <pc:chgData name="Vahid Farahmandian" userId="cd6732ace925dd6a" providerId="LiveId" clId="{F7D22A63-7202-474C-BA55-48998AED9F2C}" dt="2022-06-23T18:02:14.070" v="1494" actId="27636"/>
        <pc:sldMkLst>
          <pc:docMk/>
          <pc:sldMk cId="4255999929" sldId="268"/>
        </pc:sldMkLst>
        <pc:spChg chg="mod">
          <ac:chgData name="Vahid Farahmandian" userId="cd6732ace925dd6a" providerId="LiveId" clId="{F7D22A63-7202-474C-BA55-48998AED9F2C}" dt="2022-06-23T18:02:14.070" v="1494" actId="27636"/>
          <ac:spMkLst>
            <pc:docMk/>
            <pc:sldMk cId="4255999929" sldId="268"/>
            <ac:spMk id="3" creationId="{00000000-0000-0000-0000-000000000000}"/>
          </ac:spMkLst>
        </pc:spChg>
      </pc:sldChg>
      <pc:sldChg chg="add del">
        <pc:chgData name="Vahid Farahmandian" userId="cd6732ace925dd6a" providerId="LiveId" clId="{F7D22A63-7202-474C-BA55-48998AED9F2C}" dt="2022-06-23T07:08:47.570" v="24" actId="47"/>
        <pc:sldMkLst>
          <pc:docMk/>
          <pc:sldMk cId="1649704063" sldId="269"/>
        </pc:sldMkLst>
      </pc:sldChg>
      <pc:sldChg chg="modSp add mod">
        <pc:chgData name="Vahid Farahmandian" userId="cd6732ace925dd6a" providerId="LiveId" clId="{F7D22A63-7202-474C-BA55-48998AED9F2C}" dt="2022-06-23T18:02:14.087" v="1495" actId="27636"/>
        <pc:sldMkLst>
          <pc:docMk/>
          <pc:sldMk cId="3946701197" sldId="269"/>
        </pc:sldMkLst>
        <pc:spChg chg="mod">
          <ac:chgData name="Vahid Farahmandian" userId="cd6732ace925dd6a" providerId="LiveId" clId="{F7D22A63-7202-474C-BA55-48998AED9F2C}" dt="2022-06-23T18:02:14.087" v="1495" actId="27636"/>
          <ac:spMkLst>
            <pc:docMk/>
            <pc:sldMk cId="3946701197" sldId="269"/>
            <ac:spMk id="3" creationId="{00000000-0000-0000-0000-000000000000}"/>
          </ac:spMkLst>
        </pc:spChg>
      </pc:sldChg>
      <pc:sldChg chg="add">
        <pc:chgData name="Vahid Farahmandian" userId="cd6732ace925dd6a" providerId="LiveId" clId="{F7D22A63-7202-474C-BA55-48998AED9F2C}" dt="2022-06-23T18:02:14.002" v="1492"/>
        <pc:sldMkLst>
          <pc:docMk/>
          <pc:sldMk cId="2173614182" sldId="270"/>
        </pc:sldMkLst>
      </pc:sldChg>
      <pc:sldChg chg="add del">
        <pc:chgData name="Vahid Farahmandian" userId="cd6732ace925dd6a" providerId="LiveId" clId="{F7D22A63-7202-474C-BA55-48998AED9F2C}" dt="2022-06-23T07:08:49.009" v="25" actId="47"/>
        <pc:sldMkLst>
          <pc:docMk/>
          <pc:sldMk cId="3608066862" sldId="270"/>
        </pc:sldMkLst>
      </pc:sldChg>
      <pc:sldChg chg="add">
        <pc:chgData name="Vahid Farahmandian" userId="cd6732ace925dd6a" providerId="LiveId" clId="{F7D22A63-7202-474C-BA55-48998AED9F2C}" dt="2022-06-23T18:02:14.002" v="1492"/>
        <pc:sldMkLst>
          <pc:docMk/>
          <pc:sldMk cId="1375534116" sldId="271"/>
        </pc:sldMkLst>
      </pc:sldChg>
      <pc:sldChg chg="modSp add del mod">
        <pc:chgData name="Vahid Farahmandian" userId="cd6732ace925dd6a" providerId="LiveId" clId="{F7D22A63-7202-474C-BA55-48998AED9F2C}" dt="2022-06-23T07:08:49.907" v="26" actId="47"/>
        <pc:sldMkLst>
          <pc:docMk/>
          <pc:sldMk cId="4129294734" sldId="271"/>
        </pc:sldMkLst>
        <pc:spChg chg="mod">
          <ac:chgData name="Vahid Farahmandian" userId="cd6732ace925dd6a" providerId="LiveId" clId="{F7D22A63-7202-474C-BA55-48998AED9F2C}" dt="2022-06-23T07:07:57.082" v="11" actId="27636"/>
          <ac:spMkLst>
            <pc:docMk/>
            <pc:sldMk cId="4129294734" sldId="271"/>
            <ac:spMk id="3" creationId="{00000000-0000-0000-0000-000000000000}"/>
          </ac:spMkLst>
        </pc:spChg>
      </pc:sldChg>
      <pc:sldChg chg="add del">
        <pc:chgData name="Vahid Farahmandian" userId="cd6732ace925dd6a" providerId="LiveId" clId="{F7D22A63-7202-474C-BA55-48998AED9F2C}" dt="2022-06-23T18:07:21.193" v="1551" actId="47"/>
        <pc:sldMkLst>
          <pc:docMk/>
          <pc:sldMk cId="75302189" sldId="272"/>
        </pc:sldMkLst>
      </pc:sldChg>
      <pc:sldChg chg="add del">
        <pc:chgData name="Vahid Farahmandian" userId="cd6732ace925dd6a" providerId="LiveId" clId="{F7D22A63-7202-474C-BA55-48998AED9F2C}" dt="2022-06-23T07:08:50.908" v="27" actId="47"/>
        <pc:sldMkLst>
          <pc:docMk/>
          <pc:sldMk cId="1711873976" sldId="272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3299895382" sldId="272"/>
        </pc:sldMkLst>
      </pc:sldChg>
      <pc:sldChg chg="add del">
        <pc:chgData name="Vahid Farahmandian" userId="cd6732ace925dd6a" providerId="LiveId" clId="{F7D22A63-7202-474C-BA55-48998AED9F2C}" dt="2022-06-23T18:07:22.714" v="1552" actId="47"/>
        <pc:sldMkLst>
          <pc:docMk/>
          <pc:sldMk cId="757504414" sldId="273"/>
        </pc:sldMkLst>
      </pc:sldChg>
      <pc:sldChg chg="add del">
        <pc:chgData name="Vahid Farahmandian" userId="cd6732ace925dd6a" providerId="LiveId" clId="{F7D22A63-7202-474C-BA55-48998AED9F2C}" dt="2022-06-23T07:08:52.960" v="29" actId="47"/>
        <pc:sldMkLst>
          <pc:docMk/>
          <pc:sldMk cId="1794145279" sldId="273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3010144557" sldId="273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648068581" sldId="274"/>
        </pc:sldMkLst>
      </pc:sldChg>
      <pc:sldChg chg="modSp add mod">
        <pc:chgData name="Vahid Farahmandian" userId="cd6732ace925dd6a" providerId="LiveId" clId="{F7D22A63-7202-474C-BA55-48998AED9F2C}" dt="2022-06-23T18:02:14.159" v="1498" actId="27636"/>
        <pc:sldMkLst>
          <pc:docMk/>
          <pc:sldMk cId="2158006079" sldId="274"/>
        </pc:sldMkLst>
        <pc:spChg chg="mod">
          <ac:chgData name="Vahid Farahmandian" userId="cd6732ace925dd6a" providerId="LiveId" clId="{F7D22A63-7202-474C-BA55-48998AED9F2C}" dt="2022-06-23T18:02:14.159" v="1498" actId="27636"/>
          <ac:spMkLst>
            <pc:docMk/>
            <pc:sldMk cId="2158006079" sldId="274"/>
            <ac:spMk id="3" creationId="{00000000-0000-0000-0000-000000000000}"/>
          </ac:spMkLst>
        </pc:spChg>
      </pc:sldChg>
      <pc:sldChg chg="modSp add del mod">
        <pc:chgData name="Vahid Farahmandian" userId="cd6732ace925dd6a" providerId="LiveId" clId="{F7D22A63-7202-474C-BA55-48998AED9F2C}" dt="2022-06-23T07:08:53.717" v="30" actId="47"/>
        <pc:sldMkLst>
          <pc:docMk/>
          <pc:sldMk cId="2199368218" sldId="274"/>
        </pc:sldMkLst>
        <pc:spChg chg="mod">
          <ac:chgData name="Vahid Farahmandian" userId="cd6732ace925dd6a" providerId="LiveId" clId="{F7D22A63-7202-474C-BA55-48998AED9F2C}" dt="2022-06-23T07:07:57.105" v="12" actId="27636"/>
          <ac:spMkLst>
            <pc:docMk/>
            <pc:sldMk cId="2199368218" sldId="274"/>
            <ac:spMk id="3" creationId="{00000000-0000-0000-0000-000000000000}"/>
          </ac:spMkLst>
        </pc:spChg>
      </pc:sldChg>
      <pc:sldChg chg="modSp add mod">
        <pc:chgData name="Vahid Farahmandian" userId="cd6732ace925dd6a" providerId="LiveId" clId="{F7D22A63-7202-474C-BA55-48998AED9F2C}" dt="2022-06-23T07:13:59.221" v="83" actId="20577"/>
        <pc:sldMkLst>
          <pc:docMk/>
          <pc:sldMk cId="35939468" sldId="275"/>
        </pc:sldMkLst>
        <pc:spChg chg="mod">
          <ac:chgData name="Vahid Farahmandian" userId="cd6732ace925dd6a" providerId="LiveId" clId="{F7D22A63-7202-474C-BA55-48998AED9F2C}" dt="2022-06-23T07:13:59.221" v="83" actId="20577"/>
          <ac:spMkLst>
            <pc:docMk/>
            <pc:sldMk cId="35939468" sldId="275"/>
            <ac:spMk id="2" creationId="{00000000-0000-0000-0000-000000000000}"/>
          </ac:spMkLst>
        </pc:spChg>
        <pc:spChg chg="mod">
          <ac:chgData name="Vahid Farahmandian" userId="cd6732ace925dd6a" providerId="LiveId" clId="{F7D22A63-7202-474C-BA55-48998AED9F2C}" dt="2022-06-23T07:07:57.112" v="13" actId="27636"/>
          <ac:spMkLst>
            <pc:docMk/>
            <pc:sldMk cId="35939468" sldId="275"/>
            <ac:spMk id="3" creationId="{00000000-0000-0000-0000-000000000000}"/>
          </ac:spMkLst>
        </pc:spChg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1021720921" sldId="275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1662353504" sldId="276"/>
        </pc:sldMkLst>
      </pc:sldChg>
      <pc:sldChg chg="add">
        <pc:chgData name="Vahid Farahmandian" userId="cd6732ace925dd6a" providerId="LiveId" clId="{F7D22A63-7202-474C-BA55-48998AED9F2C}" dt="2022-06-23T07:07:56.936" v="7"/>
        <pc:sldMkLst>
          <pc:docMk/>
          <pc:sldMk cId="3861420060" sldId="276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801251927" sldId="277"/>
        </pc:sldMkLst>
      </pc:sldChg>
      <pc:sldChg chg="add">
        <pc:chgData name="Vahid Farahmandian" userId="cd6732ace925dd6a" providerId="LiveId" clId="{F7D22A63-7202-474C-BA55-48998AED9F2C}" dt="2022-06-23T07:07:56.936" v="7"/>
        <pc:sldMkLst>
          <pc:docMk/>
          <pc:sldMk cId="886956906" sldId="277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1775847835" sldId="278"/>
        </pc:sldMkLst>
      </pc:sldChg>
      <pc:sldChg chg="add del">
        <pc:chgData name="Vahid Farahmandian" userId="cd6732ace925dd6a" providerId="LiveId" clId="{F7D22A63-7202-474C-BA55-48998AED9F2C}" dt="2022-06-23T07:09:38.885" v="31" actId="47"/>
        <pc:sldMkLst>
          <pc:docMk/>
          <pc:sldMk cId="3305335790" sldId="278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376294546" sldId="279"/>
        </pc:sldMkLst>
      </pc:sldChg>
      <pc:sldChg chg="add del">
        <pc:chgData name="Vahid Farahmandian" userId="cd6732ace925dd6a" providerId="LiveId" clId="{F7D22A63-7202-474C-BA55-48998AED9F2C}" dt="2022-06-23T07:09:40.641" v="32" actId="47"/>
        <pc:sldMkLst>
          <pc:docMk/>
          <pc:sldMk cId="599988543" sldId="279"/>
        </pc:sldMkLst>
      </pc:sldChg>
      <pc:sldChg chg="addSp delSp modSp mod">
        <pc:chgData name="Vahid Farahmandian" userId="cd6732ace925dd6a" providerId="LiveId" clId="{F7D22A63-7202-474C-BA55-48998AED9F2C}" dt="2022-06-23T07:12:27.038" v="62" actId="1076"/>
        <pc:sldMkLst>
          <pc:docMk/>
          <pc:sldMk cId="4093006258" sldId="280"/>
        </pc:sldMkLst>
        <pc:picChg chg="del">
          <ac:chgData name="Vahid Farahmandian" userId="cd6732ace925dd6a" providerId="LiveId" clId="{F7D22A63-7202-474C-BA55-48998AED9F2C}" dt="2022-06-23T07:12:23.465" v="60" actId="478"/>
          <ac:picMkLst>
            <pc:docMk/>
            <pc:sldMk cId="4093006258" sldId="280"/>
            <ac:picMk id="2" creationId="{70C2741F-9AD6-BE10-C5FB-24A76520A48B}"/>
          </ac:picMkLst>
        </pc:picChg>
        <pc:picChg chg="add mod">
          <ac:chgData name="Vahid Farahmandian" userId="cd6732ace925dd6a" providerId="LiveId" clId="{F7D22A63-7202-474C-BA55-48998AED9F2C}" dt="2022-06-23T07:12:27.038" v="62" actId="1076"/>
          <ac:picMkLst>
            <pc:docMk/>
            <pc:sldMk cId="4093006258" sldId="280"/>
            <ac:picMk id="3" creationId="{C931ED23-A0A3-7451-CEEF-A96FFE6B41F7}"/>
          </ac:picMkLst>
        </pc:picChg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700722083" sldId="281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1235693364" sldId="282"/>
        </pc:sldMkLst>
      </pc:sldChg>
      <pc:sldChg chg="add">
        <pc:chgData name="Vahid Farahmandian" userId="cd6732ace925dd6a" providerId="LiveId" clId="{F7D22A63-7202-474C-BA55-48998AED9F2C}" dt="2022-06-23T07:07:56.936" v="7"/>
        <pc:sldMkLst>
          <pc:docMk/>
          <pc:sldMk cId="3598297782" sldId="282"/>
        </pc:sldMkLst>
      </pc:sldChg>
      <pc:sldChg chg="add del">
        <pc:chgData name="Vahid Farahmandian" userId="cd6732ace925dd6a" providerId="LiveId" clId="{F7D22A63-7202-474C-BA55-48998AED9F2C}" dt="2022-06-23T07:09:58.730" v="33" actId="47"/>
        <pc:sldMkLst>
          <pc:docMk/>
          <pc:sldMk cId="2750089464" sldId="283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3302188467" sldId="283"/>
        </pc:sldMkLst>
      </pc:sldChg>
      <pc:sldChg chg="add del">
        <pc:chgData name="Vahid Farahmandian" userId="cd6732ace925dd6a" providerId="LiveId" clId="{F7D22A63-7202-474C-BA55-48998AED9F2C}" dt="2022-06-23T07:10:00.572" v="34" actId="47"/>
        <pc:sldMkLst>
          <pc:docMk/>
          <pc:sldMk cId="2647117697" sldId="284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3313183503" sldId="284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901703485" sldId="285"/>
        </pc:sldMkLst>
      </pc:sldChg>
      <pc:sldChg chg="add del">
        <pc:chgData name="Vahid Farahmandian" userId="cd6732ace925dd6a" providerId="LiveId" clId="{F7D22A63-7202-474C-BA55-48998AED9F2C}" dt="2022-06-23T07:10:01.511" v="35" actId="47"/>
        <pc:sldMkLst>
          <pc:docMk/>
          <pc:sldMk cId="3333373061" sldId="285"/>
        </pc:sldMkLst>
      </pc:sldChg>
      <pc:sldChg chg="add del">
        <pc:chgData name="Vahid Farahmandian" userId="cd6732ace925dd6a" providerId="LiveId" clId="{F7D22A63-7202-474C-BA55-48998AED9F2C}" dt="2022-06-23T07:10:03.947" v="37" actId="47"/>
        <pc:sldMkLst>
          <pc:docMk/>
          <pc:sldMk cId="1388634765" sldId="286"/>
        </pc:sldMkLst>
      </pc:sldChg>
      <pc:sldChg chg="add">
        <pc:chgData name="Vahid Farahmandian" userId="cd6732ace925dd6a" providerId="LiveId" clId="{F7D22A63-7202-474C-BA55-48998AED9F2C}" dt="2022-06-23T07:07:56.936" v="7"/>
        <pc:sldMkLst>
          <pc:docMk/>
          <pc:sldMk cId="1991919458" sldId="287"/>
        </pc:sldMkLst>
      </pc:sldChg>
      <pc:sldChg chg="add">
        <pc:chgData name="Vahid Farahmandian" userId="cd6732ace925dd6a" providerId="LiveId" clId="{F7D22A63-7202-474C-BA55-48998AED9F2C}" dt="2022-06-23T07:07:56.936" v="7"/>
        <pc:sldMkLst>
          <pc:docMk/>
          <pc:sldMk cId="460476192" sldId="288"/>
        </pc:sldMkLst>
      </pc:sldChg>
      <pc:sldChg chg="add del">
        <pc:chgData name="Vahid Farahmandian" userId="cd6732ace925dd6a" providerId="LiveId" clId="{F7D22A63-7202-474C-BA55-48998AED9F2C}" dt="2022-06-23T07:10:33.620" v="41" actId="47"/>
        <pc:sldMkLst>
          <pc:docMk/>
          <pc:sldMk cId="1393465746" sldId="289"/>
        </pc:sldMkLst>
      </pc:sldChg>
      <pc:sldChg chg="add del">
        <pc:chgData name="Vahid Farahmandian" userId="cd6732ace925dd6a" providerId="LiveId" clId="{F7D22A63-7202-474C-BA55-48998AED9F2C}" dt="2022-06-23T07:10:35.404" v="42" actId="47"/>
        <pc:sldMkLst>
          <pc:docMk/>
          <pc:sldMk cId="302589678" sldId="290"/>
        </pc:sldMkLst>
      </pc:sldChg>
      <pc:sldChg chg="add del">
        <pc:chgData name="Vahid Farahmandian" userId="cd6732ace925dd6a" providerId="LiveId" clId="{F7D22A63-7202-474C-BA55-48998AED9F2C}" dt="2022-06-23T07:10:37.515" v="43" actId="47"/>
        <pc:sldMkLst>
          <pc:docMk/>
          <pc:sldMk cId="1035734389" sldId="291"/>
        </pc:sldMkLst>
      </pc:sldChg>
      <pc:sldChg chg="modSp add mod">
        <pc:chgData name="Vahid Farahmandian" userId="cd6732ace925dd6a" providerId="LiveId" clId="{F7D22A63-7202-474C-BA55-48998AED9F2C}" dt="2022-06-23T07:15:57.026" v="89" actId="403"/>
        <pc:sldMkLst>
          <pc:docMk/>
          <pc:sldMk cId="2310966775" sldId="292"/>
        </pc:sldMkLst>
        <pc:spChg chg="mod">
          <ac:chgData name="Vahid Farahmandian" userId="cd6732ace925dd6a" providerId="LiveId" clId="{F7D22A63-7202-474C-BA55-48998AED9F2C}" dt="2022-06-23T07:15:57.026" v="89" actId="403"/>
          <ac:spMkLst>
            <pc:docMk/>
            <pc:sldMk cId="2310966775" sldId="292"/>
            <ac:spMk id="6" creationId="{7A92984D-ABC7-4A0F-8BA7-2D3E86FB124C}"/>
          </ac:spMkLst>
        </pc:spChg>
      </pc:sldChg>
      <pc:sldChg chg="add del">
        <pc:chgData name="Vahid Farahmandian" userId="cd6732ace925dd6a" providerId="LiveId" clId="{F7D22A63-7202-474C-BA55-48998AED9F2C}" dt="2022-06-23T07:10:47.124" v="44" actId="47"/>
        <pc:sldMkLst>
          <pc:docMk/>
          <pc:sldMk cId="610054227" sldId="293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278209723" sldId="294"/>
        </pc:sldMkLst>
      </pc:sldChg>
      <pc:sldChg chg="add del">
        <pc:chgData name="Vahid Farahmandian" userId="cd6732ace925dd6a" providerId="LiveId" clId="{F7D22A63-7202-474C-BA55-48998AED9F2C}" dt="2022-06-23T07:10:50.598" v="45" actId="47"/>
        <pc:sldMkLst>
          <pc:docMk/>
          <pc:sldMk cId="3613800119" sldId="294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3420953286" sldId="295"/>
        </pc:sldMkLst>
      </pc:sldChg>
      <pc:sldChg chg="add del">
        <pc:chgData name="Vahid Farahmandian" userId="cd6732ace925dd6a" providerId="LiveId" clId="{F7D22A63-7202-474C-BA55-48998AED9F2C}" dt="2022-06-23T07:10:57.519" v="47" actId="47"/>
        <pc:sldMkLst>
          <pc:docMk/>
          <pc:sldMk cId="4207731521" sldId="295"/>
        </pc:sldMkLst>
      </pc:sldChg>
      <pc:sldChg chg="add del">
        <pc:chgData name="Vahid Farahmandian" userId="cd6732ace925dd6a" providerId="LiveId" clId="{F7D22A63-7202-474C-BA55-48998AED9F2C}" dt="2022-06-23T07:10:52.038" v="46" actId="47"/>
        <pc:sldMkLst>
          <pc:docMk/>
          <pc:sldMk cId="1734491395" sldId="296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487924153" sldId="296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190501258" sldId="297"/>
        </pc:sldMkLst>
      </pc:sldChg>
      <pc:sldChg chg="modSp add mod">
        <pc:chgData name="Vahid Farahmandian" userId="cd6732ace925dd6a" providerId="LiveId" clId="{F7D22A63-7202-474C-BA55-48998AED9F2C}" dt="2022-06-23T07:07:57.001" v="9" actId="27636"/>
        <pc:sldMkLst>
          <pc:docMk/>
          <pc:sldMk cId="2996866898" sldId="297"/>
        </pc:sldMkLst>
        <pc:spChg chg="mod">
          <ac:chgData name="Vahid Farahmandian" userId="cd6732ace925dd6a" providerId="LiveId" clId="{F7D22A63-7202-474C-BA55-48998AED9F2C}" dt="2022-06-23T07:07:57.001" v="9" actId="27636"/>
          <ac:spMkLst>
            <pc:docMk/>
            <pc:sldMk cId="2996866898" sldId="297"/>
            <ac:spMk id="3" creationId="{00000000-0000-0000-0000-000000000000}"/>
          </ac:spMkLst>
        </pc:spChg>
      </pc:sldChg>
      <pc:sldChg chg="add">
        <pc:chgData name="Vahid Farahmandian" userId="cd6732ace925dd6a" providerId="LiveId" clId="{F7D22A63-7202-474C-BA55-48998AED9F2C}" dt="2022-06-23T07:07:56.936" v="7"/>
        <pc:sldMkLst>
          <pc:docMk/>
          <pc:sldMk cId="3394339398" sldId="298"/>
        </pc:sldMkLst>
      </pc:sldChg>
      <pc:sldChg chg="add">
        <pc:chgData name="Vahid Farahmandian" userId="cd6732ace925dd6a" providerId="LiveId" clId="{F7D22A63-7202-474C-BA55-48998AED9F2C}" dt="2022-06-23T07:07:56.936" v="7"/>
        <pc:sldMkLst>
          <pc:docMk/>
          <pc:sldMk cId="1211190106" sldId="299"/>
        </pc:sldMkLst>
      </pc:sldChg>
      <pc:sldChg chg="add del">
        <pc:chgData name="Vahid Farahmandian" userId="cd6732ace925dd6a" providerId="LiveId" clId="{F7D22A63-7202-474C-BA55-48998AED9F2C}" dt="2022-06-23T07:08:38.198" v="19" actId="47"/>
        <pc:sldMkLst>
          <pc:docMk/>
          <pc:sldMk cId="3824316035" sldId="300"/>
        </pc:sldMkLst>
      </pc:sldChg>
      <pc:sldChg chg="add del">
        <pc:chgData name="Vahid Farahmandian" userId="cd6732ace925dd6a" providerId="LiveId" clId="{F7D22A63-7202-474C-BA55-48998AED9F2C}" dt="2022-06-23T07:08:39.143" v="20" actId="47"/>
        <pc:sldMkLst>
          <pc:docMk/>
          <pc:sldMk cId="2528696060" sldId="301"/>
        </pc:sldMkLst>
      </pc:sldChg>
      <pc:sldChg chg="modSp add del mod">
        <pc:chgData name="Vahid Farahmandian" userId="cd6732ace925dd6a" providerId="LiveId" clId="{F7D22A63-7202-474C-BA55-48998AED9F2C}" dt="2022-06-23T07:08:40.442" v="21" actId="47"/>
        <pc:sldMkLst>
          <pc:docMk/>
          <pc:sldMk cId="3595028419" sldId="302"/>
        </pc:sldMkLst>
        <pc:spChg chg="mod">
          <ac:chgData name="Vahid Farahmandian" userId="cd6732ace925dd6a" providerId="LiveId" clId="{F7D22A63-7202-474C-BA55-48998AED9F2C}" dt="2022-06-23T07:07:57.058" v="10" actId="27636"/>
          <ac:spMkLst>
            <pc:docMk/>
            <pc:sldMk cId="3595028419" sldId="302"/>
            <ac:spMk id="3" creationId="{00000000-0000-0000-0000-000000000000}"/>
          </ac:spMkLst>
        </pc:spChg>
      </pc:sldChg>
      <pc:sldChg chg="add del">
        <pc:chgData name="Vahid Farahmandian" userId="cd6732ace925dd6a" providerId="LiveId" clId="{F7D22A63-7202-474C-BA55-48998AED9F2C}" dt="2022-06-23T07:08:42.010" v="22" actId="47"/>
        <pc:sldMkLst>
          <pc:docMk/>
          <pc:sldMk cId="463411566" sldId="303"/>
        </pc:sldMkLst>
      </pc:sldChg>
      <pc:sldChg chg="add del">
        <pc:chgData name="Vahid Farahmandian" userId="cd6732ace925dd6a" providerId="LiveId" clId="{F7D22A63-7202-474C-BA55-48998AED9F2C}" dt="2022-06-23T07:08:52.063" v="28" actId="47"/>
        <pc:sldMkLst>
          <pc:docMk/>
          <pc:sldMk cId="1076142821" sldId="304"/>
        </pc:sldMkLst>
      </pc:sldChg>
      <pc:sldChg chg="add">
        <pc:chgData name="Vahid Farahmandian" userId="cd6732ace925dd6a" providerId="LiveId" clId="{F7D22A63-7202-474C-BA55-48998AED9F2C}" dt="2022-06-23T07:07:56.936" v="7"/>
        <pc:sldMkLst>
          <pc:docMk/>
          <pc:sldMk cId="265657758" sldId="305"/>
        </pc:sldMkLst>
      </pc:sldChg>
      <pc:sldChg chg="add del">
        <pc:chgData name="Vahid Farahmandian" userId="cd6732ace925dd6a" providerId="LiveId" clId="{F7D22A63-7202-474C-BA55-48998AED9F2C}" dt="2022-06-23T07:10:02.980" v="36" actId="47"/>
        <pc:sldMkLst>
          <pc:docMk/>
          <pc:sldMk cId="3544491029" sldId="306"/>
        </pc:sldMkLst>
      </pc:sldChg>
      <pc:sldChg chg="addSp delSp modSp add mod ord">
        <pc:chgData name="Vahid Farahmandian" userId="cd6732ace925dd6a" providerId="LiveId" clId="{F7D22A63-7202-474C-BA55-48998AED9F2C}" dt="2022-06-23T07:13:37.974" v="70" actId="1076"/>
        <pc:sldMkLst>
          <pc:docMk/>
          <pc:sldMk cId="3970550011" sldId="306"/>
        </pc:sldMkLst>
        <pc:picChg chg="del">
          <ac:chgData name="Vahid Farahmandian" userId="cd6732ace925dd6a" providerId="LiveId" clId="{F7D22A63-7202-474C-BA55-48998AED9F2C}" dt="2022-06-23T07:13:31.925" v="66" actId="478"/>
          <ac:picMkLst>
            <pc:docMk/>
            <pc:sldMk cId="3970550011" sldId="306"/>
            <ac:picMk id="3" creationId="{C931ED23-A0A3-7451-CEEF-A96FFE6B41F7}"/>
          </ac:picMkLst>
        </pc:picChg>
        <pc:picChg chg="add mod">
          <ac:chgData name="Vahid Farahmandian" userId="cd6732ace925dd6a" providerId="LiveId" clId="{F7D22A63-7202-474C-BA55-48998AED9F2C}" dt="2022-06-23T07:13:37.974" v="70" actId="1076"/>
          <ac:picMkLst>
            <pc:docMk/>
            <pc:sldMk cId="3970550011" sldId="306"/>
            <ac:picMk id="4" creationId="{FDB199EC-8E72-8547-CBE5-409A49A27A53}"/>
          </ac:picMkLst>
        </pc:picChg>
      </pc:sldChg>
      <pc:sldChg chg="modSp add del mod">
        <pc:chgData name="Vahid Farahmandian" userId="cd6732ace925dd6a" providerId="LiveId" clId="{F7D22A63-7202-474C-BA55-48998AED9F2C}" dt="2022-06-23T07:10:06.304" v="38" actId="47"/>
        <pc:sldMkLst>
          <pc:docMk/>
          <pc:sldMk cId="90222309" sldId="307"/>
        </pc:sldMkLst>
        <pc:spChg chg="mod">
          <ac:chgData name="Vahid Farahmandian" userId="cd6732ace925dd6a" providerId="LiveId" clId="{F7D22A63-7202-474C-BA55-48998AED9F2C}" dt="2022-06-23T07:07:57.149" v="14" actId="27636"/>
          <ac:spMkLst>
            <pc:docMk/>
            <pc:sldMk cId="90222309" sldId="307"/>
            <ac:spMk id="6" creationId="{7A92984D-ABC7-4A0F-8BA7-2D3E86FB124C}"/>
          </ac:spMkLst>
        </pc:spChg>
      </pc:sldChg>
      <pc:sldChg chg="addSp delSp modSp add mod">
        <pc:chgData name="Vahid Farahmandian" userId="cd6732ace925dd6a" providerId="LiveId" clId="{F7D22A63-7202-474C-BA55-48998AED9F2C}" dt="2022-06-23T07:17:22.423" v="93" actId="1076"/>
        <pc:sldMkLst>
          <pc:docMk/>
          <pc:sldMk cId="440389296" sldId="307"/>
        </pc:sldMkLst>
        <pc:picChg chg="add mod">
          <ac:chgData name="Vahid Farahmandian" userId="cd6732ace925dd6a" providerId="LiveId" clId="{F7D22A63-7202-474C-BA55-48998AED9F2C}" dt="2022-06-23T07:17:22.423" v="93" actId="1076"/>
          <ac:picMkLst>
            <pc:docMk/>
            <pc:sldMk cId="440389296" sldId="307"/>
            <ac:picMk id="2" creationId="{4AC263F6-448D-F4D1-A183-B0A7471D1A22}"/>
          </ac:picMkLst>
        </pc:picChg>
        <pc:picChg chg="del">
          <ac:chgData name="Vahid Farahmandian" userId="cd6732ace925dd6a" providerId="LiveId" clId="{F7D22A63-7202-474C-BA55-48998AED9F2C}" dt="2022-06-23T07:17:18.020" v="91" actId="478"/>
          <ac:picMkLst>
            <pc:docMk/>
            <pc:sldMk cId="440389296" sldId="307"/>
            <ac:picMk id="4" creationId="{FDB199EC-8E72-8547-CBE5-409A49A27A53}"/>
          </ac:picMkLst>
        </pc:picChg>
      </pc:sldChg>
      <pc:sldChg chg="add del">
        <pc:chgData name="Vahid Farahmandian" userId="cd6732ace925dd6a" providerId="LiveId" clId="{F7D22A63-7202-474C-BA55-48998AED9F2C}" dt="2022-06-23T07:10:07.920" v="39" actId="47"/>
        <pc:sldMkLst>
          <pc:docMk/>
          <pc:sldMk cId="529399839" sldId="308"/>
        </pc:sldMkLst>
      </pc:sldChg>
      <pc:sldChg chg="addSp modSp add mod ord">
        <pc:chgData name="Vahid Farahmandian" userId="cd6732ace925dd6a" providerId="LiveId" clId="{F7D22A63-7202-474C-BA55-48998AED9F2C}" dt="2022-06-23T08:08:09.541" v="202" actId="113"/>
        <pc:sldMkLst>
          <pc:docMk/>
          <pc:sldMk cId="4052087377" sldId="308"/>
        </pc:sldMkLst>
        <pc:spChg chg="mod">
          <ac:chgData name="Vahid Farahmandian" userId="cd6732ace925dd6a" providerId="LiveId" clId="{F7D22A63-7202-474C-BA55-48998AED9F2C}" dt="2022-06-23T07:18:10.149" v="135" actId="20577"/>
          <ac:spMkLst>
            <pc:docMk/>
            <pc:sldMk cId="4052087377" sldId="308"/>
            <ac:spMk id="2" creationId="{00000000-0000-0000-0000-000000000000}"/>
          </ac:spMkLst>
        </pc:spChg>
        <pc:spChg chg="add mod">
          <ac:chgData name="Vahid Farahmandian" userId="cd6732ace925dd6a" providerId="LiveId" clId="{F7D22A63-7202-474C-BA55-48998AED9F2C}" dt="2022-06-23T08:08:09.541" v="202" actId="113"/>
          <ac:spMkLst>
            <pc:docMk/>
            <pc:sldMk cId="4052087377" sldId="308"/>
            <ac:spMk id="5" creationId="{B49EA780-A532-7C84-324D-4DDA80286525}"/>
          </ac:spMkLst>
        </pc:spChg>
        <pc:spChg chg="mod">
          <ac:chgData name="Vahid Farahmandian" userId="cd6732ace925dd6a" providerId="LiveId" clId="{F7D22A63-7202-474C-BA55-48998AED9F2C}" dt="2022-06-23T08:08:06.032" v="200" actId="113"/>
          <ac:spMkLst>
            <pc:docMk/>
            <pc:sldMk cId="4052087377" sldId="308"/>
            <ac:spMk id="6" creationId="{7A92984D-ABC7-4A0F-8BA7-2D3E86FB124C}"/>
          </ac:spMkLst>
        </pc:spChg>
      </pc:sldChg>
      <pc:sldChg chg="modSp add del mod">
        <pc:chgData name="Vahid Farahmandian" userId="cd6732ace925dd6a" providerId="LiveId" clId="{F7D22A63-7202-474C-BA55-48998AED9F2C}" dt="2022-06-23T07:10:11.104" v="40" actId="47"/>
        <pc:sldMkLst>
          <pc:docMk/>
          <pc:sldMk cId="394669283" sldId="309"/>
        </pc:sldMkLst>
        <pc:spChg chg="mod">
          <ac:chgData name="Vahid Farahmandian" userId="cd6732ace925dd6a" providerId="LiveId" clId="{F7D22A63-7202-474C-BA55-48998AED9F2C}" dt="2022-06-23T07:07:57.161" v="15" actId="27636"/>
          <ac:spMkLst>
            <pc:docMk/>
            <pc:sldMk cId="394669283" sldId="309"/>
            <ac:spMk id="6" creationId="{7A92984D-ABC7-4A0F-8BA7-2D3E86FB124C}"/>
          </ac:spMkLst>
        </pc:spChg>
      </pc:sldChg>
      <pc:sldChg chg="addSp delSp modSp add mod">
        <pc:chgData name="Vahid Farahmandian" userId="cd6732ace925dd6a" providerId="LiveId" clId="{F7D22A63-7202-474C-BA55-48998AED9F2C}" dt="2022-06-23T08:30:29.003" v="249" actId="20577"/>
        <pc:sldMkLst>
          <pc:docMk/>
          <pc:sldMk cId="2744434949" sldId="309"/>
        </pc:sldMkLst>
        <pc:spChg chg="mod">
          <ac:chgData name="Vahid Farahmandian" userId="cd6732ace925dd6a" providerId="LiveId" clId="{F7D22A63-7202-474C-BA55-48998AED9F2C}" dt="2022-06-23T08:30:29.003" v="249" actId="20577"/>
          <ac:spMkLst>
            <pc:docMk/>
            <pc:sldMk cId="2744434949" sldId="309"/>
            <ac:spMk id="2" creationId="{00000000-0000-0000-0000-000000000000}"/>
          </ac:spMkLst>
        </pc:spChg>
        <pc:spChg chg="del">
          <ac:chgData name="Vahid Farahmandian" userId="cd6732ace925dd6a" providerId="LiveId" clId="{F7D22A63-7202-474C-BA55-48998AED9F2C}" dt="2022-06-23T08:20:35.083" v="232" actId="478"/>
          <ac:spMkLst>
            <pc:docMk/>
            <pc:sldMk cId="2744434949" sldId="309"/>
            <ac:spMk id="5" creationId="{B49EA780-A532-7C84-324D-4DDA80286525}"/>
          </ac:spMkLst>
        </pc:spChg>
        <pc:spChg chg="del">
          <ac:chgData name="Vahid Farahmandian" userId="cd6732ace925dd6a" providerId="LiveId" clId="{F7D22A63-7202-474C-BA55-48998AED9F2C}" dt="2022-06-23T08:20:36.416" v="233" actId="478"/>
          <ac:spMkLst>
            <pc:docMk/>
            <pc:sldMk cId="2744434949" sldId="309"/>
            <ac:spMk id="6" creationId="{7A92984D-ABC7-4A0F-8BA7-2D3E86FB124C}"/>
          </ac:spMkLst>
        </pc:spChg>
        <pc:picChg chg="add mod">
          <ac:chgData name="Vahid Farahmandian" userId="cd6732ace925dd6a" providerId="LiveId" clId="{F7D22A63-7202-474C-BA55-48998AED9F2C}" dt="2022-06-23T08:20:44.787" v="237" actId="1076"/>
          <ac:picMkLst>
            <pc:docMk/>
            <pc:sldMk cId="2744434949" sldId="309"/>
            <ac:picMk id="7" creationId="{DAE3106F-6943-CD49-1E8D-3AD03CC71C8F}"/>
          </ac:picMkLst>
        </pc:picChg>
      </pc:sldChg>
      <pc:sldChg chg="add del">
        <pc:chgData name="Vahid Farahmandian" userId="cd6732ace925dd6a" providerId="LiveId" clId="{F7D22A63-7202-474C-BA55-48998AED9F2C}" dt="2022-06-23T07:11:16.813" v="48" actId="47"/>
        <pc:sldMkLst>
          <pc:docMk/>
          <pc:sldMk cId="1575916010" sldId="310"/>
        </pc:sldMkLst>
      </pc:sldChg>
      <pc:sldChg chg="modSp add del mod ord">
        <pc:chgData name="Vahid Farahmandian" userId="cd6732ace925dd6a" providerId="LiveId" clId="{F7D22A63-7202-474C-BA55-48998AED9F2C}" dt="2022-06-23T08:32:04.061" v="292" actId="47"/>
        <pc:sldMkLst>
          <pc:docMk/>
          <pc:sldMk cId="3899951188" sldId="310"/>
        </pc:sldMkLst>
        <pc:spChg chg="mod">
          <ac:chgData name="Vahid Farahmandian" userId="cd6732ace925dd6a" providerId="LiveId" clId="{F7D22A63-7202-474C-BA55-48998AED9F2C}" dt="2022-06-23T08:31:52.040" v="289" actId="20577"/>
          <ac:spMkLst>
            <pc:docMk/>
            <pc:sldMk cId="3899951188" sldId="310"/>
            <ac:spMk id="2" creationId="{00000000-0000-0000-0000-000000000000}"/>
          </ac:spMkLst>
        </pc:spChg>
      </pc:sldChg>
      <pc:sldChg chg="modSp add del mod">
        <pc:chgData name="Vahid Farahmandian" userId="cd6732ace925dd6a" providerId="LiveId" clId="{F7D22A63-7202-474C-BA55-48998AED9F2C}" dt="2022-06-23T08:21:02.694" v="244" actId="47"/>
        <pc:sldMkLst>
          <pc:docMk/>
          <pc:sldMk cId="4224124920" sldId="310"/>
        </pc:sldMkLst>
        <pc:spChg chg="mod">
          <ac:chgData name="Vahid Farahmandian" userId="cd6732ace925dd6a" providerId="LiveId" clId="{F7D22A63-7202-474C-BA55-48998AED9F2C}" dt="2022-06-23T08:20:53.317" v="242" actId="20577"/>
          <ac:spMkLst>
            <pc:docMk/>
            <pc:sldMk cId="4224124920" sldId="310"/>
            <ac:spMk id="2" creationId="{00000000-0000-0000-0000-000000000000}"/>
          </ac:spMkLst>
        </pc:spChg>
      </pc:sldChg>
      <pc:sldChg chg="modSp add del mod">
        <pc:chgData name="Vahid Farahmandian" userId="cd6732ace925dd6a" providerId="LiveId" clId="{F7D22A63-7202-474C-BA55-48998AED9F2C}" dt="2022-06-23T08:30:27.286" v="246" actId="47"/>
        <pc:sldMkLst>
          <pc:docMk/>
          <pc:sldMk cId="1532616694" sldId="311"/>
        </pc:sldMkLst>
        <pc:spChg chg="mod">
          <ac:chgData name="Vahid Farahmandian" userId="cd6732ace925dd6a" providerId="LiveId" clId="{F7D22A63-7202-474C-BA55-48998AED9F2C}" dt="2022-06-23T08:21:04.881" v="245"/>
          <ac:spMkLst>
            <pc:docMk/>
            <pc:sldMk cId="1532616694" sldId="311"/>
            <ac:spMk id="2" creationId="{00000000-0000-0000-0000-000000000000}"/>
          </ac:spMkLst>
        </pc:spChg>
      </pc:sldChg>
      <pc:sldChg chg="add del">
        <pc:chgData name="Vahid Farahmandian" userId="cd6732ace925dd6a" providerId="LiveId" clId="{F7D22A63-7202-474C-BA55-48998AED9F2C}" dt="2022-06-23T07:11:17.447" v="49" actId="47"/>
        <pc:sldMkLst>
          <pc:docMk/>
          <pc:sldMk cId="1855975063" sldId="311"/>
        </pc:sldMkLst>
      </pc:sldChg>
      <pc:sldChg chg="modSp add mod">
        <pc:chgData name="Vahid Farahmandian" userId="cd6732ace925dd6a" providerId="LiveId" clId="{F7D22A63-7202-474C-BA55-48998AED9F2C}" dt="2022-06-23T15:18:07.480" v="385" actId="403"/>
        <pc:sldMkLst>
          <pc:docMk/>
          <pc:sldMk cId="1882553011" sldId="311"/>
        </pc:sldMkLst>
        <pc:spChg chg="mod">
          <ac:chgData name="Vahid Farahmandian" userId="cd6732ace925dd6a" providerId="LiveId" clId="{F7D22A63-7202-474C-BA55-48998AED9F2C}" dt="2022-06-23T15:17:58.541" v="380" actId="20577"/>
          <ac:spMkLst>
            <pc:docMk/>
            <pc:sldMk cId="1882553011" sldId="311"/>
            <ac:spMk id="2" creationId="{00000000-0000-0000-0000-000000000000}"/>
          </ac:spMkLst>
        </pc:spChg>
        <pc:spChg chg="mod">
          <ac:chgData name="Vahid Farahmandian" userId="cd6732ace925dd6a" providerId="LiveId" clId="{F7D22A63-7202-474C-BA55-48998AED9F2C}" dt="2022-06-23T15:18:07.480" v="385" actId="403"/>
          <ac:spMkLst>
            <pc:docMk/>
            <pc:sldMk cId="1882553011" sldId="311"/>
            <ac:spMk id="6" creationId="{7A92984D-ABC7-4A0F-8BA7-2D3E86FB124C}"/>
          </ac:spMkLst>
        </pc:spChg>
      </pc:sldChg>
      <pc:sldChg chg="add del">
        <pc:chgData name="Vahid Farahmandian" userId="cd6732ace925dd6a" providerId="LiveId" clId="{F7D22A63-7202-474C-BA55-48998AED9F2C}" dt="2022-06-23T07:11:17.945" v="50" actId="47"/>
        <pc:sldMkLst>
          <pc:docMk/>
          <pc:sldMk cId="2691977065" sldId="312"/>
        </pc:sldMkLst>
      </pc:sldChg>
      <pc:sldChg chg="addSp delSp modSp add mod">
        <pc:chgData name="Vahid Farahmandian" userId="cd6732ace925dd6a" providerId="LiveId" clId="{F7D22A63-7202-474C-BA55-48998AED9F2C}" dt="2022-06-23T16:25:08.971" v="654"/>
        <pc:sldMkLst>
          <pc:docMk/>
          <pc:sldMk cId="3013831701" sldId="312"/>
        </pc:sldMkLst>
        <pc:spChg chg="mod">
          <ac:chgData name="Vahid Farahmandian" userId="cd6732ace925dd6a" providerId="LiveId" clId="{F7D22A63-7202-474C-BA55-48998AED9F2C}" dt="2022-06-23T15:30:38.943" v="408" actId="20577"/>
          <ac:spMkLst>
            <pc:docMk/>
            <pc:sldMk cId="3013831701" sldId="312"/>
            <ac:spMk id="2" creationId="{00000000-0000-0000-0000-000000000000}"/>
          </ac:spMkLst>
        </pc:spChg>
        <pc:spChg chg="mod">
          <ac:chgData name="Vahid Farahmandian" userId="cd6732ace925dd6a" providerId="LiveId" clId="{F7D22A63-7202-474C-BA55-48998AED9F2C}" dt="2022-06-23T16:13:53.935" v="630" actId="27636"/>
          <ac:spMkLst>
            <pc:docMk/>
            <pc:sldMk cId="3013831701" sldId="312"/>
            <ac:spMk id="6" creationId="{7A92984D-ABC7-4A0F-8BA7-2D3E86FB124C}"/>
          </ac:spMkLst>
        </pc:spChg>
        <pc:picChg chg="add del mod">
          <ac:chgData name="Vahid Farahmandian" userId="cd6732ace925dd6a" providerId="LiveId" clId="{F7D22A63-7202-474C-BA55-48998AED9F2C}" dt="2022-06-23T16:24:52.734" v="647" actId="478"/>
          <ac:picMkLst>
            <pc:docMk/>
            <pc:sldMk cId="3013831701" sldId="312"/>
            <ac:picMk id="3" creationId="{8392F46B-718D-224D-E09F-0D43520A7675}"/>
          </ac:picMkLst>
        </pc:picChg>
        <pc:picChg chg="add del mod">
          <ac:chgData name="Vahid Farahmandian" userId="cd6732ace925dd6a" providerId="LiveId" clId="{F7D22A63-7202-474C-BA55-48998AED9F2C}" dt="2022-06-23T16:25:06.076" v="653" actId="478"/>
          <ac:picMkLst>
            <pc:docMk/>
            <pc:sldMk cId="3013831701" sldId="312"/>
            <ac:picMk id="7" creationId="{76F9B4EE-46A3-DD55-843B-0ED84897E471}"/>
          </ac:picMkLst>
        </pc:picChg>
        <pc:picChg chg="add mod">
          <ac:chgData name="Vahid Farahmandian" userId="cd6732ace925dd6a" providerId="LiveId" clId="{F7D22A63-7202-474C-BA55-48998AED9F2C}" dt="2022-06-23T16:25:08.971" v="654"/>
          <ac:picMkLst>
            <pc:docMk/>
            <pc:sldMk cId="3013831701" sldId="312"/>
            <ac:picMk id="8" creationId="{695C0FC7-D695-EB35-A29E-F70148A710FC}"/>
          </ac:picMkLst>
        </pc:picChg>
      </pc:sldChg>
      <pc:sldChg chg="addSp delSp modSp add mod">
        <pc:chgData name="Vahid Farahmandian" userId="cd6732ace925dd6a" providerId="LiveId" clId="{F7D22A63-7202-474C-BA55-48998AED9F2C}" dt="2022-06-23T16:27:04.758" v="694"/>
        <pc:sldMkLst>
          <pc:docMk/>
          <pc:sldMk cId="843069142" sldId="313"/>
        </pc:sldMkLst>
        <pc:spChg chg="mod">
          <ac:chgData name="Vahid Farahmandian" userId="cd6732ace925dd6a" providerId="LiveId" clId="{F7D22A63-7202-474C-BA55-48998AED9F2C}" dt="2022-06-23T15:30:33.675" v="400" actId="20577"/>
          <ac:spMkLst>
            <pc:docMk/>
            <pc:sldMk cId="843069142" sldId="313"/>
            <ac:spMk id="2" creationId="{00000000-0000-0000-0000-000000000000}"/>
          </ac:spMkLst>
        </pc:spChg>
        <pc:spChg chg="mod">
          <ac:chgData name="Vahid Farahmandian" userId="cd6732ace925dd6a" providerId="LiveId" clId="{F7D22A63-7202-474C-BA55-48998AED9F2C}" dt="2022-06-23T16:27:04.758" v="694"/>
          <ac:spMkLst>
            <pc:docMk/>
            <pc:sldMk cId="843069142" sldId="313"/>
            <ac:spMk id="6" creationId="{7A92984D-ABC7-4A0F-8BA7-2D3E86FB124C}"/>
          </ac:spMkLst>
        </pc:spChg>
        <pc:picChg chg="add mod">
          <ac:chgData name="Vahid Farahmandian" userId="cd6732ace925dd6a" providerId="LiveId" clId="{F7D22A63-7202-474C-BA55-48998AED9F2C}" dt="2022-06-23T16:24:48.153" v="646" actId="1036"/>
          <ac:picMkLst>
            <pc:docMk/>
            <pc:sldMk cId="843069142" sldId="313"/>
            <ac:picMk id="3" creationId="{70E00691-9D7F-AAC3-9727-24648D865E5C}"/>
          </ac:picMkLst>
        </pc:picChg>
        <pc:picChg chg="add del mod">
          <ac:chgData name="Vahid Farahmandian" userId="cd6732ace925dd6a" providerId="LiveId" clId="{F7D22A63-7202-474C-BA55-48998AED9F2C}" dt="2022-06-23T16:24:39.928" v="640" actId="478"/>
          <ac:picMkLst>
            <pc:docMk/>
            <pc:sldMk cId="843069142" sldId="313"/>
            <ac:picMk id="5" creationId="{8320B700-730C-3E84-FDC6-2C7EB0B775AA}"/>
          </ac:picMkLst>
        </pc:picChg>
      </pc:sldChg>
      <pc:sldChg chg="add del">
        <pc:chgData name="Vahid Farahmandian" userId="cd6732ace925dd6a" providerId="LiveId" clId="{F7D22A63-7202-474C-BA55-48998AED9F2C}" dt="2022-06-23T07:11:18.824" v="51" actId="47"/>
        <pc:sldMkLst>
          <pc:docMk/>
          <pc:sldMk cId="3751575528" sldId="313"/>
        </pc:sldMkLst>
      </pc:sldChg>
      <pc:sldChg chg="addSp modSp add mod">
        <pc:chgData name="Vahid Farahmandian" userId="cd6732ace925dd6a" providerId="LiveId" clId="{F7D22A63-7202-474C-BA55-48998AED9F2C}" dt="2022-06-23T17:05:02.910" v="1375" actId="27636"/>
        <pc:sldMkLst>
          <pc:docMk/>
          <pc:sldMk cId="1075419722" sldId="314"/>
        </pc:sldMkLst>
        <pc:spChg chg="mod">
          <ac:chgData name="Vahid Farahmandian" userId="cd6732ace925dd6a" providerId="LiveId" clId="{F7D22A63-7202-474C-BA55-48998AED9F2C}" dt="2022-06-23T15:30:53.483" v="422" actId="20577"/>
          <ac:spMkLst>
            <pc:docMk/>
            <pc:sldMk cId="1075419722" sldId="314"/>
            <ac:spMk id="2" creationId="{00000000-0000-0000-0000-000000000000}"/>
          </ac:spMkLst>
        </pc:spChg>
        <pc:spChg chg="mod">
          <ac:chgData name="Vahid Farahmandian" userId="cd6732ace925dd6a" providerId="LiveId" clId="{F7D22A63-7202-474C-BA55-48998AED9F2C}" dt="2022-06-23T17:05:02.910" v="1375" actId="27636"/>
          <ac:spMkLst>
            <pc:docMk/>
            <pc:sldMk cId="1075419722" sldId="314"/>
            <ac:spMk id="6" creationId="{7A92984D-ABC7-4A0F-8BA7-2D3E86FB124C}"/>
          </ac:spMkLst>
        </pc:spChg>
        <pc:graphicFrameChg chg="add mod">
          <ac:chgData name="Vahid Farahmandian" userId="cd6732ace925dd6a" providerId="LiveId" clId="{F7D22A63-7202-474C-BA55-48998AED9F2C}" dt="2022-06-23T17:04:58.825" v="1373" actId="1076"/>
          <ac:graphicFrameMkLst>
            <pc:docMk/>
            <pc:sldMk cId="1075419722" sldId="314"/>
            <ac:graphicFrameMk id="3" creationId="{F0F830D2-3962-017D-6792-CDB0134FA85C}"/>
          </ac:graphicFrameMkLst>
        </pc:graphicFrameChg>
      </pc:sldChg>
      <pc:sldChg chg="add del">
        <pc:chgData name="Vahid Farahmandian" userId="cd6732ace925dd6a" providerId="LiveId" clId="{F7D22A63-7202-474C-BA55-48998AED9F2C}" dt="2022-06-23T07:11:19.843" v="53" actId="47"/>
        <pc:sldMkLst>
          <pc:docMk/>
          <pc:sldMk cId="3474986754" sldId="314"/>
        </pc:sldMkLst>
      </pc:sldChg>
      <pc:sldChg chg="add del">
        <pc:chgData name="Vahid Farahmandian" userId="cd6732ace925dd6a" providerId="LiveId" clId="{F7D22A63-7202-474C-BA55-48998AED9F2C}" dt="2022-06-23T07:11:19.274" v="52" actId="47"/>
        <pc:sldMkLst>
          <pc:docMk/>
          <pc:sldMk cId="958798408" sldId="315"/>
        </pc:sldMkLst>
      </pc:sldChg>
      <pc:sldChg chg="modSp add mod">
        <pc:chgData name="Vahid Farahmandian" userId="cd6732ace925dd6a" providerId="LiveId" clId="{F7D22A63-7202-474C-BA55-48998AED9F2C}" dt="2022-06-23T17:17:14.150" v="1392" actId="403"/>
        <pc:sldMkLst>
          <pc:docMk/>
          <pc:sldMk cId="4275518933" sldId="315"/>
        </pc:sldMkLst>
        <pc:spChg chg="mod">
          <ac:chgData name="Vahid Farahmandian" userId="cd6732ace925dd6a" providerId="LiveId" clId="{F7D22A63-7202-474C-BA55-48998AED9F2C}" dt="2022-06-23T15:34:01.487" v="450" actId="20577"/>
          <ac:spMkLst>
            <pc:docMk/>
            <pc:sldMk cId="4275518933" sldId="315"/>
            <ac:spMk id="2" creationId="{00000000-0000-0000-0000-000000000000}"/>
          </ac:spMkLst>
        </pc:spChg>
        <pc:spChg chg="mod">
          <ac:chgData name="Vahid Farahmandian" userId="cd6732ace925dd6a" providerId="LiveId" clId="{F7D22A63-7202-474C-BA55-48998AED9F2C}" dt="2022-06-23T17:17:14.150" v="1392" actId="403"/>
          <ac:spMkLst>
            <pc:docMk/>
            <pc:sldMk cId="4275518933" sldId="315"/>
            <ac:spMk id="6" creationId="{7A92984D-ABC7-4A0F-8BA7-2D3E86FB124C}"/>
          </ac:spMkLst>
        </pc:spChg>
      </pc:sldChg>
      <pc:sldChg chg="add del">
        <pc:chgData name="Vahid Farahmandian" userId="cd6732ace925dd6a" providerId="LiveId" clId="{F7D22A63-7202-474C-BA55-48998AED9F2C}" dt="2022-06-23T07:11:20.508" v="54" actId="47"/>
        <pc:sldMkLst>
          <pc:docMk/>
          <pc:sldMk cId="1517037297" sldId="316"/>
        </pc:sldMkLst>
      </pc:sldChg>
      <pc:sldChg chg="modSp add mod ord">
        <pc:chgData name="Vahid Farahmandian" userId="cd6732ace925dd6a" providerId="LiveId" clId="{F7D22A63-7202-474C-BA55-48998AED9F2C}" dt="2022-06-24T07:58:12.964" v="2452"/>
        <pc:sldMkLst>
          <pc:docMk/>
          <pc:sldMk cId="3286724200" sldId="316"/>
        </pc:sldMkLst>
        <pc:spChg chg="mod">
          <ac:chgData name="Vahid Farahmandian" userId="cd6732ace925dd6a" providerId="LiveId" clId="{F7D22A63-7202-474C-BA55-48998AED9F2C}" dt="2022-06-23T15:51:05.778" v="483" actId="20577"/>
          <ac:spMkLst>
            <pc:docMk/>
            <pc:sldMk cId="3286724200" sldId="316"/>
            <ac:spMk id="2" creationId="{00000000-0000-0000-0000-000000000000}"/>
          </ac:spMkLst>
        </pc:spChg>
        <pc:spChg chg="mod">
          <ac:chgData name="Vahid Farahmandian" userId="cd6732ace925dd6a" providerId="LiveId" clId="{F7D22A63-7202-474C-BA55-48998AED9F2C}" dt="2022-06-23T17:43:47.972" v="1491" actId="403"/>
          <ac:spMkLst>
            <pc:docMk/>
            <pc:sldMk cId="3286724200" sldId="316"/>
            <ac:spMk id="6" creationId="{7A92984D-ABC7-4A0F-8BA7-2D3E86FB124C}"/>
          </ac:spMkLst>
        </pc:spChg>
      </pc:sldChg>
      <pc:sldChg chg="addSp delSp modSp add mod">
        <pc:chgData name="Vahid Farahmandian" userId="cd6732ace925dd6a" providerId="LiveId" clId="{F7D22A63-7202-474C-BA55-48998AED9F2C}" dt="2022-06-23T16:33:36.909" v="1350" actId="14100"/>
        <pc:sldMkLst>
          <pc:docMk/>
          <pc:sldMk cId="232368749" sldId="317"/>
        </pc:sldMkLst>
        <pc:spChg chg="mod">
          <ac:chgData name="Vahid Farahmandian" userId="cd6732ace925dd6a" providerId="LiveId" clId="{F7D22A63-7202-474C-BA55-48998AED9F2C}" dt="2022-06-23T16:27:38.330" v="728" actId="20577"/>
          <ac:spMkLst>
            <pc:docMk/>
            <pc:sldMk cId="232368749" sldId="317"/>
            <ac:spMk id="2" creationId="{00000000-0000-0000-0000-000000000000}"/>
          </ac:spMkLst>
        </pc:spChg>
        <pc:spChg chg="mod">
          <ac:chgData name="Vahid Farahmandian" userId="cd6732ace925dd6a" providerId="LiveId" clId="{F7D22A63-7202-474C-BA55-48998AED9F2C}" dt="2022-06-23T16:32:55.090" v="1346" actId="403"/>
          <ac:spMkLst>
            <pc:docMk/>
            <pc:sldMk cId="232368749" sldId="317"/>
            <ac:spMk id="6" creationId="{7A92984D-ABC7-4A0F-8BA7-2D3E86FB124C}"/>
          </ac:spMkLst>
        </pc:spChg>
        <pc:spChg chg="add del">
          <ac:chgData name="Vahid Farahmandian" userId="cd6732ace925dd6a" providerId="LiveId" clId="{F7D22A63-7202-474C-BA55-48998AED9F2C}" dt="2022-06-23T16:29:29.601" v="935" actId="22"/>
          <ac:spMkLst>
            <pc:docMk/>
            <pc:sldMk cId="232368749" sldId="317"/>
            <ac:spMk id="7" creationId="{624B8DA6-34AE-E58F-7281-859AEA98F1B7}"/>
          </ac:spMkLst>
        </pc:spChg>
        <pc:picChg chg="del">
          <ac:chgData name="Vahid Farahmandian" userId="cd6732ace925dd6a" providerId="LiveId" clId="{F7D22A63-7202-474C-BA55-48998AED9F2C}" dt="2022-06-23T16:28:01.228" v="729" actId="478"/>
          <ac:picMkLst>
            <pc:docMk/>
            <pc:sldMk cId="232368749" sldId="317"/>
            <ac:picMk id="3" creationId="{70E00691-9D7F-AAC3-9727-24648D865E5C}"/>
          </ac:picMkLst>
        </pc:picChg>
        <pc:picChg chg="add mod">
          <ac:chgData name="Vahid Farahmandian" userId="cd6732ace925dd6a" providerId="LiveId" clId="{F7D22A63-7202-474C-BA55-48998AED9F2C}" dt="2022-06-23T16:33:36.909" v="1350" actId="14100"/>
          <ac:picMkLst>
            <pc:docMk/>
            <pc:sldMk cId="232368749" sldId="317"/>
            <ac:picMk id="8" creationId="{8B33049C-FB4E-4938-4572-4D715D4F27FF}"/>
          </ac:picMkLst>
        </pc:picChg>
      </pc:sldChg>
      <pc:sldChg chg="add del">
        <pc:chgData name="Vahid Farahmandian" userId="cd6732ace925dd6a" providerId="LiveId" clId="{F7D22A63-7202-474C-BA55-48998AED9F2C}" dt="2022-06-23T07:11:22.539" v="56" actId="47"/>
        <pc:sldMkLst>
          <pc:docMk/>
          <pc:sldMk cId="2569297139" sldId="317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3331304896" sldId="317"/>
        </pc:sldMkLst>
      </pc:sldChg>
      <pc:sldChg chg="modSp add mod">
        <pc:chgData name="Vahid Farahmandian" userId="cd6732ace925dd6a" providerId="LiveId" clId="{F7D22A63-7202-474C-BA55-48998AED9F2C}" dt="2022-06-23T17:23:14.927" v="1424" actId="14100"/>
        <pc:sldMkLst>
          <pc:docMk/>
          <pc:sldMk cId="1409513858" sldId="318"/>
        </pc:sldMkLst>
        <pc:spChg chg="mod">
          <ac:chgData name="Vahid Farahmandian" userId="cd6732ace925dd6a" providerId="LiveId" clId="{F7D22A63-7202-474C-BA55-48998AED9F2C}" dt="2022-06-23T17:23:14.927" v="1424" actId="14100"/>
          <ac:spMkLst>
            <pc:docMk/>
            <pc:sldMk cId="1409513858" sldId="318"/>
            <ac:spMk id="6" creationId="{7A92984D-ABC7-4A0F-8BA7-2D3E86FB124C}"/>
          </ac:spMkLst>
        </pc:spChg>
      </pc:sldChg>
      <pc:sldChg chg="add del">
        <pc:chgData name="Vahid Farahmandian" userId="cd6732ace925dd6a" providerId="LiveId" clId="{F7D22A63-7202-474C-BA55-48998AED9F2C}" dt="2022-06-23T07:11:21.028" v="55" actId="47"/>
        <pc:sldMkLst>
          <pc:docMk/>
          <pc:sldMk cId="2121800612" sldId="318"/>
        </pc:sldMkLst>
      </pc:sldChg>
      <pc:sldChg chg="modSp add del mod">
        <pc:chgData name="Vahid Farahmandian" userId="cd6732ace925dd6a" providerId="LiveId" clId="{F7D22A63-7202-474C-BA55-48998AED9F2C}" dt="2022-06-23T19:19:26.759" v="1808" actId="47"/>
        <pc:sldMkLst>
          <pc:docMk/>
          <pc:sldMk cId="68472062" sldId="319"/>
        </pc:sldMkLst>
        <pc:spChg chg="mod">
          <ac:chgData name="Vahid Farahmandian" userId="cd6732ace925dd6a" providerId="LiveId" clId="{F7D22A63-7202-474C-BA55-48998AED9F2C}" dt="2022-06-23T18:02:27.321" v="1522" actId="20577"/>
          <ac:spMkLst>
            <pc:docMk/>
            <pc:sldMk cId="68472062" sldId="319"/>
            <ac:spMk id="2" creationId="{00000000-0000-0000-0000-000000000000}"/>
          </ac:spMkLst>
        </pc:spChg>
      </pc:sldChg>
      <pc:sldChg chg="add del">
        <pc:chgData name="Vahid Farahmandian" userId="cd6732ace925dd6a" providerId="LiveId" clId="{F7D22A63-7202-474C-BA55-48998AED9F2C}" dt="2022-06-23T07:11:23.118" v="57" actId="47"/>
        <pc:sldMkLst>
          <pc:docMk/>
          <pc:sldMk cId="1074955449" sldId="319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4263984858" sldId="319"/>
        </pc:sldMkLst>
      </pc:sldChg>
      <pc:sldChg chg="add">
        <pc:chgData name="Vahid Farahmandian" userId="cd6732ace925dd6a" providerId="LiveId" clId="{F7D22A63-7202-474C-BA55-48998AED9F2C}" dt="2022-06-23T18:02:14.002" v="1492"/>
        <pc:sldMkLst>
          <pc:docMk/>
          <pc:sldMk cId="2326388458" sldId="320"/>
        </pc:sldMkLst>
      </pc:sldChg>
      <pc:sldChg chg="add del">
        <pc:chgData name="Vahid Farahmandian" userId="cd6732ace925dd6a" providerId="LiveId" clId="{F7D22A63-7202-474C-BA55-48998AED9F2C}" dt="2022-06-23T07:11:24.780" v="58" actId="47"/>
        <pc:sldMkLst>
          <pc:docMk/>
          <pc:sldMk cId="4160684613" sldId="320"/>
        </pc:sldMkLst>
      </pc:sldChg>
      <pc:sldChg chg="modSp add mod">
        <pc:chgData name="Vahid Farahmandian" userId="cd6732ace925dd6a" providerId="LiveId" clId="{F7D22A63-7202-474C-BA55-48998AED9F2C}" dt="2022-06-23T18:04:02.758" v="1546" actId="20577"/>
        <pc:sldMkLst>
          <pc:docMk/>
          <pc:sldMk cId="2583443671" sldId="321"/>
        </pc:sldMkLst>
        <pc:spChg chg="mod">
          <ac:chgData name="Vahid Farahmandian" userId="cd6732ace925dd6a" providerId="LiveId" clId="{F7D22A63-7202-474C-BA55-48998AED9F2C}" dt="2022-06-23T18:03:39.255" v="1535" actId="20577"/>
          <ac:spMkLst>
            <pc:docMk/>
            <pc:sldMk cId="2583443671" sldId="321"/>
            <ac:spMk id="3" creationId="{00000000-0000-0000-0000-000000000000}"/>
          </ac:spMkLst>
        </pc:spChg>
        <pc:spChg chg="mod">
          <ac:chgData name="Vahid Farahmandian" userId="cd6732ace925dd6a" providerId="LiveId" clId="{F7D22A63-7202-474C-BA55-48998AED9F2C}" dt="2022-06-23T18:04:02.758" v="1546" actId="20577"/>
          <ac:spMkLst>
            <pc:docMk/>
            <pc:sldMk cId="2583443671" sldId="321"/>
            <ac:spMk id="4" creationId="{607F1D7D-4492-4C35-A2D2-60DF53EB6C90}"/>
          </ac:spMkLst>
        </pc:spChg>
      </pc:sldChg>
      <pc:sldChg chg="modSp add del mod">
        <pc:chgData name="Vahid Farahmandian" userId="cd6732ace925dd6a" providerId="LiveId" clId="{F7D22A63-7202-474C-BA55-48998AED9F2C}" dt="2022-06-23T07:11:26" v="59" actId="47"/>
        <pc:sldMkLst>
          <pc:docMk/>
          <pc:sldMk cId="2878717066" sldId="321"/>
        </pc:sldMkLst>
        <pc:spChg chg="mod">
          <ac:chgData name="Vahid Farahmandian" userId="cd6732ace925dd6a" providerId="LiveId" clId="{F7D22A63-7202-474C-BA55-48998AED9F2C}" dt="2022-06-23T07:07:57.202" v="16" actId="27636"/>
          <ac:spMkLst>
            <pc:docMk/>
            <pc:sldMk cId="2878717066" sldId="321"/>
            <ac:spMk id="12" creationId="{2D146EFC-E398-48B6-8952-D143E0ABA831}"/>
          </ac:spMkLst>
        </pc:spChg>
      </pc:sldChg>
      <pc:sldChg chg="add del">
        <pc:chgData name="Vahid Farahmandian" userId="cd6732ace925dd6a" providerId="LiveId" clId="{F7D22A63-7202-474C-BA55-48998AED9F2C}" dt="2022-06-23T18:03:08.192" v="1524" actId="47"/>
        <pc:sldMkLst>
          <pc:docMk/>
          <pc:sldMk cId="1806317484" sldId="322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266301433" sldId="323"/>
        </pc:sldMkLst>
      </pc:sldChg>
      <pc:sldChg chg="modSp add mod">
        <pc:chgData name="Vahid Farahmandian" userId="cd6732ace925dd6a" providerId="LiveId" clId="{F7D22A63-7202-474C-BA55-48998AED9F2C}" dt="2022-06-23T18:02:14.118" v="1496" actId="27636"/>
        <pc:sldMkLst>
          <pc:docMk/>
          <pc:sldMk cId="3409084419" sldId="323"/>
        </pc:sldMkLst>
        <pc:spChg chg="mod">
          <ac:chgData name="Vahid Farahmandian" userId="cd6732ace925dd6a" providerId="LiveId" clId="{F7D22A63-7202-474C-BA55-48998AED9F2C}" dt="2022-06-23T18:02:14.118" v="1496" actId="27636"/>
          <ac:spMkLst>
            <pc:docMk/>
            <pc:sldMk cId="3409084419" sldId="323"/>
            <ac:spMk id="3" creationId="{00000000-0000-0000-0000-000000000000}"/>
          </ac:spMkLst>
        </pc:spChg>
      </pc:sldChg>
      <pc:sldChg chg="del">
        <pc:chgData name="Vahid Farahmandian" userId="cd6732ace925dd6a" providerId="LiveId" clId="{F7D22A63-7202-474C-BA55-48998AED9F2C}" dt="2022-06-23T07:07:55.882" v="6" actId="47"/>
        <pc:sldMkLst>
          <pc:docMk/>
          <pc:sldMk cId="216713951" sldId="324"/>
        </pc:sldMkLst>
      </pc:sldChg>
      <pc:sldChg chg="modSp add mod">
        <pc:chgData name="Vahid Farahmandian" userId="cd6732ace925dd6a" providerId="LiveId" clId="{F7D22A63-7202-474C-BA55-48998AED9F2C}" dt="2022-06-23T18:02:14.127" v="1497" actId="27636"/>
        <pc:sldMkLst>
          <pc:docMk/>
          <pc:sldMk cId="3913836723" sldId="324"/>
        </pc:sldMkLst>
        <pc:spChg chg="mod">
          <ac:chgData name="Vahid Farahmandian" userId="cd6732ace925dd6a" providerId="LiveId" clId="{F7D22A63-7202-474C-BA55-48998AED9F2C}" dt="2022-06-23T18:02:14.127" v="1497" actId="27636"/>
          <ac:spMkLst>
            <pc:docMk/>
            <pc:sldMk cId="3913836723" sldId="324"/>
            <ac:spMk id="3" creationId="{00000000-0000-0000-0000-000000000000}"/>
          </ac:spMkLst>
        </pc:spChg>
      </pc:sldChg>
      <pc:sldChg chg="add">
        <pc:chgData name="Vahid Farahmandian" userId="cd6732ace925dd6a" providerId="LiveId" clId="{F7D22A63-7202-474C-BA55-48998AED9F2C}" dt="2022-06-23T18:02:14.002" v="1492"/>
        <pc:sldMkLst>
          <pc:docMk/>
          <pc:sldMk cId="2280148616" sldId="325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3608021586" sldId="325"/>
        </pc:sldMkLst>
      </pc:sldChg>
      <pc:sldChg chg="add">
        <pc:chgData name="Vahid Farahmandian" userId="cd6732ace925dd6a" providerId="LiveId" clId="{F7D22A63-7202-474C-BA55-48998AED9F2C}" dt="2022-06-23T18:02:14.002" v="1492"/>
        <pc:sldMkLst>
          <pc:docMk/>
          <pc:sldMk cId="569204299" sldId="326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1576561326" sldId="326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58025345" sldId="327"/>
        </pc:sldMkLst>
      </pc:sldChg>
      <pc:sldChg chg="addSp delSp modSp add mod">
        <pc:chgData name="Vahid Farahmandian" userId="cd6732ace925dd6a" providerId="LiveId" clId="{F7D22A63-7202-474C-BA55-48998AED9F2C}" dt="2022-06-23T18:24:47.822" v="1623" actId="1076"/>
        <pc:sldMkLst>
          <pc:docMk/>
          <pc:sldMk cId="2432516228" sldId="327"/>
        </pc:sldMkLst>
        <pc:spChg chg="mod">
          <ac:chgData name="Vahid Farahmandian" userId="cd6732ace925dd6a" providerId="LiveId" clId="{F7D22A63-7202-474C-BA55-48998AED9F2C}" dt="2022-06-23T18:10:02.818" v="1578" actId="20577"/>
          <ac:spMkLst>
            <pc:docMk/>
            <pc:sldMk cId="2432516228" sldId="327"/>
            <ac:spMk id="2" creationId="{00000000-0000-0000-0000-000000000000}"/>
          </ac:spMkLst>
        </pc:spChg>
        <pc:spChg chg="mod">
          <ac:chgData name="Vahid Farahmandian" userId="cd6732ace925dd6a" providerId="LiveId" clId="{F7D22A63-7202-474C-BA55-48998AED9F2C}" dt="2022-06-23T18:24:46.173" v="1622" actId="20577"/>
          <ac:spMkLst>
            <pc:docMk/>
            <pc:sldMk cId="2432516228" sldId="327"/>
            <ac:spMk id="3" creationId="{00000000-0000-0000-0000-000000000000}"/>
          </ac:spMkLst>
        </pc:spChg>
        <pc:picChg chg="add mod">
          <ac:chgData name="Vahid Farahmandian" userId="cd6732ace925dd6a" providerId="LiveId" clId="{F7D22A63-7202-474C-BA55-48998AED9F2C}" dt="2022-06-23T18:24:47.822" v="1623" actId="1076"/>
          <ac:picMkLst>
            <pc:docMk/>
            <pc:sldMk cId="2432516228" sldId="327"/>
            <ac:picMk id="4" creationId="{C698740C-B7A4-DEE6-DAEA-222ADDD0D0F2}"/>
          </ac:picMkLst>
        </pc:picChg>
        <pc:picChg chg="del">
          <ac:chgData name="Vahid Farahmandian" userId="cd6732ace925dd6a" providerId="LiveId" clId="{F7D22A63-7202-474C-BA55-48998AED9F2C}" dt="2022-06-23T18:10:05.458" v="1580" actId="478"/>
          <ac:picMkLst>
            <pc:docMk/>
            <pc:sldMk cId="2432516228" sldId="327"/>
            <ac:picMk id="5" creationId="{9FC324C4-4DEB-440E-9561-F68C58637BD3}"/>
          </ac:picMkLst>
        </pc:picChg>
        <pc:picChg chg="del">
          <ac:chgData name="Vahid Farahmandian" userId="cd6732ace925dd6a" providerId="LiveId" clId="{F7D22A63-7202-474C-BA55-48998AED9F2C}" dt="2022-06-23T18:10:05.034" v="1579" actId="478"/>
          <ac:picMkLst>
            <pc:docMk/>
            <pc:sldMk cId="2432516228" sldId="327"/>
            <ac:picMk id="7" creationId="{7AD66BEE-F544-4F02-B6B9-E7A68FE56C28}"/>
          </ac:picMkLst>
        </pc:picChg>
      </pc:sldChg>
      <pc:sldChg chg="add del">
        <pc:chgData name="Vahid Farahmandian" userId="cd6732ace925dd6a" providerId="LiveId" clId="{F7D22A63-7202-474C-BA55-48998AED9F2C}" dt="2022-06-23T18:07:29.438" v="1553" actId="47"/>
        <pc:sldMkLst>
          <pc:docMk/>
          <pc:sldMk cId="2916981697" sldId="327"/>
        </pc:sldMkLst>
      </pc:sldChg>
      <pc:sldChg chg="delSp modSp add mod">
        <pc:chgData name="Vahid Farahmandian" userId="cd6732ace925dd6a" providerId="LiveId" clId="{F7D22A63-7202-474C-BA55-48998AED9F2C}" dt="2022-06-23T18:28:34.294" v="1678" actId="27636"/>
        <pc:sldMkLst>
          <pc:docMk/>
          <pc:sldMk cId="1603849018" sldId="328"/>
        </pc:sldMkLst>
        <pc:spChg chg="mod">
          <ac:chgData name="Vahid Farahmandian" userId="cd6732ace925dd6a" providerId="LiveId" clId="{F7D22A63-7202-474C-BA55-48998AED9F2C}" dt="2022-06-23T18:28:34.294" v="1678" actId="27636"/>
          <ac:spMkLst>
            <pc:docMk/>
            <pc:sldMk cId="1603849018" sldId="328"/>
            <ac:spMk id="3" creationId="{00000000-0000-0000-0000-000000000000}"/>
          </ac:spMkLst>
        </pc:spChg>
        <pc:picChg chg="del">
          <ac:chgData name="Vahid Farahmandian" userId="cd6732ace925dd6a" providerId="LiveId" clId="{F7D22A63-7202-474C-BA55-48998AED9F2C}" dt="2022-06-23T18:26:12.195" v="1625" actId="478"/>
          <ac:picMkLst>
            <pc:docMk/>
            <pc:sldMk cId="1603849018" sldId="328"/>
            <ac:picMk id="4" creationId="{C698740C-B7A4-DEE6-DAEA-222ADDD0D0F2}"/>
          </ac:picMkLst>
        </pc:picChg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736899375" sldId="328"/>
        </pc:sldMkLst>
      </pc:sldChg>
      <pc:sldChg chg="modSp add mod">
        <pc:chgData name="Vahid Farahmandian" userId="cd6732ace925dd6a" providerId="LiveId" clId="{F7D22A63-7202-474C-BA55-48998AED9F2C}" dt="2022-06-23T19:08:27.642" v="1806" actId="403"/>
        <pc:sldMkLst>
          <pc:docMk/>
          <pc:sldMk cId="747405528" sldId="329"/>
        </pc:sldMkLst>
        <pc:spChg chg="mod">
          <ac:chgData name="Vahid Farahmandian" userId="cd6732ace925dd6a" providerId="LiveId" clId="{F7D22A63-7202-474C-BA55-48998AED9F2C}" dt="2022-06-23T18:54:16.950" v="1694" actId="20577"/>
          <ac:spMkLst>
            <pc:docMk/>
            <pc:sldMk cId="747405528" sldId="329"/>
            <ac:spMk id="2" creationId="{00000000-0000-0000-0000-000000000000}"/>
          </ac:spMkLst>
        </pc:spChg>
        <pc:spChg chg="mod">
          <ac:chgData name="Vahid Farahmandian" userId="cd6732ace925dd6a" providerId="LiveId" clId="{F7D22A63-7202-474C-BA55-48998AED9F2C}" dt="2022-06-23T19:08:27.642" v="1806" actId="403"/>
          <ac:spMkLst>
            <pc:docMk/>
            <pc:sldMk cId="747405528" sldId="329"/>
            <ac:spMk id="3" creationId="{00000000-0000-0000-0000-000000000000}"/>
          </ac:spMkLst>
        </pc:spChg>
      </pc:sldChg>
      <pc:sldChg chg="modSp add mod">
        <pc:chgData name="Vahid Farahmandian" userId="cd6732ace925dd6a" providerId="LiveId" clId="{F7D22A63-7202-474C-BA55-48998AED9F2C}" dt="2022-06-24T08:01:08.146" v="2454" actId="15"/>
        <pc:sldMkLst>
          <pc:docMk/>
          <pc:sldMk cId="689981647" sldId="330"/>
        </pc:sldMkLst>
        <pc:spChg chg="mod">
          <ac:chgData name="Vahid Farahmandian" userId="cd6732ace925dd6a" providerId="LiveId" clId="{F7D22A63-7202-474C-BA55-48998AED9F2C}" dt="2022-06-24T08:01:08.146" v="2454" actId="15"/>
          <ac:spMkLst>
            <pc:docMk/>
            <pc:sldMk cId="689981647" sldId="330"/>
            <ac:spMk id="3" creationId="{00000000-0000-0000-0000-000000000000}"/>
          </ac:spMkLst>
        </pc:spChg>
      </pc:sldChg>
      <pc:sldChg chg="addSp delSp modSp add mod">
        <pc:chgData name="Vahid Farahmandian" userId="cd6732ace925dd6a" providerId="LiveId" clId="{F7D22A63-7202-474C-BA55-48998AED9F2C}" dt="2022-06-23T19:19:44.897" v="1813" actId="1076"/>
        <pc:sldMkLst>
          <pc:docMk/>
          <pc:sldMk cId="1456700478" sldId="331"/>
        </pc:sldMkLst>
        <pc:picChg chg="del">
          <ac:chgData name="Vahid Farahmandian" userId="cd6732ace925dd6a" providerId="LiveId" clId="{F7D22A63-7202-474C-BA55-48998AED9F2C}" dt="2022-06-23T19:19:38.125" v="1810" actId="478"/>
          <ac:picMkLst>
            <pc:docMk/>
            <pc:sldMk cId="1456700478" sldId="331"/>
            <ac:picMk id="2" creationId="{4AC263F6-448D-F4D1-A183-B0A7471D1A22}"/>
          </ac:picMkLst>
        </pc:picChg>
        <pc:picChg chg="add mod">
          <ac:chgData name="Vahid Farahmandian" userId="cd6732ace925dd6a" providerId="LiveId" clId="{F7D22A63-7202-474C-BA55-48998AED9F2C}" dt="2022-06-23T19:19:44.897" v="1813" actId="1076"/>
          <ac:picMkLst>
            <pc:docMk/>
            <pc:sldMk cId="1456700478" sldId="331"/>
            <ac:picMk id="3" creationId="{15BA3B15-9523-9719-69DD-E11D5DACCEB9}"/>
          </ac:picMkLst>
        </pc:picChg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768015832" sldId="332"/>
        </pc:sldMkLst>
      </pc:sldChg>
      <pc:sldChg chg="addSp delSp modSp add mod ord">
        <pc:chgData name="Vahid Farahmandian" userId="cd6732ace925dd6a" providerId="LiveId" clId="{F7D22A63-7202-474C-BA55-48998AED9F2C}" dt="2022-06-23T19:20:33.642" v="1826" actId="1038"/>
        <pc:sldMkLst>
          <pc:docMk/>
          <pc:sldMk cId="2695962025" sldId="332"/>
        </pc:sldMkLst>
        <pc:picChg chg="add mod">
          <ac:chgData name="Vahid Farahmandian" userId="cd6732ace925dd6a" providerId="LiveId" clId="{F7D22A63-7202-474C-BA55-48998AED9F2C}" dt="2022-06-23T19:20:33.642" v="1826" actId="1038"/>
          <ac:picMkLst>
            <pc:docMk/>
            <pc:sldMk cId="2695962025" sldId="332"/>
            <ac:picMk id="2" creationId="{4E2D171E-8090-262B-AB71-DD93D2BFA09A}"/>
          </ac:picMkLst>
        </pc:picChg>
        <pc:picChg chg="del">
          <ac:chgData name="Vahid Farahmandian" userId="cd6732ace925dd6a" providerId="LiveId" clId="{F7D22A63-7202-474C-BA55-48998AED9F2C}" dt="2022-06-23T19:20:26.965" v="1817" actId="478"/>
          <ac:picMkLst>
            <pc:docMk/>
            <pc:sldMk cId="2695962025" sldId="332"/>
            <ac:picMk id="3" creationId="{15BA3B15-9523-9719-69DD-E11D5DACCEB9}"/>
          </ac:picMkLst>
        </pc:picChg>
      </pc:sldChg>
      <pc:sldChg chg="addSp delSp modSp add mod">
        <pc:chgData name="Vahid Farahmandian" userId="cd6732ace925dd6a" providerId="LiveId" clId="{F7D22A63-7202-474C-BA55-48998AED9F2C}" dt="2022-06-23T19:22:34.710" v="1830" actId="1076"/>
        <pc:sldMkLst>
          <pc:docMk/>
          <pc:sldMk cId="1393343603" sldId="333"/>
        </pc:sldMkLst>
        <pc:picChg chg="del">
          <ac:chgData name="Vahid Farahmandian" userId="cd6732ace925dd6a" providerId="LiveId" clId="{F7D22A63-7202-474C-BA55-48998AED9F2C}" dt="2022-06-23T19:22:32.053" v="1828" actId="478"/>
          <ac:picMkLst>
            <pc:docMk/>
            <pc:sldMk cId="1393343603" sldId="333"/>
            <ac:picMk id="2" creationId="{4E2D171E-8090-262B-AB71-DD93D2BFA09A}"/>
          </ac:picMkLst>
        </pc:picChg>
        <pc:picChg chg="add mod">
          <ac:chgData name="Vahid Farahmandian" userId="cd6732ace925dd6a" providerId="LiveId" clId="{F7D22A63-7202-474C-BA55-48998AED9F2C}" dt="2022-06-23T19:22:34.710" v="1830" actId="1076"/>
          <ac:picMkLst>
            <pc:docMk/>
            <pc:sldMk cId="1393343603" sldId="333"/>
            <ac:picMk id="3" creationId="{0F6CCD4B-E5AF-306C-12F2-0D70B2A207D0}"/>
          </ac:picMkLst>
        </pc:picChg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3704495512" sldId="333"/>
        </pc:sldMkLst>
      </pc:sldChg>
      <pc:sldChg chg="modSp add mod">
        <pc:chgData name="Vahid Farahmandian" userId="cd6732ace925dd6a" providerId="LiveId" clId="{F7D22A63-7202-474C-BA55-48998AED9F2C}" dt="2022-06-23T19:29:13.312" v="1889" actId="20577"/>
        <pc:sldMkLst>
          <pc:docMk/>
          <pc:sldMk cId="2866494771" sldId="334"/>
        </pc:sldMkLst>
        <pc:spChg chg="mod">
          <ac:chgData name="Vahid Farahmandian" userId="cd6732ace925dd6a" providerId="LiveId" clId="{F7D22A63-7202-474C-BA55-48998AED9F2C}" dt="2022-06-23T19:23:51.515" v="1869" actId="20577"/>
          <ac:spMkLst>
            <pc:docMk/>
            <pc:sldMk cId="2866494771" sldId="334"/>
            <ac:spMk id="2" creationId="{00000000-0000-0000-0000-000000000000}"/>
          </ac:spMkLst>
        </pc:spChg>
        <pc:spChg chg="mod">
          <ac:chgData name="Vahid Farahmandian" userId="cd6732ace925dd6a" providerId="LiveId" clId="{F7D22A63-7202-474C-BA55-48998AED9F2C}" dt="2022-06-23T19:29:13.312" v="1889" actId="20577"/>
          <ac:spMkLst>
            <pc:docMk/>
            <pc:sldMk cId="2866494771" sldId="334"/>
            <ac:spMk id="3" creationId="{00000000-0000-0000-0000-000000000000}"/>
          </ac:spMkLst>
        </pc:spChg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200378978" sldId="335"/>
        </pc:sldMkLst>
      </pc:sldChg>
      <pc:sldChg chg="modSp add mod">
        <pc:chgData name="Vahid Farahmandian" userId="cd6732ace925dd6a" providerId="LiveId" clId="{F7D22A63-7202-474C-BA55-48998AED9F2C}" dt="2022-06-23T19:39:10.508" v="1935" actId="15"/>
        <pc:sldMkLst>
          <pc:docMk/>
          <pc:sldMk cId="3989284614" sldId="335"/>
        </pc:sldMkLst>
        <pc:spChg chg="mod">
          <ac:chgData name="Vahid Farahmandian" userId="cd6732ace925dd6a" providerId="LiveId" clId="{F7D22A63-7202-474C-BA55-48998AED9F2C}" dt="2022-06-23T19:38:57.840" v="1931" actId="20577"/>
          <ac:spMkLst>
            <pc:docMk/>
            <pc:sldMk cId="3989284614" sldId="335"/>
            <ac:spMk id="2" creationId="{00000000-0000-0000-0000-000000000000}"/>
          </ac:spMkLst>
        </pc:spChg>
        <pc:spChg chg="mod">
          <ac:chgData name="Vahid Farahmandian" userId="cd6732ace925dd6a" providerId="LiveId" clId="{F7D22A63-7202-474C-BA55-48998AED9F2C}" dt="2022-06-23T19:39:10.508" v="1935" actId="15"/>
          <ac:spMkLst>
            <pc:docMk/>
            <pc:sldMk cId="3989284614" sldId="335"/>
            <ac:spMk id="3" creationId="{00000000-0000-0000-0000-000000000000}"/>
          </ac:spMkLst>
        </pc:spChg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976113967" sldId="336"/>
        </pc:sldMkLst>
      </pc:sldChg>
      <pc:sldChg chg="addSp delSp modSp add mod">
        <pc:chgData name="Vahid Farahmandian" userId="cd6732ace925dd6a" providerId="LiveId" clId="{F7D22A63-7202-474C-BA55-48998AED9F2C}" dt="2022-06-23T21:18:20.795" v="2450" actId="114"/>
        <pc:sldMkLst>
          <pc:docMk/>
          <pc:sldMk cId="2102720268" sldId="336"/>
        </pc:sldMkLst>
        <pc:spChg chg="mod">
          <ac:chgData name="Vahid Farahmandian" userId="cd6732ace925dd6a" providerId="LiveId" clId="{F7D22A63-7202-474C-BA55-48998AED9F2C}" dt="2022-06-23T19:40:35.104" v="1965" actId="20577"/>
          <ac:spMkLst>
            <pc:docMk/>
            <pc:sldMk cId="2102720268" sldId="336"/>
            <ac:spMk id="2" creationId="{00000000-0000-0000-0000-000000000000}"/>
          </ac:spMkLst>
        </pc:spChg>
        <pc:spChg chg="del">
          <ac:chgData name="Vahid Farahmandian" userId="cd6732ace925dd6a" providerId="LiveId" clId="{F7D22A63-7202-474C-BA55-48998AED9F2C}" dt="2022-06-23T20:04:28.938" v="1966" actId="478"/>
          <ac:spMkLst>
            <pc:docMk/>
            <pc:sldMk cId="2102720268" sldId="336"/>
            <ac:spMk id="3" creationId="{00000000-0000-0000-0000-000000000000}"/>
          </ac:spMkLst>
        </pc:spChg>
        <pc:spChg chg="add del mod">
          <ac:chgData name="Vahid Farahmandian" userId="cd6732ace925dd6a" providerId="LiveId" clId="{F7D22A63-7202-474C-BA55-48998AED9F2C}" dt="2022-06-23T20:10:18.151" v="2119" actId="478"/>
          <ac:spMkLst>
            <pc:docMk/>
            <pc:sldMk cId="2102720268" sldId="336"/>
            <ac:spMk id="5" creationId="{4F537E52-82E9-89F3-96C6-D78C18D455A5}"/>
          </ac:spMkLst>
        </pc:spChg>
        <pc:spChg chg="add del mod">
          <ac:chgData name="Vahid Farahmandian" userId="cd6732ace925dd6a" providerId="LiveId" clId="{F7D22A63-7202-474C-BA55-48998AED9F2C}" dt="2022-06-23T20:08:23.028" v="2014" actId="478"/>
          <ac:spMkLst>
            <pc:docMk/>
            <pc:sldMk cId="2102720268" sldId="336"/>
            <ac:spMk id="8" creationId="{9C9A21EC-45C9-E872-14BC-3D2804FDE4DC}"/>
          </ac:spMkLst>
        </pc:spChg>
        <pc:spChg chg="add mod">
          <ac:chgData name="Vahid Farahmandian" userId="cd6732ace925dd6a" providerId="LiveId" clId="{F7D22A63-7202-474C-BA55-48998AED9F2C}" dt="2022-06-23T21:18:20.795" v="2450" actId="114"/>
          <ac:spMkLst>
            <pc:docMk/>
            <pc:sldMk cId="2102720268" sldId="336"/>
            <ac:spMk id="9" creationId="{151EE3B1-8BD0-321B-516D-DE613786EF15}"/>
          </ac:spMkLst>
        </pc:spChg>
        <pc:spChg chg="add del mod">
          <ac:chgData name="Vahid Farahmandian" userId="cd6732ace925dd6a" providerId="LiveId" clId="{F7D22A63-7202-474C-BA55-48998AED9F2C}" dt="2022-06-23T20:10:21.490" v="2120" actId="478"/>
          <ac:spMkLst>
            <pc:docMk/>
            <pc:sldMk cId="2102720268" sldId="336"/>
            <ac:spMk id="11" creationId="{13839386-529D-2B1E-D029-013A885C38B2}"/>
          </ac:spMkLst>
        </pc:spChg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267537988" sldId="343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068770009" sldId="344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575671231" sldId="345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589983364" sldId="346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4219889524" sldId="348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3457654491" sldId="349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1550002149" sldId="350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868203731" sldId="351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1486090251" sldId="352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4130250937" sldId="356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3507400308" sldId="357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816246977" sldId="358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1272384853" sldId="359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477512464" sldId="361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446567845" sldId="362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20812696" sldId="363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859926422" sldId="381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3287428981" sldId="382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1762920116" sldId="383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261314613" sldId="384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499805560" sldId="385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039546515" sldId="386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08858414" sldId="387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736209237" sldId="388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3613800119" sldId="389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1734491395" sldId="390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328177128" sldId="392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734307784" sldId="393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735806539" sldId="394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4267367002" sldId="395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916365560" sldId="396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405678863" sldId="397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1992349268" sldId="398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357182897" sldId="399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3934472286" sldId="400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718294358" sldId="401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3875069882" sldId="402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3515412076" sldId="403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534786246" sldId="404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749013862" sldId="405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1449035728" sldId="406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887842737" sldId="407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991600146" sldId="408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604368380" sldId="409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146512684" sldId="410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665402511" sldId="411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3542624133" sldId="412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1390714" sldId="413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126091661" sldId="414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1383598166" sldId="415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462855110" sldId="416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2532059514" sldId="417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634434526" sldId="418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3860145305" sldId="434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3038430538" sldId="435"/>
        </pc:sldMkLst>
      </pc:sldChg>
      <pc:sldChg chg="del">
        <pc:chgData name="Vahid Farahmandian" userId="cd6732ace925dd6a" providerId="LiveId" clId="{F7D22A63-7202-474C-BA55-48998AED9F2C}" dt="2022-06-23T07:05:37.063" v="5" actId="47"/>
        <pc:sldMkLst>
          <pc:docMk/>
          <pc:sldMk cId="1829101616" sldId="43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Per-Day Effort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Per-Day Effort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E49-413D-AD41-45CC53B44C9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49-413D-AD41-45CC53B44C96}"/>
              </c:ext>
            </c:extLst>
          </c:dPt>
          <c:cat>
            <c:strRef>
              <c:f>Sheet1!$A$2:$A$3</c:f>
              <c:strCache>
                <c:ptCount val="2"/>
                <c:pt idx="0">
                  <c:v>Manually</c:v>
                </c:pt>
                <c:pt idx="1">
                  <c:v>Using Tools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E-4346-9BEE-C5B3E4C89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100"/>
        <c:axId val="2136034703"/>
        <c:axId val="2136035535"/>
      </c:barChart>
      <c:catAx>
        <c:axId val="21360347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035535"/>
        <c:crosses val="autoZero"/>
        <c:auto val="1"/>
        <c:lblAlgn val="ctr"/>
        <c:lblOffset val="100"/>
        <c:noMultiLvlLbl val="0"/>
      </c:catAx>
      <c:valAx>
        <c:axId val="213603553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0347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Per-Day Cost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14C-4E6A-BA75-F9803886E75B}"/>
              </c:ext>
            </c:extLst>
          </c:dPt>
          <c:cat>
            <c:strRef>
              <c:f>Sheet1!$A$2:$A$3</c:f>
              <c:strCache>
                <c:ptCount val="2"/>
                <c:pt idx="0">
                  <c:v>Manually</c:v>
                </c:pt>
                <c:pt idx="1">
                  <c:v>Using Tools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</c:v>
                </c:pt>
                <c:pt idx="1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E4-4460-A964-D0FAFD3D2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6034703"/>
        <c:axId val="2136035535"/>
      </c:barChart>
      <c:catAx>
        <c:axId val="21360347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035535"/>
        <c:crosses val="autoZero"/>
        <c:auto val="1"/>
        <c:lblAlgn val="ctr"/>
        <c:lblOffset val="100"/>
        <c:noMultiLvlLbl val="0"/>
      </c:catAx>
      <c:valAx>
        <c:axId val="213603553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0347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Annual 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5D9-4AD9-8E75-DCCEFD810843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D9-4AD9-8E75-DCCEFD810843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Manually</c:v>
                </c:pt>
                <c:pt idx="1">
                  <c:v>Using Tools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37500</c:v>
                </c:pt>
                <c:pt idx="1">
                  <c:v>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78-4E0F-90F2-A9ECFAE38CA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136034703"/>
        <c:axId val="2136035535"/>
      </c:barChart>
      <c:catAx>
        <c:axId val="21360347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035535"/>
        <c:crosses val="autoZero"/>
        <c:auto val="1"/>
        <c:lblAlgn val="ctr"/>
        <c:lblOffset val="100"/>
        <c:noMultiLvlLbl val="0"/>
      </c:catAx>
      <c:valAx>
        <c:axId val="213603553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0347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717FA-9FF7-43C9-A76A-40EDD1E6900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AAE4E-EF3F-49DA-B6E7-04904C3E7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21/05/1444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3693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21/05/1444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6407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0755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11522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92691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21/05/1444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7945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21/05/1444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88555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36C169-70BF-412B-BAB2-4313ADDFA40A}" type="datetimeFigureOut">
              <a:rPr lang="fa-IR" smtClean="0"/>
              <a:t>21/05/1444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16720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36C169-70BF-412B-BAB2-4313ADDFA40A}" type="datetimeFigureOut">
              <a:rPr lang="fa-IR" smtClean="0"/>
              <a:t>21/05/1444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69534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3727" y="1607216"/>
            <a:ext cx="5930419" cy="899968"/>
          </a:xfrm>
          <a:noFill/>
        </p:spPr>
        <p:txBody>
          <a:bodyPr lIns="0" tIns="0" rIns="0" bIns="0" anchor="t" anchorCtr="0"/>
          <a:lstStyle>
            <a:lvl1pPr algn="ctr">
              <a:lnSpc>
                <a:spcPct val="100000"/>
              </a:lnSpc>
              <a:spcAft>
                <a:spcPts val="1274"/>
              </a:spcAft>
              <a:defRPr sz="4705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2C408A-6637-49C9-8EC4-5E39F69F0D74}"/>
              </a:ext>
            </a:extLst>
          </p:cNvPr>
          <p:cNvGrpSpPr/>
          <p:nvPr userDrawn="1"/>
        </p:nvGrpSpPr>
        <p:grpSpPr>
          <a:xfrm>
            <a:off x="3177805" y="2815069"/>
            <a:ext cx="5836389" cy="2921128"/>
            <a:chOff x="3754570" y="2514540"/>
            <a:chExt cx="6075241" cy="3040242"/>
          </a:xfrm>
          <a:solidFill>
            <a:srgbClr val="FFFFFF"/>
          </a:solidFill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957D037-EE42-4860-A707-1BA65C7970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5870490" y="5145358"/>
              <a:ext cx="925785" cy="409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7DA117-5C50-493B-926A-C47F862CE7D6}"/>
                </a:ext>
              </a:extLst>
            </p:cNvPr>
            <p:cNvGrpSpPr/>
            <p:nvPr/>
          </p:nvGrpSpPr>
          <p:grpSpPr bwMode="black">
            <a:xfrm>
              <a:off x="9131450" y="4712441"/>
              <a:ext cx="698358" cy="169153"/>
              <a:chOff x="2321681" y="5571144"/>
              <a:chExt cx="701013" cy="175680"/>
            </a:xfrm>
            <a:grpFill/>
            <a:effectLst/>
          </p:grpSpPr>
          <p:sp>
            <p:nvSpPr>
              <p:cNvPr id="251" name="Freeform 23">
                <a:extLst>
                  <a:ext uri="{FF2B5EF4-FFF2-40B4-BE49-F238E27FC236}">
                    <a16:creationId xmlns:a16="http://schemas.microsoft.com/office/drawing/2014/main" id="{7009D529-B177-40A8-9035-B7A047D5860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321681" y="5578649"/>
                <a:ext cx="136791" cy="168175"/>
              </a:xfrm>
              <a:custGeom>
                <a:avLst/>
                <a:gdLst/>
                <a:ahLst/>
                <a:cxnLst>
                  <a:cxn ang="0">
                    <a:pos x="138" y="204"/>
                  </a:cxn>
                  <a:cxn ang="0">
                    <a:pos x="100" y="209"/>
                  </a:cxn>
                  <a:cxn ang="0">
                    <a:pos x="60" y="202"/>
                  </a:cxn>
                  <a:cxn ang="0">
                    <a:pos x="28" y="182"/>
                  </a:cxn>
                  <a:cxn ang="0">
                    <a:pos x="7" y="150"/>
                  </a:cxn>
                  <a:cxn ang="0">
                    <a:pos x="0" y="107"/>
                  </a:cxn>
                  <a:cxn ang="0">
                    <a:pos x="3" y="77"/>
                  </a:cxn>
                  <a:cxn ang="0">
                    <a:pos x="14" y="51"/>
                  </a:cxn>
                  <a:cxn ang="0">
                    <a:pos x="31" y="30"/>
                  </a:cxn>
                  <a:cxn ang="0">
                    <a:pos x="52" y="14"/>
                  </a:cxn>
                  <a:cxn ang="0">
                    <a:pos x="78" y="4"/>
                  </a:cxn>
                  <a:cxn ang="0">
                    <a:pos x="108" y="0"/>
                  </a:cxn>
                  <a:cxn ang="0">
                    <a:pos x="126" y="1"/>
                  </a:cxn>
                  <a:cxn ang="0">
                    <a:pos x="142" y="4"/>
                  </a:cxn>
                  <a:cxn ang="0">
                    <a:pos x="155" y="7"/>
                  </a:cxn>
                  <a:cxn ang="0">
                    <a:pos x="164" y="11"/>
                  </a:cxn>
                  <a:cxn ang="0">
                    <a:pos x="164" y="45"/>
                  </a:cxn>
                  <a:cxn ang="0">
                    <a:pos x="153" y="39"/>
                  </a:cxn>
                  <a:cxn ang="0">
                    <a:pos x="139" y="34"/>
                  </a:cxn>
                  <a:cxn ang="0">
                    <a:pos x="123" y="31"/>
                  </a:cxn>
                  <a:cxn ang="0">
                    <a:pos x="106" y="29"/>
                  </a:cxn>
                  <a:cxn ang="0">
                    <a:pos x="78" y="35"/>
                  </a:cxn>
                  <a:cxn ang="0">
                    <a:pos x="56" y="50"/>
                  </a:cxn>
                  <a:cxn ang="0">
                    <a:pos x="41" y="73"/>
                  </a:cxn>
                  <a:cxn ang="0">
                    <a:pos x="35" y="105"/>
                  </a:cxn>
                  <a:cxn ang="0">
                    <a:pos x="40" y="138"/>
                  </a:cxn>
                  <a:cxn ang="0">
                    <a:pos x="55" y="161"/>
                  </a:cxn>
                  <a:cxn ang="0">
                    <a:pos x="76" y="175"/>
                  </a:cxn>
                  <a:cxn ang="0">
                    <a:pos x="103" y="180"/>
                  </a:cxn>
                  <a:cxn ang="0">
                    <a:pos x="121" y="178"/>
                  </a:cxn>
                  <a:cxn ang="0">
                    <a:pos x="137" y="172"/>
                  </a:cxn>
                  <a:cxn ang="0">
                    <a:pos x="137" y="124"/>
                  </a:cxn>
                  <a:cxn ang="0">
                    <a:pos x="95" y="124"/>
                  </a:cxn>
                  <a:cxn ang="0">
                    <a:pos x="95" y="96"/>
                  </a:cxn>
                  <a:cxn ang="0">
                    <a:pos x="170" y="96"/>
                  </a:cxn>
                  <a:cxn ang="0">
                    <a:pos x="170" y="191"/>
                  </a:cxn>
                  <a:cxn ang="0">
                    <a:pos x="138" y="204"/>
                  </a:cxn>
                </a:cxnLst>
                <a:rect l="0" t="0" r="r" b="b"/>
                <a:pathLst>
                  <a:path w="170" h="209">
                    <a:moveTo>
                      <a:pt x="138" y="204"/>
                    </a:moveTo>
                    <a:cubicBezTo>
                      <a:pt x="126" y="207"/>
                      <a:pt x="113" y="209"/>
                      <a:pt x="100" y="209"/>
                    </a:cubicBezTo>
                    <a:cubicBezTo>
                      <a:pt x="85" y="209"/>
                      <a:pt x="72" y="206"/>
                      <a:pt x="60" y="202"/>
                    </a:cubicBezTo>
                    <a:cubicBezTo>
                      <a:pt x="47" y="197"/>
                      <a:pt x="37" y="190"/>
                      <a:pt x="28" y="182"/>
                    </a:cubicBezTo>
                    <a:cubicBezTo>
                      <a:pt x="19" y="173"/>
                      <a:pt x="12" y="162"/>
                      <a:pt x="7" y="150"/>
                    </a:cubicBezTo>
                    <a:cubicBezTo>
                      <a:pt x="2" y="137"/>
                      <a:pt x="0" y="123"/>
                      <a:pt x="0" y="107"/>
                    </a:cubicBezTo>
                    <a:cubicBezTo>
                      <a:pt x="0" y="97"/>
                      <a:pt x="1" y="87"/>
                      <a:pt x="3" y="77"/>
                    </a:cubicBezTo>
                    <a:cubicBezTo>
                      <a:pt x="6" y="68"/>
                      <a:pt x="9" y="59"/>
                      <a:pt x="14" y="51"/>
                    </a:cubicBezTo>
                    <a:cubicBezTo>
                      <a:pt x="19" y="43"/>
                      <a:pt x="24" y="36"/>
                      <a:pt x="31" y="30"/>
                    </a:cubicBezTo>
                    <a:cubicBezTo>
                      <a:pt x="37" y="23"/>
                      <a:pt x="44" y="18"/>
                      <a:pt x="52" y="14"/>
                    </a:cubicBezTo>
                    <a:cubicBezTo>
                      <a:pt x="60" y="9"/>
                      <a:pt x="69" y="6"/>
                      <a:pt x="78" y="4"/>
                    </a:cubicBezTo>
                    <a:cubicBezTo>
                      <a:pt x="88" y="2"/>
                      <a:pt x="97" y="0"/>
                      <a:pt x="108" y="0"/>
                    </a:cubicBezTo>
                    <a:cubicBezTo>
                      <a:pt x="114" y="0"/>
                      <a:pt x="120" y="1"/>
                      <a:pt x="126" y="1"/>
                    </a:cubicBezTo>
                    <a:cubicBezTo>
                      <a:pt x="132" y="2"/>
                      <a:pt x="137" y="3"/>
                      <a:pt x="142" y="4"/>
                    </a:cubicBezTo>
                    <a:cubicBezTo>
                      <a:pt x="147" y="5"/>
                      <a:pt x="151" y="6"/>
                      <a:pt x="155" y="7"/>
                    </a:cubicBezTo>
                    <a:cubicBezTo>
                      <a:pt x="159" y="8"/>
                      <a:pt x="162" y="9"/>
                      <a:pt x="164" y="11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61" y="43"/>
                      <a:pt x="157" y="41"/>
                      <a:pt x="153" y="39"/>
                    </a:cubicBezTo>
                    <a:cubicBezTo>
                      <a:pt x="149" y="37"/>
                      <a:pt x="144" y="35"/>
                      <a:pt x="139" y="34"/>
                    </a:cubicBezTo>
                    <a:cubicBezTo>
                      <a:pt x="134" y="33"/>
                      <a:pt x="129" y="31"/>
                      <a:pt x="123" y="31"/>
                    </a:cubicBezTo>
                    <a:cubicBezTo>
                      <a:pt x="118" y="30"/>
                      <a:pt x="112" y="29"/>
                      <a:pt x="106" y="29"/>
                    </a:cubicBezTo>
                    <a:cubicBezTo>
                      <a:pt x="96" y="29"/>
                      <a:pt x="87" y="31"/>
                      <a:pt x="78" y="35"/>
                    </a:cubicBezTo>
                    <a:cubicBezTo>
                      <a:pt x="70" y="38"/>
                      <a:pt x="62" y="43"/>
                      <a:pt x="56" y="50"/>
                    </a:cubicBezTo>
                    <a:cubicBezTo>
                      <a:pt x="49" y="56"/>
                      <a:pt x="44" y="64"/>
                      <a:pt x="41" y="73"/>
                    </a:cubicBezTo>
                    <a:cubicBezTo>
                      <a:pt x="37" y="83"/>
                      <a:pt x="35" y="93"/>
                      <a:pt x="35" y="105"/>
                    </a:cubicBezTo>
                    <a:cubicBezTo>
                      <a:pt x="35" y="118"/>
                      <a:pt x="37" y="129"/>
                      <a:pt x="40" y="138"/>
                    </a:cubicBezTo>
                    <a:cubicBezTo>
                      <a:pt x="44" y="148"/>
                      <a:pt x="49" y="155"/>
                      <a:pt x="55" y="161"/>
                    </a:cubicBezTo>
                    <a:cubicBezTo>
                      <a:pt x="61" y="168"/>
                      <a:pt x="68" y="172"/>
                      <a:pt x="76" y="175"/>
                    </a:cubicBezTo>
                    <a:cubicBezTo>
                      <a:pt x="84" y="178"/>
                      <a:pt x="93" y="180"/>
                      <a:pt x="103" y="180"/>
                    </a:cubicBezTo>
                    <a:cubicBezTo>
                      <a:pt x="109" y="180"/>
                      <a:pt x="115" y="179"/>
                      <a:pt x="121" y="178"/>
                    </a:cubicBezTo>
                    <a:cubicBezTo>
                      <a:pt x="127" y="176"/>
                      <a:pt x="132" y="174"/>
                      <a:pt x="137" y="172"/>
                    </a:cubicBezTo>
                    <a:cubicBezTo>
                      <a:pt x="137" y="124"/>
                      <a:pt x="137" y="124"/>
                      <a:pt x="137" y="124"/>
                    </a:cubicBezTo>
                    <a:cubicBezTo>
                      <a:pt x="95" y="124"/>
                      <a:pt x="95" y="124"/>
                      <a:pt x="95" y="124"/>
                    </a:cubicBezTo>
                    <a:cubicBezTo>
                      <a:pt x="95" y="96"/>
                      <a:pt x="95" y="96"/>
                      <a:pt x="95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191"/>
                      <a:pt x="170" y="191"/>
                      <a:pt x="170" y="191"/>
                    </a:cubicBezTo>
                    <a:cubicBezTo>
                      <a:pt x="161" y="197"/>
                      <a:pt x="150" y="201"/>
                      <a:pt x="138" y="20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52" name="Freeform 24">
                <a:extLst>
                  <a:ext uri="{FF2B5EF4-FFF2-40B4-BE49-F238E27FC236}">
                    <a16:creationId xmlns:a16="http://schemas.microsoft.com/office/drawing/2014/main" id="{08C3AD4E-A5DB-4486-80DF-2BEB0B533B4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486786" y="5626065"/>
                <a:ext cx="66861" cy="117689"/>
              </a:xfrm>
              <a:custGeom>
                <a:avLst/>
                <a:gdLst/>
                <a:ahLst/>
                <a:cxnLst>
                  <a:cxn ang="0">
                    <a:pos x="80" y="32"/>
                  </a:cxn>
                  <a:cxn ang="0">
                    <a:pos x="75" y="31"/>
                  </a:cxn>
                  <a:cxn ang="0">
                    <a:pos x="70" y="29"/>
                  </a:cxn>
                  <a:cxn ang="0">
                    <a:pos x="64" y="29"/>
                  </a:cxn>
                  <a:cxn ang="0">
                    <a:pos x="52" y="32"/>
                  </a:cxn>
                  <a:cxn ang="0">
                    <a:pos x="42" y="41"/>
                  </a:cxn>
                  <a:cxn ang="0">
                    <a:pos x="35" y="54"/>
                  </a:cxn>
                  <a:cxn ang="0">
                    <a:pos x="33" y="73"/>
                  </a:cxn>
                  <a:cxn ang="0">
                    <a:pos x="33" y="146"/>
                  </a:cxn>
                  <a:cxn ang="0">
                    <a:pos x="0" y="146"/>
                  </a:cxn>
                  <a:cxn ang="0">
                    <a:pos x="0" y="2"/>
                  </a:cxn>
                  <a:cxn ang="0">
                    <a:pos x="33" y="2"/>
                  </a:cxn>
                  <a:cxn ang="0">
                    <a:pos x="33" y="30"/>
                  </a:cxn>
                  <a:cxn ang="0">
                    <a:pos x="33" y="30"/>
                  </a:cxn>
                  <a:cxn ang="0">
                    <a:pos x="40" y="17"/>
                  </a:cxn>
                  <a:cxn ang="0">
                    <a:pos x="49" y="7"/>
                  </a:cxn>
                  <a:cxn ang="0">
                    <a:pos x="59" y="2"/>
                  </a:cxn>
                  <a:cxn ang="0">
                    <a:pos x="70" y="0"/>
                  </a:cxn>
                  <a:cxn ang="0">
                    <a:pos x="77" y="0"/>
                  </a:cxn>
                  <a:cxn ang="0">
                    <a:pos x="83" y="2"/>
                  </a:cxn>
                  <a:cxn ang="0">
                    <a:pos x="83" y="34"/>
                  </a:cxn>
                  <a:cxn ang="0">
                    <a:pos x="80" y="32"/>
                  </a:cxn>
                </a:cxnLst>
                <a:rect l="0" t="0" r="r" b="b"/>
                <a:pathLst>
                  <a:path w="83" h="146">
                    <a:moveTo>
                      <a:pt x="80" y="32"/>
                    </a:moveTo>
                    <a:cubicBezTo>
                      <a:pt x="78" y="32"/>
                      <a:pt x="77" y="31"/>
                      <a:pt x="75" y="31"/>
                    </a:cubicBezTo>
                    <a:cubicBezTo>
                      <a:pt x="73" y="30"/>
                      <a:pt x="72" y="30"/>
                      <a:pt x="70" y="29"/>
                    </a:cubicBezTo>
                    <a:cubicBezTo>
                      <a:pt x="68" y="29"/>
                      <a:pt x="66" y="29"/>
                      <a:pt x="64" y="29"/>
                    </a:cubicBezTo>
                    <a:cubicBezTo>
                      <a:pt x="60" y="29"/>
                      <a:pt x="56" y="30"/>
                      <a:pt x="52" y="32"/>
                    </a:cubicBezTo>
                    <a:cubicBezTo>
                      <a:pt x="48" y="34"/>
                      <a:pt x="45" y="37"/>
                      <a:pt x="42" y="41"/>
                    </a:cubicBezTo>
                    <a:cubicBezTo>
                      <a:pt x="39" y="44"/>
                      <a:pt x="37" y="49"/>
                      <a:pt x="35" y="54"/>
                    </a:cubicBezTo>
                    <a:cubicBezTo>
                      <a:pt x="34" y="60"/>
                      <a:pt x="33" y="66"/>
                      <a:pt x="33" y="73"/>
                    </a:cubicBezTo>
                    <a:cubicBezTo>
                      <a:pt x="33" y="146"/>
                      <a:pt x="33" y="146"/>
                      <a:pt x="33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5" y="25"/>
                      <a:pt x="37" y="20"/>
                      <a:pt x="40" y="17"/>
                    </a:cubicBezTo>
                    <a:cubicBezTo>
                      <a:pt x="43" y="13"/>
                      <a:pt x="46" y="10"/>
                      <a:pt x="49" y="7"/>
                    </a:cubicBezTo>
                    <a:cubicBezTo>
                      <a:pt x="52" y="5"/>
                      <a:pt x="56" y="3"/>
                      <a:pt x="59" y="2"/>
                    </a:cubicBezTo>
                    <a:cubicBezTo>
                      <a:pt x="63" y="0"/>
                      <a:pt x="66" y="0"/>
                      <a:pt x="70" y="0"/>
                    </a:cubicBezTo>
                    <a:cubicBezTo>
                      <a:pt x="73" y="0"/>
                      <a:pt x="75" y="0"/>
                      <a:pt x="77" y="0"/>
                    </a:cubicBezTo>
                    <a:cubicBezTo>
                      <a:pt x="80" y="1"/>
                      <a:pt x="82" y="1"/>
                      <a:pt x="83" y="2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3"/>
                      <a:pt x="81" y="33"/>
                      <a:pt x="80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53" name="Freeform 25">
                <a:extLst>
                  <a:ext uri="{FF2B5EF4-FFF2-40B4-BE49-F238E27FC236}">
                    <a16:creationId xmlns:a16="http://schemas.microsoft.com/office/drawing/2014/main" id="{8D5E53D9-7F61-466F-BE69-8919F3047A32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2557740" y="5625383"/>
                <a:ext cx="97562" cy="121441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6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8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4" y="113"/>
                  </a:cxn>
                  <a:cxn ang="0">
                    <a:pos x="39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70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4" y="135"/>
                      <a:pt x="78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9" y="151"/>
                      <a:pt x="32" y="150"/>
                      <a:pt x="26" y="148"/>
                    </a:cubicBezTo>
                    <a:cubicBezTo>
                      <a:pt x="21" y="145"/>
                      <a:pt x="16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5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2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1" y="25"/>
                      <a:pt x="62" y="25"/>
                    </a:cubicBezTo>
                    <a:cubicBezTo>
                      <a:pt x="53" y="25"/>
                      <a:pt x="45" y="27"/>
                      <a:pt x="36" y="30"/>
                    </a:cubicBezTo>
                    <a:cubicBezTo>
                      <a:pt x="28" y="33"/>
                      <a:pt x="21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7" y="7"/>
                      <a:pt x="31" y="6"/>
                      <a:pt x="36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1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8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9" y="83"/>
                      <a:pt x="45" y="84"/>
                    </a:cubicBezTo>
                    <a:cubicBezTo>
                      <a:pt x="42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3" y="110"/>
                      <a:pt x="34" y="113"/>
                    </a:cubicBezTo>
                    <a:cubicBezTo>
                      <a:pt x="35" y="115"/>
                      <a:pt x="36" y="117"/>
                      <a:pt x="39" y="119"/>
                    </a:cubicBezTo>
                    <a:cubicBezTo>
                      <a:pt x="41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6" y="124"/>
                      <a:pt x="70" y="122"/>
                    </a:cubicBezTo>
                    <a:cubicBezTo>
                      <a:pt x="74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54" name="Freeform 26">
                <a:extLst>
                  <a:ext uri="{FF2B5EF4-FFF2-40B4-BE49-F238E27FC236}">
                    <a16:creationId xmlns:a16="http://schemas.microsoft.com/office/drawing/2014/main" id="{24A2D93A-C9E7-4A27-9162-958928F88E2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671335" y="5625383"/>
                <a:ext cx="91080" cy="121441"/>
              </a:xfrm>
              <a:custGeom>
                <a:avLst/>
                <a:gdLst/>
                <a:ahLst/>
                <a:cxnLst>
                  <a:cxn ang="0">
                    <a:pos x="95" y="148"/>
                  </a:cxn>
                  <a:cxn ang="0">
                    <a:pos x="72" y="151"/>
                  </a:cxn>
                  <a:cxn ang="0">
                    <a:pos x="42" y="145"/>
                  </a:cxn>
                  <a:cxn ang="0">
                    <a:pos x="20" y="130"/>
                  </a:cxn>
                  <a:cxn ang="0">
                    <a:pos x="5" y="108"/>
                  </a:cxn>
                  <a:cxn ang="0">
                    <a:pos x="0" y="79"/>
                  </a:cxn>
                  <a:cxn ang="0">
                    <a:pos x="6" y="46"/>
                  </a:cxn>
                  <a:cxn ang="0">
                    <a:pos x="21" y="22"/>
                  </a:cxn>
                  <a:cxn ang="0">
                    <a:pos x="46" y="6"/>
                  </a:cxn>
                  <a:cxn ang="0">
                    <a:pos x="78" y="0"/>
                  </a:cxn>
                  <a:cxn ang="0">
                    <a:pos x="89" y="1"/>
                  </a:cxn>
                  <a:cxn ang="0">
                    <a:pos x="99" y="2"/>
                  </a:cxn>
                  <a:cxn ang="0">
                    <a:pos x="107" y="5"/>
                  </a:cxn>
                  <a:cxn ang="0">
                    <a:pos x="113" y="7"/>
                  </a:cxn>
                  <a:cxn ang="0">
                    <a:pos x="113" y="38"/>
                  </a:cxn>
                  <a:cxn ang="0">
                    <a:pos x="97" y="30"/>
                  </a:cxn>
                  <a:cxn ang="0">
                    <a:pos x="79" y="26"/>
                  </a:cxn>
                  <a:cxn ang="0">
                    <a:pos x="62" y="30"/>
                  </a:cxn>
                  <a:cxn ang="0">
                    <a:pos x="47" y="39"/>
                  </a:cxn>
                  <a:cxn ang="0">
                    <a:pos x="38" y="55"/>
                  </a:cxn>
                  <a:cxn ang="0">
                    <a:pos x="34" y="76"/>
                  </a:cxn>
                  <a:cxn ang="0">
                    <a:pos x="37" y="96"/>
                  </a:cxn>
                  <a:cxn ang="0">
                    <a:pos x="46" y="111"/>
                  </a:cxn>
                  <a:cxn ang="0">
                    <a:pos x="60" y="121"/>
                  </a:cxn>
                  <a:cxn ang="0">
                    <a:pos x="79" y="124"/>
                  </a:cxn>
                  <a:cxn ang="0">
                    <a:pos x="88" y="123"/>
                  </a:cxn>
                  <a:cxn ang="0">
                    <a:pos x="96" y="121"/>
                  </a:cxn>
                  <a:cxn ang="0">
                    <a:pos x="105" y="117"/>
                  </a:cxn>
                  <a:cxn ang="0">
                    <a:pos x="113" y="112"/>
                  </a:cxn>
                  <a:cxn ang="0">
                    <a:pos x="113" y="141"/>
                  </a:cxn>
                  <a:cxn ang="0">
                    <a:pos x="95" y="148"/>
                  </a:cxn>
                </a:cxnLst>
                <a:rect l="0" t="0" r="r" b="b"/>
                <a:pathLst>
                  <a:path w="113" h="151">
                    <a:moveTo>
                      <a:pt x="95" y="148"/>
                    </a:moveTo>
                    <a:cubicBezTo>
                      <a:pt x="88" y="150"/>
                      <a:pt x="81" y="151"/>
                      <a:pt x="72" y="151"/>
                    </a:cubicBezTo>
                    <a:cubicBezTo>
                      <a:pt x="61" y="151"/>
                      <a:pt x="51" y="149"/>
                      <a:pt x="42" y="145"/>
                    </a:cubicBezTo>
                    <a:cubicBezTo>
                      <a:pt x="33" y="142"/>
                      <a:pt x="26" y="137"/>
                      <a:pt x="20" y="130"/>
                    </a:cubicBezTo>
                    <a:cubicBezTo>
                      <a:pt x="14" y="124"/>
                      <a:pt x="9" y="116"/>
                      <a:pt x="5" y="108"/>
                    </a:cubicBezTo>
                    <a:cubicBezTo>
                      <a:pt x="2" y="99"/>
                      <a:pt x="0" y="89"/>
                      <a:pt x="0" y="79"/>
                    </a:cubicBezTo>
                    <a:cubicBezTo>
                      <a:pt x="0" y="67"/>
                      <a:pt x="2" y="56"/>
                      <a:pt x="6" y="46"/>
                    </a:cubicBezTo>
                    <a:cubicBezTo>
                      <a:pt x="9" y="37"/>
                      <a:pt x="15" y="28"/>
                      <a:pt x="21" y="22"/>
                    </a:cubicBezTo>
                    <a:cubicBezTo>
                      <a:pt x="28" y="15"/>
                      <a:pt x="36" y="9"/>
                      <a:pt x="46" y="6"/>
                    </a:cubicBezTo>
                    <a:cubicBezTo>
                      <a:pt x="55" y="2"/>
                      <a:pt x="66" y="0"/>
                      <a:pt x="78" y="0"/>
                    </a:cubicBezTo>
                    <a:cubicBezTo>
                      <a:pt x="82" y="0"/>
                      <a:pt x="85" y="0"/>
                      <a:pt x="89" y="1"/>
                    </a:cubicBezTo>
                    <a:cubicBezTo>
                      <a:pt x="92" y="1"/>
                      <a:pt x="96" y="2"/>
                      <a:pt x="99" y="2"/>
                    </a:cubicBezTo>
                    <a:cubicBezTo>
                      <a:pt x="102" y="3"/>
                      <a:pt x="104" y="4"/>
                      <a:pt x="107" y="5"/>
                    </a:cubicBezTo>
                    <a:cubicBezTo>
                      <a:pt x="109" y="5"/>
                      <a:pt x="111" y="6"/>
                      <a:pt x="113" y="7"/>
                    </a:cubicBezTo>
                    <a:cubicBezTo>
                      <a:pt x="113" y="38"/>
                      <a:pt x="113" y="38"/>
                      <a:pt x="113" y="38"/>
                    </a:cubicBezTo>
                    <a:cubicBezTo>
                      <a:pt x="108" y="34"/>
                      <a:pt x="103" y="32"/>
                      <a:pt x="97" y="30"/>
                    </a:cubicBezTo>
                    <a:cubicBezTo>
                      <a:pt x="92" y="27"/>
                      <a:pt x="86" y="26"/>
                      <a:pt x="79" y="26"/>
                    </a:cubicBezTo>
                    <a:cubicBezTo>
                      <a:pt x="73" y="26"/>
                      <a:pt x="67" y="27"/>
                      <a:pt x="62" y="30"/>
                    </a:cubicBezTo>
                    <a:cubicBezTo>
                      <a:pt x="56" y="32"/>
                      <a:pt x="51" y="35"/>
                      <a:pt x="47" y="39"/>
                    </a:cubicBezTo>
                    <a:cubicBezTo>
                      <a:pt x="43" y="44"/>
                      <a:pt x="40" y="49"/>
                      <a:pt x="38" y="55"/>
                    </a:cubicBezTo>
                    <a:cubicBezTo>
                      <a:pt x="35" y="61"/>
                      <a:pt x="34" y="68"/>
                      <a:pt x="34" y="76"/>
                    </a:cubicBezTo>
                    <a:cubicBezTo>
                      <a:pt x="34" y="84"/>
                      <a:pt x="35" y="90"/>
                      <a:pt x="37" y="96"/>
                    </a:cubicBezTo>
                    <a:cubicBezTo>
                      <a:pt x="39" y="102"/>
                      <a:pt x="42" y="107"/>
                      <a:pt x="46" y="111"/>
                    </a:cubicBezTo>
                    <a:cubicBezTo>
                      <a:pt x="50" y="115"/>
                      <a:pt x="54" y="119"/>
                      <a:pt x="60" y="121"/>
                    </a:cubicBezTo>
                    <a:cubicBezTo>
                      <a:pt x="66" y="123"/>
                      <a:pt x="72" y="124"/>
                      <a:pt x="79" y="124"/>
                    </a:cubicBezTo>
                    <a:cubicBezTo>
                      <a:pt x="82" y="124"/>
                      <a:pt x="85" y="124"/>
                      <a:pt x="88" y="123"/>
                    </a:cubicBezTo>
                    <a:cubicBezTo>
                      <a:pt x="91" y="123"/>
                      <a:pt x="94" y="122"/>
                      <a:pt x="96" y="121"/>
                    </a:cubicBezTo>
                    <a:cubicBezTo>
                      <a:pt x="99" y="119"/>
                      <a:pt x="102" y="118"/>
                      <a:pt x="105" y="117"/>
                    </a:cubicBezTo>
                    <a:cubicBezTo>
                      <a:pt x="108" y="115"/>
                      <a:pt x="110" y="114"/>
                      <a:pt x="113" y="112"/>
                    </a:cubicBezTo>
                    <a:cubicBezTo>
                      <a:pt x="113" y="141"/>
                      <a:pt x="113" y="141"/>
                      <a:pt x="113" y="141"/>
                    </a:cubicBezTo>
                    <a:cubicBezTo>
                      <a:pt x="108" y="144"/>
                      <a:pt x="102" y="146"/>
                      <a:pt x="95" y="1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55" name="Freeform 27">
                <a:extLst>
                  <a:ext uri="{FF2B5EF4-FFF2-40B4-BE49-F238E27FC236}">
                    <a16:creationId xmlns:a16="http://schemas.microsoft.com/office/drawing/2014/main" id="{E9ACEE4F-943E-4993-91C4-AC6485D71B5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2781860" y="5571144"/>
                <a:ext cx="32066" cy="172610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38" y="27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0" y="38"/>
                  </a:cxn>
                  <a:cxn ang="0">
                    <a:pos x="12" y="37"/>
                  </a:cxn>
                  <a:cxn ang="0">
                    <a:pos x="6" y="33"/>
                  </a:cxn>
                  <a:cxn ang="0">
                    <a:pos x="1" y="27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8" y="2"/>
                  </a:cxn>
                  <a:cxn ang="0">
                    <a:pos x="34" y="6"/>
                  </a:cxn>
                  <a:cxn ang="0">
                    <a:pos x="38" y="12"/>
                  </a:cxn>
                  <a:cxn ang="0">
                    <a:pos x="40" y="20"/>
                  </a:cxn>
                  <a:cxn ang="0">
                    <a:pos x="3" y="214"/>
                  </a:cxn>
                  <a:cxn ang="0">
                    <a:pos x="3" y="70"/>
                  </a:cxn>
                  <a:cxn ang="0">
                    <a:pos x="36" y="70"/>
                  </a:cxn>
                  <a:cxn ang="0">
                    <a:pos x="36" y="214"/>
                  </a:cxn>
                  <a:cxn ang="0">
                    <a:pos x="3" y="214"/>
                  </a:cxn>
                </a:cxnLst>
                <a:rect l="0" t="0" r="r" b="b"/>
                <a:pathLst>
                  <a:path w="40" h="214">
                    <a:moveTo>
                      <a:pt x="40" y="20"/>
                    </a:moveTo>
                    <a:cubicBezTo>
                      <a:pt x="40" y="22"/>
                      <a:pt x="39" y="24"/>
                      <a:pt x="38" y="27"/>
                    </a:cubicBezTo>
                    <a:cubicBezTo>
                      <a:pt x="37" y="29"/>
                      <a:pt x="36" y="31"/>
                      <a:pt x="34" y="33"/>
                    </a:cubicBezTo>
                    <a:cubicBezTo>
                      <a:pt x="32" y="34"/>
                      <a:pt x="30" y="36"/>
                      <a:pt x="28" y="37"/>
                    </a:cubicBezTo>
                    <a:cubicBezTo>
                      <a:pt x="25" y="38"/>
                      <a:pt x="23" y="38"/>
                      <a:pt x="20" y="38"/>
                    </a:cubicBezTo>
                    <a:cubicBezTo>
                      <a:pt x="17" y="38"/>
                      <a:pt x="14" y="38"/>
                      <a:pt x="12" y="37"/>
                    </a:cubicBezTo>
                    <a:cubicBezTo>
                      <a:pt x="9" y="36"/>
                      <a:pt x="7" y="34"/>
                      <a:pt x="6" y="33"/>
                    </a:cubicBezTo>
                    <a:cubicBezTo>
                      <a:pt x="4" y="31"/>
                      <a:pt x="2" y="29"/>
                      <a:pt x="1" y="27"/>
                    </a:cubicBezTo>
                    <a:cubicBezTo>
                      <a:pt x="0" y="24"/>
                      <a:pt x="0" y="22"/>
                      <a:pt x="0" y="20"/>
                    </a:cubicBezTo>
                    <a:cubicBezTo>
                      <a:pt x="0" y="17"/>
                      <a:pt x="0" y="14"/>
                      <a:pt x="2" y="12"/>
                    </a:cubicBezTo>
                    <a:cubicBezTo>
                      <a:pt x="3" y="10"/>
                      <a:pt x="4" y="8"/>
                      <a:pt x="6" y="6"/>
                    </a:cubicBezTo>
                    <a:cubicBezTo>
                      <a:pt x="8" y="4"/>
                      <a:pt x="10" y="3"/>
                      <a:pt x="12" y="2"/>
                    </a:cubicBezTo>
                    <a:cubicBezTo>
                      <a:pt x="14" y="1"/>
                      <a:pt x="17" y="0"/>
                      <a:pt x="20" y="0"/>
                    </a:cubicBezTo>
                    <a:cubicBezTo>
                      <a:pt x="23" y="0"/>
                      <a:pt x="25" y="1"/>
                      <a:pt x="28" y="2"/>
                    </a:cubicBezTo>
                    <a:cubicBezTo>
                      <a:pt x="30" y="3"/>
                      <a:pt x="32" y="4"/>
                      <a:pt x="34" y="6"/>
                    </a:cubicBezTo>
                    <a:cubicBezTo>
                      <a:pt x="36" y="8"/>
                      <a:pt x="37" y="10"/>
                      <a:pt x="38" y="12"/>
                    </a:cubicBezTo>
                    <a:cubicBezTo>
                      <a:pt x="39" y="14"/>
                      <a:pt x="40" y="17"/>
                      <a:pt x="40" y="20"/>
                    </a:cubicBezTo>
                    <a:close/>
                    <a:moveTo>
                      <a:pt x="3" y="214"/>
                    </a:moveTo>
                    <a:cubicBezTo>
                      <a:pt x="3" y="70"/>
                      <a:pt x="3" y="70"/>
                      <a:pt x="3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214"/>
                      <a:pt x="36" y="214"/>
                      <a:pt x="36" y="214"/>
                    </a:cubicBezTo>
                    <a:lnTo>
                      <a:pt x="3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56" name="Freeform 28">
                <a:extLst>
                  <a:ext uri="{FF2B5EF4-FFF2-40B4-BE49-F238E27FC236}">
                    <a16:creationId xmlns:a16="http://schemas.microsoft.com/office/drawing/2014/main" id="{671E6911-760A-413E-AC53-0995C3DB278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2830982" y="5625383"/>
                <a:ext cx="97221" cy="121441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4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6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5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2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1" y="25"/>
                      <a:pt x="62" y="25"/>
                    </a:cubicBezTo>
                    <a:cubicBezTo>
                      <a:pt x="53" y="25"/>
                      <a:pt x="45" y="27"/>
                      <a:pt x="36" y="30"/>
                    </a:cubicBezTo>
                    <a:cubicBezTo>
                      <a:pt x="28" y="33"/>
                      <a:pt x="21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7" y="7"/>
                      <a:pt x="31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2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2" y="110"/>
                      <a:pt x="34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69" y="122"/>
                    </a:cubicBezTo>
                    <a:cubicBezTo>
                      <a:pt x="74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57" name="Freeform 29">
                <a:extLst>
                  <a:ext uri="{FF2B5EF4-FFF2-40B4-BE49-F238E27FC236}">
                    <a16:creationId xmlns:a16="http://schemas.microsoft.com/office/drawing/2014/main" id="{1AB739D3-3C5D-49AC-9F42-7AF10104F0D6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945941" y="5625383"/>
                <a:ext cx="76753" cy="121441"/>
              </a:xfrm>
              <a:custGeom>
                <a:avLst/>
                <a:gdLst/>
                <a:ahLst/>
                <a:cxnLst>
                  <a:cxn ang="0">
                    <a:pos x="95" y="106"/>
                  </a:cxn>
                  <a:cxn ang="0">
                    <a:pos x="91" y="123"/>
                  </a:cxn>
                  <a:cxn ang="0">
                    <a:pos x="80" y="138"/>
                  </a:cxn>
                  <a:cxn ang="0">
                    <a:pos x="62" y="147"/>
                  </a:cxn>
                  <a:cxn ang="0">
                    <a:pos x="37" y="151"/>
                  </a:cxn>
                  <a:cxn ang="0">
                    <a:pos x="28" y="150"/>
                  </a:cxn>
                  <a:cxn ang="0">
                    <a:pos x="18" y="148"/>
                  </a:cxn>
                  <a:cxn ang="0">
                    <a:pos x="8" y="146"/>
                  </a:cxn>
                  <a:cxn ang="0">
                    <a:pos x="0" y="143"/>
                  </a:cxn>
                  <a:cxn ang="0">
                    <a:pos x="0" y="112"/>
                  </a:cxn>
                  <a:cxn ang="0">
                    <a:pos x="9" y="118"/>
                  </a:cxn>
                  <a:cxn ang="0">
                    <a:pos x="19" y="122"/>
                  </a:cxn>
                  <a:cxn ang="0">
                    <a:pos x="30" y="124"/>
                  </a:cxn>
                  <a:cxn ang="0">
                    <a:pos x="38" y="125"/>
                  </a:cxn>
                  <a:cxn ang="0">
                    <a:pos x="56" y="121"/>
                  </a:cxn>
                  <a:cxn ang="0">
                    <a:pos x="62" y="110"/>
                  </a:cxn>
                  <a:cxn ang="0">
                    <a:pos x="61" y="103"/>
                  </a:cxn>
                  <a:cxn ang="0">
                    <a:pos x="57" y="98"/>
                  </a:cxn>
                  <a:cxn ang="0">
                    <a:pos x="48" y="93"/>
                  </a:cxn>
                  <a:cxn ang="0">
                    <a:pos x="34" y="86"/>
                  </a:cxn>
                  <a:cxn ang="0">
                    <a:pos x="20" y="79"/>
                  </a:cxn>
                  <a:cxn ang="0">
                    <a:pos x="9" y="70"/>
                  </a:cxn>
                  <a:cxn ang="0">
                    <a:pos x="2" y="59"/>
                  </a:cxn>
                  <a:cxn ang="0">
                    <a:pos x="0" y="44"/>
                  </a:cxn>
                  <a:cxn ang="0">
                    <a:pos x="3" y="26"/>
                  </a:cxn>
                  <a:cxn ang="0">
                    <a:pos x="14" y="12"/>
                  </a:cxn>
                  <a:cxn ang="0">
                    <a:pos x="32" y="3"/>
                  </a:cxn>
                  <a:cxn ang="0">
                    <a:pos x="54" y="0"/>
                  </a:cxn>
                  <a:cxn ang="0">
                    <a:pos x="64" y="0"/>
                  </a:cxn>
                  <a:cxn ang="0">
                    <a:pos x="72" y="2"/>
                  </a:cxn>
                  <a:cxn ang="0">
                    <a:pos x="80" y="4"/>
                  </a:cxn>
                  <a:cxn ang="0">
                    <a:pos x="87" y="6"/>
                  </a:cxn>
                  <a:cxn ang="0">
                    <a:pos x="87" y="35"/>
                  </a:cxn>
                  <a:cxn ang="0">
                    <a:pos x="79" y="31"/>
                  </a:cxn>
                  <a:cxn ang="0">
                    <a:pos x="71" y="28"/>
                  </a:cxn>
                  <a:cxn ang="0">
                    <a:pos x="62" y="26"/>
                  </a:cxn>
                  <a:cxn ang="0">
                    <a:pos x="53" y="25"/>
                  </a:cxn>
                  <a:cxn ang="0">
                    <a:pos x="38" y="30"/>
                  </a:cxn>
                  <a:cxn ang="0">
                    <a:pos x="32" y="41"/>
                  </a:cxn>
                  <a:cxn ang="0">
                    <a:pos x="34" y="48"/>
                  </a:cxn>
                  <a:cxn ang="0">
                    <a:pos x="38" y="53"/>
                  </a:cxn>
                  <a:cxn ang="0">
                    <a:pos x="46" y="58"/>
                  </a:cxn>
                  <a:cxn ang="0">
                    <a:pos x="58" y="63"/>
                  </a:cxn>
                  <a:cxn ang="0">
                    <a:pos x="72" y="70"/>
                  </a:cxn>
                  <a:cxn ang="0">
                    <a:pos x="84" y="79"/>
                  </a:cxn>
                  <a:cxn ang="0">
                    <a:pos x="92" y="91"/>
                  </a:cxn>
                  <a:cxn ang="0">
                    <a:pos x="95" y="106"/>
                  </a:cxn>
                </a:cxnLst>
                <a:rect l="0" t="0" r="r" b="b"/>
                <a:pathLst>
                  <a:path w="95" h="151">
                    <a:moveTo>
                      <a:pt x="95" y="106"/>
                    </a:moveTo>
                    <a:cubicBezTo>
                      <a:pt x="95" y="112"/>
                      <a:pt x="93" y="118"/>
                      <a:pt x="91" y="123"/>
                    </a:cubicBezTo>
                    <a:cubicBezTo>
                      <a:pt x="88" y="129"/>
                      <a:pt x="85" y="134"/>
                      <a:pt x="80" y="138"/>
                    </a:cubicBezTo>
                    <a:cubicBezTo>
                      <a:pt x="75" y="142"/>
                      <a:pt x="69" y="145"/>
                      <a:pt x="62" y="147"/>
                    </a:cubicBezTo>
                    <a:cubicBezTo>
                      <a:pt x="55" y="150"/>
                      <a:pt x="47" y="151"/>
                      <a:pt x="37" y="151"/>
                    </a:cubicBezTo>
                    <a:cubicBezTo>
                      <a:pt x="35" y="151"/>
                      <a:pt x="32" y="150"/>
                      <a:pt x="28" y="150"/>
                    </a:cubicBezTo>
                    <a:cubicBezTo>
                      <a:pt x="25" y="150"/>
                      <a:pt x="21" y="149"/>
                      <a:pt x="18" y="148"/>
                    </a:cubicBezTo>
                    <a:cubicBezTo>
                      <a:pt x="15" y="148"/>
                      <a:pt x="11" y="147"/>
                      <a:pt x="8" y="146"/>
                    </a:cubicBezTo>
                    <a:cubicBezTo>
                      <a:pt x="5" y="145"/>
                      <a:pt x="2" y="144"/>
                      <a:pt x="0" y="143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3" y="114"/>
                      <a:pt x="6" y="116"/>
                      <a:pt x="9" y="118"/>
                    </a:cubicBezTo>
                    <a:cubicBezTo>
                      <a:pt x="13" y="119"/>
                      <a:pt x="16" y="121"/>
                      <a:pt x="19" y="122"/>
                    </a:cubicBezTo>
                    <a:cubicBezTo>
                      <a:pt x="23" y="123"/>
                      <a:pt x="26" y="124"/>
                      <a:pt x="30" y="124"/>
                    </a:cubicBezTo>
                    <a:cubicBezTo>
                      <a:pt x="33" y="125"/>
                      <a:pt x="36" y="125"/>
                      <a:pt x="38" y="125"/>
                    </a:cubicBezTo>
                    <a:cubicBezTo>
                      <a:pt x="47" y="125"/>
                      <a:pt x="53" y="124"/>
                      <a:pt x="56" y="121"/>
                    </a:cubicBezTo>
                    <a:cubicBezTo>
                      <a:pt x="60" y="118"/>
                      <a:pt x="62" y="115"/>
                      <a:pt x="62" y="110"/>
                    </a:cubicBezTo>
                    <a:cubicBezTo>
                      <a:pt x="62" y="107"/>
                      <a:pt x="61" y="105"/>
                      <a:pt x="61" y="103"/>
                    </a:cubicBezTo>
                    <a:cubicBezTo>
                      <a:pt x="60" y="102"/>
                      <a:pt x="59" y="100"/>
                      <a:pt x="57" y="98"/>
                    </a:cubicBezTo>
                    <a:cubicBezTo>
                      <a:pt x="55" y="96"/>
                      <a:pt x="52" y="95"/>
                      <a:pt x="48" y="93"/>
                    </a:cubicBezTo>
                    <a:cubicBezTo>
                      <a:pt x="45" y="91"/>
                      <a:pt x="40" y="89"/>
                      <a:pt x="34" y="86"/>
                    </a:cubicBezTo>
                    <a:cubicBezTo>
                      <a:pt x="29" y="84"/>
                      <a:pt x="24" y="82"/>
                      <a:pt x="20" y="79"/>
                    </a:cubicBezTo>
                    <a:cubicBezTo>
                      <a:pt x="15" y="77"/>
                      <a:pt x="12" y="74"/>
                      <a:pt x="9" y="70"/>
                    </a:cubicBezTo>
                    <a:cubicBezTo>
                      <a:pt x="6" y="67"/>
                      <a:pt x="4" y="63"/>
                      <a:pt x="2" y="59"/>
                    </a:cubicBezTo>
                    <a:cubicBezTo>
                      <a:pt x="0" y="55"/>
                      <a:pt x="0" y="50"/>
                      <a:pt x="0" y="44"/>
                    </a:cubicBezTo>
                    <a:cubicBezTo>
                      <a:pt x="0" y="37"/>
                      <a:pt x="1" y="32"/>
                      <a:pt x="3" y="26"/>
                    </a:cubicBezTo>
                    <a:cubicBezTo>
                      <a:pt x="6" y="21"/>
                      <a:pt x="10" y="16"/>
                      <a:pt x="14" y="12"/>
                    </a:cubicBezTo>
                    <a:cubicBezTo>
                      <a:pt x="19" y="9"/>
                      <a:pt x="25" y="5"/>
                      <a:pt x="32" y="3"/>
                    </a:cubicBezTo>
                    <a:cubicBezTo>
                      <a:pt x="38" y="1"/>
                      <a:pt x="46" y="0"/>
                      <a:pt x="54" y="0"/>
                    </a:cubicBezTo>
                    <a:cubicBezTo>
                      <a:pt x="57" y="0"/>
                      <a:pt x="61" y="0"/>
                      <a:pt x="64" y="0"/>
                    </a:cubicBezTo>
                    <a:cubicBezTo>
                      <a:pt x="67" y="1"/>
                      <a:pt x="70" y="1"/>
                      <a:pt x="72" y="2"/>
                    </a:cubicBezTo>
                    <a:cubicBezTo>
                      <a:pt x="75" y="2"/>
                      <a:pt x="78" y="3"/>
                      <a:pt x="80" y="4"/>
                    </a:cubicBezTo>
                    <a:cubicBezTo>
                      <a:pt x="83" y="4"/>
                      <a:pt x="85" y="5"/>
                      <a:pt x="87" y="6"/>
                    </a:cubicBezTo>
                    <a:cubicBezTo>
                      <a:pt x="87" y="35"/>
                      <a:pt x="87" y="35"/>
                      <a:pt x="87" y="35"/>
                    </a:cubicBezTo>
                    <a:cubicBezTo>
                      <a:pt x="85" y="34"/>
                      <a:pt x="82" y="32"/>
                      <a:pt x="79" y="31"/>
                    </a:cubicBezTo>
                    <a:cubicBezTo>
                      <a:pt x="77" y="30"/>
                      <a:pt x="74" y="29"/>
                      <a:pt x="71" y="28"/>
                    </a:cubicBezTo>
                    <a:cubicBezTo>
                      <a:pt x="68" y="27"/>
                      <a:pt x="65" y="26"/>
                      <a:pt x="62" y="26"/>
                    </a:cubicBezTo>
                    <a:cubicBezTo>
                      <a:pt x="59" y="26"/>
                      <a:pt x="56" y="25"/>
                      <a:pt x="53" y="25"/>
                    </a:cubicBezTo>
                    <a:cubicBezTo>
                      <a:pt x="47" y="25"/>
                      <a:pt x="42" y="27"/>
                      <a:pt x="38" y="30"/>
                    </a:cubicBezTo>
                    <a:cubicBezTo>
                      <a:pt x="34" y="33"/>
                      <a:pt x="32" y="36"/>
                      <a:pt x="32" y="41"/>
                    </a:cubicBezTo>
                    <a:cubicBezTo>
                      <a:pt x="32" y="44"/>
                      <a:pt x="33" y="46"/>
                      <a:pt x="34" y="48"/>
                    </a:cubicBezTo>
                    <a:cubicBezTo>
                      <a:pt x="34" y="50"/>
                      <a:pt x="36" y="52"/>
                      <a:pt x="38" y="53"/>
                    </a:cubicBezTo>
                    <a:cubicBezTo>
                      <a:pt x="40" y="55"/>
                      <a:pt x="42" y="57"/>
                      <a:pt x="46" y="58"/>
                    </a:cubicBezTo>
                    <a:cubicBezTo>
                      <a:pt x="49" y="60"/>
                      <a:pt x="53" y="62"/>
                      <a:pt x="58" y="63"/>
                    </a:cubicBezTo>
                    <a:cubicBezTo>
                      <a:pt x="63" y="66"/>
                      <a:pt x="68" y="68"/>
                      <a:pt x="72" y="70"/>
                    </a:cubicBezTo>
                    <a:cubicBezTo>
                      <a:pt x="77" y="73"/>
                      <a:pt x="81" y="76"/>
                      <a:pt x="84" y="79"/>
                    </a:cubicBezTo>
                    <a:cubicBezTo>
                      <a:pt x="87" y="83"/>
                      <a:pt x="90" y="86"/>
                      <a:pt x="92" y="91"/>
                    </a:cubicBezTo>
                    <a:cubicBezTo>
                      <a:pt x="94" y="95"/>
                      <a:pt x="95" y="100"/>
                      <a:pt x="95" y="1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218BE0-F8D6-46E0-81F3-73E32AB8E9F9}"/>
                </a:ext>
              </a:extLst>
            </p:cNvPr>
            <p:cNvGrpSpPr/>
            <p:nvPr/>
          </p:nvGrpSpPr>
          <p:grpSpPr bwMode="black">
            <a:xfrm>
              <a:off x="7418210" y="3672980"/>
              <a:ext cx="1382739" cy="190072"/>
              <a:chOff x="3403273" y="5616873"/>
              <a:chExt cx="1088404" cy="154797"/>
            </a:xfrm>
            <a:grpFill/>
            <a:effectLst/>
          </p:grpSpPr>
          <p:sp>
            <p:nvSpPr>
              <p:cNvPr id="240" name="Freeform 36">
                <a:extLst>
                  <a:ext uri="{FF2B5EF4-FFF2-40B4-BE49-F238E27FC236}">
                    <a16:creationId xmlns:a16="http://schemas.microsoft.com/office/drawing/2014/main" id="{DB79D55B-98EE-4C08-8BBE-280A7C101B1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403273" y="5626227"/>
                <a:ext cx="106215" cy="143331"/>
              </a:xfrm>
              <a:custGeom>
                <a:avLst/>
                <a:gdLst/>
                <a:ahLst/>
                <a:cxnLst>
                  <a:cxn ang="0">
                    <a:pos x="215" y="66"/>
                  </a:cxn>
                  <a:cxn ang="0">
                    <a:pos x="215" y="475"/>
                  </a:cxn>
                  <a:cxn ang="0">
                    <a:pos x="134" y="475"/>
                  </a:cxn>
                  <a:cxn ang="0">
                    <a:pos x="134" y="66"/>
                  </a:cxn>
                  <a:cxn ang="0">
                    <a:pos x="0" y="66"/>
                  </a:cxn>
                  <a:cxn ang="0">
                    <a:pos x="0" y="0"/>
                  </a:cxn>
                  <a:cxn ang="0">
                    <a:pos x="352" y="0"/>
                  </a:cxn>
                  <a:cxn ang="0">
                    <a:pos x="352" y="66"/>
                  </a:cxn>
                  <a:cxn ang="0">
                    <a:pos x="215" y="66"/>
                  </a:cxn>
                </a:cxnLst>
                <a:rect l="0" t="0" r="r" b="b"/>
                <a:pathLst>
                  <a:path w="352" h="475">
                    <a:moveTo>
                      <a:pt x="215" y="66"/>
                    </a:moveTo>
                    <a:lnTo>
                      <a:pt x="215" y="475"/>
                    </a:lnTo>
                    <a:lnTo>
                      <a:pt x="134" y="475"/>
                    </a:lnTo>
                    <a:lnTo>
                      <a:pt x="134" y="66"/>
                    </a:lnTo>
                    <a:lnTo>
                      <a:pt x="0" y="66"/>
                    </a:lnTo>
                    <a:lnTo>
                      <a:pt x="0" y="0"/>
                    </a:lnTo>
                    <a:lnTo>
                      <a:pt x="352" y="0"/>
                    </a:lnTo>
                    <a:lnTo>
                      <a:pt x="352" y="66"/>
                    </a:lnTo>
                    <a:lnTo>
                      <a:pt x="215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41" name="Freeform 37">
                <a:extLst>
                  <a:ext uri="{FF2B5EF4-FFF2-40B4-BE49-F238E27FC236}">
                    <a16:creationId xmlns:a16="http://schemas.microsoft.com/office/drawing/2014/main" id="{8299DA9D-6578-48DB-9C08-1AE8C5D09F42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488064" y="5664851"/>
                <a:ext cx="93240" cy="106819"/>
              </a:xfrm>
              <a:custGeom>
                <a:avLst/>
                <a:gdLst/>
                <a:ahLst/>
                <a:cxnLst>
                  <a:cxn ang="0">
                    <a:pos x="33" y="85"/>
                  </a:cxn>
                  <a:cxn ang="0">
                    <a:pos x="45" y="114"/>
                  </a:cxn>
                  <a:cxn ang="0">
                    <a:pos x="76" y="125"/>
                  </a:cxn>
                  <a:cxn ang="0">
                    <a:pos x="100" y="121"/>
                  </a:cxn>
                  <a:cxn ang="0">
                    <a:pos x="119" y="111"/>
                  </a:cxn>
                  <a:cxn ang="0">
                    <a:pos x="119" y="138"/>
                  </a:cxn>
                  <a:cxn ang="0">
                    <a:pos x="112" y="142"/>
                  </a:cxn>
                  <a:cxn ang="0">
                    <a:pos x="100" y="146"/>
                  </a:cxn>
                  <a:cxn ang="0">
                    <a:pos x="86" y="149"/>
                  </a:cxn>
                  <a:cxn ang="0">
                    <a:pos x="68" y="150"/>
                  </a:cxn>
                  <a:cxn ang="0">
                    <a:pos x="40" y="146"/>
                  </a:cxn>
                  <a:cxn ang="0">
                    <a:pos x="18" y="131"/>
                  </a:cxn>
                  <a:cxn ang="0">
                    <a:pos x="4" y="108"/>
                  </a:cxn>
                  <a:cxn ang="0">
                    <a:pos x="0" y="76"/>
                  </a:cxn>
                  <a:cxn ang="0">
                    <a:pos x="6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8" y="0"/>
                  </a:cxn>
                  <a:cxn ang="0">
                    <a:pos x="96" y="5"/>
                  </a:cxn>
                  <a:cxn ang="0">
                    <a:pos x="115" y="19"/>
                  </a:cxn>
                  <a:cxn ang="0">
                    <a:pos x="127" y="41"/>
                  </a:cxn>
                  <a:cxn ang="0">
                    <a:pos x="131" y="68"/>
                  </a:cxn>
                  <a:cxn ang="0">
                    <a:pos x="131" y="85"/>
                  </a:cxn>
                  <a:cxn ang="0">
                    <a:pos x="33" y="85"/>
                  </a:cxn>
                  <a:cxn ang="0">
                    <a:pos x="97" y="46"/>
                  </a:cxn>
                  <a:cxn ang="0">
                    <a:pos x="91" y="35"/>
                  </a:cxn>
                  <a:cxn ang="0">
                    <a:pos x="82" y="28"/>
                  </a:cxn>
                  <a:cxn ang="0">
                    <a:pos x="68" y="25"/>
                  </a:cxn>
                  <a:cxn ang="0">
                    <a:pos x="56" y="28"/>
                  </a:cxn>
                  <a:cxn ang="0">
                    <a:pos x="45" y="35"/>
                  </a:cxn>
                  <a:cxn ang="0">
                    <a:pos x="37" y="46"/>
                  </a:cxn>
                  <a:cxn ang="0">
                    <a:pos x="33" y="60"/>
                  </a:cxn>
                  <a:cxn ang="0">
                    <a:pos x="99" y="60"/>
                  </a:cxn>
                  <a:cxn ang="0">
                    <a:pos x="97" y="46"/>
                  </a:cxn>
                </a:cxnLst>
                <a:rect l="0" t="0" r="r" b="b"/>
                <a:pathLst>
                  <a:path w="131" h="150">
                    <a:moveTo>
                      <a:pt x="33" y="85"/>
                    </a:moveTo>
                    <a:cubicBezTo>
                      <a:pt x="34" y="98"/>
                      <a:pt x="38" y="108"/>
                      <a:pt x="45" y="114"/>
                    </a:cubicBezTo>
                    <a:cubicBezTo>
                      <a:pt x="52" y="121"/>
                      <a:pt x="63" y="125"/>
                      <a:pt x="76" y="125"/>
                    </a:cubicBezTo>
                    <a:cubicBezTo>
                      <a:pt x="84" y="125"/>
                      <a:pt x="92" y="123"/>
                      <a:pt x="100" y="121"/>
                    </a:cubicBezTo>
                    <a:cubicBezTo>
                      <a:pt x="107" y="118"/>
                      <a:pt x="114" y="115"/>
                      <a:pt x="119" y="111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17" y="140"/>
                      <a:pt x="115" y="141"/>
                      <a:pt x="112" y="142"/>
                    </a:cubicBezTo>
                    <a:cubicBezTo>
                      <a:pt x="109" y="144"/>
                      <a:pt x="105" y="145"/>
                      <a:pt x="100" y="146"/>
                    </a:cubicBezTo>
                    <a:cubicBezTo>
                      <a:pt x="96" y="147"/>
                      <a:pt x="91" y="148"/>
                      <a:pt x="86" y="149"/>
                    </a:cubicBezTo>
                    <a:cubicBezTo>
                      <a:pt x="80" y="150"/>
                      <a:pt x="75" y="150"/>
                      <a:pt x="68" y="150"/>
                    </a:cubicBezTo>
                    <a:cubicBezTo>
                      <a:pt x="58" y="150"/>
                      <a:pt x="48" y="149"/>
                      <a:pt x="40" y="146"/>
                    </a:cubicBezTo>
                    <a:cubicBezTo>
                      <a:pt x="31" y="142"/>
                      <a:pt x="24" y="138"/>
                      <a:pt x="18" y="131"/>
                    </a:cubicBezTo>
                    <a:cubicBezTo>
                      <a:pt x="12" y="125"/>
                      <a:pt x="8" y="117"/>
                      <a:pt x="4" y="108"/>
                    </a:cubicBezTo>
                    <a:cubicBezTo>
                      <a:pt x="1" y="99"/>
                      <a:pt x="0" y="88"/>
                      <a:pt x="0" y="76"/>
                    </a:cubicBezTo>
                    <a:cubicBezTo>
                      <a:pt x="0" y="63"/>
                      <a:pt x="2" y="52"/>
                      <a:pt x="6" y="42"/>
                    </a:cubicBezTo>
                    <a:cubicBezTo>
                      <a:pt x="10" y="33"/>
                      <a:pt x="15" y="25"/>
                      <a:pt x="22" y="18"/>
                    </a:cubicBezTo>
                    <a:cubicBezTo>
                      <a:pt x="28" y="12"/>
                      <a:pt x="36" y="7"/>
                      <a:pt x="44" y="4"/>
                    </a:cubicBezTo>
                    <a:cubicBezTo>
                      <a:pt x="52" y="1"/>
                      <a:pt x="60" y="0"/>
                      <a:pt x="68" y="0"/>
                    </a:cubicBezTo>
                    <a:cubicBezTo>
                      <a:pt x="79" y="0"/>
                      <a:pt x="88" y="1"/>
                      <a:pt x="96" y="5"/>
                    </a:cubicBezTo>
                    <a:cubicBezTo>
                      <a:pt x="103" y="8"/>
                      <a:pt x="110" y="13"/>
                      <a:pt x="115" y="19"/>
                    </a:cubicBezTo>
                    <a:cubicBezTo>
                      <a:pt x="120" y="25"/>
                      <a:pt x="124" y="32"/>
                      <a:pt x="127" y="41"/>
                    </a:cubicBezTo>
                    <a:cubicBezTo>
                      <a:pt x="130" y="49"/>
                      <a:pt x="131" y="58"/>
                      <a:pt x="131" y="68"/>
                    </a:cubicBezTo>
                    <a:cubicBezTo>
                      <a:pt x="131" y="85"/>
                      <a:pt x="131" y="85"/>
                      <a:pt x="131" y="85"/>
                    </a:cubicBezTo>
                    <a:lnTo>
                      <a:pt x="33" y="85"/>
                    </a:lnTo>
                    <a:close/>
                    <a:moveTo>
                      <a:pt x="97" y="46"/>
                    </a:moveTo>
                    <a:cubicBezTo>
                      <a:pt x="96" y="42"/>
                      <a:pt x="94" y="38"/>
                      <a:pt x="91" y="35"/>
                    </a:cubicBezTo>
                    <a:cubicBezTo>
                      <a:pt x="89" y="32"/>
                      <a:pt x="86" y="29"/>
                      <a:pt x="82" y="28"/>
                    </a:cubicBezTo>
                    <a:cubicBezTo>
                      <a:pt x="78" y="26"/>
                      <a:pt x="73" y="25"/>
                      <a:pt x="68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8" y="32"/>
                      <a:pt x="45" y="35"/>
                    </a:cubicBezTo>
                    <a:cubicBezTo>
                      <a:pt x="42" y="38"/>
                      <a:pt x="39" y="42"/>
                      <a:pt x="37" y="46"/>
                    </a:cubicBezTo>
                    <a:cubicBezTo>
                      <a:pt x="35" y="50"/>
                      <a:pt x="34" y="55"/>
                      <a:pt x="33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8" y="51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42" name="Freeform 38">
                <a:extLst>
                  <a:ext uri="{FF2B5EF4-FFF2-40B4-BE49-F238E27FC236}">
                    <a16:creationId xmlns:a16="http://schemas.microsoft.com/office/drawing/2014/main" id="{68D533D0-25C7-4D7E-BFC2-25CAF1762D0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599107" y="5665455"/>
                <a:ext cx="59444" cy="104103"/>
              </a:xfrm>
              <a:custGeom>
                <a:avLst/>
                <a:gdLst/>
                <a:ahLst/>
                <a:cxnLst>
                  <a:cxn ang="0">
                    <a:pos x="79" y="32"/>
                  </a:cxn>
                  <a:cxn ang="0">
                    <a:pos x="74" y="30"/>
                  </a:cxn>
                  <a:cxn ang="0">
                    <a:pos x="69" y="29"/>
                  </a:cxn>
                  <a:cxn ang="0">
                    <a:pos x="64" y="29"/>
                  </a:cxn>
                  <a:cxn ang="0">
                    <a:pos x="51" y="32"/>
                  </a:cxn>
                  <a:cxn ang="0">
                    <a:pos x="41" y="40"/>
                  </a:cxn>
                  <a:cxn ang="0">
                    <a:pos x="35" y="54"/>
                  </a:cxn>
                  <a:cxn ang="0">
                    <a:pos x="32" y="72"/>
                  </a:cxn>
                  <a:cxn ang="0">
                    <a:pos x="32" y="146"/>
                  </a:cxn>
                  <a:cxn ang="0">
                    <a:pos x="0" y="146"/>
                  </a:cxn>
                  <a:cxn ang="0">
                    <a:pos x="0" y="2"/>
                  </a:cxn>
                  <a:cxn ang="0">
                    <a:pos x="32" y="2"/>
                  </a:cxn>
                  <a:cxn ang="0">
                    <a:pos x="32" y="30"/>
                  </a:cxn>
                  <a:cxn ang="0">
                    <a:pos x="33" y="30"/>
                  </a:cxn>
                  <a:cxn ang="0">
                    <a:pos x="39" y="16"/>
                  </a:cxn>
                  <a:cxn ang="0">
                    <a:pos x="48" y="7"/>
                  </a:cxn>
                  <a:cxn ang="0">
                    <a:pos x="59" y="1"/>
                  </a:cxn>
                  <a:cxn ang="0">
                    <a:pos x="70" y="0"/>
                  </a:cxn>
                  <a:cxn ang="0">
                    <a:pos x="77" y="0"/>
                  </a:cxn>
                  <a:cxn ang="0">
                    <a:pos x="83" y="2"/>
                  </a:cxn>
                  <a:cxn ang="0">
                    <a:pos x="83" y="34"/>
                  </a:cxn>
                  <a:cxn ang="0">
                    <a:pos x="79" y="32"/>
                  </a:cxn>
                </a:cxnLst>
                <a:rect l="0" t="0" r="r" b="b"/>
                <a:pathLst>
                  <a:path w="83" h="146">
                    <a:moveTo>
                      <a:pt x="79" y="32"/>
                    </a:moveTo>
                    <a:cubicBezTo>
                      <a:pt x="78" y="31"/>
                      <a:pt x="76" y="31"/>
                      <a:pt x="74" y="30"/>
                    </a:cubicBezTo>
                    <a:cubicBezTo>
                      <a:pt x="73" y="30"/>
                      <a:pt x="71" y="30"/>
                      <a:pt x="69" y="29"/>
                    </a:cubicBezTo>
                    <a:cubicBezTo>
                      <a:pt x="67" y="29"/>
                      <a:pt x="66" y="29"/>
                      <a:pt x="64" y="29"/>
                    </a:cubicBezTo>
                    <a:cubicBezTo>
                      <a:pt x="59" y="29"/>
                      <a:pt x="55" y="30"/>
                      <a:pt x="51" y="32"/>
                    </a:cubicBezTo>
                    <a:cubicBezTo>
                      <a:pt x="48" y="34"/>
                      <a:pt x="44" y="37"/>
                      <a:pt x="41" y="40"/>
                    </a:cubicBezTo>
                    <a:cubicBezTo>
                      <a:pt x="39" y="44"/>
                      <a:pt x="36" y="49"/>
                      <a:pt x="35" y="54"/>
                    </a:cubicBezTo>
                    <a:cubicBezTo>
                      <a:pt x="33" y="59"/>
                      <a:pt x="32" y="66"/>
                      <a:pt x="32" y="72"/>
                    </a:cubicBezTo>
                    <a:cubicBezTo>
                      <a:pt x="32" y="146"/>
                      <a:pt x="32" y="146"/>
                      <a:pt x="32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5" y="25"/>
                      <a:pt x="37" y="20"/>
                      <a:pt x="39" y="16"/>
                    </a:cubicBezTo>
                    <a:cubicBezTo>
                      <a:pt x="42" y="12"/>
                      <a:pt x="45" y="9"/>
                      <a:pt x="48" y="7"/>
                    </a:cubicBezTo>
                    <a:cubicBezTo>
                      <a:pt x="52" y="4"/>
                      <a:pt x="55" y="3"/>
                      <a:pt x="59" y="1"/>
                    </a:cubicBezTo>
                    <a:cubicBezTo>
                      <a:pt x="62" y="0"/>
                      <a:pt x="66" y="0"/>
                      <a:pt x="70" y="0"/>
                    </a:cubicBezTo>
                    <a:cubicBezTo>
                      <a:pt x="72" y="0"/>
                      <a:pt x="74" y="0"/>
                      <a:pt x="77" y="0"/>
                    </a:cubicBezTo>
                    <a:cubicBezTo>
                      <a:pt x="79" y="0"/>
                      <a:pt x="81" y="1"/>
                      <a:pt x="83" y="2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3"/>
                      <a:pt x="81" y="32"/>
                      <a:pt x="79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43" name="Freeform 39">
                <a:extLst>
                  <a:ext uri="{FF2B5EF4-FFF2-40B4-BE49-F238E27FC236}">
                    <a16:creationId xmlns:a16="http://schemas.microsoft.com/office/drawing/2014/main" id="{CCF71554-61C8-42A2-9F74-CD909FEC056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668509" y="5616873"/>
                <a:ext cx="28364" cy="152685"/>
              </a:xfrm>
              <a:custGeom>
                <a:avLst/>
                <a:gdLst/>
                <a:ahLst/>
                <a:cxnLst>
                  <a:cxn ang="0">
                    <a:pos x="40" y="19"/>
                  </a:cxn>
                  <a:cxn ang="0">
                    <a:pos x="38" y="27"/>
                  </a:cxn>
                  <a:cxn ang="0">
                    <a:pos x="34" y="32"/>
                  </a:cxn>
                  <a:cxn ang="0">
                    <a:pos x="28" y="36"/>
                  </a:cxn>
                  <a:cxn ang="0">
                    <a:pos x="20" y="38"/>
                  </a:cxn>
                  <a:cxn ang="0">
                    <a:pos x="12" y="36"/>
                  </a:cxn>
                  <a:cxn ang="0">
                    <a:pos x="6" y="32"/>
                  </a:cxn>
                  <a:cxn ang="0">
                    <a:pos x="1" y="27"/>
                  </a:cxn>
                  <a:cxn ang="0">
                    <a:pos x="0" y="19"/>
                  </a:cxn>
                  <a:cxn ang="0">
                    <a:pos x="2" y="12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8" y="2"/>
                  </a:cxn>
                  <a:cxn ang="0">
                    <a:pos x="34" y="6"/>
                  </a:cxn>
                  <a:cxn ang="0">
                    <a:pos x="38" y="12"/>
                  </a:cxn>
                  <a:cxn ang="0">
                    <a:pos x="40" y="19"/>
                  </a:cxn>
                  <a:cxn ang="0">
                    <a:pos x="3" y="214"/>
                  </a:cxn>
                  <a:cxn ang="0">
                    <a:pos x="3" y="70"/>
                  </a:cxn>
                  <a:cxn ang="0">
                    <a:pos x="36" y="70"/>
                  </a:cxn>
                  <a:cxn ang="0">
                    <a:pos x="36" y="214"/>
                  </a:cxn>
                  <a:cxn ang="0">
                    <a:pos x="3" y="214"/>
                  </a:cxn>
                </a:cxnLst>
                <a:rect l="0" t="0" r="r" b="b"/>
                <a:pathLst>
                  <a:path w="40" h="214">
                    <a:moveTo>
                      <a:pt x="40" y="19"/>
                    </a:moveTo>
                    <a:cubicBezTo>
                      <a:pt x="40" y="22"/>
                      <a:pt x="39" y="24"/>
                      <a:pt x="38" y="27"/>
                    </a:cubicBezTo>
                    <a:cubicBezTo>
                      <a:pt x="37" y="29"/>
                      <a:pt x="36" y="31"/>
                      <a:pt x="34" y="32"/>
                    </a:cubicBezTo>
                    <a:cubicBezTo>
                      <a:pt x="32" y="34"/>
                      <a:pt x="30" y="35"/>
                      <a:pt x="28" y="36"/>
                    </a:cubicBezTo>
                    <a:cubicBezTo>
                      <a:pt x="25" y="37"/>
                      <a:pt x="23" y="38"/>
                      <a:pt x="20" y="38"/>
                    </a:cubicBezTo>
                    <a:cubicBezTo>
                      <a:pt x="17" y="38"/>
                      <a:pt x="14" y="37"/>
                      <a:pt x="12" y="36"/>
                    </a:cubicBezTo>
                    <a:cubicBezTo>
                      <a:pt x="9" y="35"/>
                      <a:pt x="7" y="34"/>
                      <a:pt x="6" y="32"/>
                    </a:cubicBezTo>
                    <a:cubicBezTo>
                      <a:pt x="4" y="31"/>
                      <a:pt x="2" y="29"/>
                      <a:pt x="1" y="27"/>
                    </a:cubicBezTo>
                    <a:cubicBezTo>
                      <a:pt x="0" y="24"/>
                      <a:pt x="0" y="22"/>
                      <a:pt x="0" y="19"/>
                    </a:cubicBezTo>
                    <a:cubicBezTo>
                      <a:pt x="0" y="17"/>
                      <a:pt x="0" y="14"/>
                      <a:pt x="2" y="12"/>
                    </a:cubicBezTo>
                    <a:cubicBezTo>
                      <a:pt x="3" y="9"/>
                      <a:pt x="4" y="7"/>
                      <a:pt x="6" y="6"/>
                    </a:cubicBezTo>
                    <a:cubicBezTo>
                      <a:pt x="8" y="4"/>
                      <a:pt x="10" y="3"/>
                      <a:pt x="12" y="2"/>
                    </a:cubicBezTo>
                    <a:cubicBezTo>
                      <a:pt x="14" y="1"/>
                      <a:pt x="17" y="0"/>
                      <a:pt x="20" y="0"/>
                    </a:cubicBezTo>
                    <a:cubicBezTo>
                      <a:pt x="23" y="0"/>
                      <a:pt x="25" y="1"/>
                      <a:pt x="28" y="2"/>
                    </a:cubicBezTo>
                    <a:cubicBezTo>
                      <a:pt x="30" y="3"/>
                      <a:pt x="32" y="4"/>
                      <a:pt x="34" y="6"/>
                    </a:cubicBezTo>
                    <a:cubicBezTo>
                      <a:pt x="36" y="7"/>
                      <a:pt x="37" y="9"/>
                      <a:pt x="38" y="12"/>
                    </a:cubicBezTo>
                    <a:cubicBezTo>
                      <a:pt x="39" y="14"/>
                      <a:pt x="40" y="17"/>
                      <a:pt x="40" y="19"/>
                    </a:cubicBezTo>
                    <a:close/>
                    <a:moveTo>
                      <a:pt x="3" y="214"/>
                    </a:moveTo>
                    <a:cubicBezTo>
                      <a:pt x="3" y="70"/>
                      <a:pt x="3" y="70"/>
                      <a:pt x="3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214"/>
                      <a:pt x="36" y="214"/>
                      <a:pt x="36" y="214"/>
                    </a:cubicBezTo>
                    <a:lnTo>
                      <a:pt x="3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44" name="Freeform 40">
                <a:extLst>
                  <a:ext uri="{FF2B5EF4-FFF2-40B4-BE49-F238E27FC236}">
                    <a16:creationId xmlns:a16="http://schemas.microsoft.com/office/drawing/2014/main" id="{065E5E95-ED59-4D46-B659-5BB2941E41C6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721013" y="5664851"/>
                <a:ext cx="152684" cy="104707"/>
              </a:xfrm>
              <a:custGeom>
                <a:avLst/>
                <a:gdLst/>
                <a:ahLst/>
                <a:cxnLst>
                  <a:cxn ang="0">
                    <a:pos x="182" y="147"/>
                  </a:cxn>
                  <a:cxn ang="0">
                    <a:pos x="182" y="66"/>
                  </a:cxn>
                  <a:cxn ang="0">
                    <a:pos x="180" y="46"/>
                  </a:cxn>
                  <a:cxn ang="0">
                    <a:pos x="174" y="34"/>
                  </a:cxn>
                  <a:cxn ang="0">
                    <a:pos x="165" y="28"/>
                  </a:cxn>
                  <a:cxn ang="0">
                    <a:pos x="153" y="26"/>
                  </a:cxn>
                  <a:cxn ang="0">
                    <a:pos x="141" y="29"/>
                  </a:cxn>
                  <a:cxn ang="0">
                    <a:pos x="131" y="38"/>
                  </a:cxn>
                  <a:cxn ang="0">
                    <a:pos x="125" y="51"/>
                  </a:cxn>
                  <a:cxn ang="0">
                    <a:pos x="123" y="66"/>
                  </a:cxn>
                  <a:cxn ang="0">
                    <a:pos x="123" y="147"/>
                  </a:cxn>
                  <a:cxn ang="0">
                    <a:pos x="91" y="147"/>
                  </a:cxn>
                  <a:cxn ang="0">
                    <a:pos x="91" y="63"/>
                  </a:cxn>
                  <a:cxn ang="0">
                    <a:pos x="89" y="46"/>
                  </a:cxn>
                  <a:cxn ang="0">
                    <a:pos x="83" y="34"/>
                  </a:cxn>
                  <a:cxn ang="0">
                    <a:pos x="74" y="28"/>
                  </a:cxn>
                  <a:cxn ang="0">
                    <a:pos x="62" y="26"/>
                  </a:cxn>
                  <a:cxn ang="0">
                    <a:pos x="50" y="29"/>
                  </a:cxn>
                  <a:cxn ang="0">
                    <a:pos x="41" y="37"/>
                  </a:cxn>
                  <a:cxn ang="0">
                    <a:pos x="34" y="50"/>
                  </a:cxn>
                  <a:cxn ang="0">
                    <a:pos x="32" y="66"/>
                  </a:cxn>
                  <a:cxn ang="0">
                    <a:pos x="32" y="147"/>
                  </a:cxn>
                  <a:cxn ang="0">
                    <a:pos x="0" y="147"/>
                  </a:cxn>
                  <a:cxn ang="0">
                    <a:pos x="0" y="3"/>
                  </a:cxn>
                  <a:cxn ang="0">
                    <a:pos x="32" y="3"/>
                  </a:cxn>
                  <a:cxn ang="0">
                    <a:pos x="32" y="25"/>
                  </a:cxn>
                  <a:cxn ang="0">
                    <a:pos x="33" y="25"/>
                  </a:cxn>
                  <a:cxn ang="0">
                    <a:pos x="52" y="6"/>
                  </a:cxn>
                  <a:cxn ang="0">
                    <a:pos x="78" y="0"/>
                  </a:cxn>
                  <a:cxn ang="0">
                    <a:pos x="92" y="2"/>
                  </a:cxn>
                  <a:cxn ang="0">
                    <a:pos x="104" y="7"/>
                  </a:cxn>
                  <a:cxn ang="0">
                    <a:pos x="113" y="16"/>
                  </a:cxn>
                  <a:cxn ang="0">
                    <a:pos x="119" y="28"/>
                  </a:cxn>
                  <a:cxn ang="0">
                    <a:pos x="140" y="6"/>
                  </a:cxn>
                  <a:cxn ang="0">
                    <a:pos x="167" y="0"/>
                  </a:cxn>
                  <a:cxn ang="0">
                    <a:pos x="202" y="14"/>
                  </a:cxn>
                  <a:cxn ang="0">
                    <a:pos x="214" y="58"/>
                  </a:cxn>
                  <a:cxn ang="0">
                    <a:pos x="214" y="147"/>
                  </a:cxn>
                  <a:cxn ang="0">
                    <a:pos x="182" y="147"/>
                  </a:cxn>
                </a:cxnLst>
                <a:rect l="0" t="0" r="r" b="b"/>
                <a:pathLst>
                  <a:path w="214" h="147">
                    <a:moveTo>
                      <a:pt x="182" y="147"/>
                    </a:moveTo>
                    <a:cubicBezTo>
                      <a:pt x="182" y="66"/>
                      <a:pt x="182" y="66"/>
                      <a:pt x="182" y="66"/>
                    </a:cubicBezTo>
                    <a:cubicBezTo>
                      <a:pt x="182" y="58"/>
                      <a:pt x="181" y="51"/>
                      <a:pt x="180" y="46"/>
                    </a:cubicBezTo>
                    <a:cubicBezTo>
                      <a:pt x="178" y="41"/>
                      <a:pt x="177" y="37"/>
                      <a:pt x="174" y="34"/>
                    </a:cubicBezTo>
                    <a:cubicBezTo>
                      <a:pt x="172" y="31"/>
                      <a:pt x="169" y="29"/>
                      <a:pt x="165" y="28"/>
                    </a:cubicBezTo>
                    <a:cubicBezTo>
                      <a:pt x="162" y="27"/>
                      <a:pt x="158" y="26"/>
                      <a:pt x="153" y="26"/>
                    </a:cubicBezTo>
                    <a:cubicBezTo>
                      <a:pt x="149" y="26"/>
                      <a:pt x="145" y="27"/>
                      <a:pt x="141" y="29"/>
                    </a:cubicBezTo>
                    <a:cubicBezTo>
                      <a:pt x="137" y="32"/>
                      <a:pt x="134" y="34"/>
                      <a:pt x="131" y="38"/>
                    </a:cubicBezTo>
                    <a:cubicBezTo>
                      <a:pt x="129" y="42"/>
                      <a:pt x="127" y="46"/>
                      <a:pt x="125" y="51"/>
                    </a:cubicBezTo>
                    <a:cubicBezTo>
                      <a:pt x="124" y="56"/>
                      <a:pt x="123" y="61"/>
                      <a:pt x="123" y="66"/>
                    </a:cubicBezTo>
                    <a:cubicBezTo>
                      <a:pt x="123" y="147"/>
                      <a:pt x="123" y="147"/>
                      <a:pt x="123" y="147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56"/>
                      <a:pt x="90" y="50"/>
                      <a:pt x="89" y="46"/>
                    </a:cubicBezTo>
                    <a:cubicBezTo>
                      <a:pt x="87" y="41"/>
                      <a:pt x="85" y="37"/>
                      <a:pt x="83" y="34"/>
                    </a:cubicBezTo>
                    <a:cubicBezTo>
                      <a:pt x="80" y="32"/>
                      <a:pt x="77" y="29"/>
                      <a:pt x="74" y="28"/>
                    </a:cubicBezTo>
                    <a:cubicBezTo>
                      <a:pt x="71" y="27"/>
                      <a:pt x="67" y="26"/>
                      <a:pt x="62" y="26"/>
                    </a:cubicBezTo>
                    <a:cubicBezTo>
                      <a:pt x="58" y="26"/>
                      <a:pt x="54" y="27"/>
                      <a:pt x="50" y="29"/>
                    </a:cubicBezTo>
                    <a:cubicBezTo>
                      <a:pt x="47" y="31"/>
                      <a:pt x="43" y="34"/>
                      <a:pt x="41" y="37"/>
                    </a:cubicBezTo>
                    <a:cubicBezTo>
                      <a:pt x="38" y="40"/>
                      <a:pt x="36" y="45"/>
                      <a:pt x="34" y="50"/>
                    </a:cubicBezTo>
                    <a:cubicBezTo>
                      <a:pt x="33" y="54"/>
                      <a:pt x="32" y="60"/>
                      <a:pt x="32" y="66"/>
                    </a:cubicBezTo>
                    <a:cubicBezTo>
                      <a:pt x="32" y="147"/>
                      <a:pt x="32" y="147"/>
                      <a:pt x="32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8" y="17"/>
                      <a:pt x="44" y="10"/>
                      <a:pt x="52" y="6"/>
                    </a:cubicBezTo>
                    <a:cubicBezTo>
                      <a:pt x="60" y="2"/>
                      <a:pt x="68" y="0"/>
                      <a:pt x="78" y="0"/>
                    </a:cubicBezTo>
                    <a:cubicBezTo>
                      <a:pt x="83" y="0"/>
                      <a:pt x="88" y="0"/>
                      <a:pt x="92" y="2"/>
                    </a:cubicBezTo>
                    <a:cubicBezTo>
                      <a:pt x="96" y="3"/>
                      <a:pt x="100" y="5"/>
                      <a:pt x="104" y="7"/>
                    </a:cubicBezTo>
                    <a:cubicBezTo>
                      <a:pt x="107" y="10"/>
                      <a:pt x="110" y="13"/>
                      <a:pt x="113" y="16"/>
                    </a:cubicBezTo>
                    <a:cubicBezTo>
                      <a:pt x="116" y="20"/>
                      <a:pt x="118" y="23"/>
                      <a:pt x="119" y="28"/>
                    </a:cubicBezTo>
                    <a:cubicBezTo>
                      <a:pt x="125" y="18"/>
                      <a:pt x="132" y="11"/>
                      <a:pt x="140" y="6"/>
                    </a:cubicBezTo>
                    <a:cubicBezTo>
                      <a:pt x="148" y="2"/>
                      <a:pt x="157" y="0"/>
                      <a:pt x="167" y="0"/>
                    </a:cubicBezTo>
                    <a:cubicBezTo>
                      <a:pt x="183" y="0"/>
                      <a:pt x="194" y="4"/>
                      <a:pt x="202" y="14"/>
                    </a:cubicBezTo>
                    <a:cubicBezTo>
                      <a:pt x="210" y="23"/>
                      <a:pt x="214" y="38"/>
                      <a:pt x="214" y="58"/>
                    </a:cubicBezTo>
                    <a:cubicBezTo>
                      <a:pt x="214" y="147"/>
                      <a:pt x="214" y="147"/>
                      <a:pt x="214" y="147"/>
                    </a:cubicBezTo>
                    <a:lnTo>
                      <a:pt x="182" y="1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45" name="Freeform 41">
                <a:extLst>
                  <a:ext uri="{FF2B5EF4-FFF2-40B4-BE49-F238E27FC236}">
                    <a16:creationId xmlns:a16="http://schemas.microsoft.com/office/drawing/2014/main" id="{4179646C-0CC8-4056-82B4-153C01B1C221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889389" y="5664851"/>
                <a:ext cx="86300" cy="106819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9" y="127"/>
                  </a:cxn>
                  <a:cxn ang="0">
                    <a:pos x="71" y="144"/>
                  </a:cxn>
                  <a:cxn ang="0">
                    <a:pos x="46" y="150"/>
                  </a:cxn>
                  <a:cxn ang="0">
                    <a:pos x="27" y="147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0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4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7" y="29"/>
                  </a:cxn>
                  <a:cxn ang="0">
                    <a:pos x="14" y="41"/>
                  </a:cxn>
                  <a:cxn ang="0">
                    <a:pos x="14" y="12"/>
                  </a:cxn>
                  <a:cxn ang="0">
                    <a:pos x="23" y="8"/>
                  </a:cxn>
                  <a:cxn ang="0">
                    <a:pos x="36" y="4"/>
                  </a:cxn>
                  <a:cxn ang="0">
                    <a:pos x="51" y="1"/>
                  </a:cxn>
                  <a:cxn ang="0">
                    <a:pos x="66" y="0"/>
                  </a:cxn>
                  <a:cxn ang="0">
                    <a:pos x="90" y="3"/>
                  </a:cxn>
                  <a:cxn ang="0">
                    <a:pos x="108" y="14"/>
                  </a:cxn>
                  <a:cxn ang="0">
                    <a:pos x="118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4"/>
                  </a:cxn>
                  <a:cxn ang="0">
                    <a:pos x="34" y="113"/>
                  </a:cxn>
                  <a:cxn ang="0">
                    <a:pos x="39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70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0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9" y="127"/>
                      <a:pt x="89" y="127"/>
                      <a:pt x="89" y="127"/>
                    </a:cubicBezTo>
                    <a:cubicBezTo>
                      <a:pt x="84" y="135"/>
                      <a:pt x="78" y="140"/>
                      <a:pt x="71" y="144"/>
                    </a:cubicBezTo>
                    <a:cubicBezTo>
                      <a:pt x="64" y="148"/>
                      <a:pt x="55" y="150"/>
                      <a:pt x="46" y="150"/>
                    </a:cubicBezTo>
                    <a:cubicBezTo>
                      <a:pt x="39" y="150"/>
                      <a:pt x="32" y="149"/>
                      <a:pt x="27" y="147"/>
                    </a:cubicBezTo>
                    <a:cubicBezTo>
                      <a:pt x="21" y="145"/>
                      <a:pt x="16" y="142"/>
                      <a:pt x="12" y="139"/>
                    </a:cubicBezTo>
                    <a:cubicBezTo>
                      <a:pt x="8" y="135"/>
                      <a:pt x="5" y="130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0"/>
                    </a:cubicBezTo>
                    <a:cubicBezTo>
                      <a:pt x="5" y="85"/>
                      <a:pt x="8" y="80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2" y="63"/>
                      <a:pt x="39" y="61"/>
                      <a:pt x="47" y="60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8" y="27"/>
                      <a:pt x="71" y="25"/>
                      <a:pt x="62" y="25"/>
                    </a:cubicBezTo>
                    <a:cubicBezTo>
                      <a:pt x="54" y="25"/>
                      <a:pt x="45" y="26"/>
                      <a:pt x="37" y="29"/>
                    </a:cubicBezTo>
                    <a:cubicBezTo>
                      <a:pt x="28" y="32"/>
                      <a:pt x="21" y="36"/>
                      <a:pt x="14" y="41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1"/>
                      <a:pt x="19" y="10"/>
                      <a:pt x="23" y="8"/>
                    </a:cubicBezTo>
                    <a:cubicBezTo>
                      <a:pt x="27" y="7"/>
                      <a:pt x="31" y="5"/>
                      <a:pt x="36" y="4"/>
                    </a:cubicBezTo>
                    <a:cubicBezTo>
                      <a:pt x="41" y="3"/>
                      <a:pt x="45" y="2"/>
                      <a:pt x="51" y="1"/>
                    </a:cubicBezTo>
                    <a:cubicBezTo>
                      <a:pt x="56" y="0"/>
                      <a:pt x="61" y="0"/>
                      <a:pt x="66" y="0"/>
                    </a:cubicBezTo>
                    <a:cubicBezTo>
                      <a:pt x="75" y="0"/>
                      <a:pt x="83" y="1"/>
                      <a:pt x="90" y="3"/>
                    </a:cubicBezTo>
                    <a:cubicBezTo>
                      <a:pt x="97" y="6"/>
                      <a:pt x="103" y="10"/>
                      <a:pt x="108" y="14"/>
                    </a:cubicBezTo>
                    <a:cubicBezTo>
                      <a:pt x="112" y="19"/>
                      <a:pt x="116" y="25"/>
                      <a:pt x="118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9" y="83"/>
                      <a:pt x="45" y="84"/>
                    </a:cubicBezTo>
                    <a:cubicBezTo>
                      <a:pt x="42" y="85"/>
                      <a:pt x="39" y="87"/>
                      <a:pt x="37" y="89"/>
                    </a:cubicBezTo>
                    <a:cubicBezTo>
                      <a:pt x="36" y="91"/>
                      <a:pt x="34" y="93"/>
                      <a:pt x="33" y="96"/>
                    </a:cubicBezTo>
                    <a:cubicBezTo>
                      <a:pt x="33" y="98"/>
                      <a:pt x="32" y="101"/>
                      <a:pt x="32" y="104"/>
                    </a:cubicBezTo>
                    <a:cubicBezTo>
                      <a:pt x="32" y="107"/>
                      <a:pt x="33" y="110"/>
                      <a:pt x="34" y="113"/>
                    </a:cubicBezTo>
                    <a:cubicBezTo>
                      <a:pt x="35" y="115"/>
                      <a:pt x="37" y="117"/>
                      <a:pt x="39" y="119"/>
                    </a:cubicBezTo>
                    <a:cubicBezTo>
                      <a:pt x="41" y="121"/>
                      <a:pt x="43" y="122"/>
                      <a:pt x="46" y="123"/>
                    </a:cubicBezTo>
                    <a:cubicBezTo>
                      <a:pt x="49" y="124"/>
                      <a:pt x="53" y="125"/>
                      <a:pt x="56" y="125"/>
                    </a:cubicBezTo>
                    <a:cubicBezTo>
                      <a:pt x="61" y="125"/>
                      <a:pt x="66" y="124"/>
                      <a:pt x="70" y="122"/>
                    </a:cubicBezTo>
                    <a:cubicBezTo>
                      <a:pt x="74" y="120"/>
                      <a:pt x="77" y="118"/>
                      <a:pt x="80" y="115"/>
                    </a:cubicBezTo>
                    <a:cubicBezTo>
                      <a:pt x="83" y="111"/>
                      <a:pt x="86" y="108"/>
                      <a:pt x="87" y="104"/>
                    </a:cubicBezTo>
                    <a:cubicBezTo>
                      <a:pt x="89" y="99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46" name="Freeform 42">
                <a:extLst>
                  <a:ext uri="{FF2B5EF4-FFF2-40B4-BE49-F238E27FC236}">
                    <a16:creationId xmlns:a16="http://schemas.microsoft.com/office/drawing/2014/main" id="{2FB9943F-8BE7-406E-9DAB-1512C75909D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052634" y="5626227"/>
                <a:ext cx="109836" cy="143331"/>
              </a:xfrm>
              <a:custGeom>
                <a:avLst/>
                <a:gdLst/>
                <a:ahLst/>
                <a:cxnLst>
                  <a:cxn ang="0">
                    <a:pos x="109" y="201"/>
                  </a:cxn>
                  <a:cxn ang="0">
                    <a:pos x="40" y="112"/>
                  </a:cxn>
                  <a:cxn ang="0">
                    <a:pos x="37" y="107"/>
                  </a:cxn>
                  <a:cxn ang="0">
                    <a:pos x="34" y="103"/>
                  </a:cxn>
                  <a:cxn ang="0">
                    <a:pos x="34" y="103"/>
                  </a:cxn>
                  <a:cxn ang="0">
                    <a:pos x="34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94"/>
                  </a:cxn>
                  <a:cxn ang="0">
                    <a:pos x="34" y="94"/>
                  </a:cxn>
                  <a:cxn ang="0">
                    <a:pos x="37" y="90"/>
                  </a:cxn>
                  <a:cxn ang="0">
                    <a:pos x="40" y="86"/>
                  </a:cxn>
                  <a:cxn ang="0">
                    <a:pos x="107" y="0"/>
                  </a:cxn>
                  <a:cxn ang="0">
                    <a:pos x="148" y="0"/>
                  </a:cxn>
                  <a:cxn ang="0">
                    <a:pos x="67" y="96"/>
                  </a:cxn>
                  <a:cxn ang="0">
                    <a:pos x="154" y="201"/>
                  </a:cxn>
                  <a:cxn ang="0">
                    <a:pos x="109" y="201"/>
                  </a:cxn>
                </a:cxnLst>
                <a:rect l="0" t="0" r="r" b="b"/>
                <a:pathLst>
                  <a:path w="154" h="201">
                    <a:moveTo>
                      <a:pt x="109" y="201"/>
                    </a:moveTo>
                    <a:cubicBezTo>
                      <a:pt x="40" y="112"/>
                      <a:pt x="40" y="112"/>
                      <a:pt x="40" y="112"/>
                    </a:cubicBezTo>
                    <a:cubicBezTo>
                      <a:pt x="39" y="110"/>
                      <a:pt x="38" y="109"/>
                      <a:pt x="37" y="107"/>
                    </a:cubicBezTo>
                    <a:cubicBezTo>
                      <a:pt x="36" y="106"/>
                      <a:pt x="35" y="104"/>
                      <a:pt x="34" y="103"/>
                    </a:cubicBezTo>
                    <a:cubicBezTo>
                      <a:pt x="34" y="103"/>
                      <a:pt x="34" y="103"/>
                      <a:pt x="34" y="103"/>
                    </a:cubicBezTo>
                    <a:cubicBezTo>
                      <a:pt x="34" y="201"/>
                      <a:pt x="34" y="201"/>
                      <a:pt x="34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5" y="93"/>
                      <a:pt x="36" y="91"/>
                      <a:pt x="37" y="90"/>
                    </a:cubicBezTo>
                    <a:cubicBezTo>
                      <a:pt x="38" y="88"/>
                      <a:pt x="39" y="87"/>
                      <a:pt x="40" y="86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154" y="201"/>
                      <a:pt x="154" y="201"/>
                      <a:pt x="154" y="201"/>
                    </a:cubicBezTo>
                    <a:lnTo>
                      <a:pt x="109" y="2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47" name="Freeform 43">
                <a:extLst>
                  <a:ext uri="{FF2B5EF4-FFF2-40B4-BE49-F238E27FC236}">
                    <a16:creationId xmlns:a16="http://schemas.microsoft.com/office/drawing/2014/main" id="{DC334FF6-FA89-4939-A2D5-5683DC8440AD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163677" y="5664851"/>
                <a:ext cx="86300" cy="106819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4"/>
                  </a:cxn>
                  <a:cxn ang="0">
                    <a:pos x="46" y="150"/>
                  </a:cxn>
                  <a:cxn ang="0">
                    <a:pos x="26" y="147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0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4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29"/>
                  </a:cxn>
                  <a:cxn ang="0">
                    <a:pos x="14" y="41"/>
                  </a:cxn>
                  <a:cxn ang="0">
                    <a:pos x="14" y="12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3"/>
                  </a:cxn>
                  <a:cxn ang="0">
                    <a:pos x="107" y="14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4"/>
                  </a:cxn>
                  <a:cxn ang="0">
                    <a:pos x="34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0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0"/>
                      <a:pt x="70" y="144"/>
                    </a:cubicBezTo>
                    <a:cubicBezTo>
                      <a:pt x="63" y="148"/>
                      <a:pt x="55" y="150"/>
                      <a:pt x="46" y="150"/>
                    </a:cubicBezTo>
                    <a:cubicBezTo>
                      <a:pt x="38" y="150"/>
                      <a:pt x="32" y="149"/>
                      <a:pt x="26" y="147"/>
                    </a:cubicBezTo>
                    <a:cubicBezTo>
                      <a:pt x="20" y="145"/>
                      <a:pt x="16" y="142"/>
                      <a:pt x="12" y="139"/>
                    </a:cubicBezTo>
                    <a:cubicBezTo>
                      <a:pt x="8" y="135"/>
                      <a:pt x="5" y="130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0"/>
                    </a:cubicBezTo>
                    <a:cubicBezTo>
                      <a:pt x="4" y="85"/>
                      <a:pt x="7" y="80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2" y="63"/>
                      <a:pt x="39" y="61"/>
                      <a:pt x="47" y="60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7"/>
                      <a:pt x="70" y="25"/>
                      <a:pt x="62" y="25"/>
                    </a:cubicBezTo>
                    <a:cubicBezTo>
                      <a:pt x="53" y="25"/>
                      <a:pt x="45" y="26"/>
                      <a:pt x="36" y="29"/>
                    </a:cubicBezTo>
                    <a:cubicBezTo>
                      <a:pt x="28" y="32"/>
                      <a:pt x="20" y="36"/>
                      <a:pt x="14" y="41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6" y="7"/>
                      <a:pt x="31" y="5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3"/>
                    </a:cubicBezTo>
                    <a:cubicBezTo>
                      <a:pt x="97" y="6"/>
                      <a:pt x="103" y="10"/>
                      <a:pt x="107" y="14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2" y="85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4"/>
                    </a:cubicBezTo>
                    <a:cubicBezTo>
                      <a:pt x="32" y="107"/>
                      <a:pt x="32" y="110"/>
                      <a:pt x="34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80" y="115"/>
                    </a:cubicBezTo>
                    <a:cubicBezTo>
                      <a:pt x="83" y="111"/>
                      <a:pt x="85" y="108"/>
                      <a:pt x="87" y="104"/>
                    </a:cubicBezTo>
                    <a:cubicBezTo>
                      <a:pt x="88" y="99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48" name="Freeform 44">
                <a:extLst>
                  <a:ext uri="{FF2B5EF4-FFF2-40B4-BE49-F238E27FC236}">
                    <a16:creationId xmlns:a16="http://schemas.microsoft.com/office/drawing/2014/main" id="{E590670A-CD19-440E-8618-88A85BE8E07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265065" y="5664851"/>
                <a:ext cx="67591" cy="106819"/>
              </a:xfrm>
              <a:custGeom>
                <a:avLst/>
                <a:gdLst/>
                <a:ahLst/>
                <a:cxnLst>
                  <a:cxn ang="0">
                    <a:pos x="95" y="106"/>
                  </a:cxn>
                  <a:cxn ang="0">
                    <a:pos x="92" y="123"/>
                  </a:cxn>
                  <a:cxn ang="0">
                    <a:pos x="81" y="137"/>
                  </a:cxn>
                  <a:cxn ang="0">
                    <a:pos x="63" y="147"/>
                  </a:cxn>
                  <a:cxn ang="0">
                    <a:pos x="38" y="150"/>
                  </a:cxn>
                  <a:cxn ang="0">
                    <a:pos x="29" y="150"/>
                  </a:cxn>
                  <a:cxn ang="0">
                    <a:pos x="19" y="148"/>
                  </a:cxn>
                  <a:cxn ang="0">
                    <a:pos x="9" y="146"/>
                  </a:cxn>
                  <a:cxn ang="0">
                    <a:pos x="0" y="143"/>
                  </a:cxn>
                  <a:cxn ang="0">
                    <a:pos x="0" y="112"/>
                  </a:cxn>
                  <a:cxn ang="0">
                    <a:pos x="10" y="117"/>
                  </a:cxn>
                  <a:cxn ang="0">
                    <a:pos x="20" y="122"/>
                  </a:cxn>
                  <a:cxn ang="0">
                    <a:pos x="30" y="124"/>
                  </a:cxn>
                  <a:cxn ang="0">
                    <a:pos x="39" y="125"/>
                  </a:cxn>
                  <a:cxn ang="0">
                    <a:pos x="57" y="121"/>
                  </a:cxn>
                  <a:cxn ang="0">
                    <a:pos x="63" y="110"/>
                  </a:cxn>
                  <a:cxn ang="0">
                    <a:pos x="62" y="103"/>
                  </a:cxn>
                  <a:cxn ang="0">
                    <a:pos x="58" y="98"/>
                  </a:cxn>
                  <a:cxn ang="0">
                    <a:pos x="49" y="92"/>
                  </a:cxn>
                  <a:cxn ang="0">
                    <a:pos x="35" y="86"/>
                  </a:cxn>
                  <a:cxn ang="0">
                    <a:pos x="20" y="79"/>
                  </a:cxn>
                  <a:cxn ang="0">
                    <a:pos x="10" y="70"/>
                  </a:cxn>
                  <a:cxn ang="0">
                    <a:pos x="3" y="59"/>
                  </a:cxn>
                  <a:cxn ang="0">
                    <a:pos x="0" y="43"/>
                  </a:cxn>
                  <a:cxn ang="0">
                    <a:pos x="4" y="26"/>
                  </a:cxn>
                  <a:cxn ang="0">
                    <a:pos x="15" y="12"/>
                  </a:cxn>
                  <a:cxn ang="0">
                    <a:pos x="33" y="3"/>
                  </a:cxn>
                  <a:cxn ang="0">
                    <a:pos x="55" y="0"/>
                  </a:cxn>
                  <a:cxn ang="0">
                    <a:pos x="64" y="0"/>
                  </a:cxn>
                  <a:cxn ang="0">
                    <a:pos x="73" y="2"/>
                  </a:cxn>
                  <a:cxn ang="0">
                    <a:pos x="81" y="3"/>
                  </a:cxn>
                  <a:cxn ang="0">
                    <a:pos x="88" y="6"/>
                  </a:cxn>
                  <a:cxn ang="0">
                    <a:pos x="88" y="35"/>
                  </a:cxn>
                  <a:cxn ang="0">
                    <a:pos x="80" y="31"/>
                  </a:cxn>
                  <a:cxn ang="0">
                    <a:pos x="72" y="28"/>
                  </a:cxn>
                  <a:cxn ang="0">
                    <a:pos x="63" y="26"/>
                  </a:cxn>
                  <a:cxn ang="0">
                    <a:pos x="54" y="25"/>
                  </a:cxn>
                  <a:cxn ang="0">
                    <a:pos x="39" y="29"/>
                  </a:cxn>
                  <a:cxn ang="0">
                    <a:pos x="33" y="40"/>
                  </a:cxn>
                  <a:cxn ang="0">
                    <a:pos x="35" y="48"/>
                  </a:cxn>
                  <a:cxn ang="0">
                    <a:pos x="39" y="53"/>
                  </a:cxn>
                  <a:cxn ang="0">
                    <a:pos x="46" y="58"/>
                  </a:cxn>
                  <a:cxn ang="0">
                    <a:pos x="59" y="63"/>
                  </a:cxn>
                  <a:cxn ang="0">
                    <a:pos x="73" y="70"/>
                  </a:cxn>
                  <a:cxn ang="0">
                    <a:pos x="85" y="79"/>
                  </a:cxn>
                  <a:cxn ang="0">
                    <a:pos x="93" y="91"/>
                  </a:cxn>
                  <a:cxn ang="0">
                    <a:pos x="95" y="106"/>
                  </a:cxn>
                </a:cxnLst>
                <a:rect l="0" t="0" r="r" b="b"/>
                <a:pathLst>
                  <a:path w="95" h="150">
                    <a:moveTo>
                      <a:pt x="95" y="106"/>
                    </a:moveTo>
                    <a:cubicBezTo>
                      <a:pt x="95" y="112"/>
                      <a:pt x="94" y="118"/>
                      <a:pt x="92" y="123"/>
                    </a:cubicBezTo>
                    <a:cubicBezTo>
                      <a:pt x="89" y="129"/>
                      <a:pt x="86" y="133"/>
                      <a:pt x="81" y="137"/>
                    </a:cubicBezTo>
                    <a:cubicBezTo>
                      <a:pt x="76" y="141"/>
                      <a:pt x="70" y="145"/>
                      <a:pt x="63" y="147"/>
                    </a:cubicBezTo>
                    <a:cubicBezTo>
                      <a:pt x="56" y="149"/>
                      <a:pt x="48" y="150"/>
                      <a:pt x="38" y="150"/>
                    </a:cubicBezTo>
                    <a:cubicBezTo>
                      <a:pt x="35" y="150"/>
                      <a:pt x="33" y="150"/>
                      <a:pt x="29" y="150"/>
                    </a:cubicBezTo>
                    <a:cubicBezTo>
                      <a:pt x="26" y="149"/>
                      <a:pt x="22" y="149"/>
                      <a:pt x="19" y="148"/>
                    </a:cubicBezTo>
                    <a:cubicBezTo>
                      <a:pt x="15" y="147"/>
                      <a:pt x="12" y="147"/>
                      <a:pt x="9" y="146"/>
                    </a:cubicBezTo>
                    <a:cubicBezTo>
                      <a:pt x="6" y="145"/>
                      <a:pt x="3" y="144"/>
                      <a:pt x="0" y="143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3" y="114"/>
                      <a:pt x="7" y="116"/>
                      <a:pt x="10" y="117"/>
                    </a:cubicBezTo>
                    <a:cubicBezTo>
                      <a:pt x="13" y="119"/>
                      <a:pt x="17" y="120"/>
                      <a:pt x="20" y="122"/>
                    </a:cubicBezTo>
                    <a:cubicBezTo>
                      <a:pt x="24" y="123"/>
                      <a:pt x="27" y="124"/>
                      <a:pt x="30" y="124"/>
                    </a:cubicBezTo>
                    <a:cubicBezTo>
                      <a:pt x="34" y="125"/>
                      <a:pt x="37" y="125"/>
                      <a:pt x="39" y="125"/>
                    </a:cubicBezTo>
                    <a:cubicBezTo>
                      <a:pt x="48" y="125"/>
                      <a:pt x="53" y="124"/>
                      <a:pt x="57" y="121"/>
                    </a:cubicBezTo>
                    <a:cubicBezTo>
                      <a:pt x="61" y="118"/>
                      <a:pt x="63" y="114"/>
                      <a:pt x="63" y="110"/>
                    </a:cubicBezTo>
                    <a:cubicBezTo>
                      <a:pt x="63" y="107"/>
                      <a:pt x="62" y="105"/>
                      <a:pt x="62" y="103"/>
                    </a:cubicBezTo>
                    <a:cubicBezTo>
                      <a:pt x="61" y="101"/>
                      <a:pt x="60" y="100"/>
                      <a:pt x="58" y="98"/>
                    </a:cubicBezTo>
                    <a:cubicBezTo>
                      <a:pt x="56" y="96"/>
                      <a:pt x="53" y="94"/>
                      <a:pt x="49" y="92"/>
                    </a:cubicBezTo>
                    <a:cubicBezTo>
                      <a:pt x="45" y="91"/>
                      <a:pt x="41" y="88"/>
                      <a:pt x="35" y="86"/>
                    </a:cubicBezTo>
                    <a:cubicBezTo>
                      <a:pt x="30" y="84"/>
                      <a:pt x="25" y="81"/>
                      <a:pt x="20" y="79"/>
                    </a:cubicBezTo>
                    <a:cubicBezTo>
                      <a:pt x="16" y="76"/>
                      <a:pt x="13" y="74"/>
                      <a:pt x="10" y="70"/>
                    </a:cubicBezTo>
                    <a:cubicBezTo>
                      <a:pt x="7" y="67"/>
                      <a:pt x="4" y="63"/>
                      <a:pt x="3" y="59"/>
                    </a:cubicBezTo>
                    <a:cubicBezTo>
                      <a:pt x="1" y="55"/>
                      <a:pt x="0" y="49"/>
                      <a:pt x="0" y="43"/>
                    </a:cubicBezTo>
                    <a:cubicBezTo>
                      <a:pt x="0" y="37"/>
                      <a:pt x="2" y="31"/>
                      <a:pt x="4" y="26"/>
                    </a:cubicBezTo>
                    <a:cubicBezTo>
                      <a:pt x="7" y="21"/>
                      <a:pt x="10" y="16"/>
                      <a:pt x="15" y="12"/>
                    </a:cubicBezTo>
                    <a:cubicBezTo>
                      <a:pt x="20" y="8"/>
                      <a:pt x="26" y="5"/>
                      <a:pt x="33" y="3"/>
                    </a:cubicBezTo>
                    <a:cubicBezTo>
                      <a:pt x="39" y="1"/>
                      <a:pt x="47" y="0"/>
                      <a:pt x="55" y="0"/>
                    </a:cubicBezTo>
                    <a:cubicBezTo>
                      <a:pt x="58" y="0"/>
                      <a:pt x="61" y="0"/>
                      <a:pt x="64" y="0"/>
                    </a:cubicBezTo>
                    <a:cubicBezTo>
                      <a:pt x="67" y="1"/>
                      <a:pt x="70" y="1"/>
                      <a:pt x="73" y="2"/>
                    </a:cubicBezTo>
                    <a:cubicBezTo>
                      <a:pt x="76" y="2"/>
                      <a:pt x="79" y="3"/>
                      <a:pt x="81" y="3"/>
                    </a:cubicBezTo>
                    <a:cubicBezTo>
                      <a:pt x="84" y="4"/>
                      <a:pt x="86" y="5"/>
                      <a:pt x="88" y="6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5" y="34"/>
                      <a:pt x="83" y="32"/>
                      <a:pt x="80" y="31"/>
                    </a:cubicBezTo>
                    <a:cubicBezTo>
                      <a:pt x="78" y="30"/>
                      <a:pt x="75" y="29"/>
                      <a:pt x="72" y="28"/>
                    </a:cubicBezTo>
                    <a:cubicBezTo>
                      <a:pt x="69" y="27"/>
                      <a:pt x="66" y="26"/>
                      <a:pt x="63" y="26"/>
                    </a:cubicBezTo>
                    <a:cubicBezTo>
                      <a:pt x="60" y="25"/>
                      <a:pt x="57" y="25"/>
                      <a:pt x="54" y="25"/>
                    </a:cubicBezTo>
                    <a:cubicBezTo>
                      <a:pt x="48" y="25"/>
                      <a:pt x="43" y="26"/>
                      <a:pt x="39" y="29"/>
                    </a:cubicBezTo>
                    <a:cubicBezTo>
                      <a:pt x="35" y="32"/>
                      <a:pt x="33" y="36"/>
                      <a:pt x="33" y="40"/>
                    </a:cubicBezTo>
                    <a:cubicBezTo>
                      <a:pt x="33" y="43"/>
                      <a:pt x="34" y="46"/>
                      <a:pt x="35" y="48"/>
                    </a:cubicBezTo>
                    <a:cubicBezTo>
                      <a:pt x="35" y="50"/>
                      <a:pt x="37" y="52"/>
                      <a:pt x="39" y="53"/>
                    </a:cubicBezTo>
                    <a:cubicBezTo>
                      <a:pt x="41" y="55"/>
                      <a:pt x="43" y="56"/>
                      <a:pt x="46" y="58"/>
                    </a:cubicBezTo>
                    <a:cubicBezTo>
                      <a:pt x="50" y="60"/>
                      <a:pt x="54" y="61"/>
                      <a:pt x="59" y="63"/>
                    </a:cubicBezTo>
                    <a:cubicBezTo>
                      <a:pt x="64" y="65"/>
                      <a:pt x="69" y="68"/>
                      <a:pt x="73" y="70"/>
                    </a:cubicBezTo>
                    <a:cubicBezTo>
                      <a:pt x="78" y="73"/>
                      <a:pt x="82" y="76"/>
                      <a:pt x="85" y="79"/>
                    </a:cubicBezTo>
                    <a:cubicBezTo>
                      <a:pt x="88" y="82"/>
                      <a:pt x="91" y="86"/>
                      <a:pt x="93" y="91"/>
                    </a:cubicBezTo>
                    <a:cubicBezTo>
                      <a:pt x="94" y="95"/>
                      <a:pt x="95" y="100"/>
                      <a:pt x="95" y="1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49" name="Freeform 45">
                <a:extLst>
                  <a:ext uri="{FF2B5EF4-FFF2-40B4-BE49-F238E27FC236}">
                    <a16:creationId xmlns:a16="http://schemas.microsoft.com/office/drawing/2014/main" id="{D82C3FE3-CDA9-4AE7-B57D-9E37A20D602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348347" y="5616873"/>
                <a:ext cx="28666" cy="152685"/>
              </a:xfrm>
              <a:custGeom>
                <a:avLst/>
                <a:gdLst/>
                <a:ahLst/>
                <a:cxnLst>
                  <a:cxn ang="0">
                    <a:pos x="40" y="19"/>
                  </a:cxn>
                  <a:cxn ang="0">
                    <a:pos x="39" y="27"/>
                  </a:cxn>
                  <a:cxn ang="0">
                    <a:pos x="34" y="32"/>
                  </a:cxn>
                  <a:cxn ang="0">
                    <a:pos x="28" y="36"/>
                  </a:cxn>
                  <a:cxn ang="0">
                    <a:pos x="20" y="38"/>
                  </a:cxn>
                  <a:cxn ang="0">
                    <a:pos x="12" y="36"/>
                  </a:cxn>
                  <a:cxn ang="0">
                    <a:pos x="6" y="32"/>
                  </a:cxn>
                  <a:cxn ang="0">
                    <a:pos x="2" y="27"/>
                  </a:cxn>
                  <a:cxn ang="0">
                    <a:pos x="0" y="19"/>
                  </a:cxn>
                  <a:cxn ang="0">
                    <a:pos x="2" y="12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8" y="2"/>
                  </a:cxn>
                  <a:cxn ang="0">
                    <a:pos x="34" y="6"/>
                  </a:cxn>
                  <a:cxn ang="0">
                    <a:pos x="39" y="12"/>
                  </a:cxn>
                  <a:cxn ang="0">
                    <a:pos x="40" y="19"/>
                  </a:cxn>
                  <a:cxn ang="0">
                    <a:pos x="4" y="214"/>
                  </a:cxn>
                  <a:cxn ang="0">
                    <a:pos x="4" y="70"/>
                  </a:cxn>
                  <a:cxn ang="0">
                    <a:pos x="36" y="70"/>
                  </a:cxn>
                  <a:cxn ang="0">
                    <a:pos x="36" y="214"/>
                  </a:cxn>
                  <a:cxn ang="0">
                    <a:pos x="4" y="214"/>
                  </a:cxn>
                </a:cxnLst>
                <a:rect l="0" t="0" r="r" b="b"/>
                <a:pathLst>
                  <a:path w="40" h="214">
                    <a:moveTo>
                      <a:pt x="40" y="19"/>
                    </a:moveTo>
                    <a:cubicBezTo>
                      <a:pt x="40" y="22"/>
                      <a:pt x="40" y="24"/>
                      <a:pt x="39" y="27"/>
                    </a:cubicBezTo>
                    <a:cubicBezTo>
                      <a:pt x="38" y="29"/>
                      <a:pt x="36" y="31"/>
                      <a:pt x="34" y="32"/>
                    </a:cubicBezTo>
                    <a:cubicBezTo>
                      <a:pt x="33" y="34"/>
                      <a:pt x="31" y="35"/>
                      <a:pt x="28" y="36"/>
                    </a:cubicBezTo>
                    <a:cubicBezTo>
                      <a:pt x="26" y="37"/>
                      <a:pt x="23" y="38"/>
                      <a:pt x="20" y="38"/>
                    </a:cubicBezTo>
                    <a:cubicBezTo>
                      <a:pt x="17" y="38"/>
                      <a:pt x="15" y="37"/>
                      <a:pt x="12" y="36"/>
                    </a:cubicBezTo>
                    <a:cubicBezTo>
                      <a:pt x="10" y="35"/>
                      <a:pt x="8" y="34"/>
                      <a:pt x="6" y="32"/>
                    </a:cubicBezTo>
                    <a:cubicBezTo>
                      <a:pt x="4" y="31"/>
                      <a:pt x="3" y="29"/>
                      <a:pt x="2" y="27"/>
                    </a:cubicBezTo>
                    <a:cubicBezTo>
                      <a:pt x="1" y="24"/>
                      <a:pt x="0" y="22"/>
                      <a:pt x="0" y="19"/>
                    </a:cubicBezTo>
                    <a:cubicBezTo>
                      <a:pt x="0" y="17"/>
                      <a:pt x="1" y="14"/>
                      <a:pt x="2" y="12"/>
                    </a:cubicBezTo>
                    <a:cubicBezTo>
                      <a:pt x="3" y="9"/>
                      <a:pt x="4" y="7"/>
                      <a:pt x="6" y="6"/>
                    </a:cubicBezTo>
                    <a:cubicBezTo>
                      <a:pt x="8" y="4"/>
                      <a:pt x="10" y="3"/>
                      <a:pt x="12" y="2"/>
                    </a:cubicBezTo>
                    <a:cubicBezTo>
                      <a:pt x="15" y="1"/>
                      <a:pt x="17" y="0"/>
                      <a:pt x="20" y="0"/>
                    </a:cubicBezTo>
                    <a:cubicBezTo>
                      <a:pt x="23" y="0"/>
                      <a:pt x="26" y="1"/>
                      <a:pt x="28" y="2"/>
                    </a:cubicBezTo>
                    <a:cubicBezTo>
                      <a:pt x="30" y="3"/>
                      <a:pt x="33" y="4"/>
                      <a:pt x="34" y="6"/>
                    </a:cubicBezTo>
                    <a:cubicBezTo>
                      <a:pt x="36" y="7"/>
                      <a:pt x="37" y="9"/>
                      <a:pt x="39" y="12"/>
                    </a:cubicBezTo>
                    <a:cubicBezTo>
                      <a:pt x="40" y="14"/>
                      <a:pt x="40" y="17"/>
                      <a:pt x="40" y="19"/>
                    </a:cubicBezTo>
                    <a:close/>
                    <a:moveTo>
                      <a:pt x="4" y="214"/>
                    </a:moveTo>
                    <a:cubicBezTo>
                      <a:pt x="4" y="70"/>
                      <a:pt x="4" y="70"/>
                      <a:pt x="4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214"/>
                      <a:pt x="36" y="214"/>
                      <a:pt x="36" y="214"/>
                    </a:cubicBezTo>
                    <a:lnTo>
                      <a:pt x="4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50" name="Freeform 46">
                <a:extLst>
                  <a:ext uri="{FF2B5EF4-FFF2-40B4-BE49-F238E27FC236}">
                    <a16:creationId xmlns:a16="http://schemas.microsoft.com/office/drawing/2014/main" id="{5E4A6918-DBA1-4380-BDE0-F1AFB3DFDDC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401153" y="5617778"/>
                <a:ext cx="90524" cy="151780"/>
              </a:xfrm>
              <a:custGeom>
                <a:avLst/>
                <a:gdLst/>
                <a:ahLst/>
                <a:cxnLst>
                  <a:cxn ang="0">
                    <a:pos x="95" y="213"/>
                  </a:cxn>
                  <a:cxn ang="0">
                    <a:pos x="95" y="131"/>
                  </a:cxn>
                  <a:cxn ang="0">
                    <a:pos x="88" y="102"/>
                  </a:cxn>
                  <a:cxn ang="0">
                    <a:pos x="66" y="92"/>
                  </a:cxn>
                  <a:cxn ang="0">
                    <a:pos x="52" y="95"/>
                  </a:cxn>
                  <a:cxn ang="0">
                    <a:pos x="41" y="104"/>
                  </a:cxn>
                  <a:cxn ang="0">
                    <a:pos x="35" y="116"/>
                  </a:cxn>
                  <a:cxn ang="0">
                    <a:pos x="32" y="131"/>
                  </a:cxn>
                  <a:cxn ang="0">
                    <a:pos x="32" y="213"/>
                  </a:cxn>
                  <a:cxn ang="0">
                    <a:pos x="0" y="213"/>
                  </a:cxn>
                  <a:cxn ang="0">
                    <a:pos x="0" y="0"/>
                  </a:cxn>
                  <a:cxn ang="0">
                    <a:pos x="32" y="0"/>
                  </a:cxn>
                  <a:cxn ang="0">
                    <a:pos x="32" y="92"/>
                  </a:cxn>
                  <a:cxn ang="0">
                    <a:pos x="33" y="92"/>
                  </a:cxn>
                  <a:cxn ang="0">
                    <a:pos x="41" y="81"/>
                  </a:cxn>
                  <a:cxn ang="0">
                    <a:pos x="51" y="73"/>
                  </a:cxn>
                  <a:cxn ang="0">
                    <a:pos x="64" y="68"/>
                  </a:cxn>
                  <a:cxn ang="0">
                    <a:pos x="79" y="66"/>
                  </a:cxn>
                  <a:cxn ang="0">
                    <a:pos x="115" y="81"/>
                  </a:cxn>
                  <a:cxn ang="0">
                    <a:pos x="127" y="125"/>
                  </a:cxn>
                  <a:cxn ang="0">
                    <a:pos x="127" y="213"/>
                  </a:cxn>
                  <a:cxn ang="0">
                    <a:pos x="95" y="213"/>
                  </a:cxn>
                </a:cxnLst>
                <a:rect l="0" t="0" r="r" b="b"/>
                <a:pathLst>
                  <a:path w="127" h="213">
                    <a:moveTo>
                      <a:pt x="95" y="213"/>
                    </a:moveTo>
                    <a:cubicBezTo>
                      <a:pt x="95" y="131"/>
                      <a:pt x="95" y="131"/>
                      <a:pt x="95" y="131"/>
                    </a:cubicBezTo>
                    <a:cubicBezTo>
                      <a:pt x="95" y="119"/>
                      <a:pt x="92" y="109"/>
                      <a:pt x="88" y="102"/>
                    </a:cubicBezTo>
                    <a:cubicBezTo>
                      <a:pt x="84" y="95"/>
                      <a:pt x="76" y="92"/>
                      <a:pt x="66" y="92"/>
                    </a:cubicBezTo>
                    <a:cubicBezTo>
                      <a:pt x="61" y="92"/>
                      <a:pt x="56" y="93"/>
                      <a:pt x="52" y="95"/>
                    </a:cubicBezTo>
                    <a:cubicBezTo>
                      <a:pt x="48" y="98"/>
                      <a:pt x="44" y="100"/>
                      <a:pt x="41" y="104"/>
                    </a:cubicBezTo>
                    <a:cubicBezTo>
                      <a:pt x="38" y="108"/>
                      <a:pt x="36" y="112"/>
                      <a:pt x="35" y="116"/>
                    </a:cubicBezTo>
                    <a:cubicBezTo>
                      <a:pt x="33" y="121"/>
                      <a:pt x="32" y="126"/>
                      <a:pt x="32" y="131"/>
                    </a:cubicBezTo>
                    <a:cubicBezTo>
                      <a:pt x="32" y="213"/>
                      <a:pt x="32" y="213"/>
                      <a:pt x="32" y="213"/>
                    </a:cubicBezTo>
                    <a:cubicBezTo>
                      <a:pt x="0" y="213"/>
                      <a:pt x="0" y="213"/>
                      <a:pt x="0" y="2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92"/>
                      <a:pt x="32" y="92"/>
                      <a:pt x="32" y="92"/>
                    </a:cubicBezTo>
                    <a:cubicBezTo>
                      <a:pt x="33" y="92"/>
                      <a:pt x="33" y="92"/>
                      <a:pt x="33" y="92"/>
                    </a:cubicBezTo>
                    <a:cubicBezTo>
                      <a:pt x="35" y="88"/>
                      <a:pt x="38" y="84"/>
                      <a:pt x="41" y="81"/>
                    </a:cubicBezTo>
                    <a:cubicBezTo>
                      <a:pt x="44" y="78"/>
                      <a:pt x="48" y="75"/>
                      <a:pt x="51" y="73"/>
                    </a:cubicBezTo>
                    <a:cubicBezTo>
                      <a:pt x="55" y="71"/>
                      <a:pt x="59" y="69"/>
                      <a:pt x="64" y="68"/>
                    </a:cubicBezTo>
                    <a:cubicBezTo>
                      <a:pt x="68" y="66"/>
                      <a:pt x="73" y="66"/>
                      <a:pt x="79" y="66"/>
                    </a:cubicBezTo>
                    <a:cubicBezTo>
                      <a:pt x="95" y="66"/>
                      <a:pt x="107" y="71"/>
                      <a:pt x="115" y="81"/>
                    </a:cubicBezTo>
                    <a:cubicBezTo>
                      <a:pt x="123" y="91"/>
                      <a:pt x="127" y="105"/>
                      <a:pt x="127" y="125"/>
                    </a:cubicBezTo>
                    <a:cubicBezTo>
                      <a:pt x="127" y="213"/>
                      <a:pt x="127" y="213"/>
                      <a:pt x="127" y="213"/>
                    </a:cubicBezTo>
                    <a:lnTo>
                      <a:pt x="95" y="2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B6103B0-C234-4400-9D7D-FA403ACE7521}"/>
                </a:ext>
              </a:extLst>
            </p:cNvPr>
            <p:cNvGrpSpPr/>
            <p:nvPr/>
          </p:nvGrpSpPr>
          <p:grpSpPr bwMode="black">
            <a:xfrm>
              <a:off x="5210380" y="3127477"/>
              <a:ext cx="1632288" cy="168683"/>
              <a:chOff x="9662524" y="5603535"/>
              <a:chExt cx="1748299" cy="186932"/>
            </a:xfrm>
            <a:grpFill/>
            <a:effectLst/>
          </p:grpSpPr>
          <p:sp>
            <p:nvSpPr>
              <p:cNvPr id="230" name="Freeform 19">
                <a:extLst>
                  <a:ext uri="{FF2B5EF4-FFF2-40B4-BE49-F238E27FC236}">
                    <a16:creationId xmlns:a16="http://schemas.microsoft.com/office/drawing/2014/main" id="{A730F4C1-AE83-430E-8CF8-9A64E4AEDF5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662524" y="5613338"/>
                <a:ext cx="157185" cy="169355"/>
              </a:xfrm>
              <a:custGeom>
                <a:avLst/>
                <a:gdLst/>
                <a:ahLst/>
                <a:cxnLst>
                  <a:cxn ang="0">
                    <a:pos x="78" y="57"/>
                  </a:cxn>
                  <a:cxn ang="0">
                    <a:pos x="123" y="39"/>
                  </a:cxn>
                  <a:cxn ang="0">
                    <a:pos x="138" y="42"/>
                  </a:cxn>
                  <a:cxn ang="0">
                    <a:pos x="130" y="53"/>
                  </a:cxn>
                  <a:cxn ang="0">
                    <a:pos x="76" y="66"/>
                  </a:cxn>
                  <a:cxn ang="0">
                    <a:pos x="71" y="115"/>
                  </a:cxn>
                  <a:cxn ang="0">
                    <a:pos x="127" y="101"/>
                  </a:cxn>
                  <a:cxn ang="0">
                    <a:pos x="110" y="88"/>
                  </a:cxn>
                  <a:cxn ang="0">
                    <a:pos x="111" y="83"/>
                  </a:cxn>
                  <a:cxn ang="0">
                    <a:pos x="145" y="101"/>
                  </a:cxn>
                  <a:cxn ang="0">
                    <a:pos x="207" y="121"/>
                  </a:cxn>
                  <a:cxn ang="0">
                    <a:pos x="224" y="161"/>
                  </a:cxn>
                  <a:cxn ang="0">
                    <a:pos x="203" y="205"/>
                  </a:cxn>
                  <a:cxn ang="0">
                    <a:pos x="132" y="241"/>
                  </a:cxn>
                  <a:cxn ang="0">
                    <a:pos x="130" y="236"/>
                  </a:cxn>
                  <a:cxn ang="0">
                    <a:pos x="188" y="204"/>
                  </a:cxn>
                  <a:cxn ang="0">
                    <a:pos x="208" y="161"/>
                  </a:cxn>
                  <a:cxn ang="0">
                    <a:pos x="194" y="126"/>
                  </a:cxn>
                  <a:cxn ang="0">
                    <a:pos x="143" y="109"/>
                  </a:cxn>
                  <a:cxn ang="0">
                    <a:pos x="123" y="149"/>
                  </a:cxn>
                  <a:cxn ang="0">
                    <a:pos x="94" y="187"/>
                  </a:cxn>
                  <a:cxn ang="0">
                    <a:pos x="105" y="199"/>
                  </a:cxn>
                  <a:cxn ang="0">
                    <a:pos x="103" y="209"/>
                  </a:cxn>
                  <a:cxn ang="0">
                    <a:pos x="90" y="205"/>
                  </a:cxn>
                  <a:cxn ang="0">
                    <a:pos x="84" y="197"/>
                  </a:cxn>
                  <a:cxn ang="0">
                    <a:pos x="55" y="221"/>
                  </a:cxn>
                  <a:cxn ang="0">
                    <a:pos x="26" y="228"/>
                  </a:cxn>
                  <a:cxn ang="0">
                    <a:pos x="1" y="198"/>
                  </a:cxn>
                  <a:cxn ang="0">
                    <a:pos x="28" y="142"/>
                  </a:cxn>
                  <a:cxn ang="0">
                    <a:pos x="61" y="119"/>
                  </a:cxn>
                  <a:cxn ang="0">
                    <a:pos x="64" y="68"/>
                  </a:cxn>
                  <a:cxn ang="0">
                    <a:pos x="34" y="71"/>
                  </a:cxn>
                  <a:cxn ang="0">
                    <a:pos x="18" y="67"/>
                  </a:cxn>
                  <a:cxn ang="0">
                    <a:pos x="7" y="49"/>
                  </a:cxn>
                  <a:cxn ang="0">
                    <a:pos x="11" y="48"/>
                  </a:cxn>
                  <a:cxn ang="0">
                    <a:pos x="34" y="61"/>
                  </a:cxn>
                  <a:cxn ang="0">
                    <a:pos x="65" y="59"/>
                  </a:cxn>
                  <a:cxn ang="0">
                    <a:pos x="70" y="17"/>
                  </a:cxn>
                  <a:cxn ang="0">
                    <a:pos x="55" y="4"/>
                  </a:cxn>
                  <a:cxn ang="0">
                    <a:pos x="55" y="0"/>
                  </a:cxn>
                  <a:cxn ang="0">
                    <a:pos x="82" y="6"/>
                  </a:cxn>
                  <a:cxn ang="0">
                    <a:pos x="87" y="23"/>
                  </a:cxn>
                  <a:cxn ang="0">
                    <a:pos x="78" y="57"/>
                  </a:cxn>
                  <a:cxn ang="0">
                    <a:pos x="34" y="150"/>
                  </a:cxn>
                  <a:cxn ang="0">
                    <a:pos x="15" y="197"/>
                  </a:cxn>
                  <a:cxn ang="0">
                    <a:pos x="28" y="221"/>
                  </a:cxn>
                  <a:cxn ang="0">
                    <a:pos x="54" y="212"/>
                  </a:cxn>
                  <a:cxn ang="0">
                    <a:pos x="79" y="190"/>
                  </a:cxn>
                  <a:cxn ang="0">
                    <a:pos x="61" y="128"/>
                  </a:cxn>
                  <a:cxn ang="0">
                    <a:pos x="34" y="150"/>
                  </a:cxn>
                  <a:cxn ang="0">
                    <a:pos x="71" y="124"/>
                  </a:cxn>
                  <a:cxn ang="0">
                    <a:pos x="89" y="180"/>
                  </a:cxn>
                  <a:cxn ang="0">
                    <a:pos x="111" y="145"/>
                  </a:cxn>
                  <a:cxn ang="0">
                    <a:pos x="126" y="109"/>
                  </a:cxn>
                  <a:cxn ang="0">
                    <a:pos x="71" y="124"/>
                  </a:cxn>
                </a:cxnLst>
                <a:rect l="0" t="0" r="r" b="b"/>
                <a:pathLst>
                  <a:path w="224" h="241">
                    <a:moveTo>
                      <a:pt x="78" y="57"/>
                    </a:moveTo>
                    <a:cubicBezTo>
                      <a:pt x="99" y="52"/>
                      <a:pt x="114" y="46"/>
                      <a:pt x="123" y="39"/>
                    </a:cubicBezTo>
                    <a:cubicBezTo>
                      <a:pt x="131" y="39"/>
                      <a:pt x="136" y="40"/>
                      <a:pt x="138" y="42"/>
                    </a:cubicBezTo>
                    <a:cubicBezTo>
                      <a:pt x="144" y="46"/>
                      <a:pt x="142" y="49"/>
                      <a:pt x="130" y="53"/>
                    </a:cubicBezTo>
                    <a:cubicBezTo>
                      <a:pt x="116" y="58"/>
                      <a:pt x="98" y="63"/>
                      <a:pt x="76" y="66"/>
                    </a:cubicBezTo>
                    <a:cubicBezTo>
                      <a:pt x="73" y="89"/>
                      <a:pt x="71" y="105"/>
                      <a:pt x="71" y="115"/>
                    </a:cubicBezTo>
                    <a:cubicBezTo>
                      <a:pt x="90" y="107"/>
                      <a:pt x="109" y="103"/>
                      <a:pt x="127" y="101"/>
                    </a:cubicBezTo>
                    <a:cubicBezTo>
                      <a:pt x="128" y="94"/>
                      <a:pt x="122" y="89"/>
                      <a:pt x="110" y="88"/>
                    </a:cubicBezTo>
                    <a:cubicBezTo>
                      <a:pt x="107" y="86"/>
                      <a:pt x="108" y="85"/>
                      <a:pt x="111" y="83"/>
                    </a:cubicBezTo>
                    <a:cubicBezTo>
                      <a:pt x="134" y="85"/>
                      <a:pt x="146" y="91"/>
                      <a:pt x="145" y="101"/>
                    </a:cubicBezTo>
                    <a:cubicBezTo>
                      <a:pt x="174" y="102"/>
                      <a:pt x="195" y="109"/>
                      <a:pt x="207" y="121"/>
                    </a:cubicBezTo>
                    <a:cubicBezTo>
                      <a:pt x="218" y="132"/>
                      <a:pt x="224" y="145"/>
                      <a:pt x="224" y="161"/>
                    </a:cubicBezTo>
                    <a:cubicBezTo>
                      <a:pt x="224" y="177"/>
                      <a:pt x="217" y="191"/>
                      <a:pt x="203" y="205"/>
                    </a:cubicBezTo>
                    <a:cubicBezTo>
                      <a:pt x="187" y="221"/>
                      <a:pt x="163" y="233"/>
                      <a:pt x="132" y="241"/>
                    </a:cubicBezTo>
                    <a:cubicBezTo>
                      <a:pt x="126" y="241"/>
                      <a:pt x="126" y="239"/>
                      <a:pt x="130" y="236"/>
                    </a:cubicBezTo>
                    <a:cubicBezTo>
                      <a:pt x="157" y="226"/>
                      <a:pt x="176" y="215"/>
                      <a:pt x="188" y="204"/>
                    </a:cubicBezTo>
                    <a:cubicBezTo>
                      <a:pt x="201" y="190"/>
                      <a:pt x="208" y="176"/>
                      <a:pt x="208" y="161"/>
                    </a:cubicBezTo>
                    <a:cubicBezTo>
                      <a:pt x="208" y="147"/>
                      <a:pt x="203" y="135"/>
                      <a:pt x="194" y="126"/>
                    </a:cubicBezTo>
                    <a:cubicBezTo>
                      <a:pt x="184" y="116"/>
                      <a:pt x="167" y="110"/>
                      <a:pt x="143" y="109"/>
                    </a:cubicBezTo>
                    <a:cubicBezTo>
                      <a:pt x="137" y="121"/>
                      <a:pt x="131" y="134"/>
                      <a:pt x="123" y="149"/>
                    </a:cubicBezTo>
                    <a:cubicBezTo>
                      <a:pt x="114" y="163"/>
                      <a:pt x="105" y="176"/>
                      <a:pt x="94" y="187"/>
                    </a:cubicBezTo>
                    <a:cubicBezTo>
                      <a:pt x="97" y="191"/>
                      <a:pt x="101" y="195"/>
                      <a:pt x="105" y="199"/>
                    </a:cubicBezTo>
                    <a:cubicBezTo>
                      <a:pt x="108" y="203"/>
                      <a:pt x="107" y="206"/>
                      <a:pt x="103" y="209"/>
                    </a:cubicBezTo>
                    <a:cubicBezTo>
                      <a:pt x="99" y="212"/>
                      <a:pt x="94" y="211"/>
                      <a:pt x="90" y="205"/>
                    </a:cubicBezTo>
                    <a:cubicBezTo>
                      <a:pt x="88" y="202"/>
                      <a:pt x="86" y="199"/>
                      <a:pt x="84" y="197"/>
                    </a:cubicBezTo>
                    <a:cubicBezTo>
                      <a:pt x="75" y="207"/>
                      <a:pt x="65" y="215"/>
                      <a:pt x="55" y="221"/>
                    </a:cubicBezTo>
                    <a:cubicBezTo>
                      <a:pt x="45" y="227"/>
                      <a:pt x="36" y="229"/>
                      <a:pt x="26" y="228"/>
                    </a:cubicBezTo>
                    <a:cubicBezTo>
                      <a:pt x="11" y="227"/>
                      <a:pt x="3" y="217"/>
                      <a:pt x="1" y="198"/>
                    </a:cubicBezTo>
                    <a:cubicBezTo>
                      <a:pt x="0" y="179"/>
                      <a:pt x="9" y="160"/>
                      <a:pt x="28" y="142"/>
                    </a:cubicBezTo>
                    <a:cubicBezTo>
                      <a:pt x="37" y="134"/>
                      <a:pt x="48" y="126"/>
                      <a:pt x="61" y="119"/>
                    </a:cubicBezTo>
                    <a:cubicBezTo>
                      <a:pt x="61" y="108"/>
                      <a:pt x="62" y="91"/>
                      <a:pt x="64" y="68"/>
                    </a:cubicBezTo>
                    <a:cubicBezTo>
                      <a:pt x="54" y="69"/>
                      <a:pt x="43" y="70"/>
                      <a:pt x="34" y="71"/>
                    </a:cubicBezTo>
                    <a:cubicBezTo>
                      <a:pt x="27" y="72"/>
                      <a:pt x="22" y="70"/>
                      <a:pt x="18" y="67"/>
                    </a:cubicBezTo>
                    <a:cubicBezTo>
                      <a:pt x="12" y="61"/>
                      <a:pt x="8" y="55"/>
                      <a:pt x="7" y="49"/>
                    </a:cubicBezTo>
                    <a:cubicBezTo>
                      <a:pt x="8" y="45"/>
                      <a:pt x="9" y="45"/>
                      <a:pt x="11" y="48"/>
                    </a:cubicBezTo>
                    <a:cubicBezTo>
                      <a:pt x="16" y="57"/>
                      <a:pt x="23" y="61"/>
                      <a:pt x="34" y="61"/>
                    </a:cubicBezTo>
                    <a:cubicBezTo>
                      <a:pt x="46" y="61"/>
                      <a:pt x="57" y="60"/>
                      <a:pt x="65" y="59"/>
                    </a:cubicBezTo>
                    <a:cubicBezTo>
                      <a:pt x="67" y="44"/>
                      <a:pt x="69" y="30"/>
                      <a:pt x="70" y="17"/>
                    </a:cubicBezTo>
                    <a:cubicBezTo>
                      <a:pt x="70" y="10"/>
                      <a:pt x="66" y="6"/>
                      <a:pt x="55" y="4"/>
                    </a:cubicBezTo>
                    <a:cubicBezTo>
                      <a:pt x="52" y="4"/>
                      <a:pt x="52" y="3"/>
                      <a:pt x="55" y="0"/>
                    </a:cubicBezTo>
                    <a:cubicBezTo>
                      <a:pt x="66" y="0"/>
                      <a:pt x="75" y="2"/>
                      <a:pt x="82" y="6"/>
                    </a:cubicBezTo>
                    <a:cubicBezTo>
                      <a:pt x="91" y="10"/>
                      <a:pt x="93" y="16"/>
                      <a:pt x="87" y="23"/>
                    </a:cubicBezTo>
                    <a:cubicBezTo>
                      <a:pt x="84" y="29"/>
                      <a:pt x="81" y="40"/>
                      <a:pt x="78" y="57"/>
                    </a:cubicBezTo>
                    <a:close/>
                    <a:moveTo>
                      <a:pt x="34" y="150"/>
                    </a:moveTo>
                    <a:cubicBezTo>
                      <a:pt x="21" y="164"/>
                      <a:pt x="15" y="180"/>
                      <a:pt x="15" y="197"/>
                    </a:cubicBezTo>
                    <a:cubicBezTo>
                      <a:pt x="15" y="212"/>
                      <a:pt x="19" y="220"/>
                      <a:pt x="28" y="221"/>
                    </a:cubicBezTo>
                    <a:cubicBezTo>
                      <a:pt x="36" y="221"/>
                      <a:pt x="44" y="218"/>
                      <a:pt x="54" y="212"/>
                    </a:cubicBezTo>
                    <a:cubicBezTo>
                      <a:pt x="63" y="206"/>
                      <a:pt x="71" y="198"/>
                      <a:pt x="79" y="190"/>
                    </a:cubicBezTo>
                    <a:cubicBezTo>
                      <a:pt x="67" y="172"/>
                      <a:pt x="61" y="152"/>
                      <a:pt x="61" y="128"/>
                    </a:cubicBezTo>
                    <a:cubicBezTo>
                      <a:pt x="50" y="134"/>
                      <a:pt x="41" y="142"/>
                      <a:pt x="34" y="150"/>
                    </a:cubicBezTo>
                    <a:close/>
                    <a:moveTo>
                      <a:pt x="71" y="124"/>
                    </a:moveTo>
                    <a:cubicBezTo>
                      <a:pt x="73" y="149"/>
                      <a:pt x="79" y="167"/>
                      <a:pt x="89" y="180"/>
                    </a:cubicBezTo>
                    <a:cubicBezTo>
                      <a:pt x="97" y="170"/>
                      <a:pt x="105" y="158"/>
                      <a:pt x="111" y="145"/>
                    </a:cubicBezTo>
                    <a:cubicBezTo>
                      <a:pt x="117" y="133"/>
                      <a:pt x="122" y="121"/>
                      <a:pt x="126" y="109"/>
                    </a:cubicBezTo>
                    <a:cubicBezTo>
                      <a:pt x="100" y="113"/>
                      <a:pt x="82" y="118"/>
                      <a:pt x="71" y="1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31" name="Freeform 20">
                <a:extLst>
                  <a:ext uri="{FF2B5EF4-FFF2-40B4-BE49-F238E27FC236}">
                    <a16:creationId xmlns:a16="http://schemas.microsoft.com/office/drawing/2014/main" id="{0119B472-25F5-4178-B490-E6018CB9EB1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9863991" y="5619761"/>
                <a:ext cx="90592" cy="162256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25"/>
                  </a:cxn>
                  <a:cxn ang="0">
                    <a:pos x="18" y="70"/>
                  </a:cxn>
                  <a:cxn ang="0">
                    <a:pos x="18" y="114"/>
                  </a:cxn>
                  <a:cxn ang="0">
                    <a:pos x="23" y="115"/>
                  </a:cxn>
                  <a:cxn ang="0">
                    <a:pos x="65" y="32"/>
                  </a:cxn>
                  <a:cxn ang="0">
                    <a:pos x="91" y="19"/>
                  </a:cxn>
                  <a:cxn ang="0">
                    <a:pos x="111" y="27"/>
                  </a:cxn>
                  <a:cxn ang="0">
                    <a:pos x="129" y="94"/>
                  </a:cxn>
                  <a:cxn ang="0">
                    <a:pos x="99" y="191"/>
                  </a:cxn>
                  <a:cxn ang="0">
                    <a:pos x="30" y="231"/>
                  </a:cxn>
                  <a:cxn ang="0">
                    <a:pos x="28" y="226"/>
                  </a:cxn>
                  <a:cxn ang="0">
                    <a:pos x="84" y="190"/>
                  </a:cxn>
                  <a:cxn ang="0">
                    <a:pos x="114" y="91"/>
                  </a:cxn>
                  <a:cxn ang="0">
                    <a:pos x="101" y="30"/>
                  </a:cxn>
                  <a:cxn ang="0">
                    <a:pos x="91" y="25"/>
                  </a:cxn>
                  <a:cxn ang="0">
                    <a:pos x="74" y="34"/>
                  </a:cxn>
                  <a:cxn ang="0">
                    <a:pos x="36" y="112"/>
                  </a:cxn>
                  <a:cxn ang="0">
                    <a:pos x="30" y="142"/>
                  </a:cxn>
                  <a:cxn ang="0">
                    <a:pos x="21" y="155"/>
                  </a:cxn>
                  <a:cxn ang="0">
                    <a:pos x="11" y="145"/>
                  </a:cxn>
                  <a:cxn ang="0">
                    <a:pos x="5" y="94"/>
                  </a:cxn>
                  <a:cxn ang="0">
                    <a:pos x="12" y="23"/>
                  </a:cxn>
                  <a:cxn ang="0">
                    <a:pos x="3" y="4"/>
                  </a:cxn>
                  <a:cxn ang="0">
                    <a:pos x="6" y="0"/>
                  </a:cxn>
                  <a:cxn ang="0">
                    <a:pos x="29" y="14"/>
                  </a:cxn>
                </a:cxnLst>
                <a:rect l="0" t="0" r="r" b="b"/>
                <a:pathLst>
                  <a:path w="129" h="231">
                    <a:moveTo>
                      <a:pt x="29" y="14"/>
                    </a:moveTo>
                    <a:cubicBezTo>
                      <a:pt x="32" y="17"/>
                      <a:pt x="32" y="21"/>
                      <a:pt x="29" y="25"/>
                    </a:cubicBezTo>
                    <a:cubicBezTo>
                      <a:pt x="25" y="34"/>
                      <a:pt x="21" y="49"/>
                      <a:pt x="18" y="70"/>
                    </a:cubicBezTo>
                    <a:cubicBezTo>
                      <a:pt x="16" y="87"/>
                      <a:pt x="16" y="102"/>
                      <a:pt x="18" y="114"/>
                    </a:cubicBezTo>
                    <a:cubicBezTo>
                      <a:pt x="19" y="118"/>
                      <a:pt x="20" y="119"/>
                      <a:pt x="23" y="115"/>
                    </a:cubicBezTo>
                    <a:cubicBezTo>
                      <a:pt x="37" y="73"/>
                      <a:pt x="52" y="45"/>
                      <a:pt x="65" y="32"/>
                    </a:cubicBezTo>
                    <a:cubicBezTo>
                      <a:pt x="73" y="24"/>
                      <a:pt x="82" y="19"/>
                      <a:pt x="91" y="19"/>
                    </a:cubicBezTo>
                    <a:cubicBezTo>
                      <a:pt x="99" y="19"/>
                      <a:pt x="106" y="22"/>
                      <a:pt x="111" y="27"/>
                    </a:cubicBezTo>
                    <a:cubicBezTo>
                      <a:pt x="123" y="39"/>
                      <a:pt x="129" y="61"/>
                      <a:pt x="129" y="94"/>
                    </a:cubicBezTo>
                    <a:cubicBezTo>
                      <a:pt x="129" y="139"/>
                      <a:pt x="119" y="171"/>
                      <a:pt x="99" y="191"/>
                    </a:cubicBezTo>
                    <a:cubicBezTo>
                      <a:pt x="80" y="210"/>
                      <a:pt x="57" y="223"/>
                      <a:pt x="30" y="231"/>
                    </a:cubicBezTo>
                    <a:cubicBezTo>
                      <a:pt x="25" y="231"/>
                      <a:pt x="24" y="229"/>
                      <a:pt x="28" y="226"/>
                    </a:cubicBezTo>
                    <a:cubicBezTo>
                      <a:pt x="48" y="220"/>
                      <a:pt x="66" y="208"/>
                      <a:pt x="84" y="190"/>
                    </a:cubicBezTo>
                    <a:cubicBezTo>
                      <a:pt x="104" y="171"/>
                      <a:pt x="114" y="138"/>
                      <a:pt x="114" y="91"/>
                    </a:cubicBezTo>
                    <a:cubicBezTo>
                      <a:pt x="114" y="58"/>
                      <a:pt x="109" y="38"/>
                      <a:pt x="101" y="30"/>
                    </a:cubicBezTo>
                    <a:cubicBezTo>
                      <a:pt x="98" y="27"/>
                      <a:pt x="95" y="25"/>
                      <a:pt x="91" y="25"/>
                    </a:cubicBezTo>
                    <a:cubicBezTo>
                      <a:pt x="86" y="25"/>
                      <a:pt x="80" y="28"/>
                      <a:pt x="74" y="34"/>
                    </a:cubicBezTo>
                    <a:cubicBezTo>
                      <a:pt x="63" y="45"/>
                      <a:pt x="50" y="71"/>
                      <a:pt x="36" y="112"/>
                    </a:cubicBezTo>
                    <a:cubicBezTo>
                      <a:pt x="32" y="122"/>
                      <a:pt x="30" y="132"/>
                      <a:pt x="30" y="142"/>
                    </a:cubicBezTo>
                    <a:cubicBezTo>
                      <a:pt x="30" y="151"/>
                      <a:pt x="27" y="155"/>
                      <a:pt x="21" y="155"/>
                    </a:cubicBezTo>
                    <a:cubicBezTo>
                      <a:pt x="17" y="155"/>
                      <a:pt x="14" y="152"/>
                      <a:pt x="11" y="145"/>
                    </a:cubicBezTo>
                    <a:cubicBezTo>
                      <a:pt x="7" y="132"/>
                      <a:pt x="5" y="115"/>
                      <a:pt x="5" y="94"/>
                    </a:cubicBezTo>
                    <a:cubicBezTo>
                      <a:pt x="5" y="75"/>
                      <a:pt x="7" y="51"/>
                      <a:pt x="12" y="23"/>
                    </a:cubicBezTo>
                    <a:cubicBezTo>
                      <a:pt x="14" y="15"/>
                      <a:pt x="11" y="8"/>
                      <a:pt x="3" y="4"/>
                    </a:cubicBezTo>
                    <a:cubicBezTo>
                      <a:pt x="0" y="1"/>
                      <a:pt x="1" y="0"/>
                      <a:pt x="6" y="0"/>
                    </a:cubicBezTo>
                    <a:cubicBezTo>
                      <a:pt x="17" y="3"/>
                      <a:pt x="25" y="8"/>
                      <a:pt x="29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32" name="Freeform 21">
                <a:extLst>
                  <a:ext uri="{FF2B5EF4-FFF2-40B4-BE49-F238E27FC236}">
                    <a16:creationId xmlns:a16="http://schemas.microsoft.com/office/drawing/2014/main" id="{B7B676D1-CD80-440A-952D-8EF3C846D6C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007992" y="5614014"/>
                <a:ext cx="161579" cy="162256"/>
              </a:xfrm>
              <a:custGeom>
                <a:avLst/>
                <a:gdLst/>
                <a:ahLst/>
                <a:cxnLst>
                  <a:cxn ang="0">
                    <a:pos x="96" y="77"/>
                  </a:cxn>
                  <a:cxn ang="0">
                    <a:pos x="25" y="198"/>
                  </a:cxn>
                  <a:cxn ang="0">
                    <a:pos x="7" y="230"/>
                  </a:cxn>
                  <a:cxn ang="0">
                    <a:pos x="0" y="215"/>
                  </a:cxn>
                  <a:cxn ang="0">
                    <a:pos x="23" y="173"/>
                  </a:cxn>
                  <a:cxn ang="0">
                    <a:pos x="24" y="93"/>
                  </a:cxn>
                  <a:cxn ang="0">
                    <a:pos x="0" y="68"/>
                  </a:cxn>
                  <a:cxn ang="0">
                    <a:pos x="21" y="80"/>
                  </a:cxn>
                  <a:cxn ang="0">
                    <a:pos x="81" y="48"/>
                  </a:cxn>
                  <a:cxn ang="0">
                    <a:pos x="62" y="16"/>
                  </a:cxn>
                  <a:cxn ang="0">
                    <a:pos x="78" y="13"/>
                  </a:cxn>
                  <a:cxn ang="0">
                    <a:pos x="98" y="38"/>
                  </a:cxn>
                  <a:cxn ang="0">
                    <a:pos x="96" y="70"/>
                  </a:cxn>
                  <a:cxn ang="0">
                    <a:pos x="127" y="120"/>
                  </a:cxn>
                  <a:cxn ang="0">
                    <a:pos x="74" y="223"/>
                  </a:cxn>
                  <a:cxn ang="0">
                    <a:pos x="47" y="195"/>
                  </a:cxn>
                  <a:cxn ang="0">
                    <a:pos x="75" y="205"/>
                  </a:cxn>
                  <a:cxn ang="0">
                    <a:pos x="110" y="162"/>
                  </a:cxn>
                  <a:cxn ang="0">
                    <a:pos x="112" y="86"/>
                  </a:cxn>
                  <a:cxn ang="0">
                    <a:pos x="198" y="96"/>
                  </a:cxn>
                  <a:cxn ang="0">
                    <a:pos x="226" y="168"/>
                  </a:cxn>
                  <a:cxn ang="0">
                    <a:pos x="196" y="157"/>
                  </a:cxn>
                  <a:cxn ang="0">
                    <a:pos x="162" y="154"/>
                  </a:cxn>
                  <a:cxn ang="0">
                    <a:pos x="207" y="142"/>
                  </a:cxn>
                  <a:cxn ang="0">
                    <a:pos x="155" y="75"/>
                  </a:cxn>
                  <a:cxn ang="0">
                    <a:pos x="194" y="59"/>
                  </a:cxn>
                  <a:cxn ang="0">
                    <a:pos x="155" y="22"/>
                  </a:cxn>
                  <a:cxn ang="0">
                    <a:pos x="190" y="34"/>
                  </a:cxn>
                  <a:cxn ang="0">
                    <a:pos x="194" y="59"/>
                  </a:cxn>
                  <a:cxn ang="0">
                    <a:pos x="184" y="3"/>
                  </a:cxn>
                  <a:cxn ang="0">
                    <a:pos x="219" y="15"/>
                  </a:cxn>
                  <a:cxn ang="0">
                    <a:pos x="224" y="40"/>
                  </a:cxn>
                </a:cxnLst>
                <a:rect l="0" t="0" r="r" b="b"/>
                <a:pathLst>
                  <a:path w="230" h="231">
                    <a:moveTo>
                      <a:pt x="112" y="86"/>
                    </a:moveTo>
                    <a:cubicBezTo>
                      <a:pt x="109" y="80"/>
                      <a:pt x="104" y="77"/>
                      <a:pt x="96" y="77"/>
                    </a:cubicBezTo>
                    <a:cubicBezTo>
                      <a:pt x="92" y="77"/>
                      <a:pt x="86" y="78"/>
                      <a:pt x="78" y="79"/>
                    </a:cubicBezTo>
                    <a:cubicBezTo>
                      <a:pt x="60" y="119"/>
                      <a:pt x="43" y="159"/>
                      <a:pt x="25" y="198"/>
                    </a:cubicBezTo>
                    <a:cubicBezTo>
                      <a:pt x="23" y="202"/>
                      <a:pt x="19" y="209"/>
                      <a:pt x="15" y="221"/>
                    </a:cubicBezTo>
                    <a:cubicBezTo>
                      <a:pt x="12" y="227"/>
                      <a:pt x="10" y="230"/>
                      <a:pt x="7" y="230"/>
                    </a:cubicBezTo>
                    <a:cubicBezTo>
                      <a:pt x="5" y="230"/>
                      <a:pt x="3" y="228"/>
                      <a:pt x="1" y="224"/>
                    </a:cubicBezTo>
                    <a:cubicBezTo>
                      <a:pt x="0" y="223"/>
                      <a:pt x="0" y="220"/>
                      <a:pt x="0" y="215"/>
                    </a:cubicBezTo>
                    <a:cubicBezTo>
                      <a:pt x="0" y="208"/>
                      <a:pt x="2" y="203"/>
                      <a:pt x="7" y="198"/>
                    </a:cubicBezTo>
                    <a:cubicBezTo>
                      <a:pt x="11" y="194"/>
                      <a:pt x="17" y="185"/>
                      <a:pt x="23" y="173"/>
                    </a:cubicBezTo>
                    <a:cubicBezTo>
                      <a:pt x="39" y="141"/>
                      <a:pt x="54" y="111"/>
                      <a:pt x="66" y="81"/>
                    </a:cubicBezTo>
                    <a:cubicBezTo>
                      <a:pt x="46" y="85"/>
                      <a:pt x="32" y="89"/>
                      <a:pt x="24" y="93"/>
                    </a:cubicBezTo>
                    <a:cubicBezTo>
                      <a:pt x="19" y="95"/>
                      <a:pt x="15" y="94"/>
                      <a:pt x="11" y="91"/>
                    </a:cubicBezTo>
                    <a:cubicBezTo>
                      <a:pt x="4" y="86"/>
                      <a:pt x="0" y="78"/>
                      <a:pt x="0" y="68"/>
                    </a:cubicBezTo>
                    <a:cubicBezTo>
                      <a:pt x="1" y="66"/>
                      <a:pt x="2" y="66"/>
                      <a:pt x="3" y="68"/>
                    </a:cubicBezTo>
                    <a:cubicBezTo>
                      <a:pt x="8" y="76"/>
                      <a:pt x="14" y="80"/>
                      <a:pt x="21" y="80"/>
                    </a:cubicBezTo>
                    <a:cubicBezTo>
                      <a:pt x="27" y="80"/>
                      <a:pt x="43" y="78"/>
                      <a:pt x="70" y="73"/>
                    </a:cubicBezTo>
                    <a:cubicBezTo>
                      <a:pt x="73" y="65"/>
                      <a:pt x="77" y="57"/>
                      <a:pt x="81" y="48"/>
                    </a:cubicBezTo>
                    <a:cubicBezTo>
                      <a:pt x="85" y="37"/>
                      <a:pt x="84" y="29"/>
                      <a:pt x="80" y="24"/>
                    </a:cubicBezTo>
                    <a:cubicBezTo>
                      <a:pt x="76" y="20"/>
                      <a:pt x="70" y="17"/>
                      <a:pt x="62" y="16"/>
                    </a:cubicBezTo>
                    <a:cubicBezTo>
                      <a:pt x="59" y="15"/>
                      <a:pt x="59" y="13"/>
                      <a:pt x="62" y="12"/>
                    </a:cubicBezTo>
                    <a:cubicBezTo>
                      <a:pt x="69" y="12"/>
                      <a:pt x="75" y="12"/>
                      <a:pt x="78" y="13"/>
                    </a:cubicBezTo>
                    <a:cubicBezTo>
                      <a:pt x="86" y="15"/>
                      <a:pt x="93" y="19"/>
                      <a:pt x="99" y="25"/>
                    </a:cubicBezTo>
                    <a:cubicBezTo>
                      <a:pt x="106" y="32"/>
                      <a:pt x="105" y="36"/>
                      <a:pt x="98" y="38"/>
                    </a:cubicBezTo>
                    <a:cubicBezTo>
                      <a:pt x="93" y="50"/>
                      <a:pt x="87" y="61"/>
                      <a:pt x="81" y="72"/>
                    </a:cubicBezTo>
                    <a:cubicBezTo>
                      <a:pt x="87" y="71"/>
                      <a:pt x="92" y="70"/>
                      <a:pt x="96" y="70"/>
                    </a:cubicBezTo>
                    <a:cubicBezTo>
                      <a:pt x="105" y="70"/>
                      <a:pt x="112" y="73"/>
                      <a:pt x="117" y="78"/>
                    </a:cubicBezTo>
                    <a:cubicBezTo>
                      <a:pt x="124" y="86"/>
                      <a:pt x="127" y="100"/>
                      <a:pt x="127" y="120"/>
                    </a:cubicBezTo>
                    <a:cubicBezTo>
                      <a:pt x="127" y="177"/>
                      <a:pt x="113" y="213"/>
                      <a:pt x="85" y="227"/>
                    </a:cubicBezTo>
                    <a:cubicBezTo>
                      <a:pt x="78" y="231"/>
                      <a:pt x="74" y="230"/>
                      <a:pt x="74" y="223"/>
                    </a:cubicBezTo>
                    <a:cubicBezTo>
                      <a:pt x="74" y="218"/>
                      <a:pt x="73" y="214"/>
                      <a:pt x="70" y="212"/>
                    </a:cubicBezTo>
                    <a:cubicBezTo>
                      <a:pt x="62" y="206"/>
                      <a:pt x="55" y="201"/>
                      <a:pt x="47" y="195"/>
                    </a:cubicBezTo>
                    <a:cubicBezTo>
                      <a:pt x="46" y="192"/>
                      <a:pt x="46" y="191"/>
                      <a:pt x="49" y="191"/>
                    </a:cubicBezTo>
                    <a:cubicBezTo>
                      <a:pt x="58" y="197"/>
                      <a:pt x="67" y="201"/>
                      <a:pt x="75" y="205"/>
                    </a:cubicBezTo>
                    <a:cubicBezTo>
                      <a:pt x="83" y="209"/>
                      <a:pt x="90" y="206"/>
                      <a:pt x="96" y="198"/>
                    </a:cubicBezTo>
                    <a:cubicBezTo>
                      <a:pt x="102" y="188"/>
                      <a:pt x="107" y="176"/>
                      <a:pt x="110" y="162"/>
                    </a:cubicBezTo>
                    <a:cubicBezTo>
                      <a:pt x="114" y="144"/>
                      <a:pt x="116" y="128"/>
                      <a:pt x="116" y="113"/>
                    </a:cubicBezTo>
                    <a:cubicBezTo>
                      <a:pt x="116" y="99"/>
                      <a:pt x="115" y="90"/>
                      <a:pt x="112" y="86"/>
                    </a:cubicBezTo>
                    <a:close/>
                    <a:moveTo>
                      <a:pt x="157" y="71"/>
                    </a:moveTo>
                    <a:cubicBezTo>
                      <a:pt x="170" y="76"/>
                      <a:pt x="184" y="85"/>
                      <a:pt x="198" y="96"/>
                    </a:cubicBezTo>
                    <a:cubicBezTo>
                      <a:pt x="216" y="111"/>
                      <a:pt x="227" y="129"/>
                      <a:pt x="229" y="151"/>
                    </a:cubicBezTo>
                    <a:cubicBezTo>
                      <a:pt x="230" y="159"/>
                      <a:pt x="229" y="164"/>
                      <a:pt x="226" y="168"/>
                    </a:cubicBezTo>
                    <a:cubicBezTo>
                      <a:pt x="221" y="174"/>
                      <a:pt x="217" y="173"/>
                      <a:pt x="212" y="167"/>
                    </a:cubicBezTo>
                    <a:cubicBezTo>
                      <a:pt x="208" y="159"/>
                      <a:pt x="202" y="156"/>
                      <a:pt x="196" y="157"/>
                    </a:cubicBezTo>
                    <a:cubicBezTo>
                      <a:pt x="185" y="157"/>
                      <a:pt x="174" y="158"/>
                      <a:pt x="163" y="159"/>
                    </a:cubicBezTo>
                    <a:cubicBezTo>
                      <a:pt x="158" y="158"/>
                      <a:pt x="158" y="157"/>
                      <a:pt x="162" y="154"/>
                    </a:cubicBezTo>
                    <a:cubicBezTo>
                      <a:pt x="174" y="153"/>
                      <a:pt x="187" y="151"/>
                      <a:pt x="200" y="149"/>
                    </a:cubicBezTo>
                    <a:cubicBezTo>
                      <a:pt x="205" y="148"/>
                      <a:pt x="207" y="146"/>
                      <a:pt x="207" y="142"/>
                    </a:cubicBezTo>
                    <a:cubicBezTo>
                      <a:pt x="205" y="130"/>
                      <a:pt x="200" y="118"/>
                      <a:pt x="190" y="105"/>
                    </a:cubicBezTo>
                    <a:cubicBezTo>
                      <a:pt x="181" y="93"/>
                      <a:pt x="169" y="83"/>
                      <a:pt x="155" y="75"/>
                    </a:cubicBezTo>
                    <a:cubicBezTo>
                      <a:pt x="151" y="72"/>
                      <a:pt x="152" y="71"/>
                      <a:pt x="157" y="71"/>
                    </a:cubicBezTo>
                    <a:close/>
                    <a:moveTo>
                      <a:pt x="194" y="59"/>
                    </a:moveTo>
                    <a:cubicBezTo>
                      <a:pt x="190" y="60"/>
                      <a:pt x="187" y="59"/>
                      <a:pt x="184" y="53"/>
                    </a:cubicBezTo>
                    <a:cubicBezTo>
                      <a:pt x="179" y="41"/>
                      <a:pt x="169" y="31"/>
                      <a:pt x="155" y="22"/>
                    </a:cubicBezTo>
                    <a:cubicBezTo>
                      <a:pt x="154" y="20"/>
                      <a:pt x="154" y="19"/>
                      <a:pt x="156" y="20"/>
                    </a:cubicBezTo>
                    <a:cubicBezTo>
                      <a:pt x="169" y="22"/>
                      <a:pt x="180" y="27"/>
                      <a:pt x="190" y="34"/>
                    </a:cubicBezTo>
                    <a:cubicBezTo>
                      <a:pt x="194" y="38"/>
                      <a:pt x="197" y="42"/>
                      <a:pt x="199" y="48"/>
                    </a:cubicBezTo>
                    <a:cubicBezTo>
                      <a:pt x="200" y="54"/>
                      <a:pt x="199" y="57"/>
                      <a:pt x="194" y="59"/>
                    </a:cubicBezTo>
                    <a:close/>
                    <a:moveTo>
                      <a:pt x="213" y="34"/>
                    </a:moveTo>
                    <a:cubicBezTo>
                      <a:pt x="208" y="22"/>
                      <a:pt x="198" y="12"/>
                      <a:pt x="184" y="3"/>
                    </a:cubicBezTo>
                    <a:cubicBezTo>
                      <a:pt x="183" y="0"/>
                      <a:pt x="183" y="0"/>
                      <a:pt x="185" y="0"/>
                    </a:cubicBezTo>
                    <a:cubicBezTo>
                      <a:pt x="198" y="3"/>
                      <a:pt x="209" y="8"/>
                      <a:pt x="219" y="15"/>
                    </a:cubicBezTo>
                    <a:cubicBezTo>
                      <a:pt x="224" y="19"/>
                      <a:pt x="227" y="23"/>
                      <a:pt x="228" y="29"/>
                    </a:cubicBezTo>
                    <a:cubicBezTo>
                      <a:pt x="230" y="35"/>
                      <a:pt x="228" y="38"/>
                      <a:pt x="224" y="40"/>
                    </a:cubicBezTo>
                    <a:cubicBezTo>
                      <a:pt x="219" y="41"/>
                      <a:pt x="216" y="39"/>
                      <a:pt x="213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33" name="Freeform 22">
                <a:extLst>
                  <a:ext uri="{FF2B5EF4-FFF2-40B4-BE49-F238E27FC236}">
                    <a16:creationId xmlns:a16="http://schemas.microsoft.com/office/drawing/2014/main" id="{42D74427-C539-41A1-91D4-8AFFE35942C5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208107" y="5615704"/>
                <a:ext cx="111550" cy="162932"/>
              </a:xfrm>
              <a:custGeom>
                <a:avLst/>
                <a:gdLst/>
                <a:ahLst/>
                <a:cxnLst>
                  <a:cxn ang="0">
                    <a:pos x="12" y="214"/>
                  </a:cxn>
                  <a:cxn ang="0">
                    <a:pos x="0" y="186"/>
                  </a:cxn>
                  <a:cxn ang="0">
                    <a:pos x="18" y="151"/>
                  </a:cxn>
                  <a:cxn ang="0">
                    <a:pos x="63" y="120"/>
                  </a:cxn>
                  <a:cxn ang="0">
                    <a:pos x="49" y="75"/>
                  </a:cxn>
                  <a:cxn ang="0">
                    <a:pos x="47" y="18"/>
                  </a:cxn>
                  <a:cxn ang="0">
                    <a:pos x="31" y="6"/>
                  </a:cxn>
                  <a:cxn ang="0">
                    <a:pos x="31" y="2"/>
                  </a:cxn>
                  <a:cxn ang="0">
                    <a:pos x="66" y="12"/>
                  </a:cxn>
                  <a:cxn ang="0">
                    <a:pos x="67" y="21"/>
                  </a:cxn>
                  <a:cxn ang="0">
                    <a:pos x="64" y="34"/>
                  </a:cxn>
                  <a:cxn ang="0">
                    <a:pos x="64" y="93"/>
                  </a:cxn>
                  <a:cxn ang="0">
                    <a:pos x="69" y="116"/>
                  </a:cxn>
                  <a:cxn ang="0">
                    <a:pos x="135" y="93"/>
                  </a:cxn>
                  <a:cxn ang="0">
                    <a:pos x="138" y="82"/>
                  </a:cxn>
                  <a:cxn ang="0">
                    <a:pos x="130" y="75"/>
                  </a:cxn>
                  <a:cxn ang="0">
                    <a:pos x="131" y="71"/>
                  </a:cxn>
                  <a:cxn ang="0">
                    <a:pos x="151" y="82"/>
                  </a:cxn>
                  <a:cxn ang="0">
                    <a:pos x="159" y="98"/>
                  </a:cxn>
                  <a:cxn ang="0">
                    <a:pos x="150" y="104"/>
                  </a:cxn>
                  <a:cxn ang="0">
                    <a:pos x="65" y="131"/>
                  </a:cxn>
                  <a:cxn ang="0">
                    <a:pos x="19" y="163"/>
                  </a:cxn>
                  <a:cxn ang="0">
                    <a:pos x="9" y="185"/>
                  </a:cxn>
                  <a:cxn ang="0">
                    <a:pos x="37" y="216"/>
                  </a:cxn>
                  <a:cxn ang="0">
                    <a:pos x="86" y="220"/>
                  </a:cxn>
                  <a:cxn ang="0">
                    <a:pos x="132" y="215"/>
                  </a:cxn>
                  <a:cxn ang="0">
                    <a:pos x="150" y="215"/>
                  </a:cxn>
                  <a:cxn ang="0">
                    <a:pos x="155" y="223"/>
                  </a:cxn>
                  <a:cxn ang="0">
                    <a:pos x="148" y="229"/>
                  </a:cxn>
                  <a:cxn ang="0">
                    <a:pos x="73" y="232"/>
                  </a:cxn>
                  <a:cxn ang="0">
                    <a:pos x="12" y="214"/>
                  </a:cxn>
                </a:cxnLst>
                <a:rect l="0" t="0" r="r" b="b"/>
                <a:pathLst>
                  <a:path w="159" h="232">
                    <a:moveTo>
                      <a:pt x="12" y="214"/>
                    </a:moveTo>
                    <a:cubicBezTo>
                      <a:pt x="4" y="206"/>
                      <a:pt x="0" y="197"/>
                      <a:pt x="0" y="186"/>
                    </a:cubicBezTo>
                    <a:cubicBezTo>
                      <a:pt x="0" y="174"/>
                      <a:pt x="6" y="163"/>
                      <a:pt x="18" y="151"/>
                    </a:cubicBezTo>
                    <a:cubicBezTo>
                      <a:pt x="30" y="140"/>
                      <a:pt x="45" y="130"/>
                      <a:pt x="63" y="120"/>
                    </a:cubicBezTo>
                    <a:cubicBezTo>
                      <a:pt x="54" y="109"/>
                      <a:pt x="49" y="94"/>
                      <a:pt x="49" y="75"/>
                    </a:cubicBezTo>
                    <a:cubicBezTo>
                      <a:pt x="49" y="40"/>
                      <a:pt x="48" y="21"/>
                      <a:pt x="47" y="18"/>
                    </a:cubicBezTo>
                    <a:cubicBezTo>
                      <a:pt x="44" y="10"/>
                      <a:pt x="39" y="6"/>
                      <a:pt x="31" y="6"/>
                    </a:cubicBezTo>
                    <a:cubicBezTo>
                      <a:pt x="28" y="5"/>
                      <a:pt x="28" y="3"/>
                      <a:pt x="31" y="2"/>
                    </a:cubicBezTo>
                    <a:cubicBezTo>
                      <a:pt x="44" y="0"/>
                      <a:pt x="56" y="4"/>
                      <a:pt x="66" y="12"/>
                    </a:cubicBezTo>
                    <a:cubicBezTo>
                      <a:pt x="70" y="15"/>
                      <a:pt x="70" y="18"/>
                      <a:pt x="67" y="21"/>
                    </a:cubicBezTo>
                    <a:cubicBezTo>
                      <a:pt x="65" y="23"/>
                      <a:pt x="64" y="28"/>
                      <a:pt x="64" y="34"/>
                    </a:cubicBezTo>
                    <a:cubicBezTo>
                      <a:pt x="64" y="54"/>
                      <a:pt x="64" y="73"/>
                      <a:pt x="64" y="93"/>
                    </a:cubicBezTo>
                    <a:cubicBezTo>
                      <a:pt x="64" y="106"/>
                      <a:pt x="66" y="113"/>
                      <a:pt x="69" y="116"/>
                    </a:cubicBezTo>
                    <a:cubicBezTo>
                      <a:pt x="90" y="107"/>
                      <a:pt x="112" y="100"/>
                      <a:pt x="135" y="93"/>
                    </a:cubicBezTo>
                    <a:cubicBezTo>
                      <a:pt x="141" y="91"/>
                      <a:pt x="142" y="88"/>
                      <a:pt x="138" y="82"/>
                    </a:cubicBezTo>
                    <a:cubicBezTo>
                      <a:pt x="136" y="79"/>
                      <a:pt x="134" y="77"/>
                      <a:pt x="130" y="75"/>
                    </a:cubicBezTo>
                    <a:cubicBezTo>
                      <a:pt x="127" y="73"/>
                      <a:pt x="127" y="72"/>
                      <a:pt x="131" y="71"/>
                    </a:cubicBezTo>
                    <a:cubicBezTo>
                      <a:pt x="140" y="72"/>
                      <a:pt x="147" y="76"/>
                      <a:pt x="151" y="82"/>
                    </a:cubicBezTo>
                    <a:cubicBezTo>
                      <a:pt x="157" y="88"/>
                      <a:pt x="159" y="94"/>
                      <a:pt x="159" y="98"/>
                    </a:cubicBezTo>
                    <a:cubicBezTo>
                      <a:pt x="159" y="102"/>
                      <a:pt x="156" y="104"/>
                      <a:pt x="150" y="104"/>
                    </a:cubicBezTo>
                    <a:cubicBezTo>
                      <a:pt x="117" y="111"/>
                      <a:pt x="89" y="120"/>
                      <a:pt x="65" y="131"/>
                    </a:cubicBezTo>
                    <a:cubicBezTo>
                      <a:pt x="45" y="141"/>
                      <a:pt x="29" y="151"/>
                      <a:pt x="19" y="163"/>
                    </a:cubicBezTo>
                    <a:cubicBezTo>
                      <a:pt x="12" y="170"/>
                      <a:pt x="9" y="177"/>
                      <a:pt x="9" y="185"/>
                    </a:cubicBezTo>
                    <a:cubicBezTo>
                      <a:pt x="9" y="201"/>
                      <a:pt x="18" y="211"/>
                      <a:pt x="37" y="216"/>
                    </a:cubicBezTo>
                    <a:cubicBezTo>
                      <a:pt x="45" y="219"/>
                      <a:pt x="62" y="220"/>
                      <a:pt x="86" y="220"/>
                    </a:cubicBezTo>
                    <a:cubicBezTo>
                      <a:pt x="108" y="220"/>
                      <a:pt x="123" y="218"/>
                      <a:pt x="132" y="215"/>
                    </a:cubicBezTo>
                    <a:cubicBezTo>
                      <a:pt x="141" y="212"/>
                      <a:pt x="147" y="212"/>
                      <a:pt x="150" y="215"/>
                    </a:cubicBezTo>
                    <a:cubicBezTo>
                      <a:pt x="153" y="218"/>
                      <a:pt x="155" y="220"/>
                      <a:pt x="155" y="223"/>
                    </a:cubicBezTo>
                    <a:cubicBezTo>
                      <a:pt x="155" y="226"/>
                      <a:pt x="153" y="228"/>
                      <a:pt x="148" y="229"/>
                    </a:cubicBezTo>
                    <a:cubicBezTo>
                      <a:pt x="135" y="231"/>
                      <a:pt x="109" y="232"/>
                      <a:pt x="73" y="232"/>
                    </a:cubicBezTo>
                    <a:cubicBezTo>
                      <a:pt x="44" y="232"/>
                      <a:pt x="24" y="226"/>
                      <a:pt x="12" y="2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34" name="Freeform 23">
                <a:extLst>
                  <a:ext uri="{FF2B5EF4-FFF2-40B4-BE49-F238E27FC236}">
                    <a16:creationId xmlns:a16="http://schemas.microsoft.com/office/drawing/2014/main" id="{8809FF85-0A9F-4925-8048-62093903BFF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395376" y="5611310"/>
                <a:ext cx="91269" cy="178481"/>
              </a:xfrm>
              <a:custGeom>
                <a:avLst/>
                <a:gdLst/>
                <a:ahLst/>
                <a:cxnLst>
                  <a:cxn ang="0">
                    <a:pos x="41" y="88"/>
                  </a:cxn>
                  <a:cxn ang="0">
                    <a:pos x="85" y="74"/>
                  </a:cxn>
                  <a:cxn ang="0">
                    <a:pos x="114" y="86"/>
                  </a:cxn>
                  <a:cxn ang="0">
                    <a:pos x="130" y="135"/>
                  </a:cxn>
                  <a:cxn ang="0">
                    <a:pos x="98" y="210"/>
                  </a:cxn>
                  <a:cxn ang="0">
                    <a:pos x="15" y="254"/>
                  </a:cxn>
                  <a:cxn ang="0">
                    <a:pos x="14" y="249"/>
                  </a:cxn>
                  <a:cxn ang="0">
                    <a:pos x="89" y="201"/>
                  </a:cxn>
                  <a:cxn ang="0">
                    <a:pos x="114" y="128"/>
                  </a:cxn>
                  <a:cxn ang="0">
                    <a:pos x="102" y="90"/>
                  </a:cxn>
                  <a:cxn ang="0">
                    <a:pos x="82" y="82"/>
                  </a:cxn>
                  <a:cxn ang="0">
                    <a:pos x="35" y="103"/>
                  </a:cxn>
                  <a:cxn ang="0">
                    <a:pos x="20" y="121"/>
                  </a:cxn>
                  <a:cxn ang="0">
                    <a:pos x="9" y="125"/>
                  </a:cxn>
                  <a:cxn ang="0">
                    <a:pos x="0" y="103"/>
                  </a:cxn>
                  <a:cxn ang="0">
                    <a:pos x="2" y="80"/>
                  </a:cxn>
                  <a:cxn ang="0">
                    <a:pos x="5" y="81"/>
                  </a:cxn>
                  <a:cxn ang="0">
                    <a:pos x="9" y="102"/>
                  </a:cxn>
                  <a:cxn ang="0">
                    <a:pos x="19" y="103"/>
                  </a:cxn>
                  <a:cxn ang="0">
                    <a:pos x="41" y="88"/>
                  </a:cxn>
                  <a:cxn ang="0">
                    <a:pos x="88" y="33"/>
                  </a:cxn>
                  <a:cxn ang="0">
                    <a:pos x="56" y="37"/>
                  </a:cxn>
                  <a:cxn ang="0">
                    <a:pos x="30" y="51"/>
                  </a:cxn>
                  <a:cxn ang="0">
                    <a:pos x="28" y="48"/>
                  </a:cxn>
                  <a:cxn ang="0">
                    <a:pos x="57" y="27"/>
                  </a:cxn>
                  <a:cxn ang="0">
                    <a:pos x="16" y="4"/>
                  </a:cxn>
                  <a:cxn ang="0">
                    <a:pos x="19" y="1"/>
                  </a:cxn>
                  <a:cxn ang="0">
                    <a:pos x="58" y="17"/>
                  </a:cxn>
                  <a:cxn ang="0">
                    <a:pos x="82" y="15"/>
                  </a:cxn>
                  <a:cxn ang="0">
                    <a:pos x="97" y="22"/>
                  </a:cxn>
                  <a:cxn ang="0">
                    <a:pos x="88" y="33"/>
                  </a:cxn>
                </a:cxnLst>
                <a:rect l="0" t="0" r="r" b="b"/>
                <a:pathLst>
                  <a:path w="130" h="254">
                    <a:moveTo>
                      <a:pt x="41" y="88"/>
                    </a:moveTo>
                    <a:cubicBezTo>
                      <a:pt x="55" y="79"/>
                      <a:pt x="69" y="74"/>
                      <a:pt x="85" y="74"/>
                    </a:cubicBezTo>
                    <a:cubicBezTo>
                      <a:pt x="95" y="74"/>
                      <a:pt x="105" y="78"/>
                      <a:pt x="114" y="86"/>
                    </a:cubicBezTo>
                    <a:cubicBezTo>
                      <a:pt x="125" y="96"/>
                      <a:pt x="130" y="112"/>
                      <a:pt x="130" y="135"/>
                    </a:cubicBezTo>
                    <a:cubicBezTo>
                      <a:pt x="130" y="165"/>
                      <a:pt x="119" y="190"/>
                      <a:pt x="98" y="210"/>
                    </a:cubicBezTo>
                    <a:cubicBezTo>
                      <a:pt x="78" y="230"/>
                      <a:pt x="50" y="244"/>
                      <a:pt x="15" y="254"/>
                    </a:cubicBezTo>
                    <a:cubicBezTo>
                      <a:pt x="12" y="254"/>
                      <a:pt x="11" y="252"/>
                      <a:pt x="14" y="249"/>
                    </a:cubicBezTo>
                    <a:cubicBezTo>
                      <a:pt x="48" y="237"/>
                      <a:pt x="73" y="221"/>
                      <a:pt x="89" y="201"/>
                    </a:cubicBezTo>
                    <a:cubicBezTo>
                      <a:pt x="106" y="182"/>
                      <a:pt x="114" y="157"/>
                      <a:pt x="114" y="128"/>
                    </a:cubicBezTo>
                    <a:cubicBezTo>
                      <a:pt x="114" y="110"/>
                      <a:pt x="110" y="97"/>
                      <a:pt x="102" y="90"/>
                    </a:cubicBezTo>
                    <a:cubicBezTo>
                      <a:pt x="96" y="85"/>
                      <a:pt x="89" y="82"/>
                      <a:pt x="82" y="82"/>
                    </a:cubicBezTo>
                    <a:cubicBezTo>
                      <a:pt x="66" y="82"/>
                      <a:pt x="50" y="89"/>
                      <a:pt x="35" y="103"/>
                    </a:cubicBezTo>
                    <a:cubicBezTo>
                      <a:pt x="33" y="106"/>
                      <a:pt x="28" y="112"/>
                      <a:pt x="20" y="121"/>
                    </a:cubicBezTo>
                    <a:cubicBezTo>
                      <a:pt x="16" y="126"/>
                      <a:pt x="12" y="127"/>
                      <a:pt x="9" y="125"/>
                    </a:cubicBezTo>
                    <a:cubicBezTo>
                      <a:pt x="3" y="120"/>
                      <a:pt x="0" y="113"/>
                      <a:pt x="0" y="103"/>
                    </a:cubicBezTo>
                    <a:cubicBezTo>
                      <a:pt x="0" y="93"/>
                      <a:pt x="0" y="85"/>
                      <a:pt x="2" y="80"/>
                    </a:cubicBezTo>
                    <a:cubicBezTo>
                      <a:pt x="4" y="78"/>
                      <a:pt x="5" y="79"/>
                      <a:pt x="5" y="81"/>
                    </a:cubicBezTo>
                    <a:cubicBezTo>
                      <a:pt x="5" y="93"/>
                      <a:pt x="6" y="100"/>
                      <a:pt x="9" y="102"/>
                    </a:cubicBezTo>
                    <a:cubicBezTo>
                      <a:pt x="12" y="105"/>
                      <a:pt x="15" y="106"/>
                      <a:pt x="19" y="103"/>
                    </a:cubicBezTo>
                    <a:cubicBezTo>
                      <a:pt x="27" y="97"/>
                      <a:pt x="34" y="92"/>
                      <a:pt x="41" y="88"/>
                    </a:cubicBezTo>
                    <a:close/>
                    <a:moveTo>
                      <a:pt x="88" y="33"/>
                    </a:moveTo>
                    <a:cubicBezTo>
                      <a:pt x="75" y="33"/>
                      <a:pt x="64" y="34"/>
                      <a:pt x="56" y="37"/>
                    </a:cubicBezTo>
                    <a:cubicBezTo>
                      <a:pt x="50" y="39"/>
                      <a:pt x="41" y="44"/>
                      <a:pt x="30" y="51"/>
                    </a:cubicBezTo>
                    <a:cubicBezTo>
                      <a:pt x="28" y="51"/>
                      <a:pt x="27" y="51"/>
                      <a:pt x="28" y="48"/>
                    </a:cubicBezTo>
                    <a:cubicBezTo>
                      <a:pt x="34" y="42"/>
                      <a:pt x="44" y="34"/>
                      <a:pt x="57" y="27"/>
                    </a:cubicBezTo>
                    <a:cubicBezTo>
                      <a:pt x="41" y="27"/>
                      <a:pt x="28" y="19"/>
                      <a:pt x="16" y="4"/>
                    </a:cubicBezTo>
                    <a:cubicBezTo>
                      <a:pt x="16" y="1"/>
                      <a:pt x="16" y="0"/>
                      <a:pt x="19" y="1"/>
                    </a:cubicBezTo>
                    <a:cubicBezTo>
                      <a:pt x="31" y="12"/>
                      <a:pt x="44" y="17"/>
                      <a:pt x="58" y="17"/>
                    </a:cubicBezTo>
                    <a:cubicBezTo>
                      <a:pt x="68" y="17"/>
                      <a:pt x="76" y="16"/>
                      <a:pt x="82" y="15"/>
                    </a:cubicBezTo>
                    <a:cubicBezTo>
                      <a:pt x="89" y="13"/>
                      <a:pt x="94" y="16"/>
                      <a:pt x="97" y="22"/>
                    </a:cubicBezTo>
                    <a:cubicBezTo>
                      <a:pt x="100" y="29"/>
                      <a:pt x="97" y="33"/>
                      <a:pt x="88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35" name="Freeform 24">
                <a:extLst>
                  <a:ext uri="{FF2B5EF4-FFF2-40B4-BE49-F238E27FC236}">
                    <a16:creationId xmlns:a16="http://schemas.microsoft.com/office/drawing/2014/main" id="{39B59B2A-2D27-4464-A317-E9FDBCCC9932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549857" y="5607929"/>
                <a:ext cx="158199" cy="162256"/>
              </a:xfrm>
              <a:custGeom>
                <a:avLst/>
                <a:gdLst/>
                <a:ahLst/>
                <a:cxnLst>
                  <a:cxn ang="0">
                    <a:pos x="133" y="217"/>
                  </a:cxn>
                  <a:cxn ang="0">
                    <a:pos x="161" y="215"/>
                  </a:cxn>
                  <a:cxn ang="0">
                    <a:pos x="172" y="213"/>
                  </a:cxn>
                  <a:cxn ang="0">
                    <a:pos x="186" y="222"/>
                  </a:cxn>
                  <a:cxn ang="0">
                    <a:pos x="178" y="231"/>
                  </a:cxn>
                  <a:cxn ang="0">
                    <a:pos x="77" y="231"/>
                  </a:cxn>
                  <a:cxn ang="0">
                    <a:pos x="16" y="207"/>
                  </a:cxn>
                  <a:cxn ang="0">
                    <a:pos x="0" y="171"/>
                  </a:cxn>
                  <a:cxn ang="0">
                    <a:pos x="5" y="172"/>
                  </a:cxn>
                  <a:cxn ang="0">
                    <a:pos x="22" y="198"/>
                  </a:cxn>
                  <a:cxn ang="0">
                    <a:pos x="78" y="217"/>
                  </a:cxn>
                  <a:cxn ang="0">
                    <a:pos x="133" y="217"/>
                  </a:cxn>
                  <a:cxn ang="0">
                    <a:pos x="154" y="63"/>
                  </a:cxn>
                  <a:cxn ang="0">
                    <a:pos x="150" y="71"/>
                  </a:cxn>
                  <a:cxn ang="0">
                    <a:pos x="126" y="71"/>
                  </a:cxn>
                  <a:cxn ang="0">
                    <a:pos x="101" y="75"/>
                  </a:cxn>
                  <a:cxn ang="0">
                    <a:pos x="52" y="96"/>
                  </a:cxn>
                  <a:cxn ang="0">
                    <a:pos x="49" y="94"/>
                  </a:cxn>
                  <a:cxn ang="0">
                    <a:pos x="88" y="70"/>
                  </a:cxn>
                  <a:cxn ang="0">
                    <a:pos x="46" y="61"/>
                  </a:cxn>
                  <a:cxn ang="0">
                    <a:pos x="18" y="38"/>
                  </a:cxn>
                  <a:cxn ang="0">
                    <a:pos x="23" y="36"/>
                  </a:cxn>
                  <a:cxn ang="0">
                    <a:pos x="91" y="56"/>
                  </a:cxn>
                  <a:cxn ang="0">
                    <a:pos x="138" y="52"/>
                  </a:cxn>
                  <a:cxn ang="0">
                    <a:pos x="147" y="56"/>
                  </a:cxn>
                  <a:cxn ang="0">
                    <a:pos x="154" y="63"/>
                  </a:cxn>
                  <a:cxn ang="0">
                    <a:pos x="196" y="48"/>
                  </a:cxn>
                  <a:cxn ang="0">
                    <a:pos x="191" y="59"/>
                  </a:cxn>
                  <a:cxn ang="0">
                    <a:pos x="181" y="53"/>
                  </a:cxn>
                  <a:cxn ang="0">
                    <a:pos x="152" y="22"/>
                  </a:cxn>
                  <a:cxn ang="0">
                    <a:pos x="153" y="20"/>
                  </a:cxn>
                  <a:cxn ang="0">
                    <a:pos x="187" y="34"/>
                  </a:cxn>
                  <a:cxn ang="0">
                    <a:pos x="196" y="48"/>
                  </a:cxn>
                  <a:cxn ang="0">
                    <a:pos x="224" y="29"/>
                  </a:cxn>
                  <a:cxn ang="0">
                    <a:pos x="219" y="40"/>
                  </a:cxn>
                  <a:cxn ang="0">
                    <a:pos x="209" y="34"/>
                  </a:cxn>
                  <a:cxn ang="0">
                    <a:pos x="180" y="3"/>
                  </a:cxn>
                  <a:cxn ang="0">
                    <a:pos x="181" y="0"/>
                  </a:cxn>
                  <a:cxn ang="0">
                    <a:pos x="215" y="15"/>
                  </a:cxn>
                  <a:cxn ang="0">
                    <a:pos x="224" y="29"/>
                  </a:cxn>
                </a:cxnLst>
                <a:rect l="0" t="0" r="r" b="b"/>
                <a:pathLst>
                  <a:path w="225" h="231">
                    <a:moveTo>
                      <a:pt x="133" y="217"/>
                    </a:moveTo>
                    <a:cubicBezTo>
                      <a:pt x="145" y="217"/>
                      <a:pt x="154" y="217"/>
                      <a:pt x="161" y="215"/>
                    </a:cubicBezTo>
                    <a:cubicBezTo>
                      <a:pt x="168" y="214"/>
                      <a:pt x="171" y="213"/>
                      <a:pt x="172" y="213"/>
                    </a:cubicBezTo>
                    <a:cubicBezTo>
                      <a:pt x="177" y="213"/>
                      <a:pt x="181" y="216"/>
                      <a:pt x="186" y="222"/>
                    </a:cubicBezTo>
                    <a:cubicBezTo>
                      <a:pt x="190" y="228"/>
                      <a:pt x="187" y="231"/>
                      <a:pt x="178" y="231"/>
                    </a:cubicBezTo>
                    <a:cubicBezTo>
                      <a:pt x="144" y="231"/>
                      <a:pt x="110" y="231"/>
                      <a:pt x="77" y="231"/>
                    </a:cubicBezTo>
                    <a:cubicBezTo>
                      <a:pt x="50" y="231"/>
                      <a:pt x="29" y="223"/>
                      <a:pt x="16" y="207"/>
                    </a:cubicBezTo>
                    <a:cubicBezTo>
                      <a:pt x="8" y="197"/>
                      <a:pt x="3" y="185"/>
                      <a:pt x="0" y="171"/>
                    </a:cubicBezTo>
                    <a:cubicBezTo>
                      <a:pt x="2" y="168"/>
                      <a:pt x="3" y="169"/>
                      <a:pt x="5" y="172"/>
                    </a:cubicBezTo>
                    <a:cubicBezTo>
                      <a:pt x="8" y="182"/>
                      <a:pt x="14" y="191"/>
                      <a:pt x="22" y="198"/>
                    </a:cubicBezTo>
                    <a:cubicBezTo>
                      <a:pt x="34" y="211"/>
                      <a:pt x="53" y="217"/>
                      <a:pt x="78" y="217"/>
                    </a:cubicBezTo>
                    <a:cubicBezTo>
                      <a:pt x="96" y="217"/>
                      <a:pt x="115" y="217"/>
                      <a:pt x="133" y="217"/>
                    </a:cubicBezTo>
                    <a:close/>
                    <a:moveTo>
                      <a:pt x="154" y="63"/>
                    </a:moveTo>
                    <a:cubicBezTo>
                      <a:pt x="158" y="69"/>
                      <a:pt x="156" y="71"/>
                      <a:pt x="150" y="71"/>
                    </a:cubicBezTo>
                    <a:cubicBezTo>
                      <a:pt x="144" y="71"/>
                      <a:pt x="137" y="71"/>
                      <a:pt x="126" y="71"/>
                    </a:cubicBezTo>
                    <a:cubicBezTo>
                      <a:pt x="117" y="71"/>
                      <a:pt x="109" y="72"/>
                      <a:pt x="101" y="75"/>
                    </a:cubicBezTo>
                    <a:cubicBezTo>
                      <a:pt x="86" y="79"/>
                      <a:pt x="70" y="86"/>
                      <a:pt x="52" y="96"/>
                    </a:cubicBezTo>
                    <a:cubicBezTo>
                      <a:pt x="47" y="98"/>
                      <a:pt x="46" y="97"/>
                      <a:pt x="49" y="94"/>
                    </a:cubicBezTo>
                    <a:cubicBezTo>
                      <a:pt x="60" y="85"/>
                      <a:pt x="73" y="77"/>
                      <a:pt x="88" y="70"/>
                    </a:cubicBezTo>
                    <a:cubicBezTo>
                      <a:pt x="70" y="69"/>
                      <a:pt x="56" y="66"/>
                      <a:pt x="46" y="61"/>
                    </a:cubicBezTo>
                    <a:cubicBezTo>
                      <a:pt x="34" y="55"/>
                      <a:pt x="24" y="47"/>
                      <a:pt x="18" y="38"/>
                    </a:cubicBezTo>
                    <a:cubicBezTo>
                      <a:pt x="18" y="34"/>
                      <a:pt x="20" y="33"/>
                      <a:pt x="23" y="36"/>
                    </a:cubicBezTo>
                    <a:cubicBezTo>
                      <a:pt x="34" y="49"/>
                      <a:pt x="57" y="56"/>
                      <a:pt x="91" y="56"/>
                    </a:cubicBezTo>
                    <a:cubicBezTo>
                      <a:pt x="116" y="56"/>
                      <a:pt x="132" y="54"/>
                      <a:pt x="138" y="52"/>
                    </a:cubicBezTo>
                    <a:cubicBezTo>
                      <a:pt x="141" y="51"/>
                      <a:pt x="144" y="53"/>
                      <a:pt x="147" y="56"/>
                    </a:cubicBezTo>
                    <a:cubicBezTo>
                      <a:pt x="150" y="58"/>
                      <a:pt x="152" y="60"/>
                      <a:pt x="154" y="63"/>
                    </a:cubicBezTo>
                    <a:close/>
                    <a:moveTo>
                      <a:pt x="196" y="48"/>
                    </a:moveTo>
                    <a:cubicBezTo>
                      <a:pt x="197" y="54"/>
                      <a:pt x="196" y="57"/>
                      <a:pt x="191" y="59"/>
                    </a:cubicBezTo>
                    <a:cubicBezTo>
                      <a:pt x="187" y="60"/>
                      <a:pt x="183" y="59"/>
                      <a:pt x="181" y="53"/>
                    </a:cubicBezTo>
                    <a:cubicBezTo>
                      <a:pt x="176" y="41"/>
                      <a:pt x="166" y="31"/>
                      <a:pt x="152" y="22"/>
                    </a:cubicBezTo>
                    <a:cubicBezTo>
                      <a:pt x="150" y="20"/>
                      <a:pt x="151" y="19"/>
                      <a:pt x="153" y="20"/>
                    </a:cubicBezTo>
                    <a:cubicBezTo>
                      <a:pt x="166" y="22"/>
                      <a:pt x="177" y="27"/>
                      <a:pt x="187" y="34"/>
                    </a:cubicBezTo>
                    <a:cubicBezTo>
                      <a:pt x="191" y="38"/>
                      <a:pt x="194" y="42"/>
                      <a:pt x="196" y="48"/>
                    </a:cubicBezTo>
                    <a:close/>
                    <a:moveTo>
                      <a:pt x="224" y="29"/>
                    </a:moveTo>
                    <a:cubicBezTo>
                      <a:pt x="225" y="35"/>
                      <a:pt x="224" y="38"/>
                      <a:pt x="219" y="40"/>
                    </a:cubicBezTo>
                    <a:cubicBezTo>
                      <a:pt x="215" y="41"/>
                      <a:pt x="211" y="39"/>
                      <a:pt x="209" y="34"/>
                    </a:cubicBezTo>
                    <a:cubicBezTo>
                      <a:pt x="204" y="22"/>
                      <a:pt x="194" y="12"/>
                      <a:pt x="180" y="3"/>
                    </a:cubicBezTo>
                    <a:cubicBezTo>
                      <a:pt x="178" y="0"/>
                      <a:pt x="179" y="0"/>
                      <a:pt x="181" y="0"/>
                    </a:cubicBezTo>
                    <a:cubicBezTo>
                      <a:pt x="194" y="3"/>
                      <a:pt x="205" y="8"/>
                      <a:pt x="215" y="15"/>
                    </a:cubicBezTo>
                    <a:cubicBezTo>
                      <a:pt x="219" y="19"/>
                      <a:pt x="222" y="23"/>
                      <a:pt x="224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36" name="Freeform 25">
                <a:extLst>
                  <a:ext uri="{FF2B5EF4-FFF2-40B4-BE49-F238E27FC236}">
                    <a16:creationId xmlns:a16="http://schemas.microsoft.com/office/drawing/2014/main" id="{E41470DB-D19B-448F-8C85-AA20AC580EA2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729014" y="5603535"/>
                <a:ext cx="153128" cy="177805"/>
              </a:xfrm>
              <a:custGeom>
                <a:avLst/>
                <a:gdLst/>
                <a:ahLst/>
                <a:cxnLst>
                  <a:cxn ang="0">
                    <a:pos x="155" y="156"/>
                  </a:cxn>
                  <a:cxn ang="0">
                    <a:pos x="166" y="165"/>
                  </a:cxn>
                  <a:cxn ang="0">
                    <a:pos x="170" y="172"/>
                  </a:cxn>
                  <a:cxn ang="0">
                    <a:pos x="172" y="183"/>
                  </a:cxn>
                  <a:cxn ang="0">
                    <a:pos x="159" y="186"/>
                  </a:cxn>
                  <a:cxn ang="0">
                    <a:pos x="120" y="166"/>
                  </a:cxn>
                  <a:cxn ang="0">
                    <a:pos x="72" y="157"/>
                  </a:cxn>
                  <a:cxn ang="0">
                    <a:pos x="19" y="173"/>
                  </a:cxn>
                  <a:cxn ang="0">
                    <a:pos x="10" y="192"/>
                  </a:cxn>
                  <a:cxn ang="0">
                    <a:pos x="22" y="220"/>
                  </a:cxn>
                  <a:cxn ang="0">
                    <a:pos x="83" y="238"/>
                  </a:cxn>
                  <a:cxn ang="0">
                    <a:pos x="125" y="236"/>
                  </a:cxn>
                  <a:cxn ang="0">
                    <a:pos x="140" y="236"/>
                  </a:cxn>
                  <a:cxn ang="0">
                    <a:pos x="148" y="244"/>
                  </a:cxn>
                  <a:cxn ang="0">
                    <a:pos x="143" y="250"/>
                  </a:cxn>
                  <a:cxn ang="0">
                    <a:pos x="105" y="253"/>
                  </a:cxn>
                  <a:cxn ang="0">
                    <a:pos x="52" y="247"/>
                  </a:cxn>
                  <a:cxn ang="0">
                    <a:pos x="12" y="226"/>
                  </a:cxn>
                  <a:cxn ang="0">
                    <a:pos x="0" y="196"/>
                  </a:cxn>
                  <a:cxn ang="0">
                    <a:pos x="11" y="168"/>
                  </a:cxn>
                  <a:cxn ang="0">
                    <a:pos x="68" y="150"/>
                  </a:cxn>
                  <a:cxn ang="0">
                    <a:pos x="100" y="153"/>
                  </a:cxn>
                  <a:cxn ang="0">
                    <a:pos x="134" y="159"/>
                  </a:cxn>
                  <a:cxn ang="0">
                    <a:pos x="137" y="155"/>
                  </a:cxn>
                  <a:cxn ang="0">
                    <a:pos x="94" y="87"/>
                  </a:cxn>
                  <a:cxn ang="0">
                    <a:pos x="39" y="96"/>
                  </a:cxn>
                  <a:cxn ang="0">
                    <a:pos x="27" y="99"/>
                  </a:cxn>
                  <a:cxn ang="0">
                    <a:pos x="18" y="94"/>
                  </a:cxn>
                  <a:cxn ang="0">
                    <a:pos x="2" y="77"/>
                  </a:cxn>
                  <a:cxn ang="0">
                    <a:pos x="5" y="75"/>
                  </a:cxn>
                  <a:cxn ang="0">
                    <a:pos x="36" y="85"/>
                  </a:cxn>
                  <a:cxn ang="0">
                    <a:pos x="88" y="77"/>
                  </a:cxn>
                  <a:cxn ang="0">
                    <a:pos x="73" y="49"/>
                  </a:cxn>
                  <a:cxn ang="0">
                    <a:pos x="63" y="38"/>
                  </a:cxn>
                  <a:cxn ang="0">
                    <a:pos x="63" y="26"/>
                  </a:cxn>
                  <a:cxn ang="0">
                    <a:pos x="86" y="10"/>
                  </a:cxn>
                  <a:cxn ang="0">
                    <a:pos x="90" y="13"/>
                  </a:cxn>
                  <a:cxn ang="0">
                    <a:pos x="81" y="29"/>
                  </a:cxn>
                  <a:cxn ang="0">
                    <a:pos x="85" y="45"/>
                  </a:cxn>
                  <a:cxn ang="0">
                    <a:pos x="101" y="74"/>
                  </a:cxn>
                  <a:cxn ang="0">
                    <a:pos x="141" y="59"/>
                  </a:cxn>
                  <a:cxn ang="0">
                    <a:pos x="156" y="57"/>
                  </a:cxn>
                  <a:cxn ang="0">
                    <a:pos x="163" y="60"/>
                  </a:cxn>
                  <a:cxn ang="0">
                    <a:pos x="160" y="68"/>
                  </a:cxn>
                  <a:cxn ang="0">
                    <a:pos x="106" y="84"/>
                  </a:cxn>
                  <a:cxn ang="0">
                    <a:pos x="136" y="132"/>
                  </a:cxn>
                  <a:cxn ang="0">
                    <a:pos x="155" y="156"/>
                  </a:cxn>
                  <a:cxn ang="0">
                    <a:pos x="188" y="45"/>
                  </a:cxn>
                  <a:cxn ang="0">
                    <a:pos x="184" y="56"/>
                  </a:cxn>
                  <a:cxn ang="0">
                    <a:pos x="174" y="50"/>
                  </a:cxn>
                  <a:cxn ang="0">
                    <a:pos x="145" y="19"/>
                  </a:cxn>
                  <a:cxn ang="0">
                    <a:pos x="146" y="17"/>
                  </a:cxn>
                  <a:cxn ang="0">
                    <a:pos x="179" y="31"/>
                  </a:cxn>
                  <a:cxn ang="0">
                    <a:pos x="188" y="45"/>
                  </a:cxn>
                  <a:cxn ang="0">
                    <a:pos x="216" y="29"/>
                  </a:cxn>
                  <a:cxn ang="0">
                    <a:pos x="212" y="40"/>
                  </a:cxn>
                  <a:cxn ang="0">
                    <a:pos x="202" y="35"/>
                  </a:cxn>
                  <a:cxn ang="0">
                    <a:pos x="173" y="3"/>
                  </a:cxn>
                  <a:cxn ang="0">
                    <a:pos x="174" y="1"/>
                  </a:cxn>
                  <a:cxn ang="0">
                    <a:pos x="208" y="15"/>
                  </a:cxn>
                  <a:cxn ang="0">
                    <a:pos x="216" y="29"/>
                  </a:cxn>
                </a:cxnLst>
                <a:rect l="0" t="0" r="r" b="b"/>
                <a:pathLst>
                  <a:path w="218" h="253">
                    <a:moveTo>
                      <a:pt x="155" y="156"/>
                    </a:moveTo>
                    <a:cubicBezTo>
                      <a:pt x="158" y="159"/>
                      <a:pt x="161" y="162"/>
                      <a:pt x="166" y="165"/>
                    </a:cubicBezTo>
                    <a:cubicBezTo>
                      <a:pt x="168" y="166"/>
                      <a:pt x="170" y="169"/>
                      <a:pt x="170" y="172"/>
                    </a:cubicBezTo>
                    <a:cubicBezTo>
                      <a:pt x="172" y="178"/>
                      <a:pt x="172" y="181"/>
                      <a:pt x="172" y="183"/>
                    </a:cubicBezTo>
                    <a:cubicBezTo>
                      <a:pt x="169" y="189"/>
                      <a:pt x="164" y="190"/>
                      <a:pt x="159" y="186"/>
                    </a:cubicBezTo>
                    <a:cubicBezTo>
                      <a:pt x="147" y="177"/>
                      <a:pt x="134" y="171"/>
                      <a:pt x="120" y="166"/>
                    </a:cubicBezTo>
                    <a:cubicBezTo>
                      <a:pt x="101" y="160"/>
                      <a:pt x="85" y="157"/>
                      <a:pt x="72" y="157"/>
                    </a:cubicBezTo>
                    <a:cubicBezTo>
                      <a:pt x="47" y="157"/>
                      <a:pt x="29" y="162"/>
                      <a:pt x="19" y="173"/>
                    </a:cubicBezTo>
                    <a:cubicBezTo>
                      <a:pt x="13" y="179"/>
                      <a:pt x="10" y="185"/>
                      <a:pt x="10" y="192"/>
                    </a:cubicBezTo>
                    <a:cubicBezTo>
                      <a:pt x="10" y="204"/>
                      <a:pt x="14" y="213"/>
                      <a:pt x="22" y="220"/>
                    </a:cubicBezTo>
                    <a:cubicBezTo>
                      <a:pt x="36" y="231"/>
                      <a:pt x="56" y="237"/>
                      <a:pt x="83" y="238"/>
                    </a:cubicBezTo>
                    <a:cubicBezTo>
                      <a:pt x="105" y="239"/>
                      <a:pt x="119" y="238"/>
                      <a:pt x="125" y="236"/>
                    </a:cubicBezTo>
                    <a:cubicBezTo>
                      <a:pt x="131" y="233"/>
                      <a:pt x="136" y="233"/>
                      <a:pt x="140" y="236"/>
                    </a:cubicBezTo>
                    <a:cubicBezTo>
                      <a:pt x="144" y="238"/>
                      <a:pt x="146" y="241"/>
                      <a:pt x="148" y="244"/>
                    </a:cubicBezTo>
                    <a:cubicBezTo>
                      <a:pt x="149" y="247"/>
                      <a:pt x="148" y="250"/>
                      <a:pt x="143" y="250"/>
                    </a:cubicBezTo>
                    <a:cubicBezTo>
                      <a:pt x="134" y="252"/>
                      <a:pt x="122" y="253"/>
                      <a:pt x="105" y="253"/>
                    </a:cubicBezTo>
                    <a:cubicBezTo>
                      <a:pt x="85" y="253"/>
                      <a:pt x="67" y="251"/>
                      <a:pt x="52" y="247"/>
                    </a:cubicBezTo>
                    <a:cubicBezTo>
                      <a:pt x="34" y="242"/>
                      <a:pt x="21" y="235"/>
                      <a:pt x="12" y="226"/>
                    </a:cubicBezTo>
                    <a:cubicBezTo>
                      <a:pt x="4" y="217"/>
                      <a:pt x="0" y="207"/>
                      <a:pt x="0" y="196"/>
                    </a:cubicBezTo>
                    <a:cubicBezTo>
                      <a:pt x="0" y="184"/>
                      <a:pt x="3" y="175"/>
                      <a:pt x="11" y="168"/>
                    </a:cubicBezTo>
                    <a:cubicBezTo>
                      <a:pt x="24" y="156"/>
                      <a:pt x="43" y="150"/>
                      <a:pt x="68" y="150"/>
                    </a:cubicBezTo>
                    <a:cubicBezTo>
                      <a:pt x="79" y="150"/>
                      <a:pt x="89" y="151"/>
                      <a:pt x="100" y="153"/>
                    </a:cubicBezTo>
                    <a:cubicBezTo>
                      <a:pt x="115" y="155"/>
                      <a:pt x="127" y="157"/>
                      <a:pt x="134" y="159"/>
                    </a:cubicBezTo>
                    <a:cubicBezTo>
                      <a:pt x="139" y="161"/>
                      <a:pt x="140" y="159"/>
                      <a:pt x="137" y="155"/>
                    </a:cubicBezTo>
                    <a:cubicBezTo>
                      <a:pt x="121" y="132"/>
                      <a:pt x="107" y="110"/>
                      <a:pt x="94" y="87"/>
                    </a:cubicBezTo>
                    <a:cubicBezTo>
                      <a:pt x="72" y="92"/>
                      <a:pt x="54" y="95"/>
                      <a:pt x="39" y="96"/>
                    </a:cubicBezTo>
                    <a:cubicBezTo>
                      <a:pt x="33" y="98"/>
                      <a:pt x="29" y="99"/>
                      <a:pt x="27" y="99"/>
                    </a:cubicBezTo>
                    <a:cubicBezTo>
                      <a:pt x="24" y="99"/>
                      <a:pt x="21" y="97"/>
                      <a:pt x="18" y="94"/>
                    </a:cubicBezTo>
                    <a:cubicBezTo>
                      <a:pt x="9" y="86"/>
                      <a:pt x="3" y="80"/>
                      <a:pt x="2" y="77"/>
                    </a:cubicBezTo>
                    <a:cubicBezTo>
                      <a:pt x="0" y="74"/>
                      <a:pt x="2" y="73"/>
                      <a:pt x="5" y="75"/>
                    </a:cubicBezTo>
                    <a:cubicBezTo>
                      <a:pt x="12" y="82"/>
                      <a:pt x="22" y="85"/>
                      <a:pt x="36" y="85"/>
                    </a:cubicBezTo>
                    <a:cubicBezTo>
                      <a:pt x="49" y="85"/>
                      <a:pt x="67" y="83"/>
                      <a:pt x="88" y="77"/>
                    </a:cubicBezTo>
                    <a:cubicBezTo>
                      <a:pt x="85" y="70"/>
                      <a:pt x="79" y="60"/>
                      <a:pt x="73" y="49"/>
                    </a:cubicBezTo>
                    <a:cubicBezTo>
                      <a:pt x="70" y="45"/>
                      <a:pt x="67" y="42"/>
                      <a:pt x="63" y="38"/>
                    </a:cubicBezTo>
                    <a:cubicBezTo>
                      <a:pt x="58" y="34"/>
                      <a:pt x="58" y="30"/>
                      <a:pt x="63" y="26"/>
                    </a:cubicBezTo>
                    <a:cubicBezTo>
                      <a:pt x="70" y="17"/>
                      <a:pt x="78" y="12"/>
                      <a:pt x="86" y="10"/>
                    </a:cubicBezTo>
                    <a:cubicBezTo>
                      <a:pt x="91" y="10"/>
                      <a:pt x="93" y="11"/>
                      <a:pt x="90" y="13"/>
                    </a:cubicBezTo>
                    <a:cubicBezTo>
                      <a:pt x="85" y="15"/>
                      <a:pt x="82" y="21"/>
                      <a:pt x="81" y="29"/>
                    </a:cubicBezTo>
                    <a:cubicBezTo>
                      <a:pt x="80" y="33"/>
                      <a:pt x="81" y="38"/>
                      <a:pt x="85" y="45"/>
                    </a:cubicBezTo>
                    <a:cubicBezTo>
                      <a:pt x="92" y="58"/>
                      <a:pt x="97" y="68"/>
                      <a:pt x="101" y="74"/>
                    </a:cubicBezTo>
                    <a:cubicBezTo>
                      <a:pt x="122" y="69"/>
                      <a:pt x="136" y="65"/>
                      <a:pt x="141" y="59"/>
                    </a:cubicBezTo>
                    <a:cubicBezTo>
                      <a:pt x="144" y="56"/>
                      <a:pt x="149" y="56"/>
                      <a:pt x="156" y="57"/>
                    </a:cubicBezTo>
                    <a:cubicBezTo>
                      <a:pt x="159" y="58"/>
                      <a:pt x="161" y="59"/>
                      <a:pt x="163" y="60"/>
                    </a:cubicBezTo>
                    <a:cubicBezTo>
                      <a:pt x="166" y="63"/>
                      <a:pt x="165" y="66"/>
                      <a:pt x="160" y="68"/>
                    </a:cubicBezTo>
                    <a:cubicBezTo>
                      <a:pt x="154" y="71"/>
                      <a:pt x="136" y="77"/>
                      <a:pt x="106" y="84"/>
                    </a:cubicBezTo>
                    <a:cubicBezTo>
                      <a:pt x="113" y="97"/>
                      <a:pt x="123" y="114"/>
                      <a:pt x="136" y="132"/>
                    </a:cubicBezTo>
                    <a:cubicBezTo>
                      <a:pt x="142" y="142"/>
                      <a:pt x="149" y="150"/>
                      <a:pt x="155" y="156"/>
                    </a:cubicBezTo>
                    <a:close/>
                    <a:moveTo>
                      <a:pt x="188" y="45"/>
                    </a:moveTo>
                    <a:cubicBezTo>
                      <a:pt x="190" y="51"/>
                      <a:pt x="188" y="54"/>
                      <a:pt x="184" y="56"/>
                    </a:cubicBezTo>
                    <a:cubicBezTo>
                      <a:pt x="179" y="57"/>
                      <a:pt x="176" y="56"/>
                      <a:pt x="174" y="50"/>
                    </a:cubicBezTo>
                    <a:cubicBezTo>
                      <a:pt x="169" y="38"/>
                      <a:pt x="159" y="28"/>
                      <a:pt x="145" y="19"/>
                    </a:cubicBezTo>
                    <a:cubicBezTo>
                      <a:pt x="143" y="17"/>
                      <a:pt x="143" y="16"/>
                      <a:pt x="146" y="17"/>
                    </a:cubicBezTo>
                    <a:cubicBezTo>
                      <a:pt x="158" y="19"/>
                      <a:pt x="170" y="24"/>
                      <a:pt x="179" y="31"/>
                    </a:cubicBezTo>
                    <a:cubicBezTo>
                      <a:pt x="184" y="35"/>
                      <a:pt x="187" y="39"/>
                      <a:pt x="188" y="45"/>
                    </a:cubicBezTo>
                    <a:close/>
                    <a:moveTo>
                      <a:pt x="216" y="29"/>
                    </a:moveTo>
                    <a:cubicBezTo>
                      <a:pt x="218" y="35"/>
                      <a:pt x="216" y="39"/>
                      <a:pt x="212" y="40"/>
                    </a:cubicBezTo>
                    <a:cubicBezTo>
                      <a:pt x="208" y="42"/>
                      <a:pt x="204" y="40"/>
                      <a:pt x="202" y="35"/>
                    </a:cubicBezTo>
                    <a:cubicBezTo>
                      <a:pt x="197" y="23"/>
                      <a:pt x="187" y="12"/>
                      <a:pt x="173" y="3"/>
                    </a:cubicBezTo>
                    <a:cubicBezTo>
                      <a:pt x="171" y="1"/>
                      <a:pt x="172" y="0"/>
                      <a:pt x="174" y="1"/>
                    </a:cubicBezTo>
                    <a:cubicBezTo>
                      <a:pt x="187" y="3"/>
                      <a:pt x="198" y="8"/>
                      <a:pt x="208" y="15"/>
                    </a:cubicBezTo>
                    <a:cubicBezTo>
                      <a:pt x="212" y="19"/>
                      <a:pt x="215" y="24"/>
                      <a:pt x="216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37" name="Freeform 26">
                <a:extLst>
                  <a:ext uri="{FF2B5EF4-FFF2-40B4-BE49-F238E27FC236}">
                    <a16:creationId xmlns:a16="http://schemas.microsoft.com/office/drawing/2014/main" id="{CDC15AFA-8B78-4592-A087-34005235637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880790" y="5636662"/>
                <a:ext cx="170368" cy="131495"/>
              </a:xfrm>
              <a:custGeom>
                <a:avLst/>
                <a:gdLst/>
                <a:ahLst/>
                <a:cxnLst>
                  <a:cxn ang="0">
                    <a:pos x="19" y="36"/>
                  </a:cxn>
                  <a:cxn ang="0">
                    <a:pos x="3" y="3"/>
                  </a:cxn>
                  <a:cxn ang="0">
                    <a:pos x="4" y="0"/>
                  </a:cxn>
                  <a:cxn ang="0">
                    <a:pos x="31" y="12"/>
                  </a:cxn>
                  <a:cxn ang="0">
                    <a:pos x="35" y="30"/>
                  </a:cxn>
                  <a:cxn ang="0">
                    <a:pos x="31" y="79"/>
                  </a:cxn>
                  <a:cxn ang="0">
                    <a:pos x="44" y="150"/>
                  </a:cxn>
                  <a:cxn ang="0">
                    <a:pos x="56" y="150"/>
                  </a:cxn>
                  <a:cxn ang="0">
                    <a:pos x="98" y="80"/>
                  </a:cxn>
                  <a:cxn ang="0">
                    <a:pos x="102" y="82"/>
                  </a:cxn>
                  <a:cxn ang="0">
                    <a:pos x="72" y="148"/>
                  </a:cxn>
                  <a:cxn ang="0">
                    <a:pos x="67" y="174"/>
                  </a:cxn>
                  <a:cxn ang="0">
                    <a:pos x="59" y="184"/>
                  </a:cxn>
                  <a:cxn ang="0">
                    <a:pos x="28" y="148"/>
                  </a:cxn>
                  <a:cxn ang="0">
                    <a:pos x="19" y="97"/>
                  </a:cxn>
                  <a:cxn ang="0">
                    <a:pos x="19" y="36"/>
                  </a:cxn>
                  <a:cxn ang="0">
                    <a:pos x="210" y="44"/>
                  </a:cxn>
                  <a:cxn ang="0">
                    <a:pos x="243" y="115"/>
                  </a:cxn>
                  <a:cxn ang="0">
                    <a:pos x="232" y="127"/>
                  </a:cxn>
                  <a:cxn ang="0">
                    <a:pos x="223" y="118"/>
                  </a:cxn>
                  <a:cxn ang="0">
                    <a:pos x="207" y="64"/>
                  </a:cxn>
                  <a:cxn ang="0">
                    <a:pos x="171" y="20"/>
                  </a:cxn>
                  <a:cxn ang="0">
                    <a:pos x="173" y="17"/>
                  </a:cxn>
                  <a:cxn ang="0">
                    <a:pos x="210" y="44"/>
                  </a:cxn>
                </a:cxnLst>
                <a:rect l="0" t="0" r="r" b="b"/>
                <a:pathLst>
                  <a:path w="243" h="187">
                    <a:moveTo>
                      <a:pt x="19" y="36"/>
                    </a:moveTo>
                    <a:cubicBezTo>
                      <a:pt x="19" y="19"/>
                      <a:pt x="14" y="8"/>
                      <a:pt x="3" y="3"/>
                    </a:cubicBezTo>
                    <a:cubicBezTo>
                      <a:pt x="0" y="2"/>
                      <a:pt x="1" y="1"/>
                      <a:pt x="4" y="0"/>
                    </a:cubicBezTo>
                    <a:cubicBezTo>
                      <a:pt x="13" y="1"/>
                      <a:pt x="22" y="5"/>
                      <a:pt x="31" y="12"/>
                    </a:cubicBezTo>
                    <a:cubicBezTo>
                      <a:pt x="39" y="18"/>
                      <a:pt x="40" y="24"/>
                      <a:pt x="35" y="30"/>
                    </a:cubicBezTo>
                    <a:cubicBezTo>
                      <a:pt x="32" y="50"/>
                      <a:pt x="31" y="66"/>
                      <a:pt x="31" y="79"/>
                    </a:cubicBezTo>
                    <a:cubicBezTo>
                      <a:pt x="31" y="113"/>
                      <a:pt x="35" y="137"/>
                      <a:pt x="44" y="150"/>
                    </a:cubicBezTo>
                    <a:cubicBezTo>
                      <a:pt x="48" y="157"/>
                      <a:pt x="52" y="157"/>
                      <a:pt x="56" y="150"/>
                    </a:cubicBezTo>
                    <a:cubicBezTo>
                      <a:pt x="69" y="129"/>
                      <a:pt x="83" y="105"/>
                      <a:pt x="98" y="80"/>
                    </a:cubicBezTo>
                    <a:cubicBezTo>
                      <a:pt x="101" y="76"/>
                      <a:pt x="102" y="77"/>
                      <a:pt x="102" y="82"/>
                    </a:cubicBezTo>
                    <a:cubicBezTo>
                      <a:pt x="91" y="106"/>
                      <a:pt x="81" y="128"/>
                      <a:pt x="72" y="148"/>
                    </a:cubicBezTo>
                    <a:cubicBezTo>
                      <a:pt x="67" y="159"/>
                      <a:pt x="65" y="167"/>
                      <a:pt x="67" y="174"/>
                    </a:cubicBezTo>
                    <a:cubicBezTo>
                      <a:pt x="70" y="184"/>
                      <a:pt x="68" y="187"/>
                      <a:pt x="59" y="184"/>
                    </a:cubicBezTo>
                    <a:cubicBezTo>
                      <a:pt x="47" y="180"/>
                      <a:pt x="36" y="168"/>
                      <a:pt x="28" y="148"/>
                    </a:cubicBezTo>
                    <a:cubicBezTo>
                      <a:pt x="22" y="134"/>
                      <a:pt x="19" y="117"/>
                      <a:pt x="19" y="97"/>
                    </a:cubicBezTo>
                    <a:cubicBezTo>
                      <a:pt x="19" y="76"/>
                      <a:pt x="19" y="56"/>
                      <a:pt x="19" y="36"/>
                    </a:cubicBezTo>
                    <a:close/>
                    <a:moveTo>
                      <a:pt x="210" y="44"/>
                    </a:moveTo>
                    <a:cubicBezTo>
                      <a:pt x="232" y="68"/>
                      <a:pt x="243" y="91"/>
                      <a:pt x="243" y="115"/>
                    </a:cubicBezTo>
                    <a:cubicBezTo>
                      <a:pt x="243" y="123"/>
                      <a:pt x="239" y="127"/>
                      <a:pt x="232" y="127"/>
                    </a:cubicBezTo>
                    <a:cubicBezTo>
                      <a:pt x="227" y="127"/>
                      <a:pt x="224" y="124"/>
                      <a:pt x="223" y="118"/>
                    </a:cubicBezTo>
                    <a:cubicBezTo>
                      <a:pt x="221" y="98"/>
                      <a:pt x="216" y="80"/>
                      <a:pt x="207" y="64"/>
                    </a:cubicBezTo>
                    <a:cubicBezTo>
                      <a:pt x="198" y="48"/>
                      <a:pt x="186" y="34"/>
                      <a:pt x="171" y="20"/>
                    </a:cubicBezTo>
                    <a:cubicBezTo>
                      <a:pt x="168" y="18"/>
                      <a:pt x="169" y="17"/>
                      <a:pt x="173" y="17"/>
                    </a:cubicBezTo>
                    <a:cubicBezTo>
                      <a:pt x="189" y="25"/>
                      <a:pt x="201" y="34"/>
                      <a:pt x="210" y="4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38" name="Freeform 27">
                <a:extLst>
                  <a:ext uri="{FF2B5EF4-FFF2-40B4-BE49-F238E27FC236}">
                    <a16:creationId xmlns:a16="http://schemas.microsoft.com/office/drawing/2014/main" id="{7557486D-BE50-4EE9-835F-D0BFF076119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1061974" y="5616380"/>
                <a:ext cx="148734" cy="162932"/>
              </a:xfrm>
              <a:custGeom>
                <a:avLst/>
                <a:gdLst/>
                <a:ahLst/>
                <a:cxnLst>
                  <a:cxn ang="0">
                    <a:pos x="124" y="55"/>
                  </a:cxn>
                  <a:cxn ang="0">
                    <a:pos x="168" y="48"/>
                  </a:cxn>
                  <a:cxn ang="0">
                    <a:pos x="184" y="41"/>
                  </a:cxn>
                  <a:cxn ang="0">
                    <a:pos x="194" y="40"/>
                  </a:cxn>
                  <a:cxn ang="0">
                    <a:pos x="203" y="47"/>
                  </a:cxn>
                  <a:cxn ang="0">
                    <a:pos x="200" y="55"/>
                  </a:cxn>
                  <a:cxn ang="0">
                    <a:pos x="124" y="66"/>
                  </a:cxn>
                  <a:cxn ang="0">
                    <a:pos x="124" y="115"/>
                  </a:cxn>
                  <a:cxn ang="0">
                    <a:pos x="159" y="111"/>
                  </a:cxn>
                  <a:cxn ang="0">
                    <a:pos x="179" y="105"/>
                  </a:cxn>
                  <a:cxn ang="0">
                    <a:pos x="190" y="105"/>
                  </a:cxn>
                  <a:cxn ang="0">
                    <a:pos x="199" y="111"/>
                  </a:cxn>
                  <a:cxn ang="0">
                    <a:pos x="196" y="118"/>
                  </a:cxn>
                  <a:cxn ang="0">
                    <a:pos x="178" y="121"/>
                  </a:cxn>
                  <a:cxn ang="0">
                    <a:pos x="124" y="126"/>
                  </a:cxn>
                  <a:cxn ang="0">
                    <a:pos x="124" y="178"/>
                  </a:cxn>
                  <a:cxn ang="0">
                    <a:pos x="202" y="203"/>
                  </a:cxn>
                  <a:cxn ang="0">
                    <a:pos x="212" y="219"/>
                  </a:cxn>
                  <a:cxn ang="0">
                    <a:pos x="208" y="224"/>
                  </a:cxn>
                  <a:cxn ang="0">
                    <a:pos x="197" y="221"/>
                  </a:cxn>
                  <a:cxn ang="0">
                    <a:pos x="124" y="190"/>
                  </a:cxn>
                  <a:cxn ang="0">
                    <a:pos x="117" y="219"/>
                  </a:cxn>
                  <a:cxn ang="0">
                    <a:pos x="74" y="232"/>
                  </a:cxn>
                  <a:cxn ang="0">
                    <a:pos x="33" y="219"/>
                  </a:cxn>
                  <a:cxn ang="0">
                    <a:pos x="27" y="203"/>
                  </a:cxn>
                  <a:cxn ang="0">
                    <a:pos x="36" y="186"/>
                  </a:cxn>
                  <a:cxn ang="0">
                    <a:pos x="85" y="175"/>
                  </a:cxn>
                  <a:cxn ang="0">
                    <a:pos x="112" y="176"/>
                  </a:cxn>
                  <a:cxn ang="0">
                    <a:pos x="112" y="127"/>
                  </a:cxn>
                  <a:cxn ang="0">
                    <a:pos x="77" y="128"/>
                  </a:cxn>
                  <a:cxn ang="0">
                    <a:pos x="49" y="122"/>
                  </a:cxn>
                  <a:cxn ang="0">
                    <a:pos x="38" y="91"/>
                  </a:cxn>
                  <a:cxn ang="0">
                    <a:pos x="43" y="91"/>
                  </a:cxn>
                  <a:cxn ang="0">
                    <a:pos x="49" y="112"/>
                  </a:cxn>
                  <a:cxn ang="0">
                    <a:pos x="77" y="119"/>
                  </a:cxn>
                  <a:cxn ang="0">
                    <a:pos x="112" y="117"/>
                  </a:cxn>
                  <a:cxn ang="0">
                    <a:pos x="112" y="67"/>
                  </a:cxn>
                  <a:cxn ang="0">
                    <a:pos x="63" y="69"/>
                  </a:cxn>
                  <a:cxn ang="0">
                    <a:pos x="30" y="66"/>
                  </a:cxn>
                  <a:cxn ang="0">
                    <a:pos x="2" y="48"/>
                  </a:cxn>
                  <a:cxn ang="0">
                    <a:pos x="5" y="45"/>
                  </a:cxn>
                  <a:cxn ang="0">
                    <a:pos x="29" y="58"/>
                  </a:cxn>
                  <a:cxn ang="0">
                    <a:pos x="66" y="60"/>
                  </a:cxn>
                  <a:cxn ang="0">
                    <a:pos x="112" y="57"/>
                  </a:cxn>
                  <a:cxn ang="0">
                    <a:pos x="112" y="38"/>
                  </a:cxn>
                  <a:cxn ang="0">
                    <a:pos x="109" y="14"/>
                  </a:cxn>
                  <a:cxn ang="0">
                    <a:pos x="90" y="6"/>
                  </a:cxn>
                  <a:cxn ang="0">
                    <a:pos x="88" y="2"/>
                  </a:cxn>
                  <a:cxn ang="0">
                    <a:pos x="103" y="0"/>
                  </a:cxn>
                  <a:cxn ang="0">
                    <a:pos x="130" y="9"/>
                  </a:cxn>
                  <a:cxn ang="0">
                    <a:pos x="130" y="20"/>
                  </a:cxn>
                  <a:cxn ang="0">
                    <a:pos x="124" y="37"/>
                  </a:cxn>
                  <a:cxn ang="0">
                    <a:pos x="124" y="55"/>
                  </a:cxn>
                  <a:cxn ang="0">
                    <a:pos x="78" y="183"/>
                  </a:cxn>
                  <a:cxn ang="0">
                    <a:pos x="46" y="188"/>
                  </a:cxn>
                  <a:cxn ang="0">
                    <a:pos x="34" y="204"/>
                  </a:cxn>
                  <a:cxn ang="0">
                    <a:pos x="46" y="219"/>
                  </a:cxn>
                  <a:cxn ang="0">
                    <a:pos x="72" y="224"/>
                  </a:cxn>
                  <a:cxn ang="0">
                    <a:pos x="103" y="214"/>
                  </a:cxn>
                  <a:cxn ang="0">
                    <a:pos x="111" y="186"/>
                  </a:cxn>
                  <a:cxn ang="0">
                    <a:pos x="78" y="183"/>
                  </a:cxn>
                </a:cxnLst>
                <a:rect l="0" t="0" r="r" b="b"/>
                <a:pathLst>
                  <a:path w="212" h="232">
                    <a:moveTo>
                      <a:pt x="124" y="55"/>
                    </a:moveTo>
                    <a:cubicBezTo>
                      <a:pt x="142" y="53"/>
                      <a:pt x="156" y="51"/>
                      <a:pt x="168" y="48"/>
                    </a:cubicBezTo>
                    <a:cubicBezTo>
                      <a:pt x="175" y="47"/>
                      <a:pt x="180" y="44"/>
                      <a:pt x="184" y="41"/>
                    </a:cubicBezTo>
                    <a:cubicBezTo>
                      <a:pt x="188" y="38"/>
                      <a:pt x="191" y="38"/>
                      <a:pt x="194" y="40"/>
                    </a:cubicBezTo>
                    <a:cubicBezTo>
                      <a:pt x="199" y="43"/>
                      <a:pt x="201" y="45"/>
                      <a:pt x="203" y="47"/>
                    </a:cubicBezTo>
                    <a:cubicBezTo>
                      <a:pt x="207" y="51"/>
                      <a:pt x="206" y="53"/>
                      <a:pt x="200" y="55"/>
                    </a:cubicBezTo>
                    <a:cubicBezTo>
                      <a:pt x="178" y="60"/>
                      <a:pt x="153" y="64"/>
                      <a:pt x="124" y="66"/>
                    </a:cubicBezTo>
                    <a:cubicBezTo>
                      <a:pt x="124" y="82"/>
                      <a:pt x="124" y="99"/>
                      <a:pt x="124" y="115"/>
                    </a:cubicBezTo>
                    <a:cubicBezTo>
                      <a:pt x="139" y="114"/>
                      <a:pt x="151" y="112"/>
                      <a:pt x="159" y="111"/>
                    </a:cubicBezTo>
                    <a:cubicBezTo>
                      <a:pt x="170" y="109"/>
                      <a:pt x="176" y="108"/>
                      <a:pt x="179" y="105"/>
                    </a:cubicBezTo>
                    <a:cubicBezTo>
                      <a:pt x="183" y="103"/>
                      <a:pt x="187" y="103"/>
                      <a:pt x="190" y="105"/>
                    </a:cubicBezTo>
                    <a:cubicBezTo>
                      <a:pt x="193" y="108"/>
                      <a:pt x="196" y="109"/>
                      <a:pt x="199" y="111"/>
                    </a:cubicBezTo>
                    <a:cubicBezTo>
                      <a:pt x="201" y="113"/>
                      <a:pt x="201" y="115"/>
                      <a:pt x="196" y="118"/>
                    </a:cubicBezTo>
                    <a:cubicBezTo>
                      <a:pt x="194" y="119"/>
                      <a:pt x="188" y="120"/>
                      <a:pt x="178" y="121"/>
                    </a:cubicBezTo>
                    <a:cubicBezTo>
                      <a:pt x="159" y="123"/>
                      <a:pt x="141" y="125"/>
                      <a:pt x="124" y="126"/>
                    </a:cubicBezTo>
                    <a:cubicBezTo>
                      <a:pt x="124" y="144"/>
                      <a:pt x="124" y="161"/>
                      <a:pt x="124" y="178"/>
                    </a:cubicBezTo>
                    <a:cubicBezTo>
                      <a:pt x="154" y="184"/>
                      <a:pt x="179" y="193"/>
                      <a:pt x="202" y="203"/>
                    </a:cubicBezTo>
                    <a:cubicBezTo>
                      <a:pt x="209" y="206"/>
                      <a:pt x="212" y="211"/>
                      <a:pt x="212" y="219"/>
                    </a:cubicBezTo>
                    <a:cubicBezTo>
                      <a:pt x="212" y="222"/>
                      <a:pt x="210" y="224"/>
                      <a:pt x="208" y="224"/>
                    </a:cubicBezTo>
                    <a:cubicBezTo>
                      <a:pt x="205" y="225"/>
                      <a:pt x="202" y="224"/>
                      <a:pt x="197" y="221"/>
                    </a:cubicBezTo>
                    <a:cubicBezTo>
                      <a:pt x="173" y="206"/>
                      <a:pt x="148" y="196"/>
                      <a:pt x="124" y="190"/>
                    </a:cubicBezTo>
                    <a:cubicBezTo>
                      <a:pt x="125" y="202"/>
                      <a:pt x="122" y="212"/>
                      <a:pt x="117" y="219"/>
                    </a:cubicBezTo>
                    <a:cubicBezTo>
                      <a:pt x="108" y="228"/>
                      <a:pt x="94" y="232"/>
                      <a:pt x="74" y="232"/>
                    </a:cubicBezTo>
                    <a:cubicBezTo>
                      <a:pt x="56" y="232"/>
                      <a:pt x="42" y="228"/>
                      <a:pt x="33" y="219"/>
                    </a:cubicBezTo>
                    <a:cubicBezTo>
                      <a:pt x="29" y="214"/>
                      <a:pt x="27" y="209"/>
                      <a:pt x="27" y="203"/>
                    </a:cubicBezTo>
                    <a:cubicBezTo>
                      <a:pt x="27" y="196"/>
                      <a:pt x="30" y="191"/>
                      <a:pt x="36" y="186"/>
                    </a:cubicBezTo>
                    <a:cubicBezTo>
                      <a:pt x="45" y="179"/>
                      <a:pt x="62" y="175"/>
                      <a:pt x="85" y="175"/>
                    </a:cubicBezTo>
                    <a:cubicBezTo>
                      <a:pt x="90" y="175"/>
                      <a:pt x="99" y="175"/>
                      <a:pt x="112" y="176"/>
                    </a:cubicBezTo>
                    <a:cubicBezTo>
                      <a:pt x="112" y="160"/>
                      <a:pt x="112" y="143"/>
                      <a:pt x="112" y="127"/>
                    </a:cubicBezTo>
                    <a:cubicBezTo>
                      <a:pt x="101" y="127"/>
                      <a:pt x="89" y="128"/>
                      <a:pt x="77" y="128"/>
                    </a:cubicBezTo>
                    <a:cubicBezTo>
                      <a:pt x="64" y="128"/>
                      <a:pt x="55" y="126"/>
                      <a:pt x="49" y="122"/>
                    </a:cubicBezTo>
                    <a:cubicBezTo>
                      <a:pt x="41" y="117"/>
                      <a:pt x="37" y="106"/>
                      <a:pt x="38" y="91"/>
                    </a:cubicBezTo>
                    <a:cubicBezTo>
                      <a:pt x="39" y="88"/>
                      <a:pt x="41" y="88"/>
                      <a:pt x="43" y="91"/>
                    </a:cubicBezTo>
                    <a:cubicBezTo>
                      <a:pt x="43" y="101"/>
                      <a:pt x="45" y="108"/>
                      <a:pt x="49" y="112"/>
                    </a:cubicBezTo>
                    <a:cubicBezTo>
                      <a:pt x="54" y="117"/>
                      <a:pt x="63" y="119"/>
                      <a:pt x="77" y="119"/>
                    </a:cubicBezTo>
                    <a:cubicBezTo>
                      <a:pt x="90" y="119"/>
                      <a:pt x="102" y="118"/>
                      <a:pt x="112" y="117"/>
                    </a:cubicBezTo>
                    <a:cubicBezTo>
                      <a:pt x="112" y="100"/>
                      <a:pt x="112" y="84"/>
                      <a:pt x="112" y="67"/>
                    </a:cubicBezTo>
                    <a:cubicBezTo>
                      <a:pt x="98" y="69"/>
                      <a:pt x="81" y="69"/>
                      <a:pt x="63" y="69"/>
                    </a:cubicBezTo>
                    <a:cubicBezTo>
                      <a:pt x="49" y="69"/>
                      <a:pt x="38" y="68"/>
                      <a:pt x="30" y="66"/>
                    </a:cubicBezTo>
                    <a:cubicBezTo>
                      <a:pt x="19" y="63"/>
                      <a:pt x="9" y="57"/>
                      <a:pt x="2" y="48"/>
                    </a:cubicBezTo>
                    <a:cubicBezTo>
                      <a:pt x="0" y="44"/>
                      <a:pt x="1" y="42"/>
                      <a:pt x="5" y="45"/>
                    </a:cubicBezTo>
                    <a:cubicBezTo>
                      <a:pt x="13" y="51"/>
                      <a:pt x="21" y="56"/>
                      <a:pt x="29" y="58"/>
                    </a:cubicBezTo>
                    <a:cubicBezTo>
                      <a:pt x="34" y="60"/>
                      <a:pt x="46" y="60"/>
                      <a:pt x="66" y="60"/>
                    </a:cubicBezTo>
                    <a:cubicBezTo>
                      <a:pt x="81" y="60"/>
                      <a:pt x="96" y="59"/>
                      <a:pt x="112" y="57"/>
                    </a:cubicBezTo>
                    <a:cubicBezTo>
                      <a:pt x="112" y="51"/>
                      <a:pt x="112" y="45"/>
                      <a:pt x="112" y="38"/>
                    </a:cubicBezTo>
                    <a:cubicBezTo>
                      <a:pt x="112" y="25"/>
                      <a:pt x="111" y="17"/>
                      <a:pt x="109" y="14"/>
                    </a:cubicBezTo>
                    <a:cubicBezTo>
                      <a:pt x="105" y="9"/>
                      <a:pt x="99" y="6"/>
                      <a:pt x="90" y="6"/>
                    </a:cubicBezTo>
                    <a:cubicBezTo>
                      <a:pt x="84" y="7"/>
                      <a:pt x="84" y="6"/>
                      <a:pt x="88" y="2"/>
                    </a:cubicBezTo>
                    <a:cubicBezTo>
                      <a:pt x="92" y="0"/>
                      <a:pt x="97" y="0"/>
                      <a:pt x="103" y="0"/>
                    </a:cubicBezTo>
                    <a:cubicBezTo>
                      <a:pt x="111" y="0"/>
                      <a:pt x="119" y="3"/>
                      <a:pt x="130" y="9"/>
                    </a:cubicBezTo>
                    <a:cubicBezTo>
                      <a:pt x="135" y="12"/>
                      <a:pt x="135" y="15"/>
                      <a:pt x="130" y="20"/>
                    </a:cubicBezTo>
                    <a:cubicBezTo>
                      <a:pt x="126" y="23"/>
                      <a:pt x="124" y="29"/>
                      <a:pt x="124" y="37"/>
                    </a:cubicBezTo>
                    <a:cubicBezTo>
                      <a:pt x="124" y="43"/>
                      <a:pt x="124" y="49"/>
                      <a:pt x="124" y="55"/>
                    </a:cubicBezTo>
                    <a:close/>
                    <a:moveTo>
                      <a:pt x="78" y="183"/>
                    </a:moveTo>
                    <a:cubicBezTo>
                      <a:pt x="64" y="183"/>
                      <a:pt x="53" y="185"/>
                      <a:pt x="46" y="188"/>
                    </a:cubicBezTo>
                    <a:cubicBezTo>
                      <a:pt x="38" y="192"/>
                      <a:pt x="34" y="197"/>
                      <a:pt x="34" y="204"/>
                    </a:cubicBezTo>
                    <a:cubicBezTo>
                      <a:pt x="34" y="210"/>
                      <a:pt x="38" y="215"/>
                      <a:pt x="46" y="219"/>
                    </a:cubicBezTo>
                    <a:cubicBezTo>
                      <a:pt x="53" y="223"/>
                      <a:pt x="62" y="224"/>
                      <a:pt x="72" y="224"/>
                    </a:cubicBezTo>
                    <a:cubicBezTo>
                      <a:pt x="85" y="224"/>
                      <a:pt x="96" y="221"/>
                      <a:pt x="103" y="214"/>
                    </a:cubicBezTo>
                    <a:cubicBezTo>
                      <a:pt x="109" y="209"/>
                      <a:pt x="112" y="200"/>
                      <a:pt x="111" y="186"/>
                    </a:cubicBezTo>
                    <a:cubicBezTo>
                      <a:pt x="94" y="184"/>
                      <a:pt x="84" y="183"/>
                      <a:pt x="78" y="18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39" name="Freeform 28">
                <a:extLst>
                  <a:ext uri="{FF2B5EF4-FFF2-40B4-BE49-F238E27FC236}">
                    <a16:creationId xmlns:a16="http://schemas.microsoft.com/office/drawing/2014/main" id="{28DB2C58-4824-451F-B6F5-12FC6F09EF0E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1225582" y="5611986"/>
                <a:ext cx="185241" cy="178481"/>
              </a:xfrm>
              <a:custGeom>
                <a:avLst/>
                <a:gdLst/>
                <a:ahLst/>
                <a:cxnLst>
                  <a:cxn ang="0">
                    <a:pos x="148" y="63"/>
                  </a:cxn>
                  <a:cxn ang="0">
                    <a:pos x="215" y="57"/>
                  </a:cxn>
                  <a:cxn ang="0">
                    <a:pos x="238" y="53"/>
                  </a:cxn>
                  <a:cxn ang="0">
                    <a:pos x="249" y="56"/>
                  </a:cxn>
                  <a:cxn ang="0">
                    <a:pos x="263" y="70"/>
                  </a:cxn>
                  <a:cxn ang="0">
                    <a:pos x="256" y="74"/>
                  </a:cxn>
                  <a:cxn ang="0">
                    <a:pos x="199" y="69"/>
                  </a:cxn>
                  <a:cxn ang="0">
                    <a:pos x="148" y="71"/>
                  </a:cxn>
                  <a:cxn ang="0">
                    <a:pos x="148" y="119"/>
                  </a:cxn>
                  <a:cxn ang="0">
                    <a:pos x="151" y="151"/>
                  </a:cxn>
                  <a:cxn ang="0">
                    <a:pos x="90" y="253"/>
                  </a:cxn>
                  <a:cxn ang="0">
                    <a:pos x="87" y="250"/>
                  </a:cxn>
                  <a:cxn ang="0">
                    <a:pos x="111" y="228"/>
                  </a:cxn>
                  <a:cxn ang="0">
                    <a:pos x="137" y="161"/>
                  </a:cxn>
                  <a:cxn ang="0">
                    <a:pos x="113" y="174"/>
                  </a:cxn>
                  <a:cxn ang="0">
                    <a:pos x="91" y="164"/>
                  </a:cxn>
                  <a:cxn ang="0">
                    <a:pos x="83" y="141"/>
                  </a:cxn>
                  <a:cxn ang="0">
                    <a:pos x="94" y="114"/>
                  </a:cxn>
                  <a:cxn ang="0">
                    <a:pos x="117" y="105"/>
                  </a:cxn>
                  <a:cxn ang="0">
                    <a:pos x="135" y="109"/>
                  </a:cxn>
                  <a:cxn ang="0">
                    <a:pos x="135" y="72"/>
                  </a:cxn>
                  <a:cxn ang="0">
                    <a:pos x="46" y="90"/>
                  </a:cxn>
                  <a:cxn ang="0">
                    <a:pos x="30" y="96"/>
                  </a:cxn>
                  <a:cxn ang="0">
                    <a:pos x="18" y="94"/>
                  </a:cxn>
                  <a:cxn ang="0">
                    <a:pos x="0" y="69"/>
                  </a:cxn>
                  <a:cxn ang="0">
                    <a:pos x="4" y="68"/>
                  </a:cxn>
                  <a:cxn ang="0">
                    <a:pos x="26" y="78"/>
                  </a:cxn>
                  <a:cxn ang="0">
                    <a:pos x="74" y="72"/>
                  </a:cxn>
                  <a:cxn ang="0">
                    <a:pos x="135" y="64"/>
                  </a:cxn>
                  <a:cxn ang="0">
                    <a:pos x="135" y="34"/>
                  </a:cxn>
                  <a:cxn ang="0">
                    <a:pos x="112" y="6"/>
                  </a:cxn>
                  <a:cxn ang="0">
                    <a:pos x="112" y="1"/>
                  </a:cxn>
                  <a:cxn ang="0">
                    <a:pos x="142" y="7"/>
                  </a:cxn>
                  <a:cxn ang="0">
                    <a:pos x="153" y="17"/>
                  </a:cxn>
                  <a:cxn ang="0">
                    <a:pos x="151" y="25"/>
                  </a:cxn>
                  <a:cxn ang="0">
                    <a:pos x="148" y="63"/>
                  </a:cxn>
                  <a:cxn ang="0">
                    <a:pos x="99" y="119"/>
                  </a:cxn>
                  <a:cxn ang="0">
                    <a:pos x="93" y="138"/>
                  </a:cxn>
                  <a:cxn ang="0">
                    <a:pos x="102" y="164"/>
                  </a:cxn>
                  <a:cxn ang="0">
                    <a:pos x="113" y="168"/>
                  </a:cxn>
                  <a:cxn ang="0">
                    <a:pos x="126" y="163"/>
                  </a:cxn>
                  <a:cxn ang="0">
                    <a:pos x="136" y="135"/>
                  </a:cxn>
                  <a:cxn ang="0">
                    <a:pos x="117" y="110"/>
                  </a:cxn>
                  <a:cxn ang="0">
                    <a:pos x="99" y="119"/>
                  </a:cxn>
                </a:cxnLst>
                <a:rect l="0" t="0" r="r" b="b"/>
                <a:pathLst>
                  <a:path w="264" h="254">
                    <a:moveTo>
                      <a:pt x="148" y="63"/>
                    </a:moveTo>
                    <a:cubicBezTo>
                      <a:pt x="182" y="61"/>
                      <a:pt x="204" y="59"/>
                      <a:pt x="215" y="57"/>
                    </a:cubicBezTo>
                    <a:cubicBezTo>
                      <a:pt x="220" y="57"/>
                      <a:pt x="227" y="55"/>
                      <a:pt x="238" y="53"/>
                    </a:cubicBezTo>
                    <a:cubicBezTo>
                      <a:pt x="242" y="52"/>
                      <a:pt x="245" y="53"/>
                      <a:pt x="249" y="56"/>
                    </a:cubicBezTo>
                    <a:cubicBezTo>
                      <a:pt x="257" y="63"/>
                      <a:pt x="262" y="68"/>
                      <a:pt x="263" y="70"/>
                    </a:cubicBezTo>
                    <a:cubicBezTo>
                      <a:pt x="264" y="74"/>
                      <a:pt x="262" y="76"/>
                      <a:pt x="256" y="74"/>
                    </a:cubicBezTo>
                    <a:cubicBezTo>
                      <a:pt x="241" y="71"/>
                      <a:pt x="222" y="69"/>
                      <a:pt x="199" y="69"/>
                    </a:cubicBezTo>
                    <a:cubicBezTo>
                      <a:pt x="184" y="69"/>
                      <a:pt x="167" y="69"/>
                      <a:pt x="148" y="71"/>
                    </a:cubicBezTo>
                    <a:cubicBezTo>
                      <a:pt x="148" y="87"/>
                      <a:pt x="148" y="103"/>
                      <a:pt x="148" y="119"/>
                    </a:cubicBezTo>
                    <a:cubicBezTo>
                      <a:pt x="150" y="127"/>
                      <a:pt x="151" y="137"/>
                      <a:pt x="151" y="151"/>
                    </a:cubicBezTo>
                    <a:cubicBezTo>
                      <a:pt x="151" y="198"/>
                      <a:pt x="131" y="232"/>
                      <a:pt x="90" y="253"/>
                    </a:cubicBezTo>
                    <a:cubicBezTo>
                      <a:pt x="86" y="254"/>
                      <a:pt x="85" y="253"/>
                      <a:pt x="87" y="250"/>
                    </a:cubicBezTo>
                    <a:cubicBezTo>
                      <a:pt x="96" y="243"/>
                      <a:pt x="104" y="236"/>
                      <a:pt x="111" y="228"/>
                    </a:cubicBezTo>
                    <a:cubicBezTo>
                      <a:pt x="127" y="209"/>
                      <a:pt x="136" y="187"/>
                      <a:pt x="137" y="161"/>
                    </a:cubicBezTo>
                    <a:cubicBezTo>
                      <a:pt x="131" y="170"/>
                      <a:pt x="123" y="174"/>
                      <a:pt x="113" y="174"/>
                    </a:cubicBezTo>
                    <a:cubicBezTo>
                      <a:pt x="105" y="174"/>
                      <a:pt x="97" y="171"/>
                      <a:pt x="91" y="164"/>
                    </a:cubicBezTo>
                    <a:cubicBezTo>
                      <a:pt x="85" y="159"/>
                      <a:pt x="83" y="151"/>
                      <a:pt x="83" y="141"/>
                    </a:cubicBezTo>
                    <a:cubicBezTo>
                      <a:pt x="83" y="130"/>
                      <a:pt x="87" y="121"/>
                      <a:pt x="94" y="114"/>
                    </a:cubicBezTo>
                    <a:cubicBezTo>
                      <a:pt x="100" y="108"/>
                      <a:pt x="108" y="105"/>
                      <a:pt x="117" y="105"/>
                    </a:cubicBezTo>
                    <a:cubicBezTo>
                      <a:pt x="123" y="105"/>
                      <a:pt x="129" y="106"/>
                      <a:pt x="135" y="109"/>
                    </a:cubicBezTo>
                    <a:cubicBezTo>
                      <a:pt x="135" y="97"/>
                      <a:pt x="135" y="85"/>
                      <a:pt x="135" y="72"/>
                    </a:cubicBezTo>
                    <a:cubicBezTo>
                      <a:pt x="95" y="78"/>
                      <a:pt x="65" y="84"/>
                      <a:pt x="46" y="90"/>
                    </a:cubicBezTo>
                    <a:cubicBezTo>
                      <a:pt x="38" y="92"/>
                      <a:pt x="33" y="94"/>
                      <a:pt x="30" y="96"/>
                    </a:cubicBezTo>
                    <a:cubicBezTo>
                      <a:pt x="26" y="98"/>
                      <a:pt x="21" y="97"/>
                      <a:pt x="18" y="94"/>
                    </a:cubicBezTo>
                    <a:cubicBezTo>
                      <a:pt x="9" y="88"/>
                      <a:pt x="3" y="80"/>
                      <a:pt x="0" y="69"/>
                    </a:cubicBezTo>
                    <a:cubicBezTo>
                      <a:pt x="0" y="65"/>
                      <a:pt x="1" y="65"/>
                      <a:pt x="4" y="68"/>
                    </a:cubicBezTo>
                    <a:cubicBezTo>
                      <a:pt x="8" y="74"/>
                      <a:pt x="15" y="78"/>
                      <a:pt x="26" y="78"/>
                    </a:cubicBezTo>
                    <a:cubicBezTo>
                      <a:pt x="36" y="78"/>
                      <a:pt x="52" y="76"/>
                      <a:pt x="74" y="72"/>
                    </a:cubicBezTo>
                    <a:cubicBezTo>
                      <a:pt x="91" y="69"/>
                      <a:pt x="111" y="66"/>
                      <a:pt x="135" y="64"/>
                    </a:cubicBezTo>
                    <a:cubicBezTo>
                      <a:pt x="135" y="54"/>
                      <a:pt x="135" y="44"/>
                      <a:pt x="135" y="34"/>
                    </a:cubicBezTo>
                    <a:cubicBezTo>
                      <a:pt x="135" y="17"/>
                      <a:pt x="127" y="7"/>
                      <a:pt x="112" y="6"/>
                    </a:cubicBezTo>
                    <a:cubicBezTo>
                      <a:pt x="109" y="4"/>
                      <a:pt x="109" y="3"/>
                      <a:pt x="112" y="1"/>
                    </a:cubicBezTo>
                    <a:cubicBezTo>
                      <a:pt x="125" y="0"/>
                      <a:pt x="135" y="2"/>
                      <a:pt x="142" y="7"/>
                    </a:cubicBezTo>
                    <a:cubicBezTo>
                      <a:pt x="146" y="9"/>
                      <a:pt x="150" y="12"/>
                      <a:pt x="153" y="17"/>
                    </a:cubicBezTo>
                    <a:cubicBezTo>
                      <a:pt x="156" y="21"/>
                      <a:pt x="155" y="23"/>
                      <a:pt x="151" y="25"/>
                    </a:cubicBezTo>
                    <a:cubicBezTo>
                      <a:pt x="149" y="27"/>
                      <a:pt x="148" y="40"/>
                      <a:pt x="148" y="63"/>
                    </a:cubicBezTo>
                    <a:close/>
                    <a:moveTo>
                      <a:pt x="99" y="119"/>
                    </a:moveTo>
                    <a:cubicBezTo>
                      <a:pt x="95" y="124"/>
                      <a:pt x="93" y="131"/>
                      <a:pt x="93" y="138"/>
                    </a:cubicBezTo>
                    <a:cubicBezTo>
                      <a:pt x="93" y="150"/>
                      <a:pt x="96" y="159"/>
                      <a:pt x="102" y="164"/>
                    </a:cubicBezTo>
                    <a:cubicBezTo>
                      <a:pt x="104" y="166"/>
                      <a:pt x="108" y="168"/>
                      <a:pt x="113" y="168"/>
                    </a:cubicBezTo>
                    <a:cubicBezTo>
                      <a:pt x="118" y="168"/>
                      <a:pt x="123" y="166"/>
                      <a:pt x="126" y="163"/>
                    </a:cubicBezTo>
                    <a:cubicBezTo>
                      <a:pt x="132" y="156"/>
                      <a:pt x="136" y="147"/>
                      <a:pt x="136" y="135"/>
                    </a:cubicBezTo>
                    <a:cubicBezTo>
                      <a:pt x="136" y="118"/>
                      <a:pt x="129" y="110"/>
                      <a:pt x="117" y="110"/>
                    </a:cubicBezTo>
                    <a:cubicBezTo>
                      <a:pt x="108" y="110"/>
                      <a:pt x="102" y="113"/>
                      <a:pt x="99" y="1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8580EF-76EB-4B34-AA53-423F37E88E89}"/>
                </a:ext>
              </a:extLst>
            </p:cNvPr>
            <p:cNvGrpSpPr/>
            <p:nvPr/>
          </p:nvGrpSpPr>
          <p:grpSpPr bwMode="black">
            <a:xfrm>
              <a:off x="9002827" y="3659557"/>
              <a:ext cx="826933" cy="216969"/>
              <a:chOff x="7458381" y="5575585"/>
              <a:chExt cx="830083" cy="225342"/>
            </a:xfrm>
            <a:grpFill/>
            <a:effectLst/>
          </p:grpSpPr>
          <p:sp>
            <p:nvSpPr>
              <p:cNvPr id="222" name="Freeform 21">
                <a:extLst>
                  <a:ext uri="{FF2B5EF4-FFF2-40B4-BE49-F238E27FC236}">
                    <a16:creationId xmlns:a16="http://schemas.microsoft.com/office/drawing/2014/main" id="{6E12599D-F240-4745-A9F6-CAC4335453DA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458381" y="5586058"/>
                <a:ext cx="135813" cy="160476"/>
              </a:xfrm>
              <a:custGeom>
                <a:avLst/>
                <a:gdLst/>
                <a:ahLst/>
                <a:cxnLst>
                  <a:cxn ang="0">
                    <a:pos x="170" y="98"/>
                  </a:cxn>
                  <a:cxn ang="0">
                    <a:pos x="162" y="140"/>
                  </a:cxn>
                  <a:cxn ang="0">
                    <a:pos x="140" y="173"/>
                  </a:cxn>
                  <a:cxn ang="0">
                    <a:pos x="105" y="194"/>
                  </a:cxn>
                  <a:cxn ang="0">
                    <a:pos x="60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62" y="0"/>
                  </a:cxn>
                  <a:cxn ang="0">
                    <a:pos x="143" y="25"/>
                  </a:cxn>
                  <a:cxn ang="0">
                    <a:pos x="170" y="98"/>
                  </a:cxn>
                  <a:cxn ang="0">
                    <a:pos x="134" y="99"/>
                  </a:cxn>
                  <a:cxn ang="0">
                    <a:pos x="129" y="69"/>
                  </a:cxn>
                  <a:cxn ang="0">
                    <a:pos x="115" y="47"/>
                  </a:cxn>
                  <a:cxn ang="0">
                    <a:pos x="92" y="33"/>
                  </a:cxn>
                  <a:cxn ang="0">
                    <a:pos x="61" y="29"/>
                  </a:cxn>
                  <a:cxn ang="0">
                    <a:pos x="33" y="29"/>
                  </a:cxn>
                  <a:cxn ang="0">
                    <a:pos x="33" y="172"/>
                  </a:cxn>
                  <a:cxn ang="0">
                    <a:pos x="60" y="172"/>
                  </a:cxn>
                  <a:cxn ang="0">
                    <a:pos x="92" y="167"/>
                  </a:cxn>
                  <a:cxn ang="0">
                    <a:pos x="115" y="152"/>
                  </a:cxn>
                  <a:cxn ang="0">
                    <a:pos x="129" y="129"/>
                  </a:cxn>
                  <a:cxn ang="0">
                    <a:pos x="134" y="99"/>
                  </a:cxn>
                </a:cxnLst>
                <a:rect l="0" t="0" r="r" b="b"/>
                <a:pathLst>
                  <a:path w="170" h="201">
                    <a:moveTo>
                      <a:pt x="170" y="98"/>
                    </a:moveTo>
                    <a:cubicBezTo>
                      <a:pt x="170" y="113"/>
                      <a:pt x="167" y="128"/>
                      <a:pt x="162" y="140"/>
                    </a:cubicBezTo>
                    <a:cubicBezTo>
                      <a:pt x="157" y="153"/>
                      <a:pt x="149" y="164"/>
                      <a:pt x="140" y="173"/>
                    </a:cubicBezTo>
                    <a:cubicBezTo>
                      <a:pt x="130" y="182"/>
                      <a:pt x="119" y="189"/>
                      <a:pt x="105" y="194"/>
                    </a:cubicBezTo>
                    <a:cubicBezTo>
                      <a:pt x="92" y="199"/>
                      <a:pt x="77" y="201"/>
                      <a:pt x="60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98" y="0"/>
                      <a:pt x="125" y="8"/>
                      <a:pt x="143" y="25"/>
                    </a:cubicBezTo>
                    <a:cubicBezTo>
                      <a:pt x="161" y="41"/>
                      <a:pt x="170" y="66"/>
                      <a:pt x="170" y="98"/>
                    </a:cubicBezTo>
                    <a:close/>
                    <a:moveTo>
                      <a:pt x="134" y="99"/>
                    </a:moveTo>
                    <a:cubicBezTo>
                      <a:pt x="134" y="87"/>
                      <a:pt x="133" y="77"/>
                      <a:pt x="129" y="69"/>
                    </a:cubicBezTo>
                    <a:cubicBezTo>
                      <a:pt x="126" y="60"/>
                      <a:pt x="122" y="53"/>
                      <a:pt x="115" y="47"/>
                    </a:cubicBezTo>
                    <a:cubicBezTo>
                      <a:pt x="109" y="41"/>
                      <a:pt x="101" y="36"/>
                      <a:pt x="92" y="33"/>
                    </a:cubicBezTo>
                    <a:cubicBezTo>
                      <a:pt x="83" y="30"/>
                      <a:pt x="72" y="29"/>
                      <a:pt x="61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172"/>
                      <a:pt x="33" y="172"/>
                      <a:pt x="33" y="172"/>
                    </a:cubicBezTo>
                    <a:cubicBezTo>
                      <a:pt x="60" y="172"/>
                      <a:pt x="60" y="172"/>
                      <a:pt x="60" y="172"/>
                    </a:cubicBezTo>
                    <a:cubicBezTo>
                      <a:pt x="72" y="172"/>
                      <a:pt x="83" y="171"/>
                      <a:pt x="92" y="167"/>
                    </a:cubicBezTo>
                    <a:cubicBezTo>
                      <a:pt x="101" y="164"/>
                      <a:pt x="109" y="159"/>
                      <a:pt x="115" y="152"/>
                    </a:cubicBezTo>
                    <a:cubicBezTo>
                      <a:pt x="121" y="146"/>
                      <a:pt x="126" y="138"/>
                      <a:pt x="129" y="129"/>
                    </a:cubicBezTo>
                    <a:cubicBezTo>
                      <a:pt x="133" y="120"/>
                      <a:pt x="134" y="110"/>
                      <a:pt x="134" y="9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23" name="Freeform 22">
                <a:extLst>
                  <a:ext uri="{FF2B5EF4-FFF2-40B4-BE49-F238E27FC236}">
                    <a16:creationId xmlns:a16="http://schemas.microsoft.com/office/drawing/2014/main" id="{7999F73F-F9C8-4ABC-9168-6D429F0909A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601289" y="5631667"/>
                <a:ext cx="98313" cy="114867"/>
              </a:xfrm>
              <a:custGeom>
                <a:avLst/>
                <a:gdLst/>
                <a:ahLst/>
                <a:cxnLst>
                  <a:cxn ang="0">
                    <a:pos x="109" y="279"/>
                  </a:cxn>
                  <a:cxn ang="0">
                    <a:pos x="291" y="279"/>
                  </a:cxn>
                  <a:cxn ang="0">
                    <a:pos x="291" y="340"/>
                  </a:cxn>
                  <a:cxn ang="0">
                    <a:pos x="0" y="340"/>
                  </a:cxn>
                  <a:cxn ang="0">
                    <a:pos x="0" y="314"/>
                  </a:cxn>
                  <a:cxn ang="0">
                    <a:pos x="184" y="61"/>
                  </a:cxn>
                  <a:cxn ang="0">
                    <a:pos x="19" y="61"/>
                  </a:cxn>
                  <a:cxn ang="0">
                    <a:pos x="19" y="0"/>
                  </a:cxn>
                  <a:cxn ang="0">
                    <a:pos x="288" y="0"/>
                  </a:cxn>
                  <a:cxn ang="0">
                    <a:pos x="288" y="30"/>
                  </a:cxn>
                  <a:cxn ang="0">
                    <a:pos x="109" y="279"/>
                  </a:cxn>
                </a:cxnLst>
                <a:rect l="0" t="0" r="r" b="b"/>
                <a:pathLst>
                  <a:path w="291" h="340">
                    <a:moveTo>
                      <a:pt x="109" y="279"/>
                    </a:moveTo>
                    <a:lnTo>
                      <a:pt x="291" y="279"/>
                    </a:lnTo>
                    <a:lnTo>
                      <a:pt x="291" y="340"/>
                    </a:lnTo>
                    <a:lnTo>
                      <a:pt x="0" y="340"/>
                    </a:lnTo>
                    <a:lnTo>
                      <a:pt x="0" y="314"/>
                    </a:lnTo>
                    <a:lnTo>
                      <a:pt x="184" y="61"/>
                    </a:lnTo>
                    <a:lnTo>
                      <a:pt x="19" y="61"/>
                    </a:lnTo>
                    <a:lnTo>
                      <a:pt x="19" y="0"/>
                    </a:lnTo>
                    <a:lnTo>
                      <a:pt x="288" y="0"/>
                    </a:lnTo>
                    <a:lnTo>
                      <a:pt x="288" y="30"/>
                    </a:lnTo>
                    <a:lnTo>
                      <a:pt x="109" y="2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24" name="Freeform 23">
                <a:extLst>
                  <a:ext uri="{FF2B5EF4-FFF2-40B4-BE49-F238E27FC236}">
                    <a16:creationId xmlns:a16="http://schemas.microsoft.com/office/drawing/2014/main" id="{3556A372-2DDA-40A9-80F5-C50FCD93BD2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713791" y="5575585"/>
                <a:ext cx="32095" cy="170949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38" y="27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0" y="38"/>
                  </a:cxn>
                  <a:cxn ang="0">
                    <a:pos x="12" y="37"/>
                  </a:cxn>
                  <a:cxn ang="0">
                    <a:pos x="6" y="33"/>
                  </a:cxn>
                  <a:cxn ang="0">
                    <a:pos x="1" y="27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8" y="2"/>
                  </a:cxn>
                  <a:cxn ang="0">
                    <a:pos x="34" y="6"/>
                  </a:cxn>
                  <a:cxn ang="0">
                    <a:pos x="38" y="12"/>
                  </a:cxn>
                  <a:cxn ang="0">
                    <a:pos x="40" y="20"/>
                  </a:cxn>
                  <a:cxn ang="0">
                    <a:pos x="3" y="214"/>
                  </a:cxn>
                  <a:cxn ang="0">
                    <a:pos x="3" y="70"/>
                  </a:cxn>
                  <a:cxn ang="0">
                    <a:pos x="36" y="70"/>
                  </a:cxn>
                  <a:cxn ang="0">
                    <a:pos x="36" y="214"/>
                  </a:cxn>
                  <a:cxn ang="0">
                    <a:pos x="3" y="214"/>
                  </a:cxn>
                </a:cxnLst>
                <a:rect l="0" t="0" r="r" b="b"/>
                <a:pathLst>
                  <a:path w="40" h="214">
                    <a:moveTo>
                      <a:pt x="40" y="20"/>
                    </a:moveTo>
                    <a:cubicBezTo>
                      <a:pt x="40" y="22"/>
                      <a:pt x="39" y="24"/>
                      <a:pt x="38" y="27"/>
                    </a:cubicBezTo>
                    <a:cubicBezTo>
                      <a:pt x="37" y="29"/>
                      <a:pt x="36" y="31"/>
                      <a:pt x="34" y="33"/>
                    </a:cubicBezTo>
                    <a:cubicBezTo>
                      <a:pt x="32" y="34"/>
                      <a:pt x="30" y="36"/>
                      <a:pt x="28" y="37"/>
                    </a:cubicBezTo>
                    <a:cubicBezTo>
                      <a:pt x="25" y="38"/>
                      <a:pt x="23" y="38"/>
                      <a:pt x="20" y="38"/>
                    </a:cubicBezTo>
                    <a:cubicBezTo>
                      <a:pt x="17" y="38"/>
                      <a:pt x="14" y="38"/>
                      <a:pt x="12" y="37"/>
                    </a:cubicBezTo>
                    <a:cubicBezTo>
                      <a:pt x="10" y="36"/>
                      <a:pt x="7" y="34"/>
                      <a:pt x="6" y="33"/>
                    </a:cubicBezTo>
                    <a:cubicBezTo>
                      <a:pt x="4" y="31"/>
                      <a:pt x="2" y="29"/>
                      <a:pt x="1" y="27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7"/>
                      <a:pt x="1" y="14"/>
                      <a:pt x="2" y="12"/>
                    </a:cubicBezTo>
                    <a:cubicBezTo>
                      <a:pt x="3" y="10"/>
                      <a:pt x="4" y="8"/>
                      <a:pt x="6" y="6"/>
                    </a:cubicBezTo>
                    <a:cubicBezTo>
                      <a:pt x="8" y="4"/>
                      <a:pt x="10" y="3"/>
                      <a:pt x="12" y="2"/>
                    </a:cubicBezTo>
                    <a:cubicBezTo>
                      <a:pt x="14" y="1"/>
                      <a:pt x="17" y="0"/>
                      <a:pt x="20" y="0"/>
                    </a:cubicBezTo>
                    <a:cubicBezTo>
                      <a:pt x="23" y="0"/>
                      <a:pt x="25" y="1"/>
                      <a:pt x="28" y="2"/>
                    </a:cubicBezTo>
                    <a:cubicBezTo>
                      <a:pt x="30" y="3"/>
                      <a:pt x="32" y="4"/>
                      <a:pt x="34" y="6"/>
                    </a:cubicBezTo>
                    <a:cubicBezTo>
                      <a:pt x="36" y="8"/>
                      <a:pt x="37" y="10"/>
                      <a:pt x="38" y="12"/>
                    </a:cubicBezTo>
                    <a:cubicBezTo>
                      <a:pt x="39" y="14"/>
                      <a:pt x="40" y="17"/>
                      <a:pt x="40" y="20"/>
                    </a:cubicBezTo>
                    <a:close/>
                    <a:moveTo>
                      <a:pt x="3" y="214"/>
                    </a:moveTo>
                    <a:cubicBezTo>
                      <a:pt x="3" y="70"/>
                      <a:pt x="3" y="70"/>
                      <a:pt x="3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214"/>
                      <a:pt x="36" y="214"/>
                      <a:pt x="36" y="214"/>
                    </a:cubicBezTo>
                    <a:lnTo>
                      <a:pt x="3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25" name="Freeform 24">
                <a:extLst>
                  <a:ext uri="{FF2B5EF4-FFF2-40B4-BE49-F238E27FC236}">
                    <a16:creationId xmlns:a16="http://schemas.microsoft.com/office/drawing/2014/main" id="{C3BD7DD4-2527-4A04-AEED-1E07EA388A1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764130" y="5629302"/>
                <a:ext cx="104394" cy="159462"/>
              </a:xfrm>
              <a:custGeom>
                <a:avLst/>
                <a:gdLst/>
                <a:ahLst/>
                <a:cxnLst>
                  <a:cxn ang="0">
                    <a:pos x="33" y="85"/>
                  </a:cxn>
                  <a:cxn ang="0">
                    <a:pos x="45" y="115"/>
                  </a:cxn>
                  <a:cxn ang="0">
                    <a:pos x="77" y="125"/>
                  </a:cxn>
                  <a:cxn ang="0">
                    <a:pos x="100" y="121"/>
                  </a:cxn>
                  <a:cxn ang="0">
                    <a:pos x="120" y="111"/>
                  </a:cxn>
                  <a:cxn ang="0">
                    <a:pos x="120" y="139"/>
                  </a:cxn>
                  <a:cxn ang="0">
                    <a:pos x="113" y="142"/>
                  </a:cxn>
                  <a:cxn ang="0">
                    <a:pos x="104" y="145"/>
                  </a:cxn>
                  <a:cxn ang="0">
                    <a:pos x="92" y="148"/>
                  </a:cxn>
                  <a:cxn ang="0">
                    <a:pos x="77" y="150"/>
                  </a:cxn>
                  <a:cxn ang="0">
                    <a:pos x="73" y="160"/>
                  </a:cxn>
                  <a:cxn ang="0">
                    <a:pos x="72" y="169"/>
                  </a:cxn>
                  <a:cxn ang="0">
                    <a:pos x="75" y="179"/>
                  </a:cxn>
                  <a:cxn ang="0">
                    <a:pos x="84" y="182"/>
                  </a:cxn>
                  <a:cxn ang="0">
                    <a:pos x="87" y="182"/>
                  </a:cxn>
                  <a:cxn ang="0">
                    <a:pos x="91" y="181"/>
                  </a:cxn>
                  <a:cxn ang="0">
                    <a:pos x="94" y="180"/>
                  </a:cxn>
                  <a:cxn ang="0">
                    <a:pos x="98" y="178"/>
                  </a:cxn>
                  <a:cxn ang="0">
                    <a:pos x="98" y="196"/>
                  </a:cxn>
                  <a:cxn ang="0">
                    <a:pos x="88" y="199"/>
                  </a:cxn>
                  <a:cxn ang="0">
                    <a:pos x="77" y="200"/>
                  </a:cxn>
                  <a:cxn ang="0">
                    <a:pos x="55" y="194"/>
                  </a:cxn>
                  <a:cxn ang="0">
                    <a:pos x="49" y="175"/>
                  </a:cxn>
                  <a:cxn ang="0">
                    <a:pos x="51" y="162"/>
                  </a:cxn>
                  <a:cxn ang="0">
                    <a:pos x="58" y="150"/>
                  </a:cxn>
                  <a:cxn ang="0">
                    <a:pos x="34" y="143"/>
                  </a:cxn>
                  <a:cxn ang="0">
                    <a:pos x="16" y="128"/>
                  </a:cxn>
                  <a:cxn ang="0">
                    <a:pos x="4" y="106"/>
                  </a:cxn>
                  <a:cxn ang="0">
                    <a:pos x="0" y="77"/>
                  </a:cxn>
                  <a:cxn ang="0">
                    <a:pos x="6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8" y="0"/>
                  </a:cxn>
                  <a:cxn ang="0">
                    <a:pos x="96" y="5"/>
                  </a:cxn>
                  <a:cxn ang="0">
                    <a:pos x="116" y="19"/>
                  </a:cxn>
                  <a:cxn ang="0">
                    <a:pos x="127" y="41"/>
                  </a:cxn>
                  <a:cxn ang="0">
                    <a:pos x="131" y="69"/>
                  </a:cxn>
                  <a:cxn ang="0">
                    <a:pos x="131" y="85"/>
                  </a:cxn>
                  <a:cxn ang="0">
                    <a:pos x="33" y="85"/>
                  </a:cxn>
                  <a:cxn ang="0">
                    <a:pos x="97" y="46"/>
                  </a:cxn>
                  <a:cxn ang="0">
                    <a:pos x="92" y="35"/>
                  </a:cxn>
                  <a:cxn ang="0">
                    <a:pos x="82" y="28"/>
                  </a:cxn>
                  <a:cxn ang="0">
                    <a:pos x="68" y="25"/>
                  </a:cxn>
                  <a:cxn ang="0">
                    <a:pos x="56" y="28"/>
                  </a:cxn>
                  <a:cxn ang="0">
                    <a:pos x="46" y="35"/>
                  </a:cxn>
                  <a:cxn ang="0">
                    <a:pos x="38" y="46"/>
                  </a:cxn>
                  <a:cxn ang="0">
                    <a:pos x="33" y="60"/>
                  </a:cxn>
                  <a:cxn ang="0">
                    <a:pos x="99" y="60"/>
                  </a:cxn>
                  <a:cxn ang="0">
                    <a:pos x="97" y="46"/>
                  </a:cxn>
                </a:cxnLst>
                <a:rect l="0" t="0" r="r" b="b"/>
                <a:pathLst>
                  <a:path w="131" h="200">
                    <a:moveTo>
                      <a:pt x="33" y="85"/>
                    </a:moveTo>
                    <a:cubicBezTo>
                      <a:pt x="34" y="98"/>
                      <a:pt x="38" y="108"/>
                      <a:pt x="45" y="115"/>
                    </a:cubicBezTo>
                    <a:cubicBezTo>
                      <a:pt x="53" y="122"/>
                      <a:pt x="63" y="125"/>
                      <a:pt x="77" y="125"/>
                    </a:cubicBezTo>
                    <a:cubicBezTo>
                      <a:pt x="85" y="125"/>
                      <a:pt x="92" y="124"/>
                      <a:pt x="100" y="121"/>
                    </a:cubicBezTo>
                    <a:cubicBezTo>
                      <a:pt x="108" y="119"/>
                      <a:pt x="114" y="115"/>
                      <a:pt x="120" y="111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8" y="140"/>
                      <a:pt x="116" y="141"/>
                      <a:pt x="113" y="142"/>
                    </a:cubicBezTo>
                    <a:cubicBezTo>
                      <a:pt x="111" y="143"/>
                      <a:pt x="107" y="144"/>
                      <a:pt x="104" y="145"/>
                    </a:cubicBezTo>
                    <a:cubicBezTo>
                      <a:pt x="100" y="147"/>
                      <a:pt x="96" y="148"/>
                      <a:pt x="92" y="148"/>
                    </a:cubicBezTo>
                    <a:cubicBezTo>
                      <a:pt x="87" y="149"/>
                      <a:pt x="82" y="150"/>
                      <a:pt x="77" y="150"/>
                    </a:cubicBezTo>
                    <a:cubicBezTo>
                      <a:pt x="76" y="153"/>
                      <a:pt x="74" y="156"/>
                      <a:pt x="73" y="160"/>
                    </a:cubicBezTo>
                    <a:cubicBezTo>
                      <a:pt x="72" y="163"/>
                      <a:pt x="72" y="166"/>
                      <a:pt x="72" y="169"/>
                    </a:cubicBezTo>
                    <a:cubicBezTo>
                      <a:pt x="72" y="174"/>
                      <a:pt x="73" y="177"/>
                      <a:pt x="75" y="179"/>
                    </a:cubicBezTo>
                    <a:cubicBezTo>
                      <a:pt x="77" y="181"/>
                      <a:pt x="80" y="182"/>
                      <a:pt x="84" y="182"/>
                    </a:cubicBezTo>
                    <a:cubicBezTo>
                      <a:pt x="85" y="182"/>
                      <a:pt x="86" y="182"/>
                      <a:pt x="87" y="182"/>
                    </a:cubicBezTo>
                    <a:cubicBezTo>
                      <a:pt x="88" y="182"/>
                      <a:pt x="89" y="181"/>
                      <a:pt x="91" y="181"/>
                    </a:cubicBezTo>
                    <a:cubicBezTo>
                      <a:pt x="92" y="181"/>
                      <a:pt x="93" y="180"/>
                      <a:pt x="94" y="180"/>
                    </a:cubicBezTo>
                    <a:cubicBezTo>
                      <a:pt x="96" y="179"/>
                      <a:pt x="97" y="179"/>
                      <a:pt x="98" y="178"/>
                    </a:cubicBezTo>
                    <a:cubicBezTo>
                      <a:pt x="98" y="196"/>
                      <a:pt x="98" y="196"/>
                      <a:pt x="98" y="196"/>
                    </a:cubicBezTo>
                    <a:cubicBezTo>
                      <a:pt x="95" y="197"/>
                      <a:pt x="92" y="198"/>
                      <a:pt x="88" y="199"/>
                    </a:cubicBezTo>
                    <a:cubicBezTo>
                      <a:pt x="84" y="200"/>
                      <a:pt x="81" y="200"/>
                      <a:pt x="77" y="200"/>
                    </a:cubicBezTo>
                    <a:cubicBezTo>
                      <a:pt x="67" y="200"/>
                      <a:pt x="60" y="198"/>
                      <a:pt x="55" y="194"/>
                    </a:cubicBezTo>
                    <a:cubicBezTo>
                      <a:pt x="51" y="189"/>
                      <a:pt x="49" y="183"/>
                      <a:pt x="49" y="175"/>
                    </a:cubicBezTo>
                    <a:cubicBezTo>
                      <a:pt x="49" y="171"/>
                      <a:pt x="49" y="166"/>
                      <a:pt x="51" y="162"/>
                    </a:cubicBezTo>
                    <a:cubicBezTo>
                      <a:pt x="53" y="158"/>
                      <a:pt x="55" y="154"/>
                      <a:pt x="58" y="150"/>
                    </a:cubicBezTo>
                    <a:cubicBezTo>
                      <a:pt x="49" y="149"/>
                      <a:pt x="41" y="147"/>
                      <a:pt x="34" y="143"/>
                    </a:cubicBezTo>
                    <a:cubicBezTo>
                      <a:pt x="27" y="139"/>
                      <a:pt x="21" y="135"/>
                      <a:pt x="16" y="128"/>
                    </a:cubicBezTo>
                    <a:cubicBezTo>
                      <a:pt x="11" y="122"/>
                      <a:pt x="7" y="115"/>
                      <a:pt x="4" y="106"/>
                    </a:cubicBezTo>
                    <a:cubicBezTo>
                      <a:pt x="1" y="97"/>
                      <a:pt x="0" y="88"/>
                      <a:pt x="0" y="77"/>
                    </a:cubicBezTo>
                    <a:cubicBezTo>
                      <a:pt x="0" y="63"/>
                      <a:pt x="2" y="52"/>
                      <a:pt x="6" y="42"/>
                    </a:cubicBezTo>
                    <a:cubicBezTo>
                      <a:pt x="10" y="33"/>
                      <a:pt x="16" y="25"/>
                      <a:pt x="22" y="18"/>
                    </a:cubicBezTo>
                    <a:cubicBezTo>
                      <a:pt x="29" y="12"/>
                      <a:pt x="36" y="7"/>
                      <a:pt x="44" y="4"/>
                    </a:cubicBezTo>
                    <a:cubicBezTo>
                      <a:pt x="52" y="1"/>
                      <a:pt x="60" y="0"/>
                      <a:pt x="68" y="0"/>
                    </a:cubicBezTo>
                    <a:cubicBezTo>
                      <a:pt x="79" y="0"/>
                      <a:pt x="88" y="2"/>
                      <a:pt x="96" y="5"/>
                    </a:cubicBezTo>
                    <a:cubicBezTo>
                      <a:pt x="104" y="8"/>
                      <a:pt x="110" y="13"/>
                      <a:pt x="116" y="19"/>
                    </a:cubicBezTo>
                    <a:cubicBezTo>
                      <a:pt x="121" y="25"/>
                      <a:pt x="125" y="32"/>
                      <a:pt x="127" y="41"/>
                    </a:cubicBezTo>
                    <a:cubicBezTo>
                      <a:pt x="130" y="49"/>
                      <a:pt x="131" y="59"/>
                      <a:pt x="131" y="69"/>
                    </a:cubicBezTo>
                    <a:cubicBezTo>
                      <a:pt x="131" y="85"/>
                      <a:pt x="131" y="85"/>
                      <a:pt x="131" y="85"/>
                    </a:cubicBezTo>
                    <a:lnTo>
                      <a:pt x="33" y="85"/>
                    </a:lnTo>
                    <a:close/>
                    <a:moveTo>
                      <a:pt x="97" y="46"/>
                    </a:moveTo>
                    <a:cubicBezTo>
                      <a:pt x="96" y="42"/>
                      <a:pt x="94" y="38"/>
                      <a:pt x="92" y="35"/>
                    </a:cubicBezTo>
                    <a:cubicBezTo>
                      <a:pt x="89" y="32"/>
                      <a:pt x="86" y="30"/>
                      <a:pt x="82" y="28"/>
                    </a:cubicBezTo>
                    <a:cubicBezTo>
                      <a:pt x="79" y="26"/>
                      <a:pt x="74" y="25"/>
                      <a:pt x="68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9" y="32"/>
                      <a:pt x="46" y="35"/>
                    </a:cubicBezTo>
                    <a:cubicBezTo>
                      <a:pt x="42" y="38"/>
                      <a:pt x="40" y="42"/>
                      <a:pt x="38" y="46"/>
                    </a:cubicBezTo>
                    <a:cubicBezTo>
                      <a:pt x="36" y="50"/>
                      <a:pt x="34" y="55"/>
                      <a:pt x="33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8" y="51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26" name="Freeform 25">
                <a:extLst>
                  <a:ext uri="{FF2B5EF4-FFF2-40B4-BE49-F238E27FC236}">
                    <a16:creationId xmlns:a16="http://schemas.microsoft.com/office/drawing/2014/main" id="{5C916058-A64C-4DAD-8483-AC714E6594A5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888794" y="5576598"/>
                <a:ext cx="105070" cy="169936"/>
              </a:xfrm>
              <a:custGeom>
                <a:avLst/>
                <a:gdLst/>
                <a:ahLst/>
                <a:cxnLst>
                  <a:cxn ang="0">
                    <a:pos x="212" y="503"/>
                  </a:cxn>
                  <a:cxn ang="0">
                    <a:pos x="77" y="340"/>
                  </a:cxn>
                  <a:cxn ang="0">
                    <a:pos x="77" y="340"/>
                  </a:cxn>
                  <a:cxn ang="0">
                    <a:pos x="77" y="503"/>
                  </a:cxn>
                  <a:cxn ang="0">
                    <a:pos x="0" y="503"/>
                  </a:cxn>
                  <a:cxn ang="0">
                    <a:pos x="0" y="0"/>
                  </a:cxn>
                  <a:cxn ang="0">
                    <a:pos x="77" y="0"/>
                  </a:cxn>
                  <a:cxn ang="0">
                    <a:pos x="77" y="319"/>
                  </a:cxn>
                  <a:cxn ang="0">
                    <a:pos x="77" y="319"/>
                  </a:cxn>
                  <a:cxn ang="0">
                    <a:pos x="205" y="163"/>
                  </a:cxn>
                  <a:cxn ang="0">
                    <a:pos x="302" y="163"/>
                  </a:cxn>
                  <a:cxn ang="0">
                    <a:pos x="155" y="326"/>
                  </a:cxn>
                  <a:cxn ang="0">
                    <a:pos x="311" y="503"/>
                  </a:cxn>
                  <a:cxn ang="0">
                    <a:pos x="212" y="503"/>
                  </a:cxn>
                </a:cxnLst>
                <a:rect l="0" t="0" r="r" b="b"/>
                <a:pathLst>
                  <a:path w="311" h="503">
                    <a:moveTo>
                      <a:pt x="212" y="503"/>
                    </a:moveTo>
                    <a:lnTo>
                      <a:pt x="77" y="340"/>
                    </a:lnTo>
                    <a:lnTo>
                      <a:pt x="77" y="340"/>
                    </a:lnTo>
                    <a:lnTo>
                      <a:pt x="77" y="503"/>
                    </a:lnTo>
                    <a:lnTo>
                      <a:pt x="0" y="503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319"/>
                    </a:lnTo>
                    <a:lnTo>
                      <a:pt x="77" y="319"/>
                    </a:lnTo>
                    <a:lnTo>
                      <a:pt x="205" y="163"/>
                    </a:lnTo>
                    <a:lnTo>
                      <a:pt x="302" y="163"/>
                    </a:lnTo>
                    <a:lnTo>
                      <a:pt x="155" y="326"/>
                    </a:lnTo>
                    <a:lnTo>
                      <a:pt x="311" y="503"/>
                    </a:lnTo>
                    <a:lnTo>
                      <a:pt x="212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27" name="Freeform 26">
                <a:extLst>
                  <a:ext uri="{FF2B5EF4-FFF2-40B4-BE49-F238E27FC236}">
                    <a16:creationId xmlns:a16="http://schemas.microsoft.com/office/drawing/2014/main" id="{0238FC23-CA0E-47D5-B2E3-84D4AE3390B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003661" y="5631667"/>
                <a:ext cx="102705" cy="117908"/>
              </a:xfrm>
              <a:custGeom>
                <a:avLst/>
                <a:gdLst/>
                <a:ahLst/>
                <a:cxnLst>
                  <a:cxn ang="0">
                    <a:pos x="96" y="144"/>
                  </a:cxn>
                  <a:cxn ang="0">
                    <a:pos x="96" y="123"/>
                  </a:cxn>
                  <a:cxn ang="0">
                    <a:pos x="95" y="123"/>
                  </a:cxn>
                  <a:cxn ang="0">
                    <a:pos x="88" y="132"/>
                  </a:cxn>
                  <a:cxn ang="0">
                    <a:pos x="78" y="140"/>
                  </a:cxn>
                  <a:cxn ang="0">
                    <a:pos x="66" y="146"/>
                  </a:cxn>
                  <a:cxn ang="0">
                    <a:pos x="52" y="148"/>
                  </a:cxn>
                  <a:cxn ang="0">
                    <a:pos x="14" y="133"/>
                  </a:cxn>
                  <a:cxn ang="0">
                    <a:pos x="0" y="88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84"/>
                  </a:cxn>
                  <a:cxn ang="0">
                    <a:pos x="35" y="101"/>
                  </a:cxn>
                  <a:cxn ang="0">
                    <a:pos x="42" y="113"/>
                  </a:cxn>
                  <a:cxn ang="0">
                    <a:pos x="51" y="119"/>
                  </a:cxn>
                  <a:cxn ang="0">
                    <a:pos x="63" y="121"/>
                  </a:cxn>
                  <a:cxn ang="0">
                    <a:pos x="76" y="119"/>
                  </a:cxn>
                  <a:cxn ang="0">
                    <a:pos x="86" y="111"/>
                  </a:cxn>
                  <a:cxn ang="0">
                    <a:pos x="93" y="100"/>
                  </a:cxn>
                  <a:cxn ang="0">
                    <a:pos x="96" y="84"/>
                  </a:cxn>
                  <a:cxn ang="0">
                    <a:pos x="96" y="0"/>
                  </a:cxn>
                  <a:cxn ang="0">
                    <a:pos x="129" y="0"/>
                  </a:cxn>
                  <a:cxn ang="0">
                    <a:pos x="129" y="144"/>
                  </a:cxn>
                  <a:cxn ang="0">
                    <a:pos x="96" y="144"/>
                  </a:cxn>
                </a:cxnLst>
                <a:rect l="0" t="0" r="r" b="b"/>
                <a:pathLst>
                  <a:path w="129" h="148">
                    <a:moveTo>
                      <a:pt x="96" y="144"/>
                    </a:moveTo>
                    <a:cubicBezTo>
                      <a:pt x="96" y="123"/>
                      <a:pt x="96" y="123"/>
                      <a:pt x="96" y="123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93" y="126"/>
                      <a:pt x="91" y="129"/>
                      <a:pt x="88" y="132"/>
                    </a:cubicBezTo>
                    <a:cubicBezTo>
                      <a:pt x="85" y="135"/>
                      <a:pt x="82" y="138"/>
                      <a:pt x="78" y="140"/>
                    </a:cubicBezTo>
                    <a:cubicBezTo>
                      <a:pt x="75" y="143"/>
                      <a:pt x="71" y="144"/>
                      <a:pt x="66" y="146"/>
                    </a:cubicBezTo>
                    <a:cubicBezTo>
                      <a:pt x="62" y="147"/>
                      <a:pt x="57" y="148"/>
                      <a:pt x="52" y="148"/>
                    </a:cubicBezTo>
                    <a:cubicBezTo>
                      <a:pt x="35" y="148"/>
                      <a:pt x="22" y="143"/>
                      <a:pt x="14" y="133"/>
                    </a:cubicBezTo>
                    <a:cubicBezTo>
                      <a:pt x="5" y="123"/>
                      <a:pt x="0" y="108"/>
                      <a:pt x="0" y="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90"/>
                      <a:pt x="34" y="96"/>
                      <a:pt x="35" y="101"/>
                    </a:cubicBezTo>
                    <a:cubicBezTo>
                      <a:pt x="37" y="106"/>
                      <a:pt x="39" y="110"/>
                      <a:pt x="42" y="113"/>
                    </a:cubicBezTo>
                    <a:cubicBezTo>
                      <a:pt x="44" y="116"/>
                      <a:pt x="47" y="118"/>
                      <a:pt x="51" y="119"/>
                    </a:cubicBezTo>
                    <a:cubicBezTo>
                      <a:pt x="55" y="120"/>
                      <a:pt x="59" y="121"/>
                      <a:pt x="63" y="121"/>
                    </a:cubicBezTo>
                    <a:cubicBezTo>
                      <a:pt x="68" y="121"/>
                      <a:pt x="72" y="120"/>
                      <a:pt x="76" y="119"/>
                    </a:cubicBezTo>
                    <a:cubicBezTo>
                      <a:pt x="80" y="117"/>
                      <a:pt x="83" y="115"/>
                      <a:pt x="86" y="111"/>
                    </a:cubicBezTo>
                    <a:cubicBezTo>
                      <a:pt x="89" y="108"/>
                      <a:pt x="91" y="104"/>
                      <a:pt x="93" y="100"/>
                    </a:cubicBezTo>
                    <a:cubicBezTo>
                      <a:pt x="95" y="95"/>
                      <a:pt x="96" y="89"/>
                      <a:pt x="96" y="84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44"/>
                      <a:pt x="129" y="144"/>
                      <a:pt x="129" y="144"/>
                    </a:cubicBezTo>
                    <a:lnTo>
                      <a:pt x="96" y="1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28" name="Freeform 27">
                <a:extLst>
                  <a:ext uri="{FF2B5EF4-FFF2-40B4-BE49-F238E27FC236}">
                    <a16:creationId xmlns:a16="http://schemas.microsoft.com/office/drawing/2014/main" id="{53B8A06C-06D6-4100-A819-02F1999A1B9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099947" y="5575585"/>
                <a:ext cx="65542" cy="225342"/>
              </a:xfrm>
              <a:custGeom>
                <a:avLst/>
                <a:gdLst/>
                <a:ahLst/>
                <a:cxnLst>
                  <a:cxn ang="0">
                    <a:pos x="74" y="238"/>
                  </a:cxn>
                  <a:cxn ang="0">
                    <a:pos x="63" y="261"/>
                  </a:cxn>
                  <a:cxn ang="0">
                    <a:pos x="45" y="276"/>
                  </a:cxn>
                  <a:cxn ang="0">
                    <a:pos x="20" y="282"/>
                  </a:cxn>
                  <a:cxn ang="0">
                    <a:pos x="15" y="281"/>
                  </a:cxn>
                  <a:cxn ang="0">
                    <a:pos x="9" y="280"/>
                  </a:cxn>
                  <a:cxn ang="0">
                    <a:pos x="4" y="279"/>
                  </a:cxn>
                  <a:cxn ang="0">
                    <a:pos x="0" y="278"/>
                  </a:cxn>
                  <a:cxn ang="0">
                    <a:pos x="0" y="250"/>
                  </a:cxn>
                  <a:cxn ang="0">
                    <a:pos x="9" y="254"/>
                  </a:cxn>
                  <a:cxn ang="0">
                    <a:pos x="18" y="255"/>
                  </a:cxn>
                  <a:cxn ang="0">
                    <a:pos x="29" y="253"/>
                  </a:cxn>
                  <a:cxn ang="0">
                    <a:pos x="37" y="246"/>
                  </a:cxn>
                  <a:cxn ang="0">
                    <a:pos x="43" y="232"/>
                  </a:cxn>
                  <a:cxn ang="0">
                    <a:pos x="45" y="213"/>
                  </a:cxn>
                  <a:cxn ang="0">
                    <a:pos x="45" y="70"/>
                  </a:cxn>
                  <a:cxn ang="0">
                    <a:pos x="78" y="70"/>
                  </a:cxn>
                  <a:cxn ang="0">
                    <a:pos x="78" y="209"/>
                  </a:cxn>
                  <a:cxn ang="0">
                    <a:pos x="74" y="238"/>
                  </a:cxn>
                  <a:cxn ang="0">
                    <a:pos x="82" y="20"/>
                  </a:cxn>
                  <a:cxn ang="0">
                    <a:pos x="80" y="27"/>
                  </a:cxn>
                  <a:cxn ang="0">
                    <a:pos x="76" y="33"/>
                  </a:cxn>
                  <a:cxn ang="0">
                    <a:pos x="70" y="37"/>
                  </a:cxn>
                  <a:cxn ang="0">
                    <a:pos x="62" y="38"/>
                  </a:cxn>
                  <a:cxn ang="0">
                    <a:pos x="54" y="37"/>
                  </a:cxn>
                  <a:cxn ang="0">
                    <a:pos x="48" y="33"/>
                  </a:cxn>
                  <a:cxn ang="0">
                    <a:pos x="44" y="27"/>
                  </a:cxn>
                  <a:cxn ang="0">
                    <a:pos x="42" y="20"/>
                  </a:cxn>
                  <a:cxn ang="0">
                    <a:pos x="44" y="12"/>
                  </a:cxn>
                  <a:cxn ang="0">
                    <a:pos x="48" y="6"/>
                  </a:cxn>
                  <a:cxn ang="0">
                    <a:pos x="54" y="2"/>
                  </a:cxn>
                  <a:cxn ang="0">
                    <a:pos x="62" y="0"/>
                  </a:cxn>
                  <a:cxn ang="0">
                    <a:pos x="70" y="2"/>
                  </a:cxn>
                  <a:cxn ang="0">
                    <a:pos x="76" y="6"/>
                  </a:cxn>
                  <a:cxn ang="0">
                    <a:pos x="80" y="12"/>
                  </a:cxn>
                  <a:cxn ang="0">
                    <a:pos x="82" y="20"/>
                  </a:cxn>
                </a:cxnLst>
                <a:rect l="0" t="0" r="r" b="b"/>
                <a:pathLst>
                  <a:path w="82" h="282">
                    <a:moveTo>
                      <a:pt x="74" y="238"/>
                    </a:moveTo>
                    <a:cubicBezTo>
                      <a:pt x="72" y="247"/>
                      <a:pt x="68" y="255"/>
                      <a:pt x="63" y="261"/>
                    </a:cubicBezTo>
                    <a:cubicBezTo>
                      <a:pt x="59" y="268"/>
                      <a:pt x="52" y="273"/>
                      <a:pt x="45" y="276"/>
                    </a:cubicBezTo>
                    <a:cubicBezTo>
                      <a:pt x="38" y="280"/>
                      <a:pt x="30" y="282"/>
                      <a:pt x="20" y="282"/>
                    </a:cubicBezTo>
                    <a:cubicBezTo>
                      <a:pt x="18" y="282"/>
                      <a:pt x="16" y="282"/>
                      <a:pt x="15" y="281"/>
                    </a:cubicBezTo>
                    <a:cubicBezTo>
                      <a:pt x="13" y="281"/>
                      <a:pt x="11" y="281"/>
                      <a:pt x="9" y="280"/>
                    </a:cubicBezTo>
                    <a:cubicBezTo>
                      <a:pt x="8" y="280"/>
                      <a:pt x="6" y="280"/>
                      <a:pt x="4" y="279"/>
                    </a:cubicBezTo>
                    <a:cubicBezTo>
                      <a:pt x="3" y="279"/>
                      <a:pt x="1" y="278"/>
                      <a:pt x="0" y="278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3" y="251"/>
                      <a:pt x="6" y="252"/>
                      <a:pt x="9" y="254"/>
                    </a:cubicBezTo>
                    <a:cubicBezTo>
                      <a:pt x="12" y="255"/>
                      <a:pt x="16" y="255"/>
                      <a:pt x="18" y="255"/>
                    </a:cubicBezTo>
                    <a:cubicBezTo>
                      <a:pt x="22" y="255"/>
                      <a:pt x="26" y="255"/>
                      <a:pt x="29" y="253"/>
                    </a:cubicBezTo>
                    <a:cubicBezTo>
                      <a:pt x="32" y="251"/>
                      <a:pt x="35" y="249"/>
                      <a:pt x="37" y="246"/>
                    </a:cubicBezTo>
                    <a:cubicBezTo>
                      <a:pt x="40" y="242"/>
                      <a:pt x="42" y="238"/>
                      <a:pt x="43" y="232"/>
                    </a:cubicBezTo>
                    <a:cubicBezTo>
                      <a:pt x="45" y="227"/>
                      <a:pt x="45" y="220"/>
                      <a:pt x="45" y="213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209"/>
                      <a:pt x="78" y="209"/>
                      <a:pt x="78" y="209"/>
                    </a:cubicBezTo>
                    <a:cubicBezTo>
                      <a:pt x="78" y="220"/>
                      <a:pt x="77" y="229"/>
                      <a:pt x="74" y="238"/>
                    </a:cubicBezTo>
                    <a:close/>
                    <a:moveTo>
                      <a:pt x="82" y="20"/>
                    </a:moveTo>
                    <a:cubicBezTo>
                      <a:pt x="82" y="22"/>
                      <a:pt x="81" y="24"/>
                      <a:pt x="80" y="27"/>
                    </a:cubicBezTo>
                    <a:cubicBezTo>
                      <a:pt x="79" y="29"/>
                      <a:pt x="78" y="31"/>
                      <a:pt x="76" y="33"/>
                    </a:cubicBezTo>
                    <a:cubicBezTo>
                      <a:pt x="74" y="34"/>
                      <a:pt x="72" y="36"/>
                      <a:pt x="70" y="37"/>
                    </a:cubicBezTo>
                    <a:cubicBezTo>
                      <a:pt x="67" y="38"/>
                      <a:pt x="65" y="38"/>
                      <a:pt x="62" y="38"/>
                    </a:cubicBezTo>
                    <a:cubicBezTo>
                      <a:pt x="59" y="38"/>
                      <a:pt x="56" y="38"/>
                      <a:pt x="54" y="37"/>
                    </a:cubicBezTo>
                    <a:cubicBezTo>
                      <a:pt x="52" y="36"/>
                      <a:pt x="49" y="34"/>
                      <a:pt x="48" y="33"/>
                    </a:cubicBezTo>
                    <a:cubicBezTo>
                      <a:pt x="46" y="31"/>
                      <a:pt x="45" y="29"/>
                      <a:pt x="44" y="27"/>
                    </a:cubicBezTo>
                    <a:cubicBezTo>
                      <a:pt x="43" y="24"/>
                      <a:pt x="42" y="22"/>
                      <a:pt x="42" y="20"/>
                    </a:cubicBezTo>
                    <a:cubicBezTo>
                      <a:pt x="42" y="17"/>
                      <a:pt x="43" y="14"/>
                      <a:pt x="44" y="12"/>
                    </a:cubicBezTo>
                    <a:cubicBezTo>
                      <a:pt x="45" y="10"/>
                      <a:pt x="46" y="8"/>
                      <a:pt x="48" y="6"/>
                    </a:cubicBezTo>
                    <a:cubicBezTo>
                      <a:pt x="50" y="4"/>
                      <a:pt x="52" y="3"/>
                      <a:pt x="54" y="2"/>
                    </a:cubicBezTo>
                    <a:cubicBezTo>
                      <a:pt x="56" y="1"/>
                      <a:pt x="59" y="0"/>
                      <a:pt x="62" y="0"/>
                    </a:cubicBezTo>
                    <a:cubicBezTo>
                      <a:pt x="65" y="0"/>
                      <a:pt x="67" y="1"/>
                      <a:pt x="70" y="2"/>
                    </a:cubicBezTo>
                    <a:cubicBezTo>
                      <a:pt x="72" y="3"/>
                      <a:pt x="74" y="4"/>
                      <a:pt x="76" y="6"/>
                    </a:cubicBezTo>
                    <a:cubicBezTo>
                      <a:pt x="78" y="8"/>
                      <a:pt x="79" y="10"/>
                      <a:pt x="80" y="12"/>
                    </a:cubicBezTo>
                    <a:cubicBezTo>
                      <a:pt x="81" y="14"/>
                      <a:pt x="82" y="17"/>
                      <a:pt x="82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29" name="Freeform 28">
                <a:extLst>
                  <a:ext uri="{FF2B5EF4-FFF2-40B4-BE49-F238E27FC236}">
                    <a16:creationId xmlns:a16="http://schemas.microsoft.com/office/drawing/2014/main" id="{E85A0D42-BF7F-452A-9373-6EB677823D90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183732" y="5629302"/>
                <a:ext cx="104732" cy="159462"/>
              </a:xfrm>
              <a:custGeom>
                <a:avLst/>
                <a:gdLst/>
                <a:ahLst/>
                <a:cxnLst>
                  <a:cxn ang="0">
                    <a:pos x="33" y="85"/>
                  </a:cxn>
                  <a:cxn ang="0">
                    <a:pos x="45" y="115"/>
                  </a:cxn>
                  <a:cxn ang="0">
                    <a:pos x="77" y="125"/>
                  </a:cxn>
                  <a:cxn ang="0">
                    <a:pos x="100" y="121"/>
                  </a:cxn>
                  <a:cxn ang="0">
                    <a:pos x="120" y="111"/>
                  </a:cxn>
                  <a:cxn ang="0">
                    <a:pos x="120" y="139"/>
                  </a:cxn>
                  <a:cxn ang="0">
                    <a:pos x="113" y="142"/>
                  </a:cxn>
                  <a:cxn ang="0">
                    <a:pos x="104" y="145"/>
                  </a:cxn>
                  <a:cxn ang="0">
                    <a:pos x="92" y="148"/>
                  </a:cxn>
                  <a:cxn ang="0">
                    <a:pos x="77" y="150"/>
                  </a:cxn>
                  <a:cxn ang="0">
                    <a:pos x="73" y="160"/>
                  </a:cxn>
                  <a:cxn ang="0">
                    <a:pos x="72" y="169"/>
                  </a:cxn>
                  <a:cxn ang="0">
                    <a:pos x="75" y="179"/>
                  </a:cxn>
                  <a:cxn ang="0">
                    <a:pos x="84" y="182"/>
                  </a:cxn>
                  <a:cxn ang="0">
                    <a:pos x="87" y="182"/>
                  </a:cxn>
                  <a:cxn ang="0">
                    <a:pos x="91" y="181"/>
                  </a:cxn>
                  <a:cxn ang="0">
                    <a:pos x="94" y="180"/>
                  </a:cxn>
                  <a:cxn ang="0">
                    <a:pos x="98" y="178"/>
                  </a:cxn>
                  <a:cxn ang="0">
                    <a:pos x="98" y="196"/>
                  </a:cxn>
                  <a:cxn ang="0">
                    <a:pos x="88" y="199"/>
                  </a:cxn>
                  <a:cxn ang="0">
                    <a:pos x="77" y="200"/>
                  </a:cxn>
                  <a:cxn ang="0">
                    <a:pos x="56" y="194"/>
                  </a:cxn>
                  <a:cxn ang="0">
                    <a:pos x="49" y="175"/>
                  </a:cxn>
                  <a:cxn ang="0">
                    <a:pos x="51" y="162"/>
                  </a:cxn>
                  <a:cxn ang="0">
                    <a:pos x="58" y="150"/>
                  </a:cxn>
                  <a:cxn ang="0">
                    <a:pos x="34" y="143"/>
                  </a:cxn>
                  <a:cxn ang="0">
                    <a:pos x="16" y="128"/>
                  </a:cxn>
                  <a:cxn ang="0">
                    <a:pos x="4" y="106"/>
                  </a:cxn>
                  <a:cxn ang="0">
                    <a:pos x="0" y="77"/>
                  </a:cxn>
                  <a:cxn ang="0">
                    <a:pos x="6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8" y="0"/>
                  </a:cxn>
                  <a:cxn ang="0">
                    <a:pos x="96" y="5"/>
                  </a:cxn>
                  <a:cxn ang="0">
                    <a:pos x="116" y="19"/>
                  </a:cxn>
                  <a:cxn ang="0">
                    <a:pos x="127" y="41"/>
                  </a:cxn>
                  <a:cxn ang="0">
                    <a:pos x="131" y="69"/>
                  </a:cxn>
                  <a:cxn ang="0">
                    <a:pos x="131" y="85"/>
                  </a:cxn>
                  <a:cxn ang="0">
                    <a:pos x="33" y="85"/>
                  </a:cxn>
                  <a:cxn ang="0">
                    <a:pos x="97" y="46"/>
                  </a:cxn>
                  <a:cxn ang="0">
                    <a:pos x="92" y="35"/>
                  </a:cxn>
                  <a:cxn ang="0">
                    <a:pos x="82" y="28"/>
                  </a:cxn>
                  <a:cxn ang="0">
                    <a:pos x="68" y="25"/>
                  </a:cxn>
                  <a:cxn ang="0">
                    <a:pos x="56" y="28"/>
                  </a:cxn>
                  <a:cxn ang="0">
                    <a:pos x="46" y="35"/>
                  </a:cxn>
                  <a:cxn ang="0">
                    <a:pos x="38" y="46"/>
                  </a:cxn>
                  <a:cxn ang="0">
                    <a:pos x="33" y="60"/>
                  </a:cxn>
                  <a:cxn ang="0">
                    <a:pos x="99" y="60"/>
                  </a:cxn>
                  <a:cxn ang="0">
                    <a:pos x="97" y="46"/>
                  </a:cxn>
                </a:cxnLst>
                <a:rect l="0" t="0" r="r" b="b"/>
                <a:pathLst>
                  <a:path w="131" h="200">
                    <a:moveTo>
                      <a:pt x="33" y="85"/>
                    </a:moveTo>
                    <a:cubicBezTo>
                      <a:pt x="34" y="98"/>
                      <a:pt x="38" y="108"/>
                      <a:pt x="45" y="115"/>
                    </a:cubicBezTo>
                    <a:cubicBezTo>
                      <a:pt x="53" y="122"/>
                      <a:pt x="63" y="125"/>
                      <a:pt x="77" y="125"/>
                    </a:cubicBezTo>
                    <a:cubicBezTo>
                      <a:pt x="85" y="125"/>
                      <a:pt x="93" y="124"/>
                      <a:pt x="100" y="121"/>
                    </a:cubicBezTo>
                    <a:cubicBezTo>
                      <a:pt x="108" y="119"/>
                      <a:pt x="114" y="115"/>
                      <a:pt x="120" y="111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8" y="140"/>
                      <a:pt x="116" y="141"/>
                      <a:pt x="113" y="142"/>
                    </a:cubicBezTo>
                    <a:cubicBezTo>
                      <a:pt x="111" y="143"/>
                      <a:pt x="107" y="144"/>
                      <a:pt x="104" y="145"/>
                    </a:cubicBezTo>
                    <a:cubicBezTo>
                      <a:pt x="100" y="147"/>
                      <a:pt x="96" y="148"/>
                      <a:pt x="92" y="148"/>
                    </a:cubicBezTo>
                    <a:cubicBezTo>
                      <a:pt x="87" y="149"/>
                      <a:pt x="82" y="150"/>
                      <a:pt x="77" y="150"/>
                    </a:cubicBezTo>
                    <a:cubicBezTo>
                      <a:pt x="76" y="153"/>
                      <a:pt x="74" y="156"/>
                      <a:pt x="73" y="160"/>
                    </a:cubicBezTo>
                    <a:cubicBezTo>
                      <a:pt x="72" y="163"/>
                      <a:pt x="72" y="166"/>
                      <a:pt x="72" y="169"/>
                    </a:cubicBezTo>
                    <a:cubicBezTo>
                      <a:pt x="72" y="174"/>
                      <a:pt x="73" y="177"/>
                      <a:pt x="75" y="179"/>
                    </a:cubicBezTo>
                    <a:cubicBezTo>
                      <a:pt x="77" y="181"/>
                      <a:pt x="80" y="182"/>
                      <a:pt x="84" y="182"/>
                    </a:cubicBezTo>
                    <a:cubicBezTo>
                      <a:pt x="85" y="182"/>
                      <a:pt x="86" y="182"/>
                      <a:pt x="87" y="182"/>
                    </a:cubicBezTo>
                    <a:cubicBezTo>
                      <a:pt x="88" y="182"/>
                      <a:pt x="89" y="181"/>
                      <a:pt x="91" y="181"/>
                    </a:cubicBezTo>
                    <a:cubicBezTo>
                      <a:pt x="92" y="181"/>
                      <a:pt x="93" y="180"/>
                      <a:pt x="94" y="180"/>
                    </a:cubicBezTo>
                    <a:cubicBezTo>
                      <a:pt x="96" y="179"/>
                      <a:pt x="97" y="179"/>
                      <a:pt x="98" y="178"/>
                    </a:cubicBezTo>
                    <a:cubicBezTo>
                      <a:pt x="98" y="196"/>
                      <a:pt x="98" y="196"/>
                      <a:pt x="98" y="196"/>
                    </a:cubicBezTo>
                    <a:cubicBezTo>
                      <a:pt x="95" y="197"/>
                      <a:pt x="92" y="198"/>
                      <a:pt x="88" y="199"/>
                    </a:cubicBezTo>
                    <a:cubicBezTo>
                      <a:pt x="85" y="200"/>
                      <a:pt x="81" y="200"/>
                      <a:pt x="77" y="200"/>
                    </a:cubicBezTo>
                    <a:cubicBezTo>
                      <a:pt x="67" y="200"/>
                      <a:pt x="60" y="198"/>
                      <a:pt x="56" y="194"/>
                    </a:cubicBezTo>
                    <a:cubicBezTo>
                      <a:pt x="51" y="189"/>
                      <a:pt x="49" y="183"/>
                      <a:pt x="49" y="175"/>
                    </a:cubicBezTo>
                    <a:cubicBezTo>
                      <a:pt x="49" y="171"/>
                      <a:pt x="49" y="166"/>
                      <a:pt x="51" y="162"/>
                    </a:cubicBezTo>
                    <a:cubicBezTo>
                      <a:pt x="53" y="158"/>
                      <a:pt x="55" y="154"/>
                      <a:pt x="58" y="150"/>
                    </a:cubicBezTo>
                    <a:cubicBezTo>
                      <a:pt x="49" y="149"/>
                      <a:pt x="41" y="147"/>
                      <a:pt x="34" y="143"/>
                    </a:cubicBezTo>
                    <a:cubicBezTo>
                      <a:pt x="27" y="139"/>
                      <a:pt x="21" y="135"/>
                      <a:pt x="16" y="128"/>
                    </a:cubicBezTo>
                    <a:cubicBezTo>
                      <a:pt x="11" y="122"/>
                      <a:pt x="7" y="115"/>
                      <a:pt x="4" y="106"/>
                    </a:cubicBezTo>
                    <a:cubicBezTo>
                      <a:pt x="1" y="97"/>
                      <a:pt x="0" y="88"/>
                      <a:pt x="0" y="77"/>
                    </a:cubicBezTo>
                    <a:cubicBezTo>
                      <a:pt x="0" y="63"/>
                      <a:pt x="2" y="52"/>
                      <a:pt x="6" y="42"/>
                    </a:cubicBezTo>
                    <a:cubicBezTo>
                      <a:pt x="10" y="33"/>
                      <a:pt x="16" y="25"/>
                      <a:pt x="22" y="18"/>
                    </a:cubicBezTo>
                    <a:cubicBezTo>
                      <a:pt x="29" y="12"/>
                      <a:pt x="36" y="7"/>
                      <a:pt x="44" y="4"/>
                    </a:cubicBezTo>
                    <a:cubicBezTo>
                      <a:pt x="52" y="1"/>
                      <a:pt x="60" y="0"/>
                      <a:pt x="68" y="0"/>
                    </a:cubicBezTo>
                    <a:cubicBezTo>
                      <a:pt x="79" y="0"/>
                      <a:pt x="88" y="2"/>
                      <a:pt x="96" y="5"/>
                    </a:cubicBezTo>
                    <a:cubicBezTo>
                      <a:pt x="104" y="8"/>
                      <a:pt x="110" y="13"/>
                      <a:pt x="116" y="19"/>
                    </a:cubicBezTo>
                    <a:cubicBezTo>
                      <a:pt x="121" y="25"/>
                      <a:pt x="125" y="32"/>
                      <a:pt x="127" y="41"/>
                    </a:cubicBezTo>
                    <a:cubicBezTo>
                      <a:pt x="130" y="49"/>
                      <a:pt x="131" y="59"/>
                      <a:pt x="131" y="69"/>
                    </a:cubicBezTo>
                    <a:cubicBezTo>
                      <a:pt x="131" y="85"/>
                      <a:pt x="131" y="85"/>
                      <a:pt x="131" y="85"/>
                    </a:cubicBezTo>
                    <a:lnTo>
                      <a:pt x="33" y="85"/>
                    </a:lnTo>
                    <a:close/>
                    <a:moveTo>
                      <a:pt x="97" y="46"/>
                    </a:moveTo>
                    <a:cubicBezTo>
                      <a:pt x="96" y="42"/>
                      <a:pt x="94" y="38"/>
                      <a:pt x="92" y="35"/>
                    </a:cubicBezTo>
                    <a:cubicBezTo>
                      <a:pt x="89" y="32"/>
                      <a:pt x="86" y="30"/>
                      <a:pt x="82" y="28"/>
                    </a:cubicBezTo>
                    <a:cubicBezTo>
                      <a:pt x="79" y="26"/>
                      <a:pt x="74" y="25"/>
                      <a:pt x="68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9" y="32"/>
                      <a:pt x="46" y="35"/>
                    </a:cubicBezTo>
                    <a:cubicBezTo>
                      <a:pt x="43" y="38"/>
                      <a:pt x="40" y="42"/>
                      <a:pt x="38" y="46"/>
                    </a:cubicBezTo>
                    <a:cubicBezTo>
                      <a:pt x="36" y="50"/>
                      <a:pt x="34" y="55"/>
                      <a:pt x="33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8" y="51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6B88F8A-5F01-434E-9BF5-FC1E14673C01}"/>
                </a:ext>
              </a:extLst>
            </p:cNvPr>
            <p:cNvGrpSpPr/>
            <p:nvPr/>
          </p:nvGrpSpPr>
          <p:grpSpPr bwMode="black">
            <a:xfrm>
              <a:off x="8252113" y="4202116"/>
              <a:ext cx="763039" cy="190660"/>
              <a:chOff x="4872260" y="5575584"/>
              <a:chExt cx="765942" cy="198016"/>
            </a:xfrm>
            <a:grpFill/>
            <a:effectLst/>
          </p:grpSpPr>
          <p:sp>
            <p:nvSpPr>
              <p:cNvPr id="217" name="Freeform 30">
                <a:extLst>
                  <a:ext uri="{FF2B5EF4-FFF2-40B4-BE49-F238E27FC236}">
                    <a16:creationId xmlns:a16="http://schemas.microsoft.com/office/drawing/2014/main" id="{C8909973-E8D6-497F-BDD4-9C622B10E6A4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872260" y="5578313"/>
                <a:ext cx="145392" cy="181255"/>
              </a:xfrm>
              <a:custGeom>
                <a:avLst/>
                <a:gdLst/>
                <a:ahLst/>
                <a:cxnLst>
                  <a:cxn ang="0">
                    <a:pos x="131" y="197"/>
                  </a:cxn>
                  <a:cxn ang="0">
                    <a:pos x="131" y="144"/>
                  </a:cxn>
                  <a:cxn ang="0">
                    <a:pos x="27" y="144"/>
                  </a:cxn>
                  <a:cxn ang="0">
                    <a:pos x="27" y="197"/>
                  </a:cxn>
                  <a:cxn ang="0">
                    <a:pos x="0" y="197"/>
                  </a:cxn>
                  <a:cxn ang="0">
                    <a:pos x="0" y="118"/>
                  </a:cxn>
                  <a:cxn ang="0">
                    <a:pos x="13" y="118"/>
                  </a:cxn>
                  <a:cxn ang="0">
                    <a:pos x="38" y="65"/>
                  </a:cxn>
                  <a:cxn ang="0">
                    <a:pos x="48" y="0"/>
                  </a:cxn>
                  <a:cxn ang="0">
                    <a:pos x="135" y="0"/>
                  </a:cxn>
                  <a:cxn ang="0">
                    <a:pos x="135" y="118"/>
                  </a:cxn>
                  <a:cxn ang="0">
                    <a:pos x="158" y="118"/>
                  </a:cxn>
                  <a:cxn ang="0">
                    <a:pos x="158" y="197"/>
                  </a:cxn>
                  <a:cxn ang="0">
                    <a:pos x="131" y="197"/>
                  </a:cxn>
                  <a:cxn ang="0">
                    <a:pos x="103" y="26"/>
                  </a:cxn>
                  <a:cxn ang="0">
                    <a:pos x="73" y="26"/>
                  </a:cxn>
                  <a:cxn ang="0">
                    <a:pos x="65" y="74"/>
                  </a:cxn>
                  <a:cxn ang="0">
                    <a:pos x="46" y="118"/>
                  </a:cxn>
                  <a:cxn ang="0">
                    <a:pos x="103" y="118"/>
                  </a:cxn>
                  <a:cxn ang="0">
                    <a:pos x="103" y="26"/>
                  </a:cxn>
                </a:cxnLst>
                <a:rect l="0" t="0" r="r" b="b"/>
                <a:pathLst>
                  <a:path w="158" h="197">
                    <a:moveTo>
                      <a:pt x="131" y="197"/>
                    </a:moveTo>
                    <a:cubicBezTo>
                      <a:pt x="131" y="144"/>
                      <a:pt x="131" y="144"/>
                      <a:pt x="131" y="144"/>
                    </a:cubicBezTo>
                    <a:cubicBezTo>
                      <a:pt x="27" y="144"/>
                      <a:pt x="27" y="144"/>
                      <a:pt x="27" y="144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13" y="118"/>
                      <a:pt x="13" y="118"/>
                      <a:pt x="13" y="118"/>
                    </a:cubicBezTo>
                    <a:cubicBezTo>
                      <a:pt x="23" y="102"/>
                      <a:pt x="32" y="84"/>
                      <a:pt x="38" y="65"/>
                    </a:cubicBezTo>
                    <a:cubicBezTo>
                      <a:pt x="43" y="45"/>
                      <a:pt x="47" y="24"/>
                      <a:pt x="48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118"/>
                      <a:pt x="135" y="118"/>
                      <a:pt x="135" y="118"/>
                    </a:cubicBezTo>
                    <a:cubicBezTo>
                      <a:pt x="158" y="118"/>
                      <a:pt x="158" y="118"/>
                      <a:pt x="158" y="118"/>
                    </a:cubicBezTo>
                    <a:cubicBezTo>
                      <a:pt x="158" y="197"/>
                      <a:pt x="158" y="197"/>
                      <a:pt x="158" y="197"/>
                    </a:cubicBezTo>
                    <a:lnTo>
                      <a:pt x="131" y="197"/>
                    </a:lnTo>
                    <a:close/>
                    <a:moveTo>
                      <a:pt x="103" y="26"/>
                    </a:moveTo>
                    <a:cubicBezTo>
                      <a:pt x="73" y="26"/>
                      <a:pt x="73" y="26"/>
                      <a:pt x="73" y="26"/>
                    </a:cubicBezTo>
                    <a:cubicBezTo>
                      <a:pt x="72" y="43"/>
                      <a:pt x="69" y="59"/>
                      <a:pt x="65" y="74"/>
                    </a:cubicBezTo>
                    <a:cubicBezTo>
                      <a:pt x="61" y="89"/>
                      <a:pt x="54" y="104"/>
                      <a:pt x="46" y="118"/>
                    </a:cubicBezTo>
                    <a:cubicBezTo>
                      <a:pt x="103" y="118"/>
                      <a:pt x="103" y="118"/>
                      <a:pt x="103" y="118"/>
                    </a:cubicBezTo>
                    <a:lnTo>
                      <a:pt x="103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18" name="Freeform 31">
                <a:extLst>
                  <a:ext uri="{FF2B5EF4-FFF2-40B4-BE49-F238E27FC236}">
                    <a16:creationId xmlns:a16="http://schemas.microsoft.com/office/drawing/2014/main" id="{CA3E97C9-1EE3-496C-8666-EB2D827C778B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025838" y="5578313"/>
                <a:ext cx="116158" cy="132530"/>
              </a:xfrm>
              <a:custGeom>
                <a:avLst/>
                <a:gdLst/>
                <a:ahLst/>
                <a:cxnLst>
                  <a:cxn ang="0">
                    <a:pos x="93" y="144"/>
                  </a:cxn>
                  <a:cxn ang="0">
                    <a:pos x="93" y="90"/>
                  </a:cxn>
                  <a:cxn ang="0">
                    <a:pos x="77" y="90"/>
                  </a:cxn>
                  <a:cxn ang="0">
                    <a:pos x="70" y="90"/>
                  </a:cxn>
                  <a:cxn ang="0">
                    <a:pos x="63" y="93"/>
                  </a:cxn>
                  <a:cxn ang="0">
                    <a:pos x="56" y="99"/>
                  </a:cxn>
                  <a:cxn ang="0">
                    <a:pos x="50" y="110"/>
                  </a:cxn>
                  <a:cxn ang="0">
                    <a:pos x="36" y="144"/>
                  </a:cxn>
                  <a:cxn ang="0">
                    <a:pos x="0" y="144"/>
                  </a:cxn>
                  <a:cxn ang="0">
                    <a:pos x="17" y="106"/>
                  </a:cxn>
                  <a:cxn ang="0">
                    <a:pos x="28" y="90"/>
                  </a:cxn>
                  <a:cxn ang="0">
                    <a:pos x="45" y="80"/>
                  </a:cxn>
                  <a:cxn ang="0">
                    <a:pos x="18" y="68"/>
                  </a:cxn>
                  <a:cxn ang="0">
                    <a:pos x="9" y="42"/>
                  </a:cxn>
                  <a:cxn ang="0">
                    <a:pos x="12" y="26"/>
                  </a:cxn>
                  <a:cxn ang="0">
                    <a:pos x="22" y="13"/>
                  </a:cxn>
                  <a:cxn ang="0">
                    <a:pos x="39" y="4"/>
                  </a:cxn>
                  <a:cxn ang="0">
                    <a:pos x="66" y="0"/>
                  </a:cxn>
                  <a:cxn ang="0">
                    <a:pos x="126" y="0"/>
                  </a:cxn>
                  <a:cxn ang="0">
                    <a:pos x="126" y="144"/>
                  </a:cxn>
                  <a:cxn ang="0">
                    <a:pos x="93" y="144"/>
                  </a:cxn>
                  <a:cxn ang="0">
                    <a:pos x="93" y="24"/>
                  </a:cxn>
                  <a:cxn ang="0">
                    <a:pos x="71" y="24"/>
                  </a:cxn>
                  <a:cxn ang="0">
                    <a:pos x="50" y="29"/>
                  </a:cxn>
                  <a:cxn ang="0">
                    <a:pos x="43" y="45"/>
                  </a:cxn>
                  <a:cxn ang="0">
                    <a:pos x="50" y="62"/>
                  </a:cxn>
                  <a:cxn ang="0">
                    <a:pos x="71" y="67"/>
                  </a:cxn>
                  <a:cxn ang="0">
                    <a:pos x="93" y="67"/>
                  </a:cxn>
                  <a:cxn ang="0">
                    <a:pos x="93" y="24"/>
                  </a:cxn>
                </a:cxnLst>
                <a:rect l="0" t="0" r="r" b="b"/>
                <a:pathLst>
                  <a:path w="126" h="144">
                    <a:moveTo>
                      <a:pt x="93" y="144"/>
                    </a:moveTo>
                    <a:cubicBezTo>
                      <a:pt x="93" y="90"/>
                      <a:pt x="93" y="90"/>
                      <a:pt x="93" y="90"/>
                    </a:cubicBezTo>
                    <a:cubicBezTo>
                      <a:pt x="77" y="90"/>
                      <a:pt x="77" y="90"/>
                      <a:pt x="77" y="90"/>
                    </a:cubicBezTo>
                    <a:cubicBezTo>
                      <a:pt x="75" y="90"/>
                      <a:pt x="73" y="90"/>
                      <a:pt x="70" y="90"/>
                    </a:cubicBezTo>
                    <a:cubicBezTo>
                      <a:pt x="68" y="91"/>
                      <a:pt x="65" y="92"/>
                      <a:pt x="63" y="93"/>
                    </a:cubicBezTo>
                    <a:cubicBezTo>
                      <a:pt x="61" y="95"/>
                      <a:pt x="58" y="97"/>
                      <a:pt x="56" y="99"/>
                    </a:cubicBezTo>
                    <a:cubicBezTo>
                      <a:pt x="54" y="102"/>
                      <a:pt x="52" y="106"/>
                      <a:pt x="50" y="110"/>
                    </a:cubicBezTo>
                    <a:cubicBezTo>
                      <a:pt x="36" y="144"/>
                      <a:pt x="36" y="144"/>
                      <a:pt x="36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17" y="106"/>
                      <a:pt x="17" y="106"/>
                      <a:pt x="17" y="106"/>
                    </a:cubicBezTo>
                    <a:cubicBezTo>
                      <a:pt x="20" y="99"/>
                      <a:pt x="24" y="94"/>
                      <a:pt x="28" y="90"/>
                    </a:cubicBezTo>
                    <a:cubicBezTo>
                      <a:pt x="32" y="86"/>
                      <a:pt x="38" y="82"/>
                      <a:pt x="45" y="80"/>
                    </a:cubicBezTo>
                    <a:cubicBezTo>
                      <a:pt x="33" y="79"/>
                      <a:pt x="24" y="74"/>
                      <a:pt x="18" y="68"/>
                    </a:cubicBezTo>
                    <a:cubicBezTo>
                      <a:pt x="12" y="61"/>
                      <a:pt x="9" y="53"/>
                      <a:pt x="9" y="42"/>
                    </a:cubicBezTo>
                    <a:cubicBezTo>
                      <a:pt x="9" y="36"/>
                      <a:pt x="10" y="31"/>
                      <a:pt x="12" y="26"/>
                    </a:cubicBezTo>
                    <a:cubicBezTo>
                      <a:pt x="14" y="21"/>
                      <a:pt x="18" y="17"/>
                      <a:pt x="22" y="13"/>
                    </a:cubicBezTo>
                    <a:cubicBezTo>
                      <a:pt x="27" y="9"/>
                      <a:pt x="32" y="6"/>
                      <a:pt x="39" y="4"/>
                    </a:cubicBezTo>
                    <a:cubicBezTo>
                      <a:pt x="47" y="1"/>
                      <a:pt x="55" y="0"/>
                      <a:pt x="66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6" y="144"/>
                      <a:pt x="126" y="144"/>
                      <a:pt x="126" y="144"/>
                    </a:cubicBezTo>
                    <a:lnTo>
                      <a:pt x="93" y="144"/>
                    </a:lnTo>
                    <a:close/>
                    <a:moveTo>
                      <a:pt x="93" y="24"/>
                    </a:moveTo>
                    <a:cubicBezTo>
                      <a:pt x="71" y="24"/>
                      <a:pt x="71" y="24"/>
                      <a:pt x="71" y="24"/>
                    </a:cubicBezTo>
                    <a:cubicBezTo>
                      <a:pt x="61" y="24"/>
                      <a:pt x="54" y="25"/>
                      <a:pt x="50" y="29"/>
                    </a:cubicBezTo>
                    <a:cubicBezTo>
                      <a:pt x="45" y="32"/>
                      <a:pt x="43" y="38"/>
                      <a:pt x="43" y="45"/>
                    </a:cubicBezTo>
                    <a:cubicBezTo>
                      <a:pt x="43" y="53"/>
                      <a:pt x="45" y="58"/>
                      <a:pt x="50" y="62"/>
                    </a:cubicBezTo>
                    <a:cubicBezTo>
                      <a:pt x="55" y="66"/>
                      <a:pt x="62" y="67"/>
                      <a:pt x="71" y="67"/>
                    </a:cubicBezTo>
                    <a:cubicBezTo>
                      <a:pt x="93" y="67"/>
                      <a:pt x="93" y="67"/>
                      <a:pt x="93" y="67"/>
                    </a:cubicBezTo>
                    <a:lnTo>
                      <a:pt x="93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19" name="Freeform 32">
                <a:extLst>
                  <a:ext uri="{FF2B5EF4-FFF2-40B4-BE49-F238E27FC236}">
                    <a16:creationId xmlns:a16="http://schemas.microsoft.com/office/drawing/2014/main" id="{413E18B3-7CAD-474E-8432-35DAC0D5D0F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177078" y="5578313"/>
                <a:ext cx="121615" cy="132530"/>
              </a:xfrm>
              <a:custGeom>
                <a:avLst/>
                <a:gdLst/>
                <a:ahLst/>
                <a:cxnLst>
                  <a:cxn ang="0">
                    <a:pos x="210" y="340"/>
                  </a:cxn>
                  <a:cxn ang="0">
                    <a:pos x="78" y="177"/>
                  </a:cxn>
                  <a:cxn ang="0">
                    <a:pos x="75" y="177"/>
                  </a:cxn>
                  <a:cxn ang="0">
                    <a:pos x="75" y="340"/>
                  </a:cxn>
                  <a:cxn ang="0">
                    <a:pos x="0" y="340"/>
                  </a:cxn>
                  <a:cxn ang="0">
                    <a:pos x="0" y="0"/>
                  </a:cxn>
                  <a:cxn ang="0">
                    <a:pos x="75" y="0"/>
                  </a:cxn>
                  <a:cxn ang="0">
                    <a:pos x="75" y="156"/>
                  </a:cxn>
                  <a:cxn ang="0">
                    <a:pos x="78" y="156"/>
                  </a:cxn>
                  <a:cxn ang="0">
                    <a:pos x="203" y="0"/>
                  </a:cxn>
                  <a:cxn ang="0">
                    <a:pos x="300" y="0"/>
                  </a:cxn>
                  <a:cxn ang="0">
                    <a:pos x="156" y="163"/>
                  </a:cxn>
                  <a:cxn ang="0">
                    <a:pos x="312" y="340"/>
                  </a:cxn>
                  <a:cxn ang="0">
                    <a:pos x="210" y="340"/>
                  </a:cxn>
                </a:cxnLst>
                <a:rect l="0" t="0" r="r" b="b"/>
                <a:pathLst>
                  <a:path w="312" h="340">
                    <a:moveTo>
                      <a:pt x="210" y="340"/>
                    </a:moveTo>
                    <a:lnTo>
                      <a:pt x="78" y="177"/>
                    </a:lnTo>
                    <a:lnTo>
                      <a:pt x="75" y="177"/>
                    </a:lnTo>
                    <a:lnTo>
                      <a:pt x="75" y="340"/>
                    </a:lnTo>
                    <a:lnTo>
                      <a:pt x="0" y="340"/>
                    </a:lnTo>
                    <a:lnTo>
                      <a:pt x="0" y="0"/>
                    </a:lnTo>
                    <a:lnTo>
                      <a:pt x="75" y="0"/>
                    </a:lnTo>
                    <a:lnTo>
                      <a:pt x="75" y="156"/>
                    </a:lnTo>
                    <a:lnTo>
                      <a:pt x="78" y="156"/>
                    </a:lnTo>
                    <a:lnTo>
                      <a:pt x="203" y="0"/>
                    </a:lnTo>
                    <a:lnTo>
                      <a:pt x="300" y="0"/>
                    </a:lnTo>
                    <a:lnTo>
                      <a:pt x="156" y="163"/>
                    </a:lnTo>
                    <a:lnTo>
                      <a:pt x="312" y="340"/>
                    </a:lnTo>
                    <a:lnTo>
                      <a:pt x="210" y="3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20" name="Freeform 33">
                <a:extLst>
                  <a:ext uri="{FF2B5EF4-FFF2-40B4-BE49-F238E27FC236}">
                    <a16:creationId xmlns:a16="http://schemas.microsoft.com/office/drawing/2014/main" id="{84D8AC30-A818-48BC-9FD7-580FDFEE53D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292846" y="5578313"/>
                <a:ext cx="133699" cy="195287"/>
              </a:xfrm>
              <a:custGeom>
                <a:avLst/>
                <a:gdLst/>
                <a:ahLst/>
                <a:cxnLst>
                  <a:cxn ang="0">
                    <a:pos x="83" y="161"/>
                  </a:cxn>
                  <a:cxn ang="0">
                    <a:pos x="59" y="200"/>
                  </a:cxn>
                  <a:cxn ang="0">
                    <a:pos x="26" y="212"/>
                  </a:cxn>
                  <a:cxn ang="0">
                    <a:pos x="16" y="211"/>
                  </a:cxn>
                  <a:cxn ang="0">
                    <a:pos x="6" y="209"/>
                  </a:cxn>
                  <a:cxn ang="0">
                    <a:pos x="6" y="182"/>
                  </a:cxn>
                  <a:cxn ang="0">
                    <a:pos x="14" y="184"/>
                  </a:cxn>
                  <a:cxn ang="0">
                    <a:pos x="22" y="185"/>
                  </a:cxn>
                  <a:cxn ang="0">
                    <a:pos x="36" y="181"/>
                  </a:cxn>
                  <a:cxn ang="0">
                    <a:pos x="47" y="167"/>
                  </a:cxn>
                  <a:cxn ang="0">
                    <a:pos x="57" y="144"/>
                  </a:cxn>
                  <a:cxn ang="0">
                    <a:pos x="0" y="0"/>
                  </a:cxn>
                  <a:cxn ang="0">
                    <a:pos x="36" y="0"/>
                  </a:cxn>
                  <a:cxn ang="0">
                    <a:pos x="70" y="102"/>
                  </a:cxn>
                  <a:cxn ang="0">
                    <a:pos x="72" y="109"/>
                  </a:cxn>
                  <a:cxn ang="0">
                    <a:pos x="73" y="115"/>
                  </a:cxn>
                  <a:cxn ang="0">
                    <a:pos x="74" y="115"/>
                  </a:cxn>
                  <a:cxn ang="0">
                    <a:pos x="75" y="109"/>
                  </a:cxn>
                  <a:cxn ang="0">
                    <a:pos x="77" y="102"/>
                  </a:cxn>
                  <a:cxn ang="0">
                    <a:pos x="112" y="0"/>
                  </a:cxn>
                  <a:cxn ang="0">
                    <a:pos x="145" y="0"/>
                  </a:cxn>
                  <a:cxn ang="0">
                    <a:pos x="83" y="161"/>
                  </a:cxn>
                </a:cxnLst>
                <a:rect l="0" t="0" r="r" b="b"/>
                <a:pathLst>
                  <a:path w="145" h="212">
                    <a:moveTo>
                      <a:pt x="83" y="161"/>
                    </a:moveTo>
                    <a:cubicBezTo>
                      <a:pt x="76" y="179"/>
                      <a:pt x="68" y="192"/>
                      <a:pt x="59" y="200"/>
                    </a:cubicBezTo>
                    <a:cubicBezTo>
                      <a:pt x="49" y="208"/>
                      <a:pt x="38" y="212"/>
                      <a:pt x="26" y="212"/>
                    </a:cubicBezTo>
                    <a:cubicBezTo>
                      <a:pt x="23" y="212"/>
                      <a:pt x="20" y="212"/>
                      <a:pt x="16" y="211"/>
                    </a:cubicBezTo>
                    <a:cubicBezTo>
                      <a:pt x="12" y="211"/>
                      <a:pt x="9" y="210"/>
                      <a:pt x="6" y="209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8" y="183"/>
                      <a:pt x="11" y="184"/>
                      <a:pt x="14" y="184"/>
                    </a:cubicBezTo>
                    <a:cubicBezTo>
                      <a:pt x="17" y="185"/>
                      <a:pt x="20" y="185"/>
                      <a:pt x="22" y="185"/>
                    </a:cubicBezTo>
                    <a:cubicBezTo>
                      <a:pt x="27" y="185"/>
                      <a:pt x="32" y="184"/>
                      <a:pt x="36" y="181"/>
                    </a:cubicBezTo>
                    <a:cubicBezTo>
                      <a:pt x="41" y="178"/>
                      <a:pt x="45" y="174"/>
                      <a:pt x="47" y="167"/>
                    </a:cubicBezTo>
                    <a:cubicBezTo>
                      <a:pt x="57" y="144"/>
                      <a:pt x="57" y="144"/>
                      <a:pt x="57" y="1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0" y="102"/>
                      <a:pt x="70" y="102"/>
                      <a:pt x="70" y="102"/>
                    </a:cubicBezTo>
                    <a:cubicBezTo>
                      <a:pt x="71" y="104"/>
                      <a:pt x="71" y="106"/>
                      <a:pt x="72" y="109"/>
                    </a:cubicBezTo>
                    <a:cubicBezTo>
                      <a:pt x="72" y="112"/>
                      <a:pt x="73" y="114"/>
                      <a:pt x="73" y="115"/>
                    </a:cubicBezTo>
                    <a:cubicBezTo>
                      <a:pt x="74" y="115"/>
                      <a:pt x="74" y="115"/>
                      <a:pt x="74" y="115"/>
                    </a:cubicBezTo>
                    <a:cubicBezTo>
                      <a:pt x="74" y="114"/>
                      <a:pt x="75" y="112"/>
                      <a:pt x="75" y="109"/>
                    </a:cubicBezTo>
                    <a:cubicBezTo>
                      <a:pt x="76" y="107"/>
                      <a:pt x="76" y="104"/>
                      <a:pt x="77" y="102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45" y="0"/>
                      <a:pt x="145" y="0"/>
                      <a:pt x="145" y="0"/>
                    </a:cubicBezTo>
                    <a:lnTo>
                      <a:pt x="83" y="1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21" name="Freeform 34">
                <a:extLst>
                  <a:ext uri="{FF2B5EF4-FFF2-40B4-BE49-F238E27FC236}">
                    <a16:creationId xmlns:a16="http://schemas.microsoft.com/office/drawing/2014/main" id="{327F00E4-3AB5-40A8-9732-23FBDDBE7FA1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442137" y="5575584"/>
                <a:ext cx="196065" cy="138767"/>
              </a:xfrm>
              <a:custGeom>
                <a:avLst/>
                <a:gdLst/>
                <a:ahLst/>
                <a:cxnLst>
                  <a:cxn ang="0">
                    <a:pos x="213" y="74"/>
                  </a:cxn>
                  <a:cxn ang="0">
                    <a:pos x="208" y="106"/>
                  </a:cxn>
                  <a:cxn ang="0">
                    <a:pos x="194" y="130"/>
                  </a:cxn>
                  <a:cxn ang="0">
                    <a:pos x="171" y="145"/>
                  </a:cxn>
                  <a:cxn ang="0">
                    <a:pos x="140" y="151"/>
                  </a:cxn>
                  <a:cxn ang="0">
                    <a:pos x="112" y="146"/>
                  </a:cxn>
                  <a:cxn ang="0">
                    <a:pos x="90" y="133"/>
                  </a:cxn>
                  <a:cxn ang="0">
                    <a:pos x="76" y="112"/>
                  </a:cxn>
                  <a:cxn ang="0">
                    <a:pos x="70" y="85"/>
                  </a:cxn>
                  <a:cxn ang="0">
                    <a:pos x="32" y="85"/>
                  </a:cxn>
                  <a:cxn ang="0">
                    <a:pos x="32" y="147"/>
                  </a:cxn>
                  <a:cxn ang="0">
                    <a:pos x="0" y="147"/>
                  </a:cxn>
                  <a:cxn ang="0">
                    <a:pos x="0" y="3"/>
                  </a:cxn>
                  <a:cxn ang="0">
                    <a:pos x="32" y="3"/>
                  </a:cxn>
                  <a:cxn ang="0">
                    <a:pos x="32" y="59"/>
                  </a:cxn>
                  <a:cxn ang="0">
                    <a:pos x="71" y="59"/>
                  </a:cxn>
                  <a:cxn ang="0">
                    <a:pos x="79" y="33"/>
                  </a:cxn>
                  <a:cxn ang="0">
                    <a:pos x="95" y="15"/>
                  </a:cxn>
                  <a:cxn ang="0">
                    <a:pos x="117" y="4"/>
                  </a:cxn>
                  <a:cxn ang="0">
                    <a:pos x="144" y="0"/>
                  </a:cxn>
                  <a:cxn ang="0">
                    <a:pos x="174" y="5"/>
                  </a:cxn>
                  <a:cxn ang="0">
                    <a:pos x="196" y="20"/>
                  </a:cxn>
                  <a:cxn ang="0">
                    <a:pos x="209" y="44"/>
                  </a:cxn>
                  <a:cxn ang="0">
                    <a:pos x="213" y="74"/>
                  </a:cxn>
                  <a:cxn ang="0">
                    <a:pos x="179" y="75"/>
                  </a:cxn>
                  <a:cxn ang="0">
                    <a:pos x="170" y="39"/>
                  </a:cxn>
                  <a:cxn ang="0">
                    <a:pos x="142" y="26"/>
                  </a:cxn>
                  <a:cxn ang="0">
                    <a:pos x="126" y="29"/>
                  </a:cxn>
                  <a:cxn ang="0">
                    <a:pos x="114" y="38"/>
                  </a:cxn>
                  <a:cxn ang="0">
                    <a:pos x="106" y="54"/>
                  </a:cxn>
                  <a:cxn ang="0">
                    <a:pos x="103" y="76"/>
                  </a:cxn>
                  <a:cxn ang="0">
                    <a:pos x="106" y="97"/>
                  </a:cxn>
                  <a:cxn ang="0">
                    <a:pos x="114" y="112"/>
                  </a:cxn>
                  <a:cxn ang="0">
                    <a:pos x="126" y="121"/>
                  </a:cxn>
                  <a:cxn ang="0">
                    <a:pos x="142" y="124"/>
                  </a:cxn>
                  <a:cxn ang="0">
                    <a:pos x="170" y="112"/>
                  </a:cxn>
                  <a:cxn ang="0">
                    <a:pos x="179" y="75"/>
                  </a:cxn>
                </a:cxnLst>
                <a:rect l="0" t="0" r="r" b="b"/>
                <a:pathLst>
                  <a:path w="213" h="151">
                    <a:moveTo>
                      <a:pt x="213" y="74"/>
                    </a:moveTo>
                    <a:cubicBezTo>
                      <a:pt x="213" y="86"/>
                      <a:pt x="211" y="96"/>
                      <a:pt x="208" y="106"/>
                    </a:cubicBezTo>
                    <a:cubicBezTo>
                      <a:pt x="205" y="115"/>
                      <a:pt x="200" y="124"/>
                      <a:pt x="194" y="130"/>
                    </a:cubicBezTo>
                    <a:cubicBezTo>
                      <a:pt x="187" y="137"/>
                      <a:pt x="180" y="142"/>
                      <a:pt x="171" y="145"/>
                    </a:cubicBezTo>
                    <a:cubicBezTo>
                      <a:pt x="162" y="149"/>
                      <a:pt x="151" y="151"/>
                      <a:pt x="140" y="151"/>
                    </a:cubicBezTo>
                    <a:cubicBezTo>
                      <a:pt x="130" y="151"/>
                      <a:pt x="120" y="149"/>
                      <a:pt x="112" y="146"/>
                    </a:cubicBezTo>
                    <a:cubicBezTo>
                      <a:pt x="103" y="143"/>
                      <a:pt x="96" y="139"/>
                      <a:pt x="90" y="133"/>
                    </a:cubicBezTo>
                    <a:cubicBezTo>
                      <a:pt x="84" y="127"/>
                      <a:pt x="80" y="121"/>
                      <a:pt x="76" y="112"/>
                    </a:cubicBezTo>
                    <a:cubicBezTo>
                      <a:pt x="73" y="104"/>
                      <a:pt x="71" y="95"/>
                      <a:pt x="70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2" y="147"/>
                      <a:pt x="32" y="147"/>
                      <a:pt x="32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71" y="59"/>
                      <a:pt x="71" y="59"/>
                      <a:pt x="71" y="59"/>
                    </a:cubicBezTo>
                    <a:cubicBezTo>
                      <a:pt x="72" y="49"/>
                      <a:pt x="75" y="41"/>
                      <a:pt x="79" y="33"/>
                    </a:cubicBezTo>
                    <a:cubicBezTo>
                      <a:pt x="83" y="26"/>
                      <a:pt x="89" y="20"/>
                      <a:pt x="95" y="15"/>
                    </a:cubicBezTo>
                    <a:cubicBezTo>
                      <a:pt x="101" y="10"/>
                      <a:pt x="108" y="6"/>
                      <a:pt x="117" y="4"/>
                    </a:cubicBezTo>
                    <a:cubicBezTo>
                      <a:pt x="125" y="1"/>
                      <a:pt x="134" y="0"/>
                      <a:pt x="144" y="0"/>
                    </a:cubicBezTo>
                    <a:cubicBezTo>
                      <a:pt x="155" y="0"/>
                      <a:pt x="165" y="2"/>
                      <a:pt x="174" y="5"/>
                    </a:cubicBezTo>
                    <a:cubicBezTo>
                      <a:pt x="183" y="9"/>
                      <a:pt x="190" y="14"/>
                      <a:pt x="196" y="20"/>
                    </a:cubicBezTo>
                    <a:cubicBezTo>
                      <a:pt x="202" y="27"/>
                      <a:pt x="206" y="35"/>
                      <a:pt x="209" y="44"/>
                    </a:cubicBezTo>
                    <a:cubicBezTo>
                      <a:pt x="212" y="53"/>
                      <a:pt x="213" y="63"/>
                      <a:pt x="213" y="74"/>
                    </a:cubicBezTo>
                    <a:close/>
                    <a:moveTo>
                      <a:pt x="179" y="75"/>
                    </a:moveTo>
                    <a:cubicBezTo>
                      <a:pt x="179" y="59"/>
                      <a:pt x="176" y="47"/>
                      <a:pt x="170" y="39"/>
                    </a:cubicBezTo>
                    <a:cubicBezTo>
                      <a:pt x="164" y="30"/>
                      <a:pt x="154" y="26"/>
                      <a:pt x="142" y="26"/>
                    </a:cubicBezTo>
                    <a:cubicBezTo>
                      <a:pt x="136" y="26"/>
                      <a:pt x="131" y="27"/>
                      <a:pt x="126" y="29"/>
                    </a:cubicBezTo>
                    <a:cubicBezTo>
                      <a:pt x="121" y="31"/>
                      <a:pt x="117" y="34"/>
                      <a:pt x="114" y="38"/>
                    </a:cubicBezTo>
                    <a:cubicBezTo>
                      <a:pt x="110" y="42"/>
                      <a:pt x="108" y="48"/>
                      <a:pt x="106" y="54"/>
                    </a:cubicBezTo>
                    <a:cubicBezTo>
                      <a:pt x="104" y="60"/>
                      <a:pt x="103" y="67"/>
                      <a:pt x="103" y="76"/>
                    </a:cubicBezTo>
                    <a:cubicBezTo>
                      <a:pt x="103" y="84"/>
                      <a:pt x="104" y="91"/>
                      <a:pt x="106" y="97"/>
                    </a:cubicBezTo>
                    <a:cubicBezTo>
                      <a:pt x="108" y="103"/>
                      <a:pt x="110" y="108"/>
                      <a:pt x="114" y="112"/>
                    </a:cubicBezTo>
                    <a:cubicBezTo>
                      <a:pt x="117" y="116"/>
                      <a:pt x="121" y="119"/>
                      <a:pt x="126" y="121"/>
                    </a:cubicBezTo>
                    <a:cubicBezTo>
                      <a:pt x="131" y="123"/>
                      <a:pt x="136" y="124"/>
                      <a:pt x="142" y="124"/>
                    </a:cubicBezTo>
                    <a:cubicBezTo>
                      <a:pt x="155" y="124"/>
                      <a:pt x="164" y="120"/>
                      <a:pt x="170" y="112"/>
                    </a:cubicBezTo>
                    <a:cubicBezTo>
                      <a:pt x="176" y="103"/>
                      <a:pt x="179" y="91"/>
                      <a:pt x="179" y="7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F3CA78-667E-410A-A434-46AA14855B62}"/>
                </a:ext>
              </a:extLst>
            </p:cNvPr>
            <p:cNvGrpSpPr/>
            <p:nvPr/>
          </p:nvGrpSpPr>
          <p:grpSpPr bwMode="black">
            <a:xfrm>
              <a:off x="6830613" y="4234125"/>
              <a:ext cx="1054994" cy="158657"/>
              <a:chOff x="6018781" y="5575586"/>
              <a:chExt cx="1059017" cy="164779"/>
            </a:xfrm>
            <a:grpFill/>
            <a:effectLst/>
          </p:grpSpPr>
          <p:sp>
            <p:nvSpPr>
              <p:cNvPr id="209" name="Freeform 17">
                <a:extLst>
                  <a:ext uri="{FF2B5EF4-FFF2-40B4-BE49-F238E27FC236}">
                    <a16:creationId xmlns:a16="http://schemas.microsoft.com/office/drawing/2014/main" id="{5E91B93E-FBF8-4905-B2EF-40CD38ABADE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018781" y="5584901"/>
                <a:ext cx="128804" cy="152573"/>
              </a:xfrm>
              <a:custGeom>
                <a:avLst/>
                <a:gdLst/>
                <a:ahLst/>
                <a:cxnLst>
                  <a:cxn ang="0">
                    <a:pos x="170" y="98"/>
                  </a:cxn>
                  <a:cxn ang="0">
                    <a:pos x="162" y="140"/>
                  </a:cxn>
                  <a:cxn ang="0">
                    <a:pos x="140" y="173"/>
                  </a:cxn>
                  <a:cxn ang="0">
                    <a:pos x="105" y="194"/>
                  </a:cxn>
                  <a:cxn ang="0">
                    <a:pos x="60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62" y="0"/>
                  </a:cxn>
                  <a:cxn ang="0">
                    <a:pos x="143" y="25"/>
                  </a:cxn>
                  <a:cxn ang="0">
                    <a:pos x="170" y="98"/>
                  </a:cxn>
                  <a:cxn ang="0">
                    <a:pos x="134" y="98"/>
                  </a:cxn>
                  <a:cxn ang="0">
                    <a:pos x="129" y="69"/>
                  </a:cxn>
                  <a:cxn ang="0">
                    <a:pos x="115" y="47"/>
                  </a:cxn>
                  <a:cxn ang="0">
                    <a:pos x="92" y="33"/>
                  </a:cxn>
                  <a:cxn ang="0">
                    <a:pos x="61" y="29"/>
                  </a:cxn>
                  <a:cxn ang="0">
                    <a:pos x="33" y="29"/>
                  </a:cxn>
                  <a:cxn ang="0">
                    <a:pos x="33" y="172"/>
                  </a:cxn>
                  <a:cxn ang="0">
                    <a:pos x="60" y="172"/>
                  </a:cxn>
                  <a:cxn ang="0">
                    <a:pos x="92" y="167"/>
                  </a:cxn>
                  <a:cxn ang="0">
                    <a:pos x="115" y="152"/>
                  </a:cxn>
                  <a:cxn ang="0">
                    <a:pos x="129" y="129"/>
                  </a:cxn>
                  <a:cxn ang="0">
                    <a:pos x="134" y="98"/>
                  </a:cxn>
                </a:cxnLst>
                <a:rect l="0" t="0" r="r" b="b"/>
                <a:pathLst>
                  <a:path w="170" h="201">
                    <a:moveTo>
                      <a:pt x="170" y="98"/>
                    </a:moveTo>
                    <a:cubicBezTo>
                      <a:pt x="170" y="113"/>
                      <a:pt x="167" y="128"/>
                      <a:pt x="162" y="140"/>
                    </a:cubicBezTo>
                    <a:cubicBezTo>
                      <a:pt x="157" y="153"/>
                      <a:pt x="149" y="164"/>
                      <a:pt x="140" y="173"/>
                    </a:cubicBezTo>
                    <a:cubicBezTo>
                      <a:pt x="130" y="182"/>
                      <a:pt x="119" y="189"/>
                      <a:pt x="105" y="194"/>
                    </a:cubicBezTo>
                    <a:cubicBezTo>
                      <a:pt x="92" y="199"/>
                      <a:pt x="77" y="201"/>
                      <a:pt x="60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98" y="0"/>
                      <a:pt x="125" y="8"/>
                      <a:pt x="143" y="25"/>
                    </a:cubicBezTo>
                    <a:cubicBezTo>
                      <a:pt x="161" y="41"/>
                      <a:pt x="170" y="66"/>
                      <a:pt x="170" y="98"/>
                    </a:cubicBezTo>
                    <a:close/>
                    <a:moveTo>
                      <a:pt x="134" y="98"/>
                    </a:moveTo>
                    <a:cubicBezTo>
                      <a:pt x="134" y="87"/>
                      <a:pt x="133" y="77"/>
                      <a:pt x="129" y="69"/>
                    </a:cubicBezTo>
                    <a:cubicBezTo>
                      <a:pt x="126" y="60"/>
                      <a:pt x="122" y="53"/>
                      <a:pt x="115" y="47"/>
                    </a:cubicBezTo>
                    <a:cubicBezTo>
                      <a:pt x="109" y="41"/>
                      <a:pt x="101" y="36"/>
                      <a:pt x="92" y="33"/>
                    </a:cubicBezTo>
                    <a:cubicBezTo>
                      <a:pt x="83" y="30"/>
                      <a:pt x="72" y="29"/>
                      <a:pt x="61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172"/>
                      <a:pt x="33" y="172"/>
                      <a:pt x="33" y="172"/>
                    </a:cubicBezTo>
                    <a:cubicBezTo>
                      <a:pt x="60" y="172"/>
                      <a:pt x="60" y="172"/>
                      <a:pt x="60" y="172"/>
                    </a:cubicBezTo>
                    <a:cubicBezTo>
                      <a:pt x="72" y="172"/>
                      <a:pt x="83" y="171"/>
                      <a:pt x="92" y="167"/>
                    </a:cubicBezTo>
                    <a:cubicBezTo>
                      <a:pt x="101" y="164"/>
                      <a:pt x="109" y="159"/>
                      <a:pt x="115" y="152"/>
                    </a:cubicBezTo>
                    <a:cubicBezTo>
                      <a:pt x="121" y="146"/>
                      <a:pt x="126" y="138"/>
                      <a:pt x="129" y="129"/>
                    </a:cubicBezTo>
                    <a:cubicBezTo>
                      <a:pt x="133" y="120"/>
                      <a:pt x="134" y="110"/>
                      <a:pt x="134" y="9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10" name="Freeform 18">
                <a:extLst>
                  <a:ext uri="{FF2B5EF4-FFF2-40B4-BE49-F238E27FC236}">
                    <a16:creationId xmlns:a16="http://schemas.microsoft.com/office/drawing/2014/main" id="{227CDAB9-17C8-4AE6-B079-8350AC40701E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159148" y="5625694"/>
                <a:ext cx="91865" cy="114671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3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6" y="142"/>
                      <a:pt x="12" y="139"/>
                    </a:cubicBezTo>
                    <a:cubicBezTo>
                      <a:pt x="8" y="135"/>
                      <a:pt x="5" y="130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1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0" y="25"/>
                      <a:pt x="62" y="25"/>
                    </a:cubicBezTo>
                    <a:cubicBezTo>
                      <a:pt x="53" y="25"/>
                      <a:pt x="44" y="27"/>
                      <a:pt x="36" y="30"/>
                    </a:cubicBezTo>
                    <a:cubicBezTo>
                      <a:pt x="28" y="32"/>
                      <a:pt x="20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6" y="7"/>
                      <a:pt x="31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1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7"/>
                      <a:pt x="32" y="110"/>
                      <a:pt x="33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11" name="Freeform 19">
                <a:extLst>
                  <a:ext uri="{FF2B5EF4-FFF2-40B4-BE49-F238E27FC236}">
                    <a16:creationId xmlns:a16="http://schemas.microsoft.com/office/drawing/2014/main" id="{FE292A25-00C9-4037-858B-174025C8CEB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274461" y="5625694"/>
                <a:ext cx="96362" cy="111780"/>
              </a:xfrm>
              <a:custGeom>
                <a:avLst/>
                <a:gdLst/>
                <a:ahLst/>
                <a:cxnLst>
                  <a:cxn ang="0">
                    <a:pos x="95" y="147"/>
                  </a:cxn>
                  <a:cxn ang="0">
                    <a:pos x="95" y="66"/>
                  </a:cxn>
                  <a:cxn ang="0">
                    <a:pos x="88" y="36"/>
                  </a:cxn>
                  <a:cxn ang="0">
                    <a:pos x="66" y="26"/>
                  </a:cxn>
                  <a:cxn ang="0">
                    <a:pos x="53" y="29"/>
                  </a:cxn>
                  <a:cxn ang="0">
                    <a:pos x="42" y="37"/>
                  </a:cxn>
                  <a:cxn ang="0">
                    <a:pos x="35" y="50"/>
                  </a:cxn>
                  <a:cxn ang="0">
                    <a:pos x="32" y="65"/>
                  </a:cxn>
                  <a:cxn ang="0">
                    <a:pos x="32" y="147"/>
                  </a:cxn>
                  <a:cxn ang="0">
                    <a:pos x="0" y="147"/>
                  </a:cxn>
                  <a:cxn ang="0">
                    <a:pos x="0" y="3"/>
                  </a:cxn>
                  <a:cxn ang="0">
                    <a:pos x="32" y="3"/>
                  </a:cxn>
                  <a:cxn ang="0">
                    <a:pos x="32" y="26"/>
                  </a:cxn>
                  <a:cxn ang="0">
                    <a:pos x="33" y="26"/>
                  </a:cxn>
                  <a:cxn ang="0">
                    <a:pos x="53" y="6"/>
                  </a:cxn>
                  <a:cxn ang="0">
                    <a:pos x="79" y="0"/>
                  </a:cxn>
                  <a:cxn ang="0">
                    <a:pos x="115" y="14"/>
                  </a:cxn>
                  <a:cxn ang="0">
                    <a:pos x="127" y="59"/>
                  </a:cxn>
                  <a:cxn ang="0">
                    <a:pos x="127" y="147"/>
                  </a:cxn>
                  <a:cxn ang="0">
                    <a:pos x="95" y="147"/>
                  </a:cxn>
                </a:cxnLst>
                <a:rect l="0" t="0" r="r" b="b"/>
                <a:pathLst>
                  <a:path w="127" h="147">
                    <a:moveTo>
                      <a:pt x="95" y="147"/>
                    </a:moveTo>
                    <a:cubicBezTo>
                      <a:pt x="95" y="66"/>
                      <a:pt x="95" y="66"/>
                      <a:pt x="95" y="66"/>
                    </a:cubicBezTo>
                    <a:cubicBezTo>
                      <a:pt x="95" y="53"/>
                      <a:pt x="93" y="43"/>
                      <a:pt x="88" y="36"/>
                    </a:cubicBezTo>
                    <a:cubicBezTo>
                      <a:pt x="84" y="30"/>
                      <a:pt x="76" y="26"/>
                      <a:pt x="66" y="26"/>
                    </a:cubicBezTo>
                    <a:cubicBezTo>
                      <a:pt x="61" y="26"/>
                      <a:pt x="57" y="27"/>
                      <a:pt x="53" y="29"/>
                    </a:cubicBezTo>
                    <a:cubicBezTo>
                      <a:pt x="49" y="31"/>
                      <a:pt x="45" y="34"/>
                      <a:pt x="42" y="37"/>
                    </a:cubicBezTo>
                    <a:cubicBezTo>
                      <a:pt x="39" y="41"/>
                      <a:pt x="36" y="45"/>
                      <a:pt x="35" y="50"/>
                    </a:cubicBezTo>
                    <a:cubicBezTo>
                      <a:pt x="33" y="54"/>
                      <a:pt x="32" y="60"/>
                      <a:pt x="32" y="65"/>
                    </a:cubicBezTo>
                    <a:cubicBezTo>
                      <a:pt x="32" y="147"/>
                      <a:pt x="32" y="147"/>
                      <a:pt x="32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9" y="17"/>
                      <a:pt x="45" y="10"/>
                      <a:pt x="53" y="6"/>
                    </a:cubicBezTo>
                    <a:cubicBezTo>
                      <a:pt x="61" y="2"/>
                      <a:pt x="70" y="0"/>
                      <a:pt x="79" y="0"/>
                    </a:cubicBezTo>
                    <a:cubicBezTo>
                      <a:pt x="95" y="0"/>
                      <a:pt x="106" y="5"/>
                      <a:pt x="115" y="14"/>
                    </a:cubicBezTo>
                    <a:cubicBezTo>
                      <a:pt x="123" y="24"/>
                      <a:pt x="127" y="39"/>
                      <a:pt x="127" y="59"/>
                    </a:cubicBezTo>
                    <a:cubicBezTo>
                      <a:pt x="127" y="147"/>
                      <a:pt x="127" y="147"/>
                      <a:pt x="127" y="147"/>
                    </a:cubicBezTo>
                    <a:lnTo>
                      <a:pt x="95" y="1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12" name="Freeform 20">
                <a:extLst>
                  <a:ext uri="{FF2B5EF4-FFF2-40B4-BE49-F238E27FC236}">
                    <a16:creationId xmlns:a16="http://schemas.microsoft.com/office/drawing/2014/main" id="{D4A63E37-1544-401B-8A32-F3F116827FE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397483" y="5575586"/>
                <a:ext cx="99895" cy="161888"/>
              </a:xfrm>
              <a:custGeom>
                <a:avLst/>
                <a:gdLst/>
                <a:ahLst/>
                <a:cxnLst>
                  <a:cxn ang="0">
                    <a:pos x="210" y="504"/>
                  </a:cxn>
                  <a:cxn ang="0">
                    <a:pos x="77" y="341"/>
                  </a:cxn>
                  <a:cxn ang="0">
                    <a:pos x="75" y="341"/>
                  </a:cxn>
                  <a:cxn ang="0">
                    <a:pos x="75" y="504"/>
                  </a:cxn>
                  <a:cxn ang="0">
                    <a:pos x="0" y="504"/>
                  </a:cxn>
                  <a:cxn ang="0">
                    <a:pos x="0" y="0"/>
                  </a:cxn>
                  <a:cxn ang="0">
                    <a:pos x="75" y="0"/>
                  </a:cxn>
                  <a:cxn ang="0">
                    <a:pos x="75" y="319"/>
                  </a:cxn>
                  <a:cxn ang="0">
                    <a:pos x="77" y="319"/>
                  </a:cxn>
                  <a:cxn ang="0">
                    <a:pos x="203" y="163"/>
                  </a:cxn>
                  <a:cxn ang="0">
                    <a:pos x="302" y="163"/>
                  </a:cxn>
                  <a:cxn ang="0">
                    <a:pos x="155" y="326"/>
                  </a:cxn>
                  <a:cxn ang="0">
                    <a:pos x="311" y="504"/>
                  </a:cxn>
                  <a:cxn ang="0">
                    <a:pos x="210" y="504"/>
                  </a:cxn>
                </a:cxnLst>
                <a:rect l="0" t="0" r="r" b="b"/>
                <a:pathLst>
                  <a:path w="311" h="504">
                    <a:moveTo>
                      <a:pt x="210" y="504"/>
                    </a:moveTo>
                    <a:lnTo>
                      <a:pt x="77" y="341"/>
                    </a:lnTo>
                    <a:lnTo>
                      <a:pt x="75" y="341"/>
                    </a:lnTo>
                    <a:lnTo>
                      <a:pt x="75" y="504"/>
                    </a:lnTo>
                    <a:lnTo>
                      <a:pt x="0" y="504"/>
                    </a:lnTo>
                    <a:lnTo>
                      <a:pt x="0" y="0"/>
                    </a:lnTo>
                    <a:lnTo>
                      <a:pt x="75" y="0"/>
                    </a:lnTo>
                    <a:lnTo>
                      <a:pt x="75" y="319"/>
                    </a:lnTo>
                    <a:lnTo>
                      <a:pt x="77" y="319"/>
                    </a:lnTo>
                    <a:lnTo>
                      <a:pt x="203" y="163"/>
                    </a:lnTo>
                    <a:lnTo>
                      <a:pt x="302" y="163"/>
                    </a:lnTo>
                    <a:lnTo>
                      <a:pt x="155" y="326"/>
                    </a:lnTo>
                    <a:lnTo>
                      <a:pt x="311" y="504"/>
                    </a:lnTo>
                    <a:lnTo>
                      <a:pt x="210" y="5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13" name="Freeform 21">
                <a:extLst>
                  <a:ext uri="{FF2B5EF4-FFF2-40B4-BE49-F238E27FC236}">
                    <a16:creationId xmlns:a16="http://schemas.microsoft.com/office/drawing/2014/main" id="{426B29D0-EDD0-40AA-A82F-5FD230E13C0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561298" y="5627943"/>
                <a:ext cx="97004" cy="112422"/>
              </a:xfrm>
              <a:custGeom>
                <a:avLst/>
                <a:gdLst/>
                <a:ahLst/>
                <a:cxnLst>
                  <a:cxn ang="0">
                    <a:pos x="95" y="144"/>
                  </a:cxn>
                  <a:cxn ang="0">
                    <a:pos x="95" y="123"/>
                  </a:cxn>
                  <a:cxn ang="0">
                    <a:pos x="95" y="123"/>
                  </a:cxn>
                  <a:cxn ang="0">
                    <a:pos x="87" y="132"/>
                  </a:cxn>
                  <a:cxn ang="0">
                    <a:pos x="78" y="140"/>
                  </a:cxn>
                  <a:cxn ang="0">
                    <a:pos x="66" y="146"/>
                  </a:cxn>
                  <a:cxn ang="0">
                    <a:pos x="51" y="148"/>
                  </a:cxn>
                  <a:cxn ang="0">
                    <a:pos x="13" y="133"/>
                  </a:cxn>
                  <a:cxn ang="0">
                    <a:pos x="0" y="88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83"/>
                  </a:cxn>
                  <a:cxn ang="0">
                    <a:pos x="35" y="101"/>
                  </a:cxn>
                  <a:cxn ang="0">
                    <a:pos x="41" y="113"/>
                  </a:cxn>
                  <a:cxn ang="0">
                    <a:pos x="50" y="119"/>
                  </a:cxn>
                  <a:cxn ang="0">
                    <a:pos x="63" y="121"/>
                  </a:cxn>
                  <a:cxn ang="0">
                    <a:pos x="75" y="119"/>
                  </a:cxn>
                  <a:cxn ang="0">
                    <a:pos x="86" y="111"/>
                  </a:cxn>
                  <a:cxn ang="0">
                    <a:pos x="93" y="99"/>
                  </a:cxn>
                  <a:cxn ang="0">
                    <a:pos x="95" y="83"/>
                  </a:cxn>
                  <a:cxn ang="0">
                    <a:pos x="95" y="0"/>
                  </a:cxn>
                  <a:cxn ang="0">
                    <a:pos x="128" y="0"/>
                  </a:cxn>
                  <a:cxn ang="0">
                    <a:pos x="128" y="144"/>
                  </a:cxn>
                  <a:cxn ang="0">
                    <a:pos x="95" y="144"/>
                  </a:cxn>
                </a:cxnLst>
                <a:rect l="0" t="0" r="r" b="b"/>
                <a:pathLst>
                  <a:path w="128" h="148">
                    <a:moveTo>
                      <a:pt x="95" y="144"/>
                    </a:moveTo>
                    <a:cubicBezTo>
                      <a:pt x="95" y="123"/>
                      <a:pt x="95" y="123"/>
                      <a:pt x="95" y="123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93" y="126"/>
                      <a:pt x="90" y="129"/>
                      <a:pt x="87" y="132"/>
                    </a:cubicBezTo>
                    <a:cubicBezTo>
                      <a:pt x="85" y="135"/>
                      <a:pt x="81" y="138"/>
                      <a:pt x="78" y="140"/>
                    </a:cubicBezTo>
                    <a:cubicBezTo>
                      <a:pt x="74" y="143"/>
                      <a:pt x="70" y="144"/>
                      <a:pt x="66" y="146"/>
                    </a:cubicBezTo>
                    <a:cubicBezTo>
                      <a:pt x="61" y="147"/>
                      <a:pt x="56" y="148"/>
                      <a:pt x="51" y="148"/>
                    </a:cubicBezTo>
                    <a:cubicBezTo>
                      <a:pt x="35" y="148"/>
                      <a:pt x="22" y="143"/>
                      <a:pt x="13" y="133"/>
                    </a:cubicBezTo>
                    <a:cubicBezTo>
                      <a:pt x="4" y="122"/>
                      <a:pt x="0" y="107"/>
                      <a:pt x="0" y="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90"/>
                      <a:pt x="33" y="96"/>
                      <a:pt x="35" y="101"/>
                    </a:cubicBezTo>
                    <a:cubicBezTo>
                      <a:pt x="36" y="106"/>
                      <a:pt x="38" y="110"/>
                      <a:pt x="41" y="113"/>
                    </a:cubicBezTo>
                    <a:cubicBezTo>
                      <a:pt x="44" y="116"/>
                      <a:pt x="47" y="118"/>
                      <a:pt x="50" y="119"/>
                    </a:cubicBezTo>
                    <a:cubicBezTo>
                      <a:pt x="54" y="120"/>
                      <a:pt x="58" y="121"/>
                      <a:pt x="63" y="121"/>
                    </a:cubicBezTo>
                    <a:cubicBezTo>
                      <a:pt x="67" y="121"/>
                      <a:pt x="71" y="120"/>
                      <a:pt x="75" y="119"/>
                    </a:cubicBezTo>
                    <a:cubicBezTo>
                      <a:pt x="79" y="117"/>
                      <a:pt x="83" y="115"/>
                      <a:pt x="86" y="111"/>
                    </a:cubicBezTo>
                    <a:cubicBezTo>
                      <a:pt x="89" y="108"/>
                      <a:pt x="91" y="104"/>
                      <a:pt x="93" y="99"/>
                    </a:cubicBezTo>
                    <a:cubicBezTo>
                      <a:pt x="94" y="95"/>
                      <a:pt x="95" y="89"/>
                      <a:pt x="95" y="83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144"/>
                      <a:pt x="128" y="144"/>
                      <a:pt x="128" y="144"/>
                    </a:cubicBezTo>
                    <a:lnTo>
                      <a:pt x="95" y="1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14" name="Freeform 22">
                <a:extLst>
                  <a:ext uri="{FF2B5EF4-FFF2-40B4-BE49-F238E27FC236}">
                    <a16:creationId xmlns:a16="http://schemas.microsoft.com/office/drawing/2014/main" id="{786A2A7D-574F-4FED-8013-E00E912A0D5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727362" y="5584901"/>
                <a:ext cx="207821" cy="152573"/>
              </a:xfrm>
              <a:custGeom>
                <a:avLst/>
                <a:gdLst/>
                <a:ahLst/>
                <a:cxnLst>
                  <a:cxn ang="0">
                    <a:pos x="219" y="201"/>
                  </a:cxn>
                  <a:cxn ang="0">
                    <a:pos x="179" y="201"/>
                  </a:cxn>
                  <a:cxn ang="0">
                    <a:pos x="142" y="61"/>
                  </a:cxn>
                  <a:cxn ang="0">
                    <a:pos x="140" y="56"/>
                  </a:cxn>
                  <a:cxn ang="0">
                    <a:pos x="140" y="50"/>
                  </a:cxn>
                  <a:cxn ang="0">
                    <a:pos x="139" y="45"/>
                  </a:cxn>
                  <a:cxn ang="0">
                    <a:pos x="138" y="39"/>
                  </a:cxn>
                  <a:cxn ang="0">
                    <a:pos x="138" y="39"/>
                  </a:cxn>
                  <a:cxn ang="0">
                    <a:pos x="137" y="45"/>
                  </a:cxn>
                  <a:cxn ang="0">
                    <a:pos x="136" y="50"/>
                  </a:cxn>
                  <a:cxn ang="0">
                    <a:pos x="135" y="56"/>
                  </a:cxn>
                  <a:cxn ang="0">
                    <a:pos x="134" y="61"/>
                  </a:cxn>
                  <a:cxn ang="0">
                    <a:pos x="97" y="201"/>
                  </a:cxn>
                  <a:cxn ang="0">
                    <a:pos x="57" y="201"/>
                  </a:cxn>
                  <a:cxn ang="0">
                    <a:pos x="0" y="0"/>
                  </a:cxn>
                  <a:cxn ang="0">
                    <a:pos x="37" y="0"/>
                  </a:cxn>
                  <a:cxn ang="0">
                    <a:pos x="74" y="146"/>
                  </a:cxn>
                  <a:cxn ang="0">
                    <a:pos x="75" y="151"/>
                  </a:cxn>
                  <a:cxn ang="0">
                    <a:pos x="76" y="157"/>
                  </a:cxn>
                  <a:cxn ang="0">
                    <a:pos x="76" y="162"/>
                  </a:cxn>
                  <a:cxn ang="0">
                    <a:pos x="77" y="167"/>
                  </a:cxn>
                  <a:cxn ang="0">
                    <a:pos x="78" y="167"/>
                  </a:cxn>
                  <a:cxn ang="0">
                    <a:pos x="78" y="163"/>
                  </a:cxn>
                  <a:cxn ang="0">
                    <a:pos x="79" y="157"/>
                  </a:cxn>
                  <a:cxn ang="0">
                    <a:pos x="80" y="151"/>
                  </a:cxn>
                  <a:cxn ang="0">
                    <a:pos x="81" y="145"/>
                  </a:cxn>
                  <a:cxn ang="0">
                    <a:pos x="122" y="0"/>
                  </a:cxn>
                  <a:cxn ang="0">
                    <a:pos x="158" y="0"/>
                  </a:cxn>
                  <a:cxn ang="0">
                    <a:pos x="196" y="147"/>
                  </a:cxn>
                  <a:cxn ang="0">
                    <a:pos x="198" y="157"/>
                  </a:cxn>
                  <a:cxn ang="0">
                    <a:pos x="199" y="167"/>
                  </a:cxn>
                  <a:cxn ang="0">
                    <a:pos x="200" y="167"/>
                  </a:cxn>
                  <a:cxn ang="0">
                    <a:pos x="200" y="162"/>
                  </a:cxn>
                  <a:cxn ang="0">
                    <a:pos x="201" y="156"/>
                  </a:cxn>
                  <a:cxn ang="0">
                    <a:pos x="202" y="151"/>
                  </a:cxn>
                  <a:cxn ang="0">
                    <a:pos x="203" y="146"/>
                  </a:cxn>
                  <a:cxn ang="0">
                    <a:pos x="239" y="0"/>
                  </a:cxn>
                  <a:cxn ang="0">
                    <a:pos x="274" y="0"/>
                  </a:cxn>
                  <a:cxn ang="0">
                    <a:pos x="219" y="201"/>
                  </a:cxn>
                </a:cxnLst>
                <a:rect l="0" t="0" r="r" b="b"/>
                <a:pathLst>
                  <a:path w="274" h="201">
                    <a:moveTo>
                      <a:pt x="219" y="201"/>
                    </a:moveTo>
                    <a:cubicBezTo>
                      <a:pt x="179" y="201"/>
                      <a:pt x="179" y="201"/>
                      <a:pt x="179" y="201"/>
                    </a:cubicBezTo>
                    <a:cubicBezTo>
                      <a:pt x="142" y="61"/>
                      <a:pt x="142" y="61"/>
                      <a:pt x="142" y="61"/>
                    </a:cubicBezTo>
                    <a:cubicBezTo>
                      <a:pt x="141" y="59"/>
                      <a:pt x="141" y="58"/>
                      <a:pt x="140" y="56"/>
                    </a:cubicBezTo>
                    <a:cubicBezTo>
                      <a:pt x="140" y="54"/>
                      <a:pt x="140" y="52"/>
                      <a:pt x="140" y="50"/>
                    </a:cubicBezTo>
                    <a:cubicBezTo>
                      <a:pt x="139" y="48"/>
                      <a:pt x="139" y="47"/>
                      <a:pt x="139" y="45"/>
                    </a:cubicBezTo>
                    <a:cubicBezTo>
                      <a:pt x="139" y="43"/>
                      <a:pt x="138" y="41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41"/>
                      <a:pt x="137" y="43"/>
                      <a:pt x="137" y="45"/>
                    </a:cubicBezTo>
                    <a:cubicBezTo>
                      <a:pt x="137" y="47"/>
                      <a:pt x="137" y="48"/>
                      <a:pt x="136" y="50"/>
                    </a:cubicBezTo>
                    <a:cubicBezTo>
                      <a:pt x="136" y="52"/>
                      <a:pt x="136" y="54"/>
                      <a:pt x="135" y="56"/>
                    </a:cubicBezTo>
                    <a:cubicBezTo>
                      <a:pt x="135" y="58"/>
                      <a:pt x="135" y="59"/>
                      <a:pt x="134" y="61"/>
                    </a:cubicBezTo>
                    <a:cubicBezTo>
                      <a:pt x="97" y="201"/>
                      <a:pt x="97" y="201"/>
                      <a:pt x="97" y="201"/>
                    </a:cubicBezTo>
                    <a:cubicBezTo>
                      <a:pt x="57" y="201"/>
                      <a:pt x="57" y="201"/>
                      <a:pt x="57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74" y="146"/>
                      <a:pt x="74" y="146"/>
                      <a:pt x="74" y="146"/>
                    </a:cubicBezTo>
                    <a:cubicBezTo>
                      <a:pt x="74" y="147"/>
                      <a:pt x="75" y="149"/>
                      <a:pt x="75" y="151"/>
                    </a:cubicBezTo>
                    <a:cubicBezTo>
                      <a:pt x="75" y="153"/>
                      <a:pt x="76" y="155"/>
                      <a:pt x="76" y="157"/>
                    </a:cubicBezTo>
                    <a:cubicBezTo>
                      <a:pt x="76" y="159"/>
                      <a:pt x="76" y="161"/>
                      <a:pt x="76" y="162"/>
                    </a:cubicBezTo>
                    <a:cubicBezTo>
                      <a:pt x="77" y="164"/>
                      <a:pt x="77" y="166"/>
                      <a:pt x="77" y="167"/>
                    </a:cubicBezTo>
                    <a:cubicBezTo>
                      <a:pt x="78" y="167"/>
                      <a:pt x="78" y="167"/>
                      <a:pt x="78" y="167"/>
                    </a:cubicBezTo>
                    <a:cubicBezTo>
                      <a:pt x="78" y="166"/>
                      <a:pt x="78" y="164"/>
                      <a:pt x="78" y="163"/>
                    </a:cubicBezTo>
                    <a:cubicBezTo>
                      <a:pt x="78" y="161"/>
                      <a:pt x="79" y="159"/>
                      <a:pt x="79" y="157"/>
                    </a:cubicBezTo>
                    <a:cubicBezTo>
                      <a:pt x="79" y="155"/>
                      <a:pt x="80" y="153"/>
                      <a:pt x="80" y="151"/>
                    </a:cubicBezTo>
                    <a:cubicBezTo>
                      <a:pt x="81" y="149"/>
                      <a:pt x="81" y="147"/>
                      <a:pt x="81" y="145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96" y="147"/>
                      <a:pt x="196" y="147"/>
                      <a:pt x="196" y="147"/>
                    </a:cubicBezTo>
                    <a:cubicBezTo>
                      <a:pt x="197" y="150"/>
                      <a:pt x="198" y="153"/>
                      <a:pt x="198" y="157"/>
                    </a:cubicBezTo>
                    <a:cubicBezTo>
                      <a:pt x="199" y="160"/>
                      <a:pt x="199" y="164"/>
                      <a:pt x="199" y="167"/>
                    </a:cubicBezTo>
                    <a:cubicBezTo>
                      <a:pt x="200" y="167"/>
                      <a:pt x="200" y="167"/>
                      <a:pt x="200" y="167"/>
                    </a:cubicBezTo>
                    <a:cubicBezTo>
                      <a:pt x="200" y="166"/>
                      <a:pt x="200" y="164"/>
                      <a:pt x="200" y="162"/>
                    </a:cubicBezTo>
                    <a:cubicBezTo>
                      <a:pt x="201" y="160"/>
                      <a:pt x="201" y="158"/>
                      <a:pt x="201" y="156"/>
                    </a:cubicBezTo>
                    <a:cubicBezTo>
                      <a:pt x="201" y="155"/>
                      <a:pt x="202" y="153"/>
                      <a:pt x="202" y="151"/>
                    </a:cubicBezTo>
                    <a:cubicBezTo>
                      <a:pt x="202" y="149"/>
                      <a:pt x="202" y="148"/>
                      <a:pt x="203" y="146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274" y="0"/>
                      <a:pt x="274" y="0"/>
                      <a:pt x="274" y="0"/>
                    </a:cubicBezTo>
                    <a:lnTo>
                      <a:pt x="219" y="2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15" name="Freeform 23">
                <a:extLst>
                  <a:ext uri="{FF2B5EF4-FFF2-40B4-BE49-F238E27FC236}">
                    <a16:creationId xmlns:a16="http://schemas.microsoft.com/office/drawing/2014/main" id="{61873666-CE51-4198-88E4-A41791AF65F5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934540" y="5625694"/>
                <a:ext cx="99253" cy="114671"/>
              </a:xfrm>
              <a:custGeom>
                <a:avLst/>
                <a:gdLst/>
                <a:ahLst/>
                <a:cxnLst>
                  <a:cxn ang="0">
                    <a:pos x="33" y="85"/>
                  </a:cxn>
                  <a:cxn ang="0">
                    <a:pos x="45" y="115"/>
                  </a:cxn>
                  <a:cxn ang="0">
                    <a:pos x="77" y="125"/>
                  </a:cxn>
                  <a:cxn ang="0">
                    <a:pos x="100" y="121"/>
                  </a:cxn>
                  <a:cxn ang="0">
                    <a:pos x="120" y="111"/>
                  </a:cxn>
                  <a:cxn ang="0">
                    <a:pos x="120" y="139"/>
                  </a:cxn>
                  <a:cxn ang="0">
                    <a:pos x="112" y="143"/>
                  </a:cxn>
                  <a:cxn ang="0">
                    <a:pos x="101" y="146"/>
                  </a:cxn>
                  <a:cxn ang="0">
                    <a:pos x="86" y="149"/>
                  </a:cxn>
                  <a:cxn ang="0">
                    <a:pos x="69" y="151"/>
                  </a:cxn>
                  <a:cxn ang="0">
                    <a:pos x="40" y="146"/>
                  </a:cxn>
                  <a:cxn ang="0">
                    <a:pos x="18" y="132"/>
                  </a:cxn>
                  <a:cxn ang="0">
                    <a:pos x="5" y="108"/>
                  </a:cxn>
                  <a:cxn ang="0">
                    <a:pos x="0" y="77"/>
                  </a:cxn>
                  <a:cxn ang="0">
                    <a:pos x="6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8" y="0"/>
                  </a:cxn>
                  <a:cxn ang="0">
                    <a:pos x="96" y="5"/>
                  </a:cxn>
                  <a:cxn ang="0">
                    <a:pos x="116" y="19"/>
                  </a:cxn>
                  <a:cxn ang="0">
                    <a:pos x="127" y="41"/>
                  </a:cxn>
                  <a:cxn ang="0">
                    <a:pos x="131" y="69"/>
                  </a:cxn>
                  <a:cxn ang="0">
                    <a:pos x="131" y="85"/>
                  </a:cxn>
                  <a:cxn ang="0">
                    <a:pos x="33" y="85"/>
                  </a:cxn>
                  <a:cxn ang="0">
                    <a:pos x="97" y="46"/>
                  </a:cxn>
                  <a:cxn ang="0">
                    <a:pos x="92" y="35"/>
                  </a:cxn>
                  <a:cxn ang="0">
                    <a:pos x="82" y="28"/>
                  </a:cxn>
                  <a:cxn ang="0">
                    <a:pos x="68" y="25"/>
                  </a:cxn>
                  <a:cxn ang="0">
                    <a:pos x="56" y="28"/>
                  </a:cxn>
                  <a:cxn ang="0">
                    <a:pos x="46" y="35"/>
                  </a:cxn>
                  <a:cxn ang="0">
                    <a:pos x="38" y="46"/>
                  </a:cxn>
                  <a:cxn ang="0">
                    <a:pos x="33" y="60"/>
                  </a:cxn>
                  <a:cxn ang="0">
                    <a:pos x="99" y="60"/>
                  </a:cxn>
                  <a:cxn ang="0">
                    <a:pos x="97" y="46"/>
                  </a:cxn>
                </a:cxnLst>
                <a:rect l="0" t="0" r="r" b="b"/>
                <a:pathLst>
                  <a:path w="131" h="151">
                    <a:moveTo>
                      <a:pt x="33" y="85"/>
                    </a:moveTo>
                    <a:cubicBezTo>
                      <a:pt x="34" y="98"/>
                      <a:pt x="38" y="108"/>
                      <a:pt x="45" y="115"/>
                    </a:cubicBezTo>
                    <a:cubicBezTo>
                      <a:pt x="53" y="122"/>
                      <a:pt x="63" y="125"/>
                      <a:pt x="77" y="125"/>
                    </a:cubicBezTo>
                    <a:cubicBezTo>
                      <a:pt x="85" y="125"/>
                      <a:pt x="92" y="124"/>
                      <a:pt x="100" y="121"/>
                    </a:cubicBezTo>
                    <a:cubicBezTo>
                      <a:pt x="108" y="119"/>
                      <a:pt x="114" y="115"/>
                      <a:pt x="120" y="111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8" y="140"/>
                      <a:pt x="115" y="141"/>
                      <a:pt x="112" y="143"/>
                    </a:cubicBezTo>
                    <a:cubicBezTo>
                      <a:pt x="109" y="144"/>
                      <a:pt x="105" y="145"/>
                      <a:pt x="101" y="146"/>
                    </a:cubicBezTo>
                    <a:cubicBezTo>
                      <a:pt x="96" y="148"/>
                      <a:pt x="92" y="149"/>
                      <a:pt x="86" y="149"/>
                    </a:cubicBezTo>
                    <a:cubicBezTo>
                      <a:pt x="81" y="150"/>
                      <a:pt x="75" y="151"/>
                      <a:pt x="69" y="151"/>
                    </a:cubicBezTo>
                    <a:cubicBezTo>
                      <a:pt x="58" y="151"/>
                      <a:pt x="48" y="149"/>
                      <a:pt x="40" y="146"/>
                    </a:cubicBezTo>
                    <a:cubicBezTo>
                      <a:pt x="32" y="143"/>
                      <a:pt x="24" y="138"/>
                      <a:pt x="18" y="132"/>
                    </a:cubicBezTo>
                    <a:cubicBezTo>
                      <a:pt x="13" y="125"/>
                      <a:pt x="8" y="118"/>
                      <a:pt x="5" y="108"/>
                    </a:cubicBezTo>
                    <a:cubicBezTo>
                      <a:pt x="2" y="99"/>
                      <a:pt x="0" y="89"/>
                      <a:pt x="0" y="77"/>
                    </a:cubicBezTo>
                    <a:cubicBezTo>
                      <a:pt x="0" y="63"/>
                      <a:pt x="2" y="52"/>
                      <a:pt x="6" y="42"/>
                    </a:cubicBezTo>
                    <a:cubicBezTo>
                      <a:pt x="10" y="33"/>
                      <a:pt x="16" y="25"/>
                      <a:pt x="22" y="18"/>
                    </a:cubicBezTo>
                    <a:cubicBezTo>
                      <a:pt x="29" y="12"/>
                      <a:pt x="36" y="7"/>
                      <a:pt x="44" y="4"/>
                    </a:cubicBezTo>
                    <a:cubicBezTo>
                      <a:pt x="52" y="1"/>
                      <a:pt x="60" y="0"/>
                      <a:pt x="68" y="0"/>
                    </a:cubicBezTo>
                    <a:cubicBezTo>
                      <a:pt x="79" y="0"/>
                      <a:pt x="88" y="2"/>
                      <a:pt x="96" y="5"/>
                    </a:cubicBezTo>
                    <a:cubicBezTo>
                      <a:pt x="104" y="8"/>
                      <a:pt x="110" y="13"/>
                      <a:pt x="116" y="19"/>
                    </a:cubicBezTo>
                    <a:cubicBezTo>
                      <a:pt x="121" y="25"/>
                      <a:pt x="125" y="32"/>
                      <a:pt x="127" y="41"/>
                    </a:cubicBezTo>
                    <a:cubicBezTo>
                      <a:pt x="130" y="49"/>
                      <a:pt x="131" y="59"/>
                      <a:pt x="131" y="69"/>
                    </a:cubicBezTo>
                    <a:cubicBezTo>
                      <a:pt x="131" y="85"/>
                      <a:pt x="131" y="85"/>
                      <a:pt x="131" y="85"/>
                    </a:cubicBezTo>
                    <a:lnTo>
                      <a:pt x="33" y="85"/>
                    </a:lnTo>
                    <a:close/>
                    <a:moveTo>
                      <a:pt x="97" y="46"/>
                    </a:moveTo>
                    <a:cubicBezTo>
                      <a:pt x="96" y="42"/>
                      <a:pt x="94" y="38"/>
                      <a:pt x="92" y="35"/>
                    </a:cubicBezTo>
                    <a:cubicBezTo>
                      <a:pt x="89" y="32"/>
                      <a:pt x="86" y="30"/>
                      <a:pt x="82" y="28"/>
                    </a:cubicBezTo>
                    <a:cubicBezTo>
                      <a:pt x="79" y="26"/>
                      <a:pt x="74" y="25"/>
                      <a:pt x="68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9" y="32"/>
                      <a:pt x="46" y="35"/>
                    </a:cubicBezTo>
                    <a:cubicBezTo>
                      <a:pt x="42" y="38"/>
                      <a:pt x="40" y="42"/>
                      <a:pt x="38" y="46"/>
                    </a:cubicBezTo>
                    <a:cubicBezTo>
                      <a:pt x="36" y="50"/>
                      <a:pt x="34" y="55"/>
                      <a:pt x="33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8" y="51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16" name="Rectangle 24">
                <a:extLst>
                  <a:ext uri="{FF2B5EF4-FFF2-40B4-BE49-F238E27FC236}">
                    <a16:creationId xmlns:a16="http://schemas.microsoft.com/office/drawing/2014/main" id="{D2F76985-5357-4ACF-9AEB-C7983B11BE90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7052744" y="5575586"/>
                <a:ext cx="25054" cy="161888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A2C507C-8271-4DF0-A931-0E70E92DCD0D}"/>
                </a:ext>
              </a:extLst>
            </p:cNvPr>
            <p:cNvGrpSpPr/>
            <p:nvPr/>
          </p:nvGrpSpPr>
          <p:grpSpPr bwMode="black">
            <a:xfrm>
              <a:off x="5303919" y="2606000"/>
              <a:ext cx="1045758" cy="163878"/>
              <a:chOff x="891368" y="5611897"/>
              <a:chExt cx="1049730" cy="170204"/>
            </a:xfrm>
            <a:grpFill/>
            <a:effectLst/>
          </p:grpSpPr>
          <p:sp>
            <p:nvSpPr>
              <p:cNvPr id="200" name="Freeform 32">
                <a:extLst>
                  <a:ext uri="{FF2B5EF4-FFF2-40B4-BE49-F238E27FC236}">
                    <a16:creationId xmlns:a16="http://schemas.microsoft.com/office/drawing/2014/main" id="{AFB4F0FA-B28F-42CE-9667-4E332C4907E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91368" y="5618377"/>
                <a:ext cx="93741" cy="163724"/>
              </a:xfrm>
              <a:custGeom>
                <a:avLst/>
                <a:gdLst/>
                <a:ahLst/>
                <a:cxnLst>
                  <a:cxn ang="0">
                    <a:pos x="120" y="152"/>
                  </a:cxn>
                  <a:cxn ang="0">
                    <a:pos x="116" y="173"/>
                  </a:cxn>
                  <a:cxn ang="0">
                    <a:pos x="104" y="191"/>
                  </a:cxn>
                  <a:cxn ang="0">
                    <a:pos x="82" y="204"/>
                  </a:cxn>
                  <a:cxn ang="0">
                    <a:pos x="48" y="209"/>
                  </a:cxn>
                  <a:cxn ang="0">
                    <a:pos x="35" y="208"/>
                  </a:cxn>
                  <a:cxn ang="0">
                    <a:pos x="21" y="205"/>
                  </a:cxn>
                  <a:cxn ang="0">
                    <a:pos x="9" y="201"/>
                  </a:cxn>
                  <a:cxn ang="0">
                    <a:pos x="0" y="197"/>
                  </a:cxn>
                  <a:cxn ang="0">
                    <a:pos x="0" y="160"/>
                  </a:cxn>
                  <a:cxn ang="0">
                    <a:pos x="12" y="169"/>
                  </a:cxn>
                  <a:cxn ang="0">
                    <a:pos x="25" y="175"/>
                  </a:cxn>
                  <a:cxn ang="0">
                    <a:pos x="39" y="179"/>
                  </a:cxn>
                  <a:cxn ang="0">
                    <a:pos x="52" y="180"/>
                  </a:cxn>
                  <a:cxn ang="0">
                    <a:pos x="68" y="178"/>
                  </a:cxn>
                  <a:cxn ang="0">
                    <a:pos x="78" y="172"/>
                  </a:cxn>
                  <a:cxn ang="0">
                    <a:pos x="83" y="164"/>
                  </a:cxn>
                  <a:cxn ang="0">
                    <a:pos x="84" y="155"/>
                  </a:cxn>
                  <a:cxn ang="0">
                    <a:pos x="82" y="145"/>
                  </a:cxn>
                  <a:cxn ang="0">
                    <a:pos x="75" y="135"/>
                  </a:cxn>
                  <a:cxn ang="0">
                    <a:pos x="63" y="125"/>
                  </a:cxn>
                  <a:cxn ang="0">
                    <a:pos x="45" y="115"/>
                  </a:cxn>
                  <a:cxn ang="0">
                    <a:pos x="23" y="101"/>
                  </a:cxn>
                  <a:cxn ang="0">
                    <a:pos x="9" y="87"/>
                  </a:cxn>
                  <a:cxn ang="0">
                    <a:pos x="2" y="73"/>
                  </a:cxn>
                  <a:cxn ang="0">
                    <a:pos x="0" y="57"/>
                  </a:cxn>
                  <a:cxn ang="0">
                    <a:pos x="4" y="34"/>
                  </a:cxn>
                  <a:cxn ang="0">
                    <a:pos x="18" y="16"/>
                  </a:cxn>
                  <a:cxn ang="0">
                    <a:pos x="40" y="5"/>
                  </a:cxn>
                  <a:cxn ang="0">
                    <a:pos x="68" y="0"/>
                  </a:cxn>
                  <a:cxn ang="0">
                    <a:pos x="81" y="1"/>
                  </a:cxn>
                  <a:cxn ang="0">
                    <a:pos x="94" y="3"/>
                  </a:cxn>
                  <a:cxn ang="0">
                    <a:pos x="104" y="6"/>
                  </a:cxn>
                  <a:cxn ang="0">
                    <a:pos x="112" y="8"/>
                  </a:cxn>
                  <a:cxn ang="0">
                    <a:pos x="112" y="43"/>
                  </a:cxn>
                  <a:cxn ang="0">
                    <a:pos x="102" y="37"/>
                  </a:cxn>
                  <a:cxn ang="0">
                    <a:pos x="92" y="33"/>
                  </a:cxn>
                  <a:cxn ang="0">
                    <a:pos x="80" y="30"/>
                  </a:cxn>
                  <a:cxn ang="0">
                    <a:pos x="68" y="29"/>
                  </a:cxn>
                  <a:cxn ang="0">
                    <a:pos x="54" y="31"/>
                  </a:cxn>
                  <a:cxn ang="0">
                    <a:pos x="44" y="36"/>
                  </a:cxn>
                  <a:cxn ang="0">
                    <a:pos x="38" y="44"/>
                  </a:cxn>
                  <a:cxn ang="0">
                    <a:pos x="35" y="54"/>
                  </a:cxn>
                  <a:cxn ang="0">
                    <a:pos x="37" y="65"/>
                  </a:cxn>
                  <a:cxn ang="0">
                    <a:pos x="43" y="74"/>
                  </a:cxn>
                  <a:cxn ang="0">
                    <a:pos x="54" y="83"/>
                  </a:cxn>
                  <a:cxn ang="0">
                    <a:pos x="70" y="92"/>
                  </a:cxn>
                  <a:cxn ang="0">
                    <a:pos x="92" y="105"/>
                  </a:cxn>
                  <a:cxn ang="0">
                    <a:pos x="107" y="119"/>
                  </a:cxn>
                  <a:cxn ang="0">
                    <a:pos x="117" y="134"/>
                  </a:cxn>
                  <a:cxn ang="0">
                    <a:pos x="120" y="152"/>
                  </a:cxn>
                </a:cxnLst>
                <a:rect l="0" t="0" r="r" b="b"/>
                <a:pathLst>
                  <a:path w="120" h="209">
                    <a:moveTo>
                      <a:pt x="120" y="152"/>
                    </a:moveTo>
                    <a:cubicBezTo>
                      <a:pt x="120" y="159"/>
                      <a:pt x="119" y="166"/>
                      <a:pt x="116" y="173"/>
                    </a:cubicBezTo>
                    <a:cubicBezTo>
                      <a:pt x="114" y="180"/>
                      <a:pt x="110" y="186"/>
                      <a:pt x="104" y="191"/>
                    </a:cubicBezTo>
                    <a:cubicBezTo>
                      <a:pt x="98" y="196"/>
                      <a:pt x="91" y="201"/>
                      <a:pt x="82" y="204"/>
                    </a:cubicBezTo>
                    <a:cubicBezTo>
                      <a:pt x="73" y="207"/>
                      <a:pt x="62" y="209"/>
                      <a:pt x="48" y="209"/>
                    </a:cubicBezTo>
                    <a:cubicBezTo>
                      <a:pt x="44" y="209"/>
                      <a:pt x="40" y="208"/>
                      <a:pt x="35" y="208"/>
                    </a:cubicBezTo>
                    <a:cubicBezTo>
                      <a:pt x="30" y="207"/>
                      <a:pt x="26" y="206"/>
                      <a:pt x="21" y="205"/>
                    </a:cubicBezTo>
                    <a:cubicBezTo>
                      <a:pt x="17" y="204"/>
                      <a:pt x="13" y="203"/>
                      <a:pt x="9" y="201"/>
                    </a:cubicBezTo>
                    <a:cubicBezTo>
                      <a:pt x="6" y="200"/>
                      <a:pt x="3" y="198"/>
                      <a:pt x="0" y="197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4" y="163"/>
                      <a:pt x="7" y="166"/>
                      <a:pt x="12" y="169"/>
                    </a:cubicBezTo>
                    <a:cubicBezTo>
                      <a:pt x="16" y="171"/>
                      <a:pt x="20" y="173"/>
                      <a:pt x="25" y="175"/>
                    </a:cubicBezTo>
                    <a:cubicBezTo>
                      <a:pt x="30" y="177"/>
                      <a:pt x="34" y="178"/>
                      <a:pt x="39" y="179"/>
                    </a:cubicBezTo>
                    <a:cubicBezTo>
                      <a:pt x="43" y="180"/>
                      <a:pt x="48" y="180"/>
                      <a:pt x="52" y="180"/>
                    </a:cubicBezTo>
                    <a:cubicBezTo>
                      <a:pt x="58" y="180"/>
                      <a:pt x="64" y="179"/>
                      <a:pt x="68" y="178"/>
                    </a:cubicBezTo>
                    <a:cubicBezTo>
                      <a:pt x="72" y="176"/>
                      <a:pt x="76" y="174"/>
                      <a:pt x="78" y="172"/>
                    </a:cubicBezTo>
                    <a:cubicBezTo>
                      <a:pt x="80" y="170"/>
                      <a:pt x="82" y="167"/>
                      <a:pt x="83" y="164"/>
                    </a:cubicBezTo>
                    <a:cubicBezTo>
                      <a:pt x="84" y="161"/>
                      <a:pt x="84" y="158"/>
                      <a:pt x="84" y="155"/>
                    </a:cubicBezTo>
                    <a:cubicBezTo>
                      <a:pt x="84" y="151"/>
                      <a:pt x="84" y="148"/>
                      <a:pt x="82" y="145"/>
                    </a:cubicBezTo>
                    <a:cubicBezTo>
                      <a:pt x="81" y="141"/>
                      <a:pt x="78" y="138"/>
                      <a:pt x="75" y="135"/>
                    </a:cubicBezTo>
                    <a:cubicBezTo>
                      <a:pt x="72" y="132"/>
                      <a:pt x="68" y="129"/>
                      <a:pt x="63" y="125"/>
                    </a:cubicBezTo>
                    <a:cubicBezTo>
                      <a:pt x="58" y="122"/>
                      <a:pt x="52" y="119"/>
                      <a:pt x="45" y="115"/>
                    </a:cubicBezTo>
                    <a:cubicBezTo>
                      <a:pt x="36" y="110"/>
                      <a:pt x="29" y="106"/>
                      <a:pt x="23" y="101"/>
                    </a:cubicBezTo>
                    <a:cubicBezTo>
                      <a:pt x="17" y="97"/>
                      <a:pt x="13" y="92"/>
                      <a:pt x="9" y="87"/>
                    </a:cubicBezTo>
                    <a:cubicBezTo>
                      <a:pt x="6" y="83"/>
                      <a:pt x="3" y="78"/>
                      <a:pt x="2" y="73"/>
                    </a:cubicBezTo>
                    <a:cubicBezTo>
                      <a:pt x="0" y="68"/>
                      <a:pt x="0" y="62"/>
                      <a:pt x="0" y="57"/>
                    </a:cubicBezTo>
                    <a:cubicBezTo>
                      <a:pt x="0" y="49"/>
                      <a:pt x="1" y="41"/>
                      <a:pt x="4" y="34"/>
                    </a:cubicBezTo>
                    <a:cubicBezTo>
                      <a:pt x="8" y="27"/>
                      <a:pt x="12" y="21"/>
                      <a:pt x="18" y="16"/>
                    </a:cubicBezTo>
                    <a:cubicBezTo>
                      <a:pt x="24" y="11"/>
                      <a:pt x="31" y="7"/>
                      <a:pt x="40" y="5"/>
                    </a:cubicBezTo>
                    <a:cubicBezTo>
                      <a:pt x="48" y="2"/>
                      <a:pt x="58" y="0"/>
                      <a:pt x="68" y="0"/>
                    </a:cubicBezTo>
                    <a:cubicBezTo>
                      <a:pt x="72" y="0"/>
                      <a:pt x="77" y="1"/>
                      <a:pt x="81" y="1"/>
                    </a:cubicBezTo>
                    <a:cubicBezTo>
                      <a:pt x="86" y="2"/>
                      <a:pt x="90" y="2"/>
                      <a:pt x="94" y="3"/>
                    </a:cubicBezTo>
                    <a:cubicBezTo>
                      <a:pt x="98" y="4"/>
                      <a:pt x="101" y="5"/>
                      <a:pt x="104" y="6"/>
                    </a:cubicBezTo>
                    <a:cubicBezTo>
                      <a:pt x="108" y="6"/>
                      <a:pt x="110" y="7"/>
                      <a:pt x="112" y="8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09" y="41"/>
                      <a:pt x="106" y="39"/>
                      <a:pt x="102" y="37"/>
                    </a:cubicBezTo>
                    <a:cubicBezTo>
                      <a:pt x="99" y="35"/>
                      <a:pt x="95" y="34"/>
                      <a:pt x="92" y="33"/>
                    </a:cubicBezTo>
                    <a:cubicBezTo>
                      <a:pt x="88" y="31"/>
                      <a:pt x="84" y="31"/>
                      <a:pt x="80" y="30"/>
                    </a:cubicBezTo>
                    <a:cubicBezTo>
                      <a:pt x="76" y="29"/>
                      <a:pt x="72" y="29"/>
                      <a:pt x="68" y="29"/>
                    </a:cubicBezTo>
                    <a:cubicBezTo>
                      <a:pt x="63" y="29"/>
                      <a:pt x="58" y="30"/>
                      <a:pt x="54" y="31"/>
                    </a:cubicBezTo>
                    <a:cubicBezTo>
                      <a:pt x="50" y="32"/>
                      <a:pt x="47" y="34"/>
                      <a:pt x="44" y="36"/>
                    </a:cubicBezTo>
                    <a:cubicBezTo>
                      <a:pt x="41" y="38"/>
                      <a:pt x="39" y="41"/>
                      <a:pt x="38" y="44"/>
                    </a:cubicBezTo>
                    <a:cubicBezTo>
                      <a:pt x="36" y="47"/>
                      <a:pt x="35" y="51"/>
                      <a:pt x="35" y="54"/>
                    </a:cubicBezTo>
                    <a:cubicBezTo>
                      <a:pt x="35" y="58"/>
                      <a:pt x="36" y="62"/>
                      <a:pt x="37" y="65"/>
                    </a:cubicBezTo>
                    <a:cubicBezTo>
                      <a:pt x="38" y="68"/>
                      <a:pt x="40" y="71"/>
                      <a:pt x="43" y="74"/>
                    </a:cubicBezTo>
                    <a:cubicBezTo>
                      <a:pt x="46" y="77"/>
                      <a:pt x="49" y="80"/>
                      <a:pt x="54" y="83"/>
                    </a:cubicBezTo>
                    <a:cubicBezTo>
                      <a:pt x="58" y="86"/>
                      <a:pt x="64" y="89"/>
                      <a:pt x="70" y="92"/>
                    </a:cubicBezTo>
                    <a:cubicBezTo>
                      <a:pt x="78" y="96"/>
                      <a:pt x="86" y="101"/>
                      <a:pt x="92" y="105"/>
                    </a:cubicBezTo>
                    <a:cubicBezTo>
                      <a:pt x="98" y="109"/>
                      <a:pt x="103" y="114"/>
                      <a:pt x="107" y="119"/>
                    </a:cubicBezTo>
                    <a:cubicBezTo>
                      <a:pt x="112" y="123"/>
                      <a:pt x="115" y="129"/>
                      <a:pt x="117" y="134"/>
                    </a:cubicBezTo>
                    <a:cubicBezTo>
                      <a:pt x="119" y="139"/>
                      <a:pt x="120" y="145"/>
                      <a:pt x="120" y="1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01" name="Freeform 33">
                <a:extLst>
                  <a:ext uri="{FF2B5EF4-FFF2-40B4-BE49-F238E27FC236}">
                    <a16:creationId xmlns:a16="http://schemas.microsoft.com/office/drawing/2014/main" id="{D4D59FAF-F6BE-4E53-B577-E48EBEC8D123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96773" y="5663736"/>
                <a:ext cx="94605" cy="118365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5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3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6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5" y="66"/>
                    </a:cubicBezTo>
                    <a:cubicBezTo>
                      <a:pt x="31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0" y="25"/>
                      <a:pt x="62" y="25"/>
                    </a:cubicBezTo>
                    <a:cubicBezTo>
                      <a:pt x="53" y="25"/>
                      <a:pt x="44" y="27"/>
                      <a:pt x="36" y="30"/>
                    </a:cubicBezTo>
                    <a:cubicBezTo>
                      <a:pt x="28" y="33"/>
                      <a:pt x="20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6" y="7"/>
                      <a:pt x="31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1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2" y="110"/>
                      <a:pt x="33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02" name="Rectangle 34">
                <a:extLst>
                  <a:ext uri="{FF2B5EF4-FFF2-40B4-BE49-F238E27FC236}">
                    <a16:creationId xmlns:a16="http://schemas.microsoft.com/office/drawing/2014/main" id="{F1D19EF0-C01D-4E77-82C9-296D45998FE1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1115570" y="5611897"/>
                <a:ext cx="25055" cy="167180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03" name="Freeform 35">
                <a:extLst>
                  <a:ext uri="{FF2B5EF4-FFF2-40B4-BE49-F238E27FC236}">
                    <a16:creationId xmlns:a16="http://schemas.microsoft.com/office/drawing/2014/main" id="{2C60D174-4B7C-4D6B-941E-E99CC6DE459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160928" y="5663736"/>
                <a:ext cx="93741" cy="118365"/>
              </a:xfrm>
              <a:custGeom>
                <a:avLst/>
                <a:gdLst/>
                <a:ahLst/>
                <a:cxnLst>
                  <a:cxn ang="0">
                    <a:pos x="88" y="147"/>
                  </a:cxn>
                  <a:cxn ang="0">
                    <a:pos x="88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5" y="151"/>
                  </a:cxn>
                  <a:cxn ang="0">
                    <a:pos x="26" y="148"/>
                  </a:cxn>
                  <a:cxn ang="0">
                    <a:pos x="11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2" y="91"/>
                  </a:cxn>
                  <a:cxn ang="0">
                    <a:pos x="11" y="76"/>
                  </a:cxn>
                  <a:cxn ang="0">
                    <a:pos x="25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1" y="32"/>
                  </a:cxn>
                  <a:cxn ang="0">
                    <a:pos x="61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2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89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0" y="56"/>
                  </a:cxn>
                  <a:cxn ang="0">
                    <a:pos x="120" y="147"/>
                  </a:cxn>
                  <a:cxn ang="0">
                    <a:pos x="88" y="147"/>
                  </a:cxn>
                  <a:cxn ang="0">
                    <a:pos x="58" y="81"/>
                  </a:cxn>
                  <a:cxn ang="0">
                    <a:pos x="44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1" y="105"/>
                  </a:cxn>
                  <a:cxn ang="0">
                    <a:pos x="33" y="113"/>
                  </a:cxn>
                  <a:cxn ang="0">
                    <a:pos x="38" y="119"/>
                  </a:cxn>
                  <a:cxn ang="0">
                    <a:pos x="45" y="123"/>
                  </a:cxn>
                  <a:cxn ang="0">
                    <a:pos x="55" y="125"/>
                  </a:cxn>
                  <a:cxn ang="0">
                    <a:pos x="69" y="122"/>
                  </a:cxn>
                  <a:cxn ang="0">
                    <a:pos x="79" y="115"/>
                  </a:cxn>
                  <a:cxn ang="0">
                    <a:pos x="86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0" h="151">
                    <a:moveTo>
                      <a:pt x="88" y="147"/>
                    </a:move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5" y="151"/>
                    </a:cubicBezTo>
                    <a:cubicBezTo>
                      <a:pt x="38" y="151"/>
                      <a:pt x="31" y="150"/>
                      <a:pt x="26" y="148"/>
                    </a:cubicBezTo>
                    <a:cubicBezTo>
                      <a:pt x="20" y="145"/>
                      <a:pt x="15" y="142"/>
                      <a:pt x="11" y="139"/>
                    </a:cubicBezTo>
                    <a:cubicBezTo>
                      <a:pt x="7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0" y="96"/>
                      <a:pt x="2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4" y="72"/>
                      <a:pt x="19" y="69"/>
                      <a:pt x="25" y="66"/>
                    </a:cubicBezTo>
                    <a:cubicBezTo>
                      <a:pt x="31" y="63"/>
                      <a:pt x="38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6" y="37"/>
                      <a:pt x="81" y="32"/>
                    </a:cubicBezTo>
                    <a:cubicBezTo>
                      <a:pt x="77" y="28"/>
                      <a:pt x="70" y="25"/>
                      <a:pt x="61" y="25"/>
                    </a:cubicBezTo>
                    <a:cubicBezTo>
                      <a:pt x="53" y="25"/>
                      <a:pt x="44" y="27"/>
                      <a:pt x="36" y="30"/>
                    </a:cubicBezTo>
                    <a:cubicBezTo>
                      <a:pt x="27" y="33"/>
                      <a:pt x="20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2" y="8"/>
                    </a:cubicBezTo>
                    <a:cubicBezTo>
                      <a:pt x="26" y="7"/>
                      <a:pt x="30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4" y="0"/>
                      <a:pt x="82" y="1"/>
                      <a:pt x="89" y="4"/>
                    </a:cubicBezTo>
                    <a:cubicBezTo>
                      <a:pt x="96" y="6"/>
                      <a:pt x="102" y="10"/>
                      <a:pt x="107" y="15"/>
                    </a:cubicBezTo>
                    <a:cubicBezTo>
                      <a:pt x="111" y="19"/>
                      <a:pt x="115" y="25"/>
                      <a:pt x="117" y="32"/>
                    </a:cubicBezTo>
                    <a:cubicBezTo>
                      <a:pt x="119" y="39"/>
                      <a:pt x="120" y="47"/>
                      <a:pt x="120" y="56"/>
                    </a:cubicBezTo>
                    <a:cubicBezTo>
                      <a:pt x="120" y="147"/>
                      <a:pt x="120" y="147"/>
                      <a:pt x="120" y="147"/>
                    </a:cubicBezTo>
                    <a:lnTo>
                      <a:pt x="88" y="147"/>
                    </a:lnTo>
                    <a:close/>
                    <a:moveTo>
                      <a:pt x="58" y="81"/>
                    </a:moveTo>
                    <a:cubicBezTo>
                      <a:pt x="52" y="82"/>
                      <a:pt x="48" y="83"/>
                      <a:pt x="44" y="84"/>
                    </a:cubicBezTo>
                    <a:cubicBezTo>
                      <a:pt x="41" y="86"/>
                      <a:pt x="38" y="87"/>
                      <a:pt x="37" y="89"/>
                    </a:cubicBezTo>
                    <a:cubicBezTo>
                      <a:pt x="35" y="91"/>
                      <a:pt x="33" y="93"/>
                      <a:pt x="33" y="96"/>
                    </a:cubicBezTo>
                    <a:cubicBezTo>
                      <a:pt x="32" y="98"/>
                      <a:pt x="31" y="101"/>
                      <a:pt x="31" y="105"/>
                    </a:cubicBezTo>
                    <a:cubicBezTo>
                      <a:pt x="31" y="108"/>
                      <a:pt x="32" y="110"/>
                      <a:pt x="33" y="113"/>
                    </a:cubicBezTo>
                    <a:cubicBezTo>
                      <a:pt x="34" y="115"/>
                      <a:pt x="36" y="117"/>
                      <a:pt x="38" y="119"/>
                    </a:cubicBezTo>
                    <a:cubicBezTo>
                      <a:pt x="40" y="121"/>
                      <a:pt x="42" y="122"/>
                      <a:pt x="45" y="123"/>
                    </a:cubicBezTo>
                    <a:cubicBezTo>
                      <a:pt x="48" y="124"/>
                      <a:pt x="52" y="125"/>
                      <a:pt x="55" y="125"/>
                    </a:cubicBezTo>
                    <a:cubicBezTo>
                      <a:pt x="60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79" y="115"/>
                    </a:cubicBezTo>
                    <a:cubicBezTo>
                      <a:pt x="82" y="112"/>
                      <a:pt x="85" y="108"/>
                      <a:pt x="86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04" name="Freeform 36">
                <a:extLst>
                  <a:ext uri="{FF2B5EF4-FFF2-40B4-BE49-F238E27FC236}">
                    <a16:creationId xmlns:a16="http://schemas.microsoft.com/office/drawing/2014/main" id="{7E7B2333-2432-4EFA-803A-D2CD7BFA8A6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279293" y="5663736"/>
                <a:ext cx="168043" cy="115341"/>
              </a:xfrm>
              <a:custGeom>
                <a:avLst/>
                <a:gdLst/>
                <a:ahLst/>
                <a:cxnLst>
                  <a:cxn ang="0">
                    <a:pos x="182" y="147"/>
                  </a:cxn>
                  <a:cxn ang="0">
                    <a:pos x="182" y="66"/>
                  </a:cxn>
                  <a:cxn ang="0">
                    <a:pos x="180" y="46"/>
                  </a:cxn>
                  <a:cxn ang="0">
                    <a:pos x="175" y="34"/>
                  </a:cxn>
                  <a:cxn ang="0">
                    <a:pos x="166" y="28"/>
                  </a:cxn>
                  <a:cxn ang="0">
                    <a:pos x="154" y="26"/>
                  </a:cxn>
                  <a:cxn ang="0">
                    <a:pos x="142" y="30"/>
                  </a:cxn>
                  <a:cxn ang="0">
                    <a:pos x="132" y="38"/>
                  </a:cxn>
                  <a:cxn ang="0">
                    <a:pos x="126" y="51"/>
                  </a:cxn>
                  <a:cxn ang="0">
                    <a:pos x="124" y="66"/>
                  </a:cxn>
                  <a:cxn ang="0">
                    <a:pos x="124" y="147"/>
                  </a:cxn>
                  <a:cxn ang="0">
                    <a:pos x="91" y="147"/>
                  </a:cxn>
                  <a:cxn ang="0">
                    <a:pos x="91" y="63"/>
                  </a:cxn>
                  <a:cxn ang="0">
                    <a:pos x="89" y="46"/>
                  </a:cxn>
                  <a:cxn ang="0">
                    <a:pos x="84" y="35"/>
                  </a:cxn>
                  <a:cxn ang="0">
                    <a:pos x="75" y="28"/>
                  </a:cxn>
                  <a:cxn ang="0">
                    <a:pos x="63" y="26"/>
                  </a:cxn>
                  <a:cxn ang="0">
                    <a:pos x="51" y="29"/>
                  </a:cxn>
                  <a:cxn ang="0">
                    <a:pos x="41" y="37"/>
                  </a:cxn>
                  <a:cxn ang="0">
                    <a:pos x="35" y="50"/>
                  </a:cxn>
                  <a:cxn ang="0">
                    <a:pos x="33" y="66"/>
                  </a:cxn>
                  <a:cxn ang="0">
                    <a:pos x="33" y="147"/>
                  </a:cxn>
                  <a:cxn ang="0">
                    <a:pos x="0" y="147"/>
                  </a:cxn>
                  <a:cxn ang="0">
                    <a:pos x="0" y="3"/>
                  </a:cxn>
                  <a:cxn ang="0">
                    <a:pos x="33" y="3"/>
                  </a:cxn>
                  <a:cxn ang="0">
                    <a:pos x="33" y="26"/>
                  </a:cxn>
                  <a:cxn ang="0">
                    <a:pos x="33" y="26"/>
                  </a:cxn>
                  <a:cxn ang="0">
                    <a:pos x="52" y="6"/>
                  </a:cxn>
                  <a:cxn ang="0">
                    <a:pos x="79" y="0"/>
                  </a:cxn>
                  <a:cxn ang="0">
                    <a:pos x="93" y="2"/>
                  </a:cxn>
                  <a:cxn ang="0">
                    <a:pos x="104" y="7"/>
                  </a:cxn>
                  <a:cxn ang="0">
                    <a:pos x="114" y="16"/>
                  </a:cxn>
                  <a:cxn ang="0">
                    <a:pos x="120" y="28"/>
                  </a:cxn>
                  <a:cxn ang="0">
                    <a:pos x="140" y="7"/>
                  </a:cxn>
                  <a:cxn ang="0">
                    <a:pos x="168" y="0"/>
                  </a:cxn>
                  <a:cxn ang="0">
                    <a:pos x="203" y="14"/>
                  </a:cxn>
                  <a:cxn ang="0">
                    <a:pos x="215" y="58"/>
                  </a:cxn>
                  <a:cxn ang="0">
                    <a:pos x="215" y="147"/>
                  </a:cxn>
                  <a:cxn ang="0">
                    <a:pos x="182" y="147"/>
                  </a:cxn>
                </a:cxnLst>
                <a:rect l="0" t="0" r="r" b="b"/>
                <a:pathLst>
                  <a:path w="215" h="147">
                    <a:moveTo>
                      <a:pt x="182" y="147"/>
                    </a:moveTo>
                    <a:cubicBezTo>
                      <a:pt x="182" y="66"/>
                      <a:pt x="182" y="66"/>
                      <a:pt x="182" y="66"/>
                    </a:cubicBezTo>
                    <a:cubicBezTo>
                      <a:pt x="182" y="58"/>
                      <a:pt x="182" y="52"/>
                      <a:pt x="180" y="46"/>
                    </a:cubicBezTo>
                    <a:cubicBezTo>
                      <a:pt x="179" y="41"/>
                      <a:pt x="177" y="37"/>
                      <a:pt x="175" y="34"/>
                    </a:cubicBezTo>
                    <a:cubicBezTo>
                      <a:pt x="172" y="31"/>
                      <a:pt x="169" y="29"/>
                      <a:pt x="166" y="28"/>
                    </a:cubicBezTo>
                    <a:cubicBezTo>
                      <a:pt x="162" y="27"/>
                      <a:pt x="158" y="26"/>
                      <a:pt x="154" y="26"/>
                    </a:cubicBezTo>
                    <a:cubicBezTo>
                      <a:pt x="149" y="26"/>
                      <a:pt x="145" y="27"/>
                      <a:pt x="142" y="30"/>
                    </a:cubicBezTo>
                    <a:cubicBezTo>
                      <a:pt x="138" y="32"/>
                      <a:pt x="135" y="35"/>
                      <a:pt x="132" y="38"/>
                    </a:cubicBezTo>
                    <a:cubicBezTo>
                      <a:pt x="129" y="42"/>
                      <a:pt x="127" y="46"/>
                      <a:pt x="126" y="51"/>
                    </a:cubicBezTo>
                    <a:cubicBezTo>
                      <a:pt x="124" y="56"/>
                      <a:pt x="124" y="61"/>
                      <a:pt x="124" y="66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56"/>
                      <a:pt x="91" y="51"/>
                      <a:pt x="89" y="46"/>
                    </a:cubicBezTo>
                    <a:cubicBezTo>
                      <a:pt x="88" y="41"/>
                      <a:pt x="86" y="38"/>
                      <a:pt x="84" y="35"/>
                    </a:cubicBezTo>
                    <a:cubicBezTo>
                      <a:pt x="81" y="32"/>
                      <a:pt x="78" y="30"/>
                      <a:pt x="75" y="28"/>
                    </a:cubicBezTo>
                    <a:cubicBezTo>
                      <a:pt x="71" y="27"/>
                      <a:pt x="67" y="26"/>
                      <a:pt x="63" y="26"/>
                    </a:cubicBezTo>
                    <a:cubicBezTo>
                      <a:pt x="59" y="26"/>
                      <a:pt x="55" y="27"/>
                      <a:pt x="51" y="29"/>
                    </a:cubicBezTo>
                    <a:cubicBezTo>
                      <a:pt x="47" y="31"/>
                      <a:pt x="44" y="34"/>
                      <a:pt x="41" y="37"/>
                    </a:cubicBezTo>
                    <a:cubicBezTo>
                      <a:pt x="39" y="41"/>
                      <a:pt x="37" y="45"/>
                      <a:pt x="35" y="50"/>
                    </a:cubicBezTo>
                    <a:cubicBezTo>
                      <a:pt x="34" y="55"/>
                      <a:pt x="33" y="60"/>
                      <a:pt x="33" y="66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8" y="17"/>
                      <a:pt x="45" y="11"/>
                      <a:pt x="52" y="6"/>
                    </a:cubicBezTo>
                    <a:cubicBezTo>
                      <a:pt x="60" y="2"/>
                      <a:pt x="69" y="0"/>
                      <a:pt x="79" y="0"/>
                    </a:cubicBezTo>
                    <a:cubicBezTo>
                      <a:pt x="84" y="0"/>
                      <a:pt x="88" y="1"/>
                      <a:pt x="93" y="2"/>
                    </a:cubicBezTo>
                    <a:cubicBezTo>
                      <a:pt x="97" y="3"/>
                      <a:pt x="101" y="5"/>
                      <a:pt x="104" y="7"/>
                    </a:cubicBezTo>
                    <a:cubicBezTo>
                      <a:pt x="108" y="10"/>
                      <a:pt x="111" y="13"/>
                      <a:pt x="114" y="16"/>
                    </a:cubicBezTo>
                    <a:cubicBezTo>
                      <a:pt x="116" y="20"/>
                      <a:pt x="118" y="24"/>
                      <a:pt x="120" y="28"/>
                    </a:cubicBezTo>
                    <a:cubicBezTo>
                      <a:pt x="125" y="18"/>
                      <a:pt x="132" y="11"/>
                      <a:pt x="140" y="7"/>
                    </a:cubicBezTo>
                    <a:cubicBezTo>
                      <a:pt x="148" y="2"/>
                      <a:pt x="157" y="0"/>
                      <a:pt x="168" y="0"/>
                    </a:cubicBezTo>
                    <a:cubicBezTo>
                      <a:pt x="183" y="0"/>
                      <a:pt x="195" y="4"/>
                      <a:pt x="203" y="14"/>
                    </a:cubicBezTo>
                    <a:cubicBezTo>
                      <a:pt x="211" y="23"/>
                      <a:pt x="215" y="38"/>
                      <a:pt x="215" y="58"/>
                    </a:cubicBezTo>
                    <a:cubicBezTo>
                      <a:pt x="215" y="147"/>
                      <a:pt x="215" y="147"/>
                      <a:pt x="215" y="147"/>
                    </a:cubicBezTo>
                    <a:lnTo>
                      <a:pt x="182" y="1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05" name="Freeform 37">
                <a:extLst>
                  <a:ext uri="{FF2B5EF4-FFF2-40B4-BE49-F238E27FC236}">
                    <a16:creationId xmlns:a16="http://schemas.microsoft.com/office/drawing/2014/main" id="{4B65A96E-3499-419C-AE44-0B796D7932F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464183" y="5663736"/>
                <a:ext cx="94605" cy="118365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4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70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6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5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2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1" y="25"/>
                      <a:pt x="62" y="25"/>
                    </a:cubicBezTo>
                    <a:cubicBezTo>
                      <a:pt x="53" y="25"/>
                      <a:pt x="45" y="27"/>
                      <a:pt x="36" y="30"/>
                    </a:cubicBezTo>
                    <a:cubicBezTo>
                      <a:pt x="28" y="33"/>
                      <a:pt x="21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7" y="7"/>
                      <a:pt x="31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2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3" y="110"/>
                      <a:pt x="34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70" y="122"/>
                    </a:cubicBezTo>
                    <a:cubicBezTo>
                      <a:pt x="74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06" name="Freeform 38">
                <a:extLst>
                  <a:ext uri="{FF2B5EF4-FFF2-40B4-BE49-F238E27FC236}">
                    <a16:creationId xmlns:a16="http://schemas.microsoft.com/office/drawing/2014/main" id="{57967F39-DB94-4CD2-9556-37A60B77856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571316" y="5632201"/>
                <a:ext cx="71278" cy="149900"/>
              </a:xfrm>
              <a:custGeom>
                <a:avLst/>
                <a:gdLst/>
                <a:ahLst/>
                <a:cxnLst>
                  <a:cxn ang="0">
                    <a:pos x="86" y="188"/>
                  </a:cxn>
                  <a:cxn ang="0">
                    <a:pos x="80" y="189"/>
                  </a:cxn>
                  <a:cxn ang="0">
                    <a:pos x="73" y="190"/>
                  </a:cxn>
                  <a:cxn ang="0">
                    <a:pos x="66" y="191"/>
                  </a:cxn>
                  <a:cxn ang="0">
                    <a:pos x="34" y="179"/>
                  </a:cxn>
                  <a:cxn ang="0">
                    <a:pos x="23" y="145"/>
                  </a:cxn>
                  <a:cxn ang="0">
                    <a:pos x="23" y="69"/>
                  </a:cxn>
                  <a:cxn ang="0">
                    <a:pos x="0" y="69"/>
                  </a:cxn>
                  <a:cxn ang="0">
                    <a:pos x="0" y="43"/>
                  </a:cxn>
                  <a:cxn ang="0">
                    <a:pos x="23" y="43"/>
                  </a:cxn>
                  <a:cxn ang="0">
                    <a:pos x="23" y="10"/>
                  </a:cxn>
                  <a:cxn ang="0">
                    <a:pos x="56" y="0"/>
                  </a:cxn>
                  <a:cxn ang="0">
                    <a:pos x="56" y="43"/>
                  </a:cxn>
                  <a:cxn ang="0">
                    <a:pos x="91" y="43"/>
                  </a:cxn>
                  <a:cxn ang="0">
                    <a:pos x="91" y="69"/>
                  </a:cxn>
                  <a:cxn ang="0">
                    <a:pos x="56" y="69"/>
                  </a:cxn>
                  <a:cxn ang="0">
                    <a:pos x="56" y="139"/>
                  </a:cxn>
                  <a:cxn ang="0">
                    <a:pos x="61" y="158"/>
                  </a:cxn>
                  <a:cxn ang="0">
                    <a:pos x="76" y="164"/>
                  </a:cxn>
                  <a:cxn ang="0">
                    <a:pos x="83" y="163"/>
                  </a:cxn>
                  <a:cxn ang="0">
                    <a:pos x="91" y="160"/>
                  </a:cxn>
                  <a:cxn ang="0">
                    <a:pos x="91" y="186"/>
                  </a:cxn>
                  <a:cxn ang="0">
                    <a:pos x="86" y="188"/>
                  </a:cxn>
                </a:cxnLst>
                <a:rect l="0" t="0" r="r" b="b"/>
                <a:pathLst>
                  <a:path w="91" h="191">
                    <a:moveTo>
                      <a:pt x="86" y="188"/>
                    </a:moveTo>
                    <a:cubicBezTo>
                      <a:pt x="84" y="188"/>
                      <a:pt x="82" y="189"/>
                      <a:pt x="80" y="189"/>
                    </a:cubicBezTo>
                    <a:cubicBezTo>
                      <a:pt x="78" y="190"/>
                      <a:pt x="75" y="190"/>
                      <a:pt x="73" y="190"/>
                    </a:cubicBezTo>
                    <a:cubicBezTo>
                      <a:pt x="70" y="191"/>
                      <a:pt x="68" y="191"/>
                      <a:pt x="66" y="191"/>
                    </a:cubicBezTo>
                    <a:cubicBezTo>
                      <a:pt x="51" y="191"/>
                      <a:pt x="41" y="187"/>
                      <a:pt x="34" y="179"/>
                    </a:cubicBezTo>
                    <a:cubicBezTo>
                      <a:pt x="27" y="171"/>
                      <a:pt x="23" y="160"/>
                      <a:pt x="23" y="145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56" y="139"/>
                      <a:pt x="56" y="139"/>
                      <a:pt x="56" y="139"/>
                    </a:cubicBezTo>
                    <a:cubicBezTo>
                      <a:pt x="56" y="148"/>
                      <a:pt x="58" y="155"/>
                      <a:pt x="61" y="158"/>
                    </a:cubicBezTo>
                    <a:cubicBezTo>
                      <a:pt x="64" y="162"/>
                      <a:pt x="69" y="164"/>
                      <a:pt x="76" y="164"/>
                    </a:cubicBezTo>
                    <a:cubicBezTo>
                      <a:pt x="78" y="164"/>
                      <a:pt x="81" y="164"/>
                      <a:pt x="83" y="163"/>
                    </a:cubicBezTo>
                    <a:cubicBezTo>
                      <a:pt x="86" y="162"/>
                      <a:pt x="89" y="161"/>
                      <a:pt x="91" y="160"/>
                    </a:cubicBezTo>
                    <a:cubicBezTo>
                      <a:pt x="91" y="186"/>
                      <a:pt x="91" y="186"/>
                      <a:pt x="91" y="186"/>
                    </a:cubicBezTo>
                    <a:cubicBezTo>
                      <a:pt x="90" y="186"/>
                      <a:pt x="88" y="187"/>
                      <a:pt x="86" y="1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07" name="Freeform 39">
                <a:extLst>
                  <a:ext uri="{FF2B5EF4-FFF2-40B4-BE49-F238E27FC236}">
                    <a16:creationId xmlns:a16="http://schemas.microsoft.com/office/drawing/2014/main" id="{E48CE500-F165-4A72-B776-2FA234AD284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721648" y="5621401"/>
                <a:ext cx="104541" cy="157676"/>
              </a:xfrm>
              <a:custGeom>
                <a:avLst/>
                <a:gdLst/>
                <a:ahLst/>
                <a:cxnLst>
                  <a:cxn ang="0">
                    <a:pos x="134" y="62"/>
                  </a:cxn>
                  <a:cxn ang="0">
                    <a:pos x="129" y="88"/>
                  </a:cxn>
                  <a:cxn ang="0">
                    <a:pos x="114" y="109"/>
                  </a:cxn>
                  <a:cxn ang="0">
                    <a:pos x="90" y="123"/>
                  </a:cxn>
                  <a:cxn ang="0">
                    <a:pos x="57" y="129"/>
                  </a:cxn>
                  <a:cxn ang="0">
                    <a:pos x="33" y="129"/>
                  </a:cxn>
                  <a:cxn ang="0">
                    <a:pos x="33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62" y="0"/>
                  </a:cxn>
                  <a:cxn ang="0">
                    <a:pos x="93" y="4"/>
                  </a:cxn>
                  <a:cxn ang="0">
                    <a:pos x="116" y="17"/>
                  </a:cxn>
                  <a:cxn ang="0">
                    <a:pos x="129" y="36"/>
                  </a:cxn>
                  <a:cxn ang="0">
                    <a:pos x="134" y="62"/>
                  </a:cxn>
                  <a:cxn ang="0">
                    <a:pos x="99" y="63"/>
                  </a:cxn>
                  <a:cxn ang="0">
                    <a:pos x="96" y="49"/>
                  </a:cxn>
                  <a:cxn ang="0">
                    <a:pos x="88" y="38"/>
                  </a:cxn>
                  <a:cxn ang="0">
                    <a:pos x="75" y="30"/>
                  </a:cxn>
                  <a:cxn ang="0">
                    <a:pos x="56" y="28"/>
                  </a:cxn>
                  <a:cxn ang="0">
                    <a:pos x="33" y="28"/>
                  </a:cxn>
                  <a:cxn ang="0">
                    <a:pos x="33" y="100"/>
                  </a:cxn>
                  <a:cxn ang="0">
                    <a:pos x="54" y="100"/>
                  </a:cxn>
                  <a:cxn ang="0">
                    <a:pos x="87" y="91"/>
                  </a:cxn>
                  <a:cxn ang="0">
                    <a:pos x="99" y="63"/>
                  </a:cxn>
                </a:cxnLst>
                <a:rect l="0" t="0" r="r" b="b"/>
                <a:pathLst>
                  <a:path w="134" h="201">
                    <a:moveTo>
                      <a:pt x="134" y="62"/>
                    </a:moveTo>
                    <a:cubicBezTo>
                      <a:pt x="134" y="71"/>
                      <a:pt x="132" y="80"/>
                      <a:pt x="129" y="88"/>
                    </a:cubicBezTo>
                    <a:cubicBezTo>
                      <a:pt x="125" y="96"/>
                      <a:pt x="120" y="103"/>
                      <a:pt x="114" y="109"/>
                    </a:cubicBezTo>
                    <a:cubicBezTo>
                      <a:pt x="107" y="115"/>
                      <a:pt x="99" y="120"/>
                      <a:pt x="90" y="123"/>
                    </a:cubicBezTo>
                    <a:cubicBezTo>
                      <a:pt x="80" y="127"/>
                      <a:pt x="69" y="129"/>
                      <a:pt x="57" y="129"/>
                    </a:cubicBezTo>
                    <a:cubicBezTo>
                      <a:pt x="33" y="129"/>
                      <a:pt x="33" y="129"/>
                      <a:pt x="33" y="129"/>
                    </a:cubicBezTo>
                    <a:cubicBezTo>
                      <a:pt x="33" y="201"/>
                      <a:pt x="33" y="201"/>
                      <a:pt x="33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4" y="0"/>
                      <a:pt x="84" y="1"/>
                      <a:pt x="93" y="4"/>
                    </a:cubicBezTo>
                    <a:cubicBezTo>
                      <a:pt x="102" y="7"/>
                      <a:pt x="110" y="11"/>
                      <a:pt x="116" y="17"/>
                    </a:cubicBezTo>
                    <a:cubicBezTo>
                      <a:pt x="122" y="22"/>
                      <a:pt x="126" y="29"/>
                      <a:pt x="129" y="36"/>
                    </a:cubicBezTo>
                    <a:cubicBezTo>
                      <a:pt x="132" y="44"/>
                      <a:pt x="134" y="53"/>
                      <a:pt x="134" y="62"/>
                    </a:cubicBezTo>
                    <a:close/>
                    <a:moveTo>
                      <a:pt x="99" y="63"/>
                    </a:moveTo>
                    <a:cubicBezTo>
                      <a:pt x="99" y="58"/>
                      <a:pt x="98" y="53"/>
                      <a:pt x="96" y="49"/>
                    </a:cubicBezTo>
                    <a:cubicBezTo>
                      <a:pt x="94" y="44"/>
                      <a:pt x="92" y="41"/>
                      <a:pt x="88" y="38"/>
                    </a:cubicBezTo>
                    <a:cubicBezTo>
                      <a:pt x="85" y="34"/>
                      <a:pt x="80" y="32"/>
                      <a:pt x="75" y="30"/>
                    </a:cubicBezTo>
                    <a:cubicBezTo>
                      <a:pt x="69" y="29"/>
                      <a:pt x="63" y="28"/>
                      <a:pt x="56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54" y="100"/>
                      <a:pt x="54" y="100"/>
                      <a:pt x="54" y="100"/>
                    </a:cubicBezTo>
                    <a:cubicBezTo>
                      <a:pt x="68" y="100"/>
                      <a:pt x="79" y="97"/>
                      <a:pt x="87" y="91"/>
                    </a:cubicBezTo>
                    <a:cubicBezTo>
                      <a:pt x="95" y="85"/>
                      <a:pt x="99" y="76"/>
                      <a:pt x="99" y="6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08" name="Freeform 40">
                <a:extLst>
                  <a:ext uri="{FF2B5EF4-FFF2-40B4-BE49-F238E27FC236}">
                    <a16:creationId xmlns:a16="http://schemas.microsoft.com/office/drawing/2014/main" id="{CB844AA7-E732-4FDC-BEA3-06E201DCE72B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825757" y="5663736"/>
                <a:ext cx="115341" cy="118365"/>
              </a:xfrm>
              <a:custGeom>
                <a:avLst/>
                <a:gdLst/>
                <a:ahLst/>
                <a:cxnLst>
                  <a:cxn ang="0">
                    <a:pos x="148" y="74"/>
                  </a:cxn>
                  <a:cxn ang="0">
                    <a:pos x="142" y="106"/>
                  </a:cxn>
                  <a:cxn ang="0">
                    <a:pos x="127" y="130"/>
                  </a:cxn>
                  <a:cxn ang="0">
                    <a:pos x="103" y="145"/>
                  </a:cxn>
                  <a:cxn ang="0">
                    <a:pos x="73" y="151"/>
                  </a:cxn>
                  <a:cxn ang="0">
                    <a:pos x="42" y="145"/>
                  </a:cxn>
                  <a:cxn ang="0">
                    <a:pos x="19" y="131"/>
                  </a:cxn>
                  <a:cxn ang="0">
                    <a:pos x="5" y="107"/>
                  </a:cxn>
                  <a:cxn ang="0">
                    <a:pos x="0" y="77"/>
                  </a:cxn>
                  <a:cxn ang="0">
                    <a:pos x="5" y="44"/>
                  </a:cxn>
                  <a:cxn ang="0">
                    <a:pos x="21" y="19"/>
                  </a:cxn>
                  <a:cxn ang="0">
                    <a:pos x="45" y="5"/>
                  </a:cxn>
                  <a:cxn ang="0">
                    <a:pos x="76" y="0"/>
                  </a:cxn>
                  <a:cxn ang="0">
                    <a:pos x="107" y="5"/>
                  </a:cxn>
                  <a:cxn ang="0">
                    <a:pos x="129" y="20"/>
                  </a:cxn>
                  <a:cxn ang="0">
                    <a:pos x="143" y="44"/>
                  </a:cxn>
                  <a:cxn ang="0">
                    <a:pos x="148" y="74"/>
                  </a:cxn>
                  <a:cxn ang="0">
                    <a:pos x="114" y="75"/>
                  </a:cxn>
                  <a:cxn ang="0">
                    <a:pos x="103" y="39"/>
                  </a:cxn>
                  <a:cxn ang="0">
                    <a:pos x="74" y="26"/>
                  </a:cxn>
                  <a:cxn ang="0">
                    <a:pos x="58" y="29"/>
                  </a:cxn>
                  <a:cxn ang="0">
                    <a:pos x="45" y="38"/>
                  </a:cxn>
                  <a:cxn ang="0">
                    <a:pos x="37" y="54"/>
                  </a:cxn>
                  <a:cxn ang="0">
                    <a:pos x="34" y="76"/>
                  </a:cxn>
                  <a:cxn ang="0">
                    <a:pos x="37" y="97"/>
                  </a:cxn>
                  <a:cxn ang="0">
                    <a:pos x="45" y="112"/>
                  </a:cxn>
                  <a:cxn ang="0">
                    <a:pos x="58" y="121"/>
                  </a:cxn>
                  <a:cxn ang="0">
                    <a:pos x="75" y="124"/>
                  </a:cxn>
                  <a:cxn ang="0">
                    <a:pos x="104" y="112"/>
                  </a:cxn>
                  <a:cxn ang="0">
                    <a:pos x="114" y="75"/>
                  </a:cxn>
                </a:cxnLst>
                <a:rect l="0" t="0" r="r" b="b"/>
                <a:pathLst>
                  <a:path w="148" h="151">
                    <a:moveTo>
                      <a:pt x="148" y="74"/>
                    </a:moveTo>
                    <a:cubicBezTo>
                      <a:pt x="148" y="86"/>
                      <a:pt x="146" y="96"/>
                      <a:pt x="142" y="106"/>
                    </a:cubicBezTo>
                    <a:cubicBezTo>
                      <a:pt x="139" y="115"/>
                      <a:pt x="134" y="124"/>
                      <a:pt x="127" y="130"/>
                    </a:cubicBezTo>
                    <a:cubicBezTo>
                      <a:pt x="120" y="137"/>
                      <a:pt x="113" y="142"/>
                      <a:pt x="103" y="145"/>
                    </a:cubicBezTo>
                    <a:cubicBezTo>
                      <a:pt x="94" y="149"/>
                      <a:pt x="84" y="151"/>
                      <a:pt x="73" y="151"/>
                    </a:cubicBezTo>
                    <a:cubicBezTo>
                      <a:pt x="61" y="151"/>
                      <a:pt x="51" y="149"/>
                      <a:pt x="42" y="145"/>
                    </a:cubicBezTo>
                    <a:cubicBezTo>
                      <a:pt x="33" y="142"/>
                      <a:pt x="26" y="137"/>
                      <a:pt x="19" y="131"/>
                    </a:cubicBezTo>
                    <a:cubicBezTo>
                      <a:pt x="13" y="124"/>
                      <a:pt x="8" y="117"/>
                      <a:pt x="5" y="107"/>
                    </a:cubicBezTo>
                    <a:cubicBezTo>
                      <a:pt x="1" y="98"/>
                      <a:pt x="0" y="88"/>
                      <a:pt x="0" y="77"/>
                    </a:cubicBezTo>
                    <a:cubicBezTo>
                      <a:pt x="0" y="64"/>
                      <a:pt x="2" y="53"/>
                      <a:pt x="5" y="44"/>
                    </a:cubicBezTo>
                    <a:cubicBezTo>
                      <a:pt x="9" y="34"/>
                      <a:pt x="14" y="26"/>
                      <a:pt x="21" y="19"/>
                    </a:cubicBezTo>
                    <a:cubicBezTo>
                      <a:pt x="28" y="13"/>
                      <a:pt x="36" y="8"/>
                      <a:pt x="45" y="5"/>
                    </a:cubicBezTo>
                    <a:cubicBezTo>
                      <a:pt x="55" y="1"/>
                      <a:pt x="65" y="0"/>
                      <a:pt x="76" y="0"/>
                    </a:cubicBezTo>
                    <a:cubicBezTo>
                      <a:pt x="88" y="0"/>
                      <a:pt x="98" y="2"/>
                      <a:pt x="107" y="5"/>
                    </a:cubicBezTo>
                    <a:cubicBezTo>
                      <a:pt x="116" y="9"/>
                      <a:pt x="123" y="14"/>
                      <a:pt x="129" y="20"/>
                    </a:cubicBezTo>
                    <a:cubicBezTo>
                      <a:pt x="135" y="27"/>
                      <a:pt x="140" y="35"/>
                      <a:pt x="143" y="44"/>
                    </a:cubicBezTo>
                    <a:cubicBezTo>
                      <a:pt x="146" y="53"/>
                      <a:pt x="148" y="63"/>
                      <a:pt x="148" y="74"/>
                    </a:cubicBezTo>
                    <a:close/>
                    <a:moveTo>
                      <a:pt x="114" y="75"/>
                    </a:moveTo>
                    <a:cubicBezTo>
                      <a:pt x="114" y="59"/>
                      <a:pt x="110" y="47"/>
                      <a:pt x="103" y="39"/>
                    </a:cubicBezTo>
                    <a:cubicBezTo>
                      <a:pt x="96" y="31"/>
                      <a:pt x="87" y="26"/>
                      <a:pt x="74" y="26"/>
                    </a:cubicBezTo>
                    <a:cubicBezTo>
                      <a:pt x="68" y="26"/>
                      <a:pt x="63" y="27"/>
                      <a:pt x="58" y="29"/>
                    </a:cubicBezTo>
                    <a:cubicBezTo>
                      <a:pt x="53" y="31"/>
                      <a:pt x="49" y="34"/>
                      <a:pt x="45" y="38"/>
                    </a:cubicBezTo>
                    <a:cubicBezTo>
                      <a:pt x="42" y="42"/>
                      <a:pt x="39" y="48"/>
                      <a:pt x="37" y="54"/>
                    </a:cubicBezTo>
                    <a:cubicBezTo>
                      <a:pt x="35" y="60"/>
                      <a:pt x="34" y="67"/>
                      <a:pt x="34" y="76"/>
                    </a:cubicBezTo>
                    <a:cubicBezTo>
                      <a:pt x="34" y="84"/>
                      <a:pt x="35" y="91"/>
                      <a:pt x="37" y="97"/>
                    </a:cubicBezTo>
                    <a:cubicBezTo>
                      <a:pt x="39" y="103"/>
                      <a:pt x="41" y="108"/>
                      <a:pt x="45" y="112"/>
                    </a:cubicBezTo>
                    <a:cubicBezTo>
                      <a:pt x="49" y="116"/>
                      <a:pt x="53" y="119"/>
                      <a:pt x="58" y="121"/>
                    </a:cubicBezTo>
                    <a:cubicBezTo>
                      <a:pt x="63" y="123"/>
                      <a:pt x="69" y="124"/>
                      <a:pt x="75" y="124"/>
                    </a:cubicBezTo>
                    <a:cubicBezTo>
                      <a:pt x="87" y="124"/>
                      <a:pt x="97" y="120"/>
                      <a:pt x="104" y="112"/>
                    </a:cubicBezTo>
                    <a:cubicBezTo>
                      <a:pt x="111" y="103"/>
                      <a:pt x="114" y="91"/>
                      <a:pt x="114" y="7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6F90D28-B1A7-4969-AA20-048F8EC8CD09}"/>
                </a:ext>
              </a:extLst>
            </p:cNvPr>
            <p:cNvGrpSpPr/>
            <p:nvPr/>
          </p:nvGrpSpPr>
          <p:grpSpPr bwMode="black">
            <a:xfrm>
              <a:off x="5346699" y="3661884"/>
              <a:ext cx="910109" cy="212267"/>
              <a:chOff x="9053746" y="4958394"/>
              <a:chExt cx="913569" cy="220459"/>
            </a:xfrm>
            <a:grpFill/>
            <a:effectLst/>
          </p:grpSpPr>
          <p:sp>
            <p:nvSpPr>
              <p:cNvPr id="192" name="Freeform 25">
                <a:extLst>
                  <a:ext uri="{FF2B5EF4-FFF2-40B4-BE49-F238E27FC236}">
                    <a16:creationId xmlns:a16="http://schemas.microsoft.com/office/drawing/2014/main" id="{1D01112E-24A8-42A3-B060-10E397B6B3EA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053746" y="4965666"/>
                <a:ext cx="150719" cy="162948"/>
              </a:xfrm>
              <a:custGeom>
                <a:avLst/>
                <a:gdLst/>
                <a:ahLst/>
                <a:cxnLst>
                  <a:cxn ang="0">
                    <a:pos x="193" y="103"/>
                  </a:cxn>
                  <a:cxn ang="0">
                    <a:pos x="186" y="146"/>
                  </a:cxn>
                  <a:cxn ang="0">
                    <a:pos x="166" y="180"/>
                  </a:cxn>
                  <a:cxn ang="0">
                    <a:pos x="135" y="201"/>
                  </a:cxn>
                  <a:cxn ang="0">
                    <a:pos x="95" y="209"/>
                  </a:cxn>
                  <a:cxn ang="0">
                    <a:pos x="56" y="201"/>
                  </a:cxn>
                  <a:cxn ang="0">
                    <a:pos x="26" y="180"/>
                  </a:cxn>
                  <a:cxn ang="0">
                    <a:pos x="7" y="148"/>
                  </a:cxn>
                  <a:cxn ang="0">
                    <a:pos x="0" y="107"/>
                  </a:cxn>
                  <a:cxn ang="0">
                    <a:pos x="6" y="64"/>
                  </a:cxn>
                  <a:cxn ang="0">
                    <a:pos x="25" y="31"/>
                  </a:cxn>
                  <a:cxn ang="0">
                    <a:pos x="56" y="8"/>
                  </a:cxn>
                  <a:cxn ang="0">
                    <a:pos x="99" y="0"/>
                  </a:cxn>
                  <a:cxn ang="0">
                    <a:pos x="137" y="8"/>
                  </a:cxn>
                  <a:cxn ang="0">
                    <a:pos x="167" y="28"/>
                  </a:cxn>
                  <a:cxn ang="0">
                    <a:pos x="186" y="61"/>
                  </a:cxn>
                  <a:cxn ang="0">
                    <a:pos x="193" y="103"/>
                  </a:cxn>
                  <a:cxn ang="0">
                    <a:pos x="158" y="106"/>
                  </a:cxn>
                  <a:cxn ang="0">
                    <a:pos x="153" y="73"/>
                  </a:cxn>
                  <a:cxn ang="0">
                    <a:pos x="141" y="49"/>
                  </a:cxn>
                  <a:cxn ang="0">
                    <a:pos x="122" y="35"/>
                  </a:cxn>
                  <a:cxn ang="0">
                    <a:pos x="97" y="30"/>
                  </a:cxn>
                  <a:cxn ang="0">
                    <a:pos x="71" y="36"/>
                  </a:cxn>
                  <a:cxn ang="0">
                    <a:pos x="52" y="51"/>
                  </a:cxn>
                  <a:cxn ang="0">
                    <a:pos x="40" y="74"/>
                  </a:cxn>
                  <a:cxn ang="0">
                    <a:pos x="35" y="104"/>
                  </a:cxn>
                  <a:cxn ang="0">
                    <a:pos x="40" y="136"/>
                  </a:cxn>
                  <a:cxn ang="0">
                    <a:pos x="53" y="159"/>
                  </a:cxn>
                  <a:cxn ang="0">
                    <a:pos x="72" y="174"/>
                  </a:cxn>
                  <a:cxn ang="0">
                    <a:pos x="96" y="179"/>
                  </a:cxn>
                  <a:cxn ang="0">
                    <a:pos x="121" y="174"/>
                  </a:cxn>
                  <a:cxn ang="0">
                    <a:pos x="140" y="160"/>
                  </a:cxn>
                  <a:cxn ang="0">
                    <a:pos x="153" y="137"/>
                  </a:cxn>
                  <a:cxn ang="0">
                    <a:pos x="158" y="106"/>
                  </a:cxn>
                </a:cxnLst>
                <a:rect l="0" t="0" r="r" b="b"/>
                <a:pathLst>
                  <a:path w="193" h="209">
                    <a:moveTo>
                      <a:pt x="193" y="103"/>
                    </a:moveTo>
                    <a:cubicBezTo>
                      <a:pt x="193" y="119"/>
                      <a:pt x="191" y="133"/>
                      <a:pt x="186" y="146"/>
                    </a:cubicBezTo>
                    <a:cubicBezTo>
                      <a:pt x="181" y="159"/>
                      <a:pt x="175" y="171"/>
                      <a:pt x="166" y="180"/>
                    </a:cubicBezTo>
                    <a:cubicBezTo>
                      <a:pt x="158" y="189"/>
                      <a:pt x="147" y="196"/>
                      <a:pt x="135" y="201"/>
                    </a:cubicBezTo>
                    <a:cubicBezTo>
                      <a:pt x="123" y="206"/>
                      <a:pt x="110" y="209"/>
                      <a:pt x="95" y="209"/>
                    </a:cubicBezTo>
                    <a:cubicBezTo>
                      <a:pt x="81" y="209"/>
                      <a:pt x="68" y="206"/>
                      <a:pt x="56" y="201"/>
                    </a:cubicBezTo>
                    <a:cubicBezTo>
                      <a:pt x="44" y="196"/>
                      <a:pt x="34" y="189"/>
                      <a:pt x="26" y="180"/>
                    </a:cubicBezTo>
                    <a:cubicBezTo>
                      <a:pt x="18" y="172"/>
                      <a:pt x="11" y="161"/>
                      <a:pt x="7" y="148"/>
                    </a:cubicBezTo>
                    <a:cubicBezTo>
                      <a:pt x="2" y="136"/>
                      <a:pt x="0" y="122"/>
                      <a:pt x="0" y="107"/>
                    </a:cubicBezTo>
                    <a:cubicBezTo>
                      <a:pt x="0" y="92"/>
                      <a:pt x="2" y="77"/>
                      <a:pt x="6" y="64"/>
                    </a:cubicBezTo>
                    <a:cubicBezTo>
                      <a:pt x="11" y="51"/>
                      <a:pt x="17" y="40"/>
                      <a:pt x="25" y="31"/>
                    </a:cubicBezTo>
                    <a:cubicBezTo>
                      <a:pt x="34" y="21"/>
                      <a:pt x="44" y="14"/>
                      <a:pt x="56" y="8"/>
                    </a:cubicBezTo>
                    <a:cubicBezTo>
                      <a:pt x="69" y="3"/>
                      <a:pt x="83" y="0"/>
                      <a:pt x="99" y="0"/>
                    </a:cubicBezTo>
                    <a:cubicBezTo>
                      <a:pt x="113" y="0"/>
                      <a:pt x="125" y="3"/>
                      <a:pt x="137" y="8"/>
                    </a:cubicBezTo>
                    <a:cubicBezTo>
                      <a:pt x="149" y="13"/>
                      <a:pt x="159" y="19"/>
                      <a:pt x="167" y="28"/>
                    </a:cubicBezTo>
                    <a:cubicBezTo>
                      <a:pt x="175" y="37"/>
                      <a:pt x="182" y="48"/>
                      <a:pt x="186" y="61"/>
                    </a:cubicBezTo>
                    <a:cubicBezTo>
                      <a:pt x="191" y="73"/>
                      <a:pt x="193" y="87"/>
                      <a:pt x="193" y="103"/>
                    </a:cubicBezTo>
                    <a:close/>
                    <a:moveTo>
                      <a:pt x="158" y="106"/>
                    </a:moveTo>
                    <a:cubicBezTo>
                      <a:pt x="158" y="93"/>
                      <a:pt x="156" y="82"/>
                      <a:pt x="153" y="73"/>
                    </a:cubicBezTo>
                    <a:cubicBezTo>
                      <a:pt x="150" y="63"/>
                      <a:pt x="146" y="56"/>
                      <a:pt x="141" y="49"/>
                    </a:cubicBezTo>
                    <a:cubicBezTo>
                      <a:pt x="136" y="43"/>
                      <a:pt x="129" y="38"/>
                      <a:pt x="122" y="35"/>
                    </a:cubicBezTo>
                    <a:cubicBezTo>
                      <a:pt x="115" y="32"/>
                      <a:pt x="106" y="30"/>
                      <a:pt x="97" y="30"/>
                    </a:cubicBezTo>
                    <a:cubicBezTo>
                      <a:pt x="88" y="30"/>
                      <a:pt x="79" y="32"/>
                      <a:pt x="71" y="36"/>
                    </a:cubicBezTo>
                    <a:cubicBezTo>
                      <a:pt x="64" y="39"/>
                      <a:pt x="57" y="44"/>
                      <a:pt x="52" y="51"/>
                    </a:cubicBezTo>
                    <a:cubicBezTo>
                      <a:pt x="47" y="57"/>
                      <a:pt x="42" y="65"/>
                      <a:pt x="40" y="74"/>
                    </a:cubicBezTo>
                    <a:cubicBezTo>
                      <a:pt x="37" y="84"/>
                      <a:pt x="35" y="94"/>
                      <a:pt x="35" y="104"/>
                    </a:cubicBezTo>
                    <a:cubicBezTo>
                      <a:pt x="35" y="116"/>
                      <a:pt x="37" y="127"/>
                      <a:pt x="40" y="136"/>
                    </a:cubicBezTo>
                    <a:cubicBezTo>
                      <a:pt x="43" y="145"/>
                      <a:pt x="47" y="153"/>
                      <a:pt x="53" y="159"/>
                    </a:cubicBezTo>
                    <a:cubicBezTo>
                      <a:pt x="58" y="166"/>
                      <a:pt x="64" y="171"/>
                      <a:pt x="72" y="174"/>
                    </a:cubicBezTo>
                    <a:cubicBezTo>
                      <a:pt x="79" y="177"/>
                      <a:pt x="87" y="179"/>
                      <a:pt x="96" y="179"/>
                    </a:cubicBezTo>
                    <a:cubicBezTo>
                      <a:pt x="105" y="179"/>
                      <a:pt x="113" y="177"/>
                      <a:pt x="121" y="174"/>
                    </a:cubicBezTo>
                    <a:cubicBezTo>
                      <a:pt x="128" y="171"/>
                      <a:pt x="135" y="167"/>
                      <a:pt x="140" y="160"/>
                    </a:cubicBezTo>
                    <a:cubicBezTo>
                      <a:pt x="146" y="154"/>
                      <a:pt x="150" y="147"/>
                      <a:pt x="153" y="137"/>
                    </a:cubicBezTo>
                    <a:cubicBezTo>
                      <a:pt x="156" y="128"/>
                      <a:pt x="158" y="118"/>
                      <a:pt x="158" y="1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93" name="Freeform 26">
                <a:extLst>
                  <a:ext uri="{FF2B5EF4-FFF2-40B4-BE49-F238E27FC236}">
                    <a16:creationId xmlns:a16="http://schemas.microsoft.com/office/drawing/2014/main" id="{2B2EDA3C-84DE-4175-88D1-1F9DFB1E4D7B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226280" y="4959385"/>
                <a:ext cx="108412" cy="169228"/>
              </a:xfrm>
              <a:custGeom>
                <a:avLst/>
                <a:gdLst/>
                <a:ahLst/>
                <a:cxnLst>
                  <a:cxn ang="0">
                    <a:pos x="139" y="137"/>
                  </a:cxn>
                  <a:cxn ang="0">
                    <a:pos x="135" y="169"/>
                  </a:cxn>
                  <a:cxn ang="0">
                    <a:pos x="122" y="194"/>
                  </a:cxn>
                  <a:cxn ang="0">
                    <a:pos x="102" y="211"/>
                  </a:cxn>
                  <a:cxn ang="0">
                    <a:pos x="74" y="217"/>
                  </a:cxn>
                  <a:cxn ang="0">
                    <a:pos x="60" y="215"/>
                  </a:cxn>
                  <a:cxn ang="0">
                    <a:pos x="49" y="211"/>
                  </a:cxn>
                  <a:cxn ang="0">
                    <a:pos x="40" y="204"/>
                  </a:cxn>
                  <a:cxn ang="0">
                    <a:pos x="33" y="195"/>
                  </a:cxn>
                  <a:cxn ang="0">
                    <a:pos x="32" y="195"/>
                  </a:cxn>
                  <a:cxn ang="0">
                    <a:pos x="32" y="213"/>
                  </a:cxn>
                  <a:cxn ang="0">
                    <a:pos x="0" y="213"/>
                  </a:cxn>
                  <a:cxn ang="0">
                    <a:pos x="0" y="0"/>
                  </a:cxn>
                  <a:cxn ang="0">
                    <a:pos x="32" y="0"/>
                  </a:cxn>
                  <a:cxn ang="0">
                    <a:pos x="32" y="92"/>
                  </a:cxn>
                  <a:cxn ang="0">
                    <a:pos x="33" y="92"/>
                  </a:cxn>
                  <a:cxn ang="0">
                    <a:pos x="41" y="82"/>
                  </a:cxn>
                  <a:cxn ang="0">
                    <a:pos x="52" y="73"/>
                  </a:cxn>
                  <a:cxn ang="0">
                    <a:pos x="65" y="68"/>
                  </a:cxn>
                  <a:cxn ang="0">
                    <a:pos x="80" y="66"/>
                  </a:cxn>
                  <a:cxn ang="0">
                    <a:pos x="107" y="72"/>
                  </a:cxn>
                  <a:cxn ang="0">
                    <a:pos x="125" y="87"/>
                  </a:cxn>
                  <a:cxn ang="0">
                    <a:pos x="136" y="110"/>
                  </a:cxn>
                  <a:cxn ang="0">
                    <a:pos x="139" y="137"/>
                  </a:cxn>
                  <a:cxn ang="0">
                    <a:pos x="106" y="137"/>
                  </a:cxn>
                  <a:cxn ang="0">
                    <a:pos x="103" y="118"/>
                  </a:cxn>
                  <a:cxn ang="0">
                    <a:pos x="96" y="104"/>
                  </a:cxn>
                  <a:cxn ang="0">
                    <a:pos x="85" y="95"/>
                  </a:cxn>
                  <a:cxn ang="0">
                    <a:pos x="70" y="92"/>
                  </a:cxn>
                  <a:cxn ang="0">
                    <a:pos x="54" y="95"/>
                  </a:cxn>
                  <a:cxn ang="0">
                    <a:pos x="42" y="104"/>
                  </a:cxn>
                  <a:cxn ang="0">
                    <a:pos x="35" y="118"/>
                  </a:cxn>
                  <a:cxn ang="0">
                    <a:pos x="32" y="135"/>
                  </a:cxn>
                  <a:cxn ang="0">
                    <a:pos x="32" y="154"/>
                  </a:cxn>
                  <a:cxn ang="0">
                    <a:pos x="34" y="168"/>
                  </a:cxn>
                  <a:cxn ang="0">
                    <a:pos x="42" y="180"/>
                  </a:cxn>
                  <a:cxn ang="0">
                    <a:pos x="53" y="187"/>
                  </a:cxn>
                  <a:cxn ang="0">
                    <a:pos x="67" y="190"/>
                  </a:cxn>
                  <a:cxn ang="0">
                    <a:pos x="83" y="187"/>
                  </a:cxn>
                  <a:cxn ang="0">
                    <a:pos x="95" y="177"/>
                  </a:cxn>
                  <a:cxn ang="0">
                    <a:pos x="103" y="160"/>
                  </a:cxn>
                  <a:cxn ang="0">
                    <a:pos x="106" y="137"/>
                  </a:cxn>
                </a:cxnLst>
                <a:rect l="0" t="0" r="r" b="b"/>
                <a:pathLst>
                  <a:path w="139" h="217">
                    <a:moveTo>
                      <a:pt x="139" y="137"/>
                    </a:moveTo>
                    <a:cubicBezTo>
                      <a:pt x="139" y="149"/>
                      <a:pt x="138" y="159"/>
                      <a:pt x="135" y="169"/>
                    </a:cubicBezTo>
                    <a:cubicBezTo>
                      <a:pt x="132" y="179"/>
                      <a:pt x="128" y="187"/>
                      <a:pt x="122" y="194"/>
                    </a:cubicBezTo>
                    <a:cubicBezTo>
                      <a:pt x="117" y="201"/>
                      <a:pt x="110" y="207"/>
                      <a:pt x="102" y="211"/>
                    </a:cubicBezTo>
                    <a:cubicBezTo>
                      <a:pt x="94" y="215"/>
                      <a:pt x="84" y="217"/>
                      <a:pt x="74" y="217"/>
                    </a:cubicBezTo>
                    <a:cubicBezTo>
                      <a:pt x="69" y="217"/>
                      <a:pt x="64" y="216"/>
                      <a:pt x="60" y="215"/>
                    </a:cubicBezTo>
                    <a:cubicBezTo>
                      <a:pt x="56" y="214"/>
                      <a:pt x="52" y="212"/>
                      <a:pt x="49" y="211"/>
                    </a:cubicBezTo>
                    <a:cubicBezTo>
                      <a:pt x="45" y="209"/>
                      <a:pt x="42" y="206"/>
                      <a:pt x="40" y="204"/>
                    </a:cubicBezTo>
                    <a:cubicBezTo>
                      <a:pt x="37" y="201"/>
                      <a:pt x="35" y="198"/>
                      <a:pt x="33" y="195"/>
                    </a:cubicBezTo>
                    <a:cubicBezTo>
                      <a:pt x="32" y="195"/>
                      <a:pt x="32" y="195"/>
                      <a:pt x="32" y="195"/>
                    </a:cubicBezTo>
                    <a:cubicBezTo>
                      <a:pt x="32" y="213"/>
                      <a:pt x="32" y="213"/>
                      <a:pt x="32" y="213"/>
                    </a:cubicBezTo>
                    <a:cubicBezTo>
                      <a:pt x="0" y="213"/>
                      <a:pt x="0" y="213"/>
                      <a:pt x="0" y="2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92"/>
                      <a:pt x="32" y="92"/>
                      <a:pt x="32" y="92"/>
                    </a:cubicBezTo>
                    <a:cubicBezTo>
                      <a:pt x="33" y="92"/>
                      <a:pt x="33" y="92"/>
                      <a:pt x="33" y="92"/>
                    </a:cubicBezTo>
                    <a:cubicBezTo>
                      <a:pt x="35" y="88"/>
                      <a:pt x="38" y="85"/>
                      <a:pt x="41" y="82"/>
                    </a:cubicBezTo>
                    <a:cubicBezTo>
                      <a:pt x="44" y="78"/>
                      <a:pt x="48" y="76"/>
                      <a:pt x="52" y="73"/>
                    </a:cubicBezTo>
                    <a:cubicBezTo>
                      <a:pt x="56" y="71"/>
                      <a:pt x="60" y="69"/>
                      <a:pt x="65" y="68"/>
                    </a:cubicBezTo>
                    <a:cubicBezTo>
                      <a:pt x="69" y="67"/>
                      <a:pt x="75" y="66"/>
                      <a:pt x="80" y="66"/>
                    </a:cubicBezTo>
                    <a:cubicBezTo>
                      <a:pt x="91" y="66"/>
                      <a:pt x="100" y="68"/>
                      <a:pt x="107" y="72"/>
                    </a:cubicBezTo>
                    <a:cubicBezTo>
                      <a:pt x="114" y="75"/>
                      <a:pt x="121" y="81"/>
                      <a:pt x="125" y="87"/>
                    </a:cubicBezTo>
                    <a:cubicBezTo>
                      <a:pt x="130" y="94"/>
                      <a:pt x="134" y="101"/>
                      <a:pt x="136" y="110"/>
                    </a:cubicBezTo>
                    <a:cubicBezTo>
                      <a:pt x="138" y="119"/>
                      <a:pt x="139" y="128"/>
                      <a:pt x="139" y="137"/>
                    </a:cubicBezTo>
                    <a:close/>
                    <a:moveTo>
                      <a:pt x="106" y="137"/>
                    </a:moveTo>
                    <a:cubicBezTo>
                      <a:pt x="106" y="130"/>
                      <a:pt x="105" y="124"/>
                      <a:pt x="103" y="118"/>
                    </a:cubicBezTo>
                    <a:cubicBezTo>
                      <a:pt x="102" y="113"/>
                      <a:pt x="99" y="108"/>
                      <a:pt x="96" y="104"/>
                    </a:cubicBezTo>
                    <a:cubicBezTo>
                      <a:pt x="93" y="101"/>
                      <a:pt x="89" y="98"/>
                      <a:pt x="85" y="95"/>
                    </a:cubicBezTo>
                    <a:cubicBezTo>
                      <a:pt x="81" y="93"/>
                      <a:pt x="75" y="92"/>
                      <a:pt x="70" y="92"/>
                    </a:cubicBezTo>
                    <a:cubicBezTo>
                      <a:pt x="64" y="92"/>
                      <a:pt x="59" y="93"/>
                      <a:pt x="54" y="95"/>
                    </a:cubicBezTo>
                    <a:cubicBezTo>
                      <a:pt x="50" y="98"/>
                      <a:pt x="46" y="100"/>
                      <a:pt x="42" y="104"/>
                    </a:cubicBezTo>
                    <a:cubicBezTo>
                      <a:pt x="39" y="108"/>
                      <a:pt x="36" y="112"/>
                      <a:pt x="35" y="118"/>
                    </a:cubicBezTo>
                    <a:cubicBezTo>
                      <a:pt x="33" y="123"/>
                      <a:pt x="32" y="129"/>
                      <a:pt x="32" y="135"/>
                    </a:cubicBezTo>
                    <a:cubicBezTo>
                      <a:pt x="32" y="154"/>
                      <a:pt x="32" y="154"/>
                      <a:pt x="32" y="154"/>
                    </a:cubicBezTo>
                    <a:cubicBezTo>
                      <a:pt x="32" y="159"/>
                      <a:pt x="33" y="164"/>
                      <a:pt x="34" y="168"/>
                    </a:cubicBezTo>
                    <a:cubicBezTo>
                      <a:pt x="36" y="172"/>
                      <a:pt x="39" y="176"/>
                      <a:pt x="42" y="180"/>
                    </a:cubicBezTo>
                    <a:cubicBezTo>
                      <a:pt x="45" y="183"/>
                      <a:pt x="48" y="185"/>
                      <a:pt x="53" y="187"/>
                    </a:cubicBezTo>
                    <a:cubicBezTo>
                      <a:pt x="57" y="189"/>
                      <a:pt x="62" y="190"/>
                      <a:pt x="67" y="190"/>
                    </a:cubicBezTo>
                    <a:cubicBezTo>
                      <a:pt x="73" y="190"/>
                      <a:pt x="78" y="189"/>
                      <a:pt x="83" y="187"/>
                    </a:cubicBezTo>
                    <a:cubicBezTo>
                      <a:pt x="88" y="185"/>
                      <a:pt x="92" y="181"/>
                      <a:pt x="95" y="177"/>
                    </a:cubicBezTo>
                    <a:cubicBezTo>
                      <a:pt x="99" y="172"/>
                      <a:pt x="101" y="167"/>
                      <a:pt x="103" y="160"/>
                    </a:cubicBezTo>
                    <a:cubicBezTo>
                      <a:pt x="105" y="153"/>
                      <a:pt x="106" y="146"/>
                      <a:pt x="106" y="1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94" name="Freeform 27">
                <a:extLst>
                  <a:ext uri="{FF2B5EF4-FFF2-40B4-BE49-F238E27FC236}">
                    <a16:creationId xmlns:a16="http://schemas.microsoft.com/office/drawing/2014/main" id="{70168D02-9B20-4AE7-971C-9535679EEB7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9356837" y="5011608"/>
                <a:ext cx="64783" cy="114031"/>
              </a:xfrm>
              <a:custGeom>
                <a:avLst/>
                <a:gdLst/>
                <a:ahLst/>
                <a:cxnLst>
                  <a:cxn ang="0">
                    <a:pos x="79" y="32"/>
                  </a:cxn>
                  <a:cxn ang="0">
                    <a:pos x="75" y="31"/>
                  </a:cxn>
                  <a:cxn ang="0">
                    <a:pos x="69" y="29"/>
                  </a:cxn>
                  <a:cxn ang="0">
                    <a:pos x="64" y="29"/>
                  </a:cxn>
                  <a:cxn ang="0">
                    <a:pos x="52" y="32"/>
                  </a:cxn>
                  <a:cxn ang="0">
                    <a:pos x="42" y="41"/>
                  </a:cxn>
                  <a:cxn ang="0">
                    <a:pos x="35" y="54"/>
                  </a:cxn>
                  <a:cxn ang="0">
                    <a:pos x="32" y="73"/>
                  </a:cxn>
                  <a:cxn ang="0">
                    <a:pos x="32" y="146"/>
                  </a:cxn>
                  <a:cxn ang="0">
                    <a:pos x="0" y="146"/>
                  </a:cxn>
                  <a:cxn ang="0">
                    <a:pos x="0" y="2"/>
                  </a:cxn>
                  <a:cxn ang="0">
                    <a:pos x="32" y="2"/>
                  </a:cxn>
                  <a:cxn ang="0">
                    <a:pos x="32" y="30"/>
                  </a:cxn>
                  <a:cxn ang="0">
                    <a:pos x="33" y="30"/>
                  </a:cxn>
                  <a:cxn ang="0">
                    <a:pos x="40" y="17"/>
                  </a:cxn>
                  <a:cxn ang="0">
                    <a:pos x="49" y="7"/>
                  </a:cxn>
                  <a:cxn ang="0">
                    <a:pos x="59" y="2"/>
                  </a:cxn>
                  <a:cxn ang="0">
                    <a:pos x="70" y="0"/>
                  </a:cxn>
                  <a:cxn ang="0">
                    <a:pos x="77" y="0"/>
                  </a:cxn>
                  <a:cxn ang="0">
                    <a:pos x="83" y="2"/>
                  </a:cxn>
                  <a:cxn ang="0">
                    <a:pos x="83" y="34"/>
                  </a:cxn>
                  <a:cxn ang="0">
                    <a:pos x="79" y="32"/>
                  </a:cxn>
                </a:cxnLst>
                <a:rect l="0" t="0" r="r" b="b"/>
                <a:pathLst>
                  <a:path w="83" h="146">
                    <a:moveTo>
                      <a:pt x="79" y="32"/>
                    </a:moveTo>
                    <a:cubicBezTo>
                      <a:pt x="78" y="32"/>
                      <a:pt x="76" y="31"/>
                      <a:pt x="75" y="31"/>
                    </a:cubicBezTo>
                    <a:cubicBezTo>
                      <a:pt x="73" y="30"/>
                      <a:pt x="71" y="30"/>
                      <a:pt x="69" y="29"/>
                    </a:cubicBezTo>
                    <a:cubicBezTo>
                      <a:pt x="68" y="29"/>
                      <a:pt x="66" y="29"/>
                      <a:pt x="64" y="29"/>
                    </a:cubicBezTo>
                    <a:cubicBezTo>
                      <a:pt x="60" y="29"/>
                      <a:pt x="55" y="30"/>
                      <a:pt x="52" y="32"/>
                    </a:cubicBezTo>
                    <a:cubicBezTo>
                      <a:pt x="48" y="34"/>
                      <a:pt x="44" y="37"/>
                      <a:pt x="42" y="41"/>
                    </a:cubicBezTo>
                    <a:cubicBezTo>
                      <a:pt x="39" y="44"/>
                      <a:pt x="37" y="49"/>
                      <a:pt x="35" y="54"/>
                    </a:cubicBezTo>
                    <a:cubicBezTo>
                      <a:pt x="33" y="60"/>
                      <a:pt x="32" y="66"/>
                      <a:pt x="32" y="73"/>
                    </a:cubicBezTo>
                    <a:cubicBezTo>
                      <a:pt x="32" y="146"/>
                      <a:pt x="32" y="146"/>
                      <a:pt x="32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5" y="25"/>
                      <a:pt x="37" y="20"/>
                      <a:pt x="40" y="17"/>
                    </a:cubicBezTo>
                    <a:cubicBezTo>
                      <a:pt x="42" y="13"/>
                      <a:pt x="45" y="10"/>
                      <a:pt x="49" y="7"/>
                    </a:cubicBezTo>
                    <a:cubicBezTo>
                      <a:pt x="52" y="5"/>
                      <a:pt x="55" y="3"/>
                      <a:pt x="59" y="2"/>
                    </a:cubicBezTo>
                    <a:cubicBezTo>
                      <a:pt x="62" y="0"/>
                      <a:pt x="66" y="0"/>
                      <a:pt x="70" y="0"/>
                    </a:cubicBezTo>
                    <a:cubicBezTo>
                      <a:pt x="72" y="0"/>
                      <a:pt x="75" y="0"/>
                      <a:pt x="77" y="0"/>
                    </a:cubicBezTo>
                    <a:cubicBezTo>
                      <a:pt x="79" y="1"/>
                      <a:pt x="81" y="1"/>
                      <a:pt x="83" y="2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3"/>
                      <a:pt x="81" y="33"/>
                      <a:pt x="79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95" name="Freeform 28">
                <a:extLst>
                  <a:ext uri="{FF2B5EF4-FFF2-40B4-BE49-F238E27FC236}">
                    <a16:creationId xmlns:a16="http://schemas.microsoft.com/office/drawing/2014/main" id="{7ABD9A18-E345-4A7A-AA0B-5269C62305FA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432527" y="4958394"/>
                <a:ext cx="31069" cy="167245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38" y="27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0" y="38"/>
                  </a:cxn>
                  <a:cxn ang="0">
                    <a:pos x="12" y="37"/>
                  </a:cxn>
                  <a:cxn ang="0">
                    <a:pos x="6" y="33"/>
                  </a:cxn>
                  <a:cxn ang="0">
                    <a:pos x="2" y="27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8" y="2"/>
                  </a:cxn>
                  <a:cxn ang="0">
                    <a:pos x="34" y="6"/>
                  </a:cxn>
                  <a:cxn ang="0">
                    <a:pos x="38" y="12"/>
                  </a:cxn>
                  <a:cxn ang="0">
                    <a:pos x="40" y="20"/>
                  </a:cxn>
                  <a:cxn ang="0">
                    <a:pos x="3" y="214"/>
                  </a:cxn>
                  <a:cxn ang="0">
                    <a:pos x="3" y="70"/>
                  </a:cxn>
                  <a:cxn ang="0">
                    <a:pos x="36" y="70"/>
                  </a:cxn>
                  <a:cxn ang="0">
                    <a:pos x="36" y="214"/>
                  </a:cxn>
                  <a:cxn ang="0">
                    <a:pos x="3" y="214"/>
                  </a:cxn>
                </a:cxnLst>
                <a:rect l="0" t="0" r="r" b="b"/>
                <a:pathLst>
                  <a:path w="40" h="214">
                    <a:moveTo>
                      <a:pt x="40" y="20"/>
                    </a:moveTo>
                    <a:cubicBezTo>
                      <a:pt x="40" y="22"/>
                      <a:pt x="39" y="24"/>
                      <a:pt x="38" y="27"/>
                    </a:cubicBezTo>
                    <a:cubicBezTo>
                      <a:pt x="37" y="29"/>
                      <a:pt x="36" y="31"/>
                      <a:pt x="34" y="33"/>
                    </a:cubicBezTo>
                    <a:cubicBezTo>
                      <a:pt x="33" y="34"/>
                      <a:pt x="30" y="36"/>
                      <a:pt x="28" y="37"/>
                    </a:cubicBezTo>
                    <a:cubicBezTo>
                      <a:pt x="26" y="38"/>
                      <a:pt x="23" y="38"/>
                      <a:pt x="20" y="38"/>
                    </a:cubicBezTo>
                    <a:cubicBezTo>
                      <a:pt x="17" y="38"/>
                      <a:pt x="15" y="38"/>
                      <a:pt x="12" y="37"/>
                    </a:cubicBezTo>
                    <a:cubicBezTo>
                      <a:pt x="10" y="36"/>
                      <a:pt x="8" y="34"/>
                      <a:pt x="6" y="33"/>
                    </a:cubicBezTo>
                    <a:cubicBezTo>
                      <a:pt x="4" y="31"/>
                      <a:pt x="3" y="29"/>
                      <a:pt x="2" y="27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7"/>
                      <a:pt x="1" y="14"/>
                      <a:pt x="2" y="12"/>
                    </a:cubicBezTo>
                    <a:cubicBezTo>
                      <a:pt x="3" y="10"/>
                      <a:pt x="4" y="8"/>
                      <a:pt x="6" y="6"/>
                    </a:cubicBezTo>
                    <a:cubicBezTo>
                      <a:pt x="8" y="4"/>
                      <a:pt x="10" y="3"/>
                      <a:pt x="12" y="2"/>
                    </a:cubicBezTo>
                    <a:cubicBezTo>
                      <a:pt x="15" y="1"/>
                      <a:pt x="17" y="0"/>
                      <a:pt x="20" y="0"/>
                    </a:cubicBezTo>
                    <a:cubicBezTo>
                      <a:pt x="23" y="0"/>
                      <a:pt x="25" y="1"/>
                      <a:pt x="28" y="2"/>
                    </a:cubicBezTo>
                    <a:cubicBezTo>
                      <a:pt x="30" y="3"/>
                      <a:pt x="32" y="4"/>
                      <a:pt x="34" y="6"/>
                    </a:cubicBezTo>
                    <a:cubicBezTo>
                      <a:pt x="36" y="8"/>
                      <a:pt x="37" y="10"/>
                      <a:pt x="38" y="12"/>
                    </a:cubicBezTo>
                    <a:cubicBezTo>
                      <a:pt x="39" y="14"/>
                      <a:pt x="40" y="17"/>
                      <a:pt x="40" y="20"/>
                    </a:cubicBezTo>
                    <a:close/>
                    <a:moveTo>
                      <a:pt x="3" y="214"/>
                    </a:moveTo>
                    <a:cubicBezTo>
                      <a:pt x="3" y="70"/>
                      <a:pt x="3" y="70"/>
                      <a:pt x="3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214"/>
                      <a:pt x="36" y="214"/>
                      <a:pt x="36" y="214"/>
                    </a:cubicBezTo>
                    <a:lnTo>
                      <a:pt x="3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96" name="Freeform 29">
                <a:extLst>
                  <a:ext uri="{FF2B5EF4-FFF2-40B4-BE49-F238E27FC236}">
                    <a16:creationId xmlns:a16="http://schemas.microsoft.com/office/drawing/2014/main" id="{FD6D23F7-DB2C-47EF-BD56-B04F41BC7B9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481775" y="5010947"/>
                <a:ext cx="109073" cy="167906"/>
              </a:xfrm>
              <a:custGeom>
                <a:avLst/>
                <a:gdLst/>
                <a:ahLst/>
                <a:cxnLst>
                  <a:cxn ang="0">
                    <a:pos x="135" y="166"/>
                  </a:cxn>
                  <a:cxn ang="0">
                    <a:pos x="121" y="192"/>
                  </a:cxn>
                  <a:cxn ang="0">
                    <a:pos x="96" y="209"/>
                  </a:cxn>
                  <a:cxn ang="0">
                    <a:pos x="59" y="215"/>
                  </a:cxn>
                  <a:cxn ang="0">
                    <a:pos x="44" y="214"/>
                  </a:cxn>
                  <a:cxn ang="0">
                    <a:pos x="31" y="212"/>
                  </a:cxn>
                  <a:cxn ang="0">
                    <a:pos x="20" y="209"/>
                  </a:cxn>
                  <a:cxn ang="0">
                    <a:pos x="11" y="206"/>
                  </a:cxn>
                  <a:cxn ang="0">
                    <a:pos x="11" y="175"/>
                  </a:cxn>
                  <a:cxn ang="0">
                    <a:pos x="21" y="180"/>
                  </a:cxn>
                  <a:cxn ang="0">
                    <a:pos x="32" y="184"/>
                  </a:cxn>
                  <a:cxn ang="0">
                    <a:pos x="45" y="187"/>
                  </a:cxn>
                  <a:cxn ang="0">
                    <a:pos x="58" y="189"/>
                  </a:cxn>
                  <a:cxn ang="0">
                    <a:pos x="81" y="185"/>
                  </a:cxn>
                  <a:cxn ang="0">
                    <a:pos x="96" y="174"/>
                  </a:cxn>
                  <a:cxn ang="0">
                    <a:pos x="105" y="158"/>
                  </a:cxn>
                  <a:cxn ang="0">
                    <a:pos x="108" y="138"/>
                  </a:cxn>
                  <a:cxn ang="0">
                    <a:pos x="108" y="124"/>
                  </a:cxn>
                  <a:cxn ang="0">
                    <a:pos x="107" y="124"/>
                  </a:cxn>
                  <a:cxn ang="0">
                    <a:pos x="88" y="144"/>
                  </a:cxn>
                  <a:cxn ang="0">
                    <a:pos x="60" y="151"/>
                  </a:cxn>
                  <a:cxn ang="0">
                    <a:pos x="35" y="146"/>
                  </a:cxn>
                  <a:cxn ang="0">
                    <a:pos x="16" y="131"/>
                  </a:cxn>
                  <a:cxn ang="0">
                    <a:pos x="4" y="109"/>
                  </a:cxn>
                  <a:cxn ang="0">
                    <a:pos x="0" y="80"/>
                  </a:cxn>
                  <a:cxn ang="0">
                    <a:pos x="5" y="47"/>
                  </a:cxn>
                  <a:cxn ang="0">
                    <a:pos x="18" y="22"/>
                  </a:cxn>
                  <a:cxn ang="0">
                    <a:pos x="39" y="5"/>
                  </a:cxn>
                  <a:cxn ang="0">
                    <a:pos x="66" y="0"/>
                  </a:cxn>
                  <a:cxn ang="0">
                    <a:pos x="91" y="6"/>
                  </a:cxn>
                  <a:cxn ang="0">
                    <a:pos x="107" y="21"/>
                  </a:cxn>
                  <a:cxn ang="0">
                    <a:pos x="108" y="21"/>
                  </a:cxn>
                  <a:cxn ang="0">
                    <a:pos x="108" y="3"/>
                  </a:cxn>
                  <a:cxn ang="0">
                    <a:pos x="140" y="3"/>
                  </a:cxn>
                  <a:cxn ang="0">
                    <a:pos x="140" y="134"/>
                  </a:cxn>
                  <a:cxn ang="0">
                    <a:pos x="135" y="166"/>
                  </a:cxn>
                  <a:cxn ang="0">
                    <a:pos x="108" y="63"/>
                  </a:cxn>
                  <a:cxn ang="0">
                    <a:pos x="105" y="49"/>
                  </a:cxn>
                  <a:cxn ang="0">
                    <a:pos x="98" y="37"/>
                  </a:cxn>
                  <a:cxn ang="0">
                    <a:pos x="87" y="29"/>
                  </a:cxn>
                  <a:cxn ang="0">
                    <a:pos x="73" y="26"/>
                  </a:cxn>
                  <a:cxn ang="0">
                    <a:pos x="57" y="30"/>
                  </a:cxn>
                  <a:cxn ang="0">
                    <a:pos x="44" y="39"/>
                  </a:cxn>
                  <a:cxn ang="0">
                    <a:pos x="37" y="56"/>
                  </a:cxn>
                  <a:cxn ang="0">
                    <a:pos x="34" y="79"/>
                  </a:cxn>
                  <a:cxn ang="0">
                    <a:pos x="36" y="97"/>
                  </a:cxn>
                  <a:cxn ang="0">
                    <a:pos x="43" y="111"/>
                  </a:cxn>
                  <a:cxn ang="0">
                    <a:pos x="55" y="121"/>
                  </a:cxn>
                  <a:cxn ang="0">
                    <a:pos x="70" y="124"/>
                  </a:cxn>
                  <a:cxn ang="0">
                    <a:pos x="85" y="121"/>
                  </a:cxn>
                  <a:cxn ang="0">
                    <a:pos x="97" y="112"/>
                  </a:cxn>
                  <a:cxn ang="0">
                    <a:pos x="105" y="98"/>
                  </a:cxn>
                  <a:cxn ang="0">
                    <a:pos x="108" y="80"/>
                  </a:cxn>
                  <a:cxn ang="0">
                    <a:pos x="108" y="63"/>
                  </a:cxn>
                </a:cxnLst>
                <a:rect l="0" t="0" r="r" b="b"/>
                <a:pathLst>
                  <a:path w="140" h="215">
                    <a:moveTo>
                      <a:pt x="135" y="166"/>
                    </a:moveTo>
                    <a:cubicBezTo>
                      <a:pt x="132" y="176"/>
                      <a:pt x="127" y="185"/>
                      <a:pt x="121" y="192"/>
                    </a:cubicBezTo>
                    <a:cubicBezTo>
                      <a:pt x="114" y="199"/>
                      <a:pt x="106" y="205"/>
                      <a:pt x="96" y="209"/>
                    </a:cubicBezTo>
                    <a:cubicBezTo>
                      <a:pt x="85" y="213"/>
                      <a:pt x="73" y="215"/>
                      <a:pt x="59" y="215"/>
                    </a:cubicBezTo>
                    <a:cubicBezTo>
                      <a:pt x="54" y="215"/>
                      <a:pt x="49" y="214"/>
                      <a:pt x="44" y="214"/>
                    </a:cubicBezTo>
                    <a:cubicBezTo>
                      <a:pt x="39" y="213"/>
                      <a:pt x="35" y="213"/>
                      <a:pt x="31" y="212"/>
                    </a:cubicBezTo>
                    <a:cubicBezTo>
                      <a:pt x="26" y="211"/>
                      <a:pt x="23" y="210"/>
                      <a:pt x="20" y="209"/>
                    </a:cubicBezTo>
                    <a:cubicBezTo>
                      <a:pt x="16" y="208"/>
                      <a:pt x="14" y="207"/>
                      <a:pt x="11" y="206"/>
                    </a:cubicBezTo>
                    <a:cubicBezTo>
                      <a:pt x="11" y="175"/>
                      <a:pt x="11" y="175"/>
                      <a:pt x="11" y="175"/>
                    </a:cubicBezTo>
                    <a:cubicBezTo>
                      <a:pt x="15" y="177"/>
                      <a:pt x="18" y="178"/>
                      <a:pt x="21" y="180"/>
                    </a:cubicBezTo>
                    <a:cubicBezTo>
                      <a:pt x="25" y="182"/>
                      <a:pt x="28" y="183"/>
                      <a:pt x="32" y="184"/>
                    </a:cubicBezTo>
                    <a:cubicBezTo>
                      <a:pt x="36" y="186"/>
                      <a:pt x="40" y="187"/>
                      <a:pt x="45" y="187"/>
                    </a:cubicBezTo>
                    <a:cubicBezTo>
                      <a:pt x="49" y="188"/>
                      <a:pt x="54" y="189"/>
                      <a:pt x="58" y="189"/>
                    </a:cubicBezTo>
                    <a:cubicBezTo>
                      <a:pt x="67" y="189"/>
                      <a:pt x="75" y="187"/>
                      <a:pt x="81" y="185"/>
                    </a:cubicBezTo>
                    <a:cubicBezTo>
                      <a:pt x="87" y="182"/>
                      <a:pt x="92" y="179"/>
                      <a:pt x="96" y="174"/>
                    </a:cubicBezTo>
                    <a:cubicBezTo>
                      <a:pt x="100" y="170"/>
                      <a:pt x="103" y="164"/>
                      <a:pt x="105" y="158"/>
                    </a:cubicBezTo>
                    <a:cubicBezTo>
                      <a:pt x="107" y="152"/>
                      <a:pt x="108" y="145"/>
                      <a:pt x="108" y="13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2" y="133"/>
                      <a:pt x="96" y="139"/>
                      <a:pt x="88" y="144"/>
                    </a:cubicBezTo>
                    <a:cubicBezTo>
                      <a:pt x="81" y="148"/>
                      <a:pt x="71" y="151"/>
                      <a:pt x="60" y="151"/>
                    </a:cubicBezTo>
                    <a:cubicBezTo>
                      <a:pt x="51" y="151"/>
                      <a:pt x="43" y="149"/>
                      <a:pt x="35" y="146"/>
                    </a:cubicBezTo>
                    <a:cubicBezTo>
                      <a:pt x="28" y="142"/>
                      <a:pt x="22" y="137"/>
                      <a:pt x="16" y="131"/>
                    </a:cubicBezTo>
                    <a:cubicBezTo>
                      <a:pt x="11" y="125"/>
                      <a:pt x="7" y="118"/>
                      <a:pt x="4" y="109"/>
                    </a:cubicBezTo>
                    <a:cubicBezTo>
                      <a:pt x="2" y="100"/>
                      <a:pt x="0" y="91"/>
                      <a:pt x="0" y="80"/>
                    </a:cubicBezTo>
                    <a:cubicBezTo>
                      <a:pt x="0" y="68"/>
                      <a:pt x="2" y="57"/>
                      <a:pt x="5" y="47"/>
                    </a:cubicBezTo>
                    <a:cubicBezTo>
                      <a:pt x="8" y="37"/>
                      <a:pt x="12" y="29"/>
                      <a:pt x="18" y="22"/>
                    </a:cubicBezTo>
                    <a:cubicBezTo>
                      <a:pt x="24" y="15"/>
                      <a:pt x="31" y="9"/>
                      <a:pt x="39" y="5"/>
                    </a:cubicBezTo>
                    <a:cubicBezTo>
                      <a:pt x="47" y="2"/>
                      <a:pt x="56" y="0"/>
                      <a:pt x="66" y="0"/>
                    </a:cubicBezTo>
                    <a:cubicBezTo>
                      <a:pt x="76" y="0"/>
                      <a:pt x="84" y="2"/>
                      <a:pt x="91" y="6"/>
                    </a:cubicBezTo>
                    <a:cubicBezTo>
                      <a:pt x="98" y="10"/>
                      <a:pt x="103" y="15"/>
                      <a:pt x="107" y="21"/>
                    </a:cubicBezTo>
                    <a:cubicBezTo>
                      <a:pt x="108" y="21"/>
                      <a:pt x="108" y="21"/>
                      <a:pt x="108" y="21"/>
                    </a:cubicBezTo>
                    <a:cubicBezTo>
                      <a:pt x="108" y="3"/>
                      <a:pt x="108" y="3"/>
                      <a:pt x="108" y="3"/>
                    </a:cubicBezTo>
                    <a:cubicBezTo>
                      <a:pt x="140" y="3"/>
                      <a:pt x="140" y="3"/>
                      <a:pt x="140" y="3"/>
                    </a:cubicBezTo>
                    <a:cubicBezTo>
                      <a:pt x="140" y="134"/>
                      <a:pt x="140" y="134"/>
                      <a:pt x="140" y="134"/>
                    </a:cubicBezTo>
                    <a:cubicBezTo>
                      <a:pt x="140" y="145"/>
                      <a:pt x="138" y="156"/>
                      <a:pt x="135" y="166"/>
                    </a:cubicBezTo>
                    <a:close/>
                    <a:moveTo>
                      <a:pt x="108" y="63"/>
                    </a:moveTo>
                    <a:cubicBezTo>
                      <a:pt x="108" y="59"/>
                      <a:pt x="107" y="54"/>
                      <a:pt x="105" y="49"/>
                    </a:cubicBezTo>
                    <a:cubicBezTo>
                      <a:pt x="103" y="45"/>
                      <a:pt x="101" y="41"/>
                      <a:pt x="98" y="37"/>
                    </a:cubicBezTo>
                    <a:cubicBezTo>
                      <a:pt x="95" y="34"/>
                      <a:pt x="91" y="31"/>
                      <a:pt x="87" y="29"/>
                    </a:cubicBezTo>
                    <a:cubicBezTo>
                      <a:pt x="83" y="27"/>
                      <a:pt x="78" y="26"/>
                      <a:pt x="73" y="26"/>
                    </a:cubicBezTo>
                    <a:cubicBezTo>
                      <a:pt x="67" y="26"/>
                      <a:pt x="61" y="27"/>
                      <a:pt x="57" y="30"/>
                    </a:cubicBezTo>
                    <a:cubicBezTo>
                      <a:pt x="52" y="32"/>
                      <a:pt x="48" y="35"/>
                      <a:pt x="44" y="39"/>
                    </a:cubicBezTo>
                    <a:cubicBezTo>
                      <a:pt x="41" y="44"/>
                      <a:pt x="39" y="49"/>
                      <a:pt x="37" y="56"/>
                    </a:cubicBezTo>
                    <a:cubicBezTo>
                      <a:pt x="35" y="62"/>
                      <a:pt x="34" y="70"/>
                      <a:pt x="34" y="79"/>
                    </a:cubicBezTo>
                    <a:cubicBezTo>
                      <a:pt x="34" y="85"/>
                      <a:pt x="35" y="91"/>
                      <a:pt x="36" y="97"/>
                    </a:cubicBezTo>
                    <a:cubicBezTo>
                      <a:pt x="38" y="102"/>
                      <a:pt x="40" y="107"/>
                      <a:pt x="43" y="111"/>
                    </a:cubicBezTo>
                    <a:cubicBezTo>
                      <a:pt x="46" y="115"/>
                      <a:pt x="50" y="118"/>
                      <a:pt x="55" y="121"/>
                    </a:cubicBezTo>
                    <a:cubicBezTo>
                      <a:pt x="59" y="123"/>
                      <a:pt x="64" y="124"/>
                      <a:pt x="70" y="124"/>
                    </a:cubicBezTo>
                    <a:cubicBezTo>
                      <a:pt x="75" y="124"/>
                      <a:pt x="80" y="123"/>
                      <a:pt x="85" y="121"/>
                    </a:cubicBezTo>
                    <a:cubicBezTo>
                      <a:pt x="90" y="119"/>
                      <a:pt x="94" y="116"/>
                      <a:pt x="97" y="112"/>
                    </a:cubicBezTo>
                    <a:cubicBezTo>
                      <a:pt x="100" y="108"/>
                      <a:pt x="103" y="104"/>
                      <a:pt x="105" y="98"/>
                    </a:cubicBezTo>
                    <a:cubicBezTo>
                      <a:pt x="107" y="93"/>
                      <a:pt x="108" y="86"/>
                      <a:pt x="108" y="80"/>
                    </a:cubicBezTo>
                    <a:lnTo>
                      <a:pt x="108" y="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97" name="Freeform 30">
                <a:extLst>
                  <a:ext uri="{FF2B5EF4-FFF2-40B4-BE49-F238E27FC236}">
                    <a16:creationId xmlns:a16="http://schemas.microsoft.com/office/drawing/2014/main" id="{BCEDD0E8-61A9-4852-922E-0E5070AA193E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611340" y="5010947"/>
                <a:ext cx="93538" cy="117666"/>
              </a:xfrm>
              <a:custGeom>
                <a:avLst/>
                <a:gdLst/>
                <a:ahLst/>
                <a:cxnLst>
                  <a:cxn ang="0">
                    <a:pos x="88" y="147"/>
                  </a:cxn>
                  <a:cxn ang="0">
                    <a:pos x="88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5" y="151"/>
                  </a:cxn>
                  <a:cxn ang="0">
                    <a:pos x="26" y="148"/>
                  </a:cxn>
                  <a:cxn ang="0">
                    <a:pos x="11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2" y="91"/>
                  </a:cxn>
                  <a:cxn ang="0">
                    <a:pos x="11" y="76"/>
                  </a:cxn>
                  <a:cxn ang="0">
                    <a:pos x="25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1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2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0" y="56"/>
                  </a:cxn>
                  <a:cxn ang="0">
                    <a:pos x="120" y="147"/>
                  </a:cxn>
                  <a:cxn ang="0">
                    <a:pos x="88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3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5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6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0" h="151">
                    <a:moveTo>
                      <a:pt x="88" y="147"/>
                    </a:move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5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5" y="142"/>
                      <a:pt x="11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2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4" y="72"/>
                      <a:pt x="19" y="69"/>
                      <a:pt x="25" y="66"/>
                    </a:cubicBezTo>
                    <a:cubicBezTo>
                      <a:pt x="31" y="63"/>
                      <a:pt x="38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6" y="37"/>
                      <a:pt x="82" y="32"/>
                    </a:cubicBezTo>
                    <a:cubicBezTo>
                      <a:pt x="77" y="28"/>
                      <a:pt x="70" y="25"/>
                      <a:pt x="61" y="25"/>
                    </a:cubicBezTo>
                    <a:cubicBezTo>
                      <a:pt x="53" y="25"/>
                      <a:pt x="44" y="27"/>
                      <a:pt x="36" y="30"/>
                    </a:cubicBezTo>
                    <a:cubicBezTo>
                      <a:pt x="28" y="33"/>
                      <a:pt x="20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2" y="8"/>
                    </a:cubicBezTo>
                    <a:cubicBezTo>
                      <a:pt x="26" y="7"/>
                      <a:pt x="30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4" y="0"/>
                      <a:pt x="83" y="1"/>
                      <a:pt x="90" y="4"/>
                    </a:cubicBezTo>
                    <a:cubicBezTo>
                      <a:pt x="97" y="6"/>
                      <a:pt x="102" y="10"/>
                      <a:pt x="107" y="15"/>
                    </a:cubicBezTo>
                    <a:cubicBezTo>
                      <a:pt x="111" y="19"/>
                      <a:pt x="115" y="25"/>
                      <a:pt x="117" y="32"/>
                    </a:cubicBezTo>
                    <a:cubicBezTo>
                      <a:pt x="119" y="39"/>
                      <a:pt x="120" y="47"/>
                      <a:pt x="120" y="56"/>
                    </a:cubicBezTo>
                    <a:cubicBezTo>
                      <a:pt x="120" y="147"/>
                      <a:pt x="120" y="147"/>
                      <a:pt x="120" y="147"/>
                    </a:cubicBezTo>
                    <a:lnTo>
                      <a:pt x="88" y="147"/>
                    </a:lnTo>
                    <a:close/>
                    <a:moveTo>
                      <a:pt x="58" y="81"/>
                    </a:moveTo>
                    <a:cubicBezTo>
                      <a:pt x="52" y="82"/>
                      <a:pt x="48" y="83"/>
                      <a:pt x="45" y="84"/>
                    </a:cubicBezTo>
                    <a:cubicBezTo>
                      <a:pt x="41" y="86"/>
                      <a:pt x="39" y="87"/>
                      <a:pt x="37" y="89"/>
                    </a:cubicBezTo>
                    <a:cubicBezTo>
                      <a:pt x="35" y="91"/>
                      <a:pt x="33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2" y="110"/>
                      <a:pt x="33" y="113"/>
                    </a:cubicBezTo>
                    <a:cubicBezTo>
                      <a:pt x="34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8" y="124"/>
                      <a:pt x="52" y="125"/>
                      <a:pt x="55" y="125"/>
                    </a:cubicBezTo>
                    <a:cubicBezTo>
                      <a:pt x="60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80" y="115"/>
                    </a:cubicBezTo>
                    <a:cubicBezTo>
                      <a:pt x="82" y="112"/>
                      <a:pt x="85" y="108"/>
                      <a:pt x="86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98" name="Freeform 31">
                <a:extLst>
                  <a:ext uri="{FF2B5EF4-FFF2-40B4-BE49-F238E27FC236}">
                    <a16:creationId xmlns:a16="http://schemas.microsoft.com/office/drawing/2014/main" id="{71153A28-E9C2-448E-BBAD-D5991FE8AB5E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721405" y="4959385"/>
                <a:ext cx="109073" cy="169228"/>
              </a:xfrm>
              <a:custGeom>
                <a:avLst/>
                <a:gdLst/>
                <a:ahLst/>
                <a:cxnLst>
                  <a:cxn ang="0">
                    <a:pos x="107" y="213"/>
                  </a:cxn>
                  <a:cxn ang="0">
                    <a:pos x="107" y="191"/>
                  </a:cxn>
                  <a:cxn ang="0">
                    <a:pos x="107" y="191"/>
                  </a:cxn>
                  <a:cxn ang="0">
                    <a:pos x="98" y="201"/>
                  </a:cxn>
                  <a:cxn ang="0">
                    <a:pos x="88" y="210"/>
                  </a:cxn>
                  <a:cxn ang="0">
                    <a:pos x="75" y="215"/>
                  </a:cxn>
                  <a:cxn ang="0">
                    <a:pos x="59" y="217"/>
                  </a:cxn>
                  <a:cxn ang="0">
                    <a:pos x="36" y="212"/>
                  </a:cxn>
                  <a:cxn ang="0">
                    <a:pos x="17" y="198"/>
                  </a:cxn>
                  <a:cxn ang="0">
                    <a:pos x="4" y="176"/>
                  </a:cxn>
                  <a:cxn ang="0">
                    <a:pos x="0" y="145"/>
                  </a:cxn>
                  <a:cxn ang="0">
                    <a:pos x="5" y="112"/>
                  </a:cxn>
                  <a:cxn ang="0">
                    <a:pos x="18" y="87"/>
                  </a:cxn>
                  <a:cxn ang="0">
                    <a:pos x="39" y="71"/>
                  </a:cxn>
                  <a:cxn ang="0">
                    <a:pos x="66" y="66"/>
                  </a:cxn>
                  <a:cxn ang="0">
                    <a:pos x="80" y="67"/>
                  </a:cxn>
                  <a:cxn ang="0">
                    <a:pos x="91" y="72"/>
                  </a:cxn>
                  <a:cxn ang="0">
                    <a:pos x="100" y="79"/>
                  </a:cxn>
                  <a:cxn ang="0">
                    <a:pos x="107" y="87"/>
                  </a:cxn>
                  <a:cxn ang="0">
                    <a:pos x="107" y="87"/>
                  </a:cxn>
                  <a:cxn ang="0">
                    <a:pos x="107" y="0"/>
                  </a:cxn>
                  <a:cxn ang="0">
                    <a:pos x="140" y="0"/>
                  </a:cxn>
                  <a:cxn ang="0">
                    <a:pos x="140" y="213"/>
                  </a:cxn>
                  <a:cxn ang="0">
                    <a:pos x="107" y="213"/>
                  </a:cxn>
                  <a:cxn ang="0">
                    <a:pos x="107" y="129"/>
                  </a:cxn>
                  <a:cxn ang="0">
                    <a:pos x="105" y="115"/>
                  </a:cxn>
                  <a:cxn ang="0">
                    <a:pos x="97" y="103"/>
                  </a:cxn>
                  <a:cxn ang="0">
                    <a:pos x="86" y="95"/>
                  </a:cxn>
                  <a:cxn ang="0">
                    <a:pos x="72" y="92"/>
                  </a:cxn>
                  <a:cxn ang="0">
                    <a:pos x="55" y="96"/>
                  </a:cxn>
                  <a:cxn ang="0">
                    <a:pos x="43" y="106"/>
                  </a:cxn>
                  <a:cxn ang="0">
                    <a:pos x="36" y="123"/>
                  </a:cxn>
                  <a:cxn ang="0">
                    <a:pos x="34" y="144"/>
                  </a:cxn>
                  <a:cxn ang="0">
                    <a:pos x="36" y="164"/>
                  </a:cxn>
                  <a:cxn ang="0">
                    <a:pos x="44" y="179"/>
                  </a:cxn>
                  <a:cxn ang="0">
                    <a:pos x="56" y="187"/>
                  </a:cxn>
                  <a:cxn ang="0">
                    <a:pos x="70" y="190"/>
                  </a:cxn>
                  <a:cxn ang="0">
                    <a:pos x="85" y="187"/>
                  </a:cxn>
                  <a:cxn ang="0">
                    <a:pos x="96" y="178"/>
                  </a:cxn>
                  <a:cxn ang="0">
                    <a:pos x="104" y="164"/>
                  </a:cxn>
                  <a:cxn ang="0">
                    <a:pos x="107" y="145"/>
                  </a:cxn>
                  <a:cxn ang="0">
                    <a:pos x="107" y="129"/>
                  </a:cxn>
                </a:cxnLst>
                <a:rect l="0" t="0" r="r" b="b"/>
                <a:pathLst>
                  <a:path w="140" h="217">
                    <a:moveTo>
                      <a:pt x="107" y="213"/>
                    </a:moveTo>
                    <a:cubicBezTo>
                      <a:pt x="107" y="191"/>
                      <a:pt x="107" y="191"/>
                      <a:pt x="107" y="191"/>
                    </a:cubicBezTo>
                    <a:cubicBezTo>
                      <a:pt x="107" y="191"/>
                      <a:pt x="107" y="191"/>
                      <a:pt x="107" y="191"/>
                    </a:cubicBezTo>
                    <a:cubicBezTo>
                      <a:pt x="104" y="195"/>
                      <a:pt x="102" y="198"/>
                      <a:pt x="98" y="201"/>
                    </a:cubicBezTo>
                    <a:cubicBezTo>
                      <a:pt x="95" y="205"/>
                      <a:pt x="92" y="207"/>
                      <a:pt x="88" y="210"/>
                    </a:cubicBezTo>
                    <a:cubicBezTo>
                      <a:pt x="84" y="212"/>
                      <a:pt x="80" y="214"/>
                      <a:pt x="75" y="215"/>
                    </a:cubicBezTo>
                    <a:cubicBezTo>
                      <a:pt x="70" y="216"/>
                      <a:pt x="65" y="217"/>
                      <a:pt x="59" y="217"/>
                    </a:cubicBezTo>
                    <a:cubicBezTo>
                      <a:pt x="51" y="217"/>
                      <a:pt x="43" y="215"/>
                      <a:pt x="36" y="212"/>
                    </a:cubicBezTo>
                    <a:cubicBezTo>
                      <a:pt x="28" y="209"/>
                      <a:pt x="22" y="204"/>
                      <a:pt x="17" y="198"/>
                    </a:cubicBezTo>
                    <a:cubicBezTo>
                      <a:pt x="11" y="192"/>
                      <a:pt x="7" y="185"/>
                      <a:pt x="4" y="176"/>
                    </a:cubicBezTo>
                    <a:cubicBezTo>
                      <a:pt x="1" y="167"/>
                      <a:pt x="0" y="156"/>
                      <a:pt x="0" y="145"/>
                    </a:cubicBezTo>
                    <a:cubicBezTo>
                      <a:pt x="0" y="133"/>
                      <a:pt x="1" y="122"/>
                      <a:pt x="5" y="112"/>
                    </a:cubicBezTo>
                    <a:cubicBezTo>
                      <a:pt x="8" y="102"/>
                      <a:pt x="12" y="94"/>
                      <a:pt x="18" y="87"/>
                    </a:cubicBezTo>
                    <a:cubicBezTo>
                      <a:pt x="24" y="80"/>
                      <a:pt x="31" y="75"/>
                      <a:pt x="39" y="71"/>
                    </a:cubicBezTo>
                    <a:cubicBezTo>
                      <a:pt x="47" y="68"/>
                      <a:pt x="56" y="66"/>
                      <a:pt x="66" y="66"/>
                    </a:cubicBezTo>
                    <a:cubicBezTo>
                      <a:pt x="71" y="66"/>
                      <a:pt x="75" y="66"/>
                      <a:pt x="80" y="67"/>
                    </a:cubicBezTo>
                    <a:cubicBezTo>
                      <a:pt x="84" y="69"/>
                      <a:pt x="88" y="70"/>
                      <a:pt x="91" y="72"/>
                    </a:cubicBezTo>
                    <a:cubicBezTo>
                      <a:pt x="94" y="74"/>
                      <a:pt x="97" y="76"/>
                      <a:pt x="100" y="79"/>
                    </a:cubicBezTo>
                    <a:cubicBezTo>
                      <a:pt x="103" y="81"/>
                      <a:pt x="105" y="84"/>
                      <a:pt x="107" y="87"/>
                    </a:cubicBezTo>
                    <a:cubicBezTo>
                      <a:pt x="107" y="87"/>
                      <a:pt x="107" y="87"/>
                      <a:pt x="107" y="87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213"/>
                      <a:pt x="140" y="213"/>
                      <a:pt x="140" y="213"/>
                    </a:cubicBezTo>
                    <a:lnTo>
                      <a:pt x="107" y="213"/>
                    </a:lnTo>
                    <a:close/>
                    <a:moveTo>
                      <a:pt x="107" y="129"/>
                    </a:moveTo>
                    <a:cubicBezTo>
                      <a:pt x="107" y="124"/>
                      <a:pt x="106" y="119"/>
                      <a:pt x="105" y="115"/>
                    </a:cubicBezTo>
                    <a:cubicBezTo>
                      <a:pt x="103" y="110"/>
                      <a:pt x="100" y="106"/>
                      <a:pt x="97" y="103"/>
                    </a:cubicBezTo>
                    <a:cubicBezTo>
                      <a:pt x="94" y="100"/>
                      <a:pt x="90" y="97"/>
                      <a:pt x="86" y="95"/>
                    </a:cubicBezTo>
                    <a:cubicBezTo>
                      <a:pt x="82" y="93"/>
                      <a:pt x="77" y="92"/>
                      <a:pt x="72" y="92"/>
                    </a:cubicBezTo>
                    <a:cubicBezTo>
                      <a:pt x="66" y="92"/>
                      <a:pt x="60" y="94"/>
                      <a:pt x="55" y="96"/>
                    </a:cubicBezTo>
                    <a:cubicBezTo>
                      <a:pt x="50" y="98"/>
                      <a:pt x="46" y="102"/>
                      <a:pt x="43" y="106"/>
                    </a:cubicBezTo>
                    <a:cubicBezTo>
                      <a:pt x="40" y="111"/>
                      <a:pt x="37" y="116"/>
                      <a:pt x="36" y="123"/>
                    </a:cubicBezTo>
                    <a:cubicBezTo>
                      <a:pt x="34" y="129"/>
                      <a:pt x="34" y="136"/>
                      <a:pt x="34" y="144"/>
                    </a:cubicBezTo>
                    <a:cubicBezTo>
                      <a:pt x="34" y="152"/>
                      <a:pt x="34" y="158"/>
                      <a:pt x="36" y="164"/>
                    </a:cubicBezTo>
                    <a:cubicBezTo>
                      <a:pt x="38" y="170"/>
                      <a:pt x="41" y="175"/>
                      <a:pt x="44" y="179"/>
                    </a:cubicBezTo>
                    <a:cubicBezTo>
                      <a:pt x="47" y="182"/>
                      <a:pt x="51" y="185"/>
                      <a:pt x="56" y="187"/>
                    </a:cubicBezTo>
                    <a:cubicBezTo>
                      <a:pt x="60" y="189"/>
                      <a:pt x="65" y="190"/>
                      <a:pt x="70" y="190"/>
                    </a:cubicBezTo>
                    <a:cubicBezTo>
                      <a:pt x="75" y="190"/>
                      <a:pt x="80" y="189"/>
                      <a:pt x="85" y="187"/>
                    </a:cubicBezTo>
                    <a:cubicBezTo>
                      <a:pt x="89" y="185"/>
                      <a:pt x="93" y="182"/>
                      <a:pt x="96" y="178"/>
                    </a:cubicBezTo>
                    <a:cubicBezTo>
                      <a:pt x="100" y="174"/>
                      <a:pt x="102" y="170"/>
                      <a:pt x="104" y="164"/>
                    </a:cubicBezTo>
                    <a:cubicBezTo>
                      <a:pt x="106" y="158"/>
                      <a:pt x="107" y="152"/>
                      <a:pt x="107" y="145"/>
                    </a:cubicBezTo>
                    <a:lnTo>
                      <a:pt x="107" y="1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99" name="Freeform 32">
                <a:extLst>
                  <a:ext uri="{FF2B5EF4-FFF2-40B4-BE49-F238E27FC236}">
                    <a16:creationId xmlns:a16="http://schemas.microsoft.com/office/drawing/2014/main" id="{059168B7-1418-42AE-8D00-72FDA0E3870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851632" y="5010947"/>
                <a:ext cx="115683" cy="117666"/>
              </a:xfrm>
              <a:custGeom>
                <a:avLst/>
                <a:gdLst/>
                <a:ahLst/>
                <a:cxnLst>
                  <a:cxn ang="0">
                    <a:pos x="148" y="74"/>
                  </a:cxn>
                  <a:cxn ang="0">
                    <a:pos x="143" y="106"/>
                  </a:cxn>
                  <a:cxn ang="0">
                    <a:pos x="127" y="130"/>
                  </a:cxn>
                  <a:cxn ang="0">
                    <a:pos x="104" y="145"/>
                  </a:cxn>
                  <a:cxn ang="0">
                    <a:pos x="73" y="151"/>
                  </a:cxn>
                  <a:cxn ang="0">
                    <a:pos x="43" y="145"/>
                  </a:cxn>
                  <a:cxn ang="0">
                    <a:pos x="20" y="131"/>
                  </a:cxn>
                  <a:cxn ang="0">
                    <a:pos x="5" y="107"/>
                  </a:cxn>
                  <a:cxn ang="0">
                    <a:pos x="0" y="77"/>
                  </a:cxn>
                  <a:cxn ang="0">
                    <a:pos x="6" y="44"/>
                  </a:cxn>
                  <a:cxn ang="0">
                    <a:pos x="21" y="19"/>
                  </a:cxn>
                  <a:cxn ang="0">
                    <a:pos x="46" y="5"/>
                  </a:cxn>
                  <a:cxn ang="0">
                    <a:pos x="76" y="0"/>
                  </a:cxn>
                  <a:cxn ang="0">
                    <a:pos x="107" y="5"/>
                  </a:cxn>
                  <a:cxn ang="0">
                    <a:pos x="130" y="20"/>
                  </a:cxn>
                  <a:cxn ang="0">
                    <a:pos x="143" y="44"/>
                  </a:cxn>
                  <a:cxn ang="0">
                    <a:pos x="148" y="74"/>
                  </a:cxn>
                  <a:cxn ang="0">
                    <a:pos x="114" y="75"/>
                  </a:cxn>
                  <a:cxn ang="0">
                    <a:pos x="104" y="39"/>
                  </a:cxn>
                  <a:cxn ang="0">
                    <a:pos x="75" y="26"/>
                  </a:cxn>
                  <a:cxn ang="0">
                    <a:pos x="58" y="29"/>
                  </a:cxn>
                  <a:cxn ang="0">
                    <a:pos x="46" y="38"/>
                  </a:cxn>
                  <a:cxn ang="0">
                    <a:pos x="37" y="54"/>
                  </a:cxn>
                  <a:cxn ang="0">
                    <a:pos x="34" y="76"/>
                  </a:cxn>
                  <a:cxn ang="0">
                    <a:pos x="37" y="97"/>
                  </a:cxn>
                  <a:cxn ang="0">
                    <a:pos x="45" y="112"/>
                  </a:cxn>
                  <a:cxn ang="0">
                    <a:pos x="58" y="121"/>
                  </a:cxn>
                  <a:cxn ang="0">
                    <a:pos x="75" y="124"/>
                  </a:cxn>
                  <a:cxn ang="0">
                    <a:pos x="104" y="112"/>
                  </a:cxn>
                  <a:cxn ang="0">
                    <a:pos x="114" y="75"/>
                  </a:cxn>
                </a:cxnLst>
                <a:rect l="0" t="0" r="r" b="b"/>
                <a:pathLst>
                  <a:path w="148" h="151">
                    <a:moveTo>
                      <a:pt x="148" y="74"/>
                    </a:moveTo>
                    <a:cubicBezTo>
                      <a:pt x="148" y="86"/>
                      <a:pt x="146" y="96"/>
                      <a:pt x="143" y="106"/>
                    </a:cubicBezTo>
                    <a:cubicBezTo>
                      <a:pt x="139" y="115"/>
                      <a:pt x="134" y="124"/>
                      <a:pt x="127" y="130"/>
                    </a:cubicBezTo>
                    <a:cubicBezTo>
                      <a:pt x="121" y="137"/>
                      <a:pt x="113" y="142"/>
                      <a:pt x="104" y="145"/>
                    </a:cubicBezTo>
                    <a:cubicBezTo>
                      <a:pt x="95" y="149"/>
                      <a:pt x="84" y="151"/>
                      <a:pt x="73" y="151"/>
                    </a:cubicBezTo>
                    <a:cubicBezTo>
                      <a:pt x="62" y="151"/>
                      <a:pt x="52" y="149"/>
                      <a:pt x="43" y="145"/>
                    </a:cubicBezTo>
                    <a:cubicBezTo>
                      <a:pt x="34" y="142"/>
                      <a:pt x="26" y="137"/>
                      <a:pt x="20" y="131"/>
                    </a:cubicBezTo>
                    <a:cubicBezTo>
                      <a:pt x="13" y="124"/>
                      <a:pt x="9" y="117"/>
                      <a:pt x="5" y="107"/>
                    </a:cubicBezTo>
                    <a:cubicBezTo>
                      <a:pt x="2" y="98"/>
                      <a:pt x="0" y="88"/>
                      <a:pt x="0" y="77"/>
                    </a:cubicBezTo>
                    <a:cubicBezTo>
                      <a:pt x="0" y="64"/>
                      <a:pt x="2" y="53"/>
                      <a:pt x="6" y="44"/>
                    </a:cubicBezTo>
                    <a:cubicBezTo>
                      <a:pt x="10" y="34"/>
                      <a:pt x="15" y="26"/>
                      <a:pt x="21" y="19"/>
                    </a:cubicBezTo>
                    <a:cubicBezTo>
                      <a:pt x="28" y="13"/>
                      <a:pt x="36" y="8"/>
                      <a:pt x="46" y="5"/>
                    </a:cubicBezTo>
                    <a:cubicBezTo>
                      <a:pt x="55" y="1"/>
                      <a:pt x="65" y="0"/>
                      <a:pt x="76" y="0"/>
                    </a:cubicBezTo>
                    <a:cubicBezTo>
                      <a:pt x="88" y="0"/>
                      <a:pt x="98" y="2"/>
                      <a:pt x="107" y="5"/>
                    </a:cubicBezTo>
                    <a:cubicBezTo>
                      <a:pt x="116" y="9"/>
                      <a:pt x="124" y="14"/>
                      <a:pt x="130" y="20"/>
                    </a:cubicBezTo>
                    <a:cubicBezTo>
                      <a:pt x="136" y="27"/>
                      <a:pt x="140" y="35"/>
                      <a:pt x="143" y="44"/>
                    </a:cubicBezTo>
                    <a:cubicBezTo>
                      <a:pt x="147" y="53"/>
                      <a:pt x="148" y="63"/>
                      <a:pt x="148" y="74"/>
                    </a:cubicBezTo>
                    <a:close/>
                    <a:moveTo>
                      <a:pt x="114" y="75"/>
                    </a:moveTo>
                    <a:cubicBezTo>
                      <a:pt x="114" y="59"/>
                      <a:pt x="111" y="47"/>
                      <a:pt x="104" y="39"/>
                    </a:cubicBezTo>
                    <a:cubicBezTo>
                      <a:pt x="97" y="31"/>
                      <a:pt x="87" y="26"/>
                      <a:pt x="75" y="26"/>
                    </a:cubicBezTo>
                    <a:cubicBezTo>
                      <a:pt x="69" y="26"/>
                      <a:pt x="63" y="27"/>
                      <a:pt x="58" y="29"/>
                    </a:cubicBezTo>
                    <a:cubicBezTo>
                      <a:pt x="54" y="31"/>
                      <a:pt x="49" y="34"/>
                      <a:pt x="46" y="38"/>
                    </a:cubicBezTo>
                    <a:cubicBezTo>
                      <a:pt x="42" y="42"/>
                      <a:pt x="39" y="48"/>
                      <a:pt x="37" y="54"/>
                    </a:cubicBezTo>
                    <a:cubicBezTo>
                      <a:pt x="35" y="60"/>
                      <a:pt x="34" y="67"/>
                      <a:pt x="34" y="76"/>
                    </a:cubicBezTo>
                    <a:cubicBezTo>
                      <a:pt x="34" y="84"/>
                      <a:pt x="35" y="91"/>
                      <a:pt x="37" y="97"/>
                    </a:cubicBezTo>
                    <a:cubicBezTo>
                      <a:pt x="39" y="103"/>
                      <a:pt x="42" y="108"/>
                      <a:pt x="45" y="112"/>
                    </a:cubicBezTo>
                    <a:cubicBezTo>
                      <a:pt x="49" y="116"/>
                      <a:pt x="53" y="119"/>
                      <a:pt x="58" y="121"/>
                    </a:cubicBezTo>
                    <a:cubicBezTo>
                      <a:pt x="63" y="123"/>
                      <a:pt x="69" y="124"/>
                      <a:pt x="75" y="124"/>
                    </a:cubicBezTo>
                    <a:cubicBezTo>
                      <a:pt x="88" y="124"/>
                      <a:pt x="98" y="120"/>
                      <a:pt x="104" y="112"/>
                    </a:cubicBezTo>
                    <a:cubicBezTo>
                      <a:pt x="111" y="103"/>
                      <a:pt x="114" y="91"/>
                      <a:pt x="114" y="7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5B4C8A5-44BD-4AA5-AF55-818B5F07D8B2}"/>
                </a:ext>
              </a:extLst>
            </p:cNvPr>
            <p:cNvGrpSpPr/>
            <p:nvPr/>
          </p:nvGrpSpPr>
          <p:grpSpPr bwMode="black">
            <a:xfrm>
              <a:off x="5454161" y="4709776"/>
              <a:ext cx="863040" cy="174483"/>
              <a:chOff x="5513886" y="4978012"/>
              <a:chExt cx="866327" cy="181218"/>
            </a:xfrm>
            <a:grpFill/>
            <a:effectLst/>
          </p:grpSpPr>
          <p:sp>
            <p:nvSpPr>
              <p:cNvPr id="185" name="Freeform 29">
                <a:extLst>
                  <a:ext uri="{FF2B5EF4-FFF2-40B4-BE49-F238E27FC236}">
                    <a16:creationId xmlns:a16="http://schemas.microsoft.com/office/drawing/2014/main" id="{7077EE77-2DB4-4668-89D2-94E3B34E8125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513886" y="5034213"/>
                <a:ext cx="92520" cy="125017"/>
              </a:xfrm>
              <a:custGeom>
                <a:avLst/>
                <a:gdLst/>
                <a:ahLst/>
                <a:cxnLst>
                  <a:cxn ang="0">
                    <a:pos x="95" y="148"/>
                  </a:cxn>
                  <a:cxn ang="0">
                    <a:pos x="71" y="151"/>
                  </a:cxn>
                  <a:cxn ang="0">
                    <a:pos x="42" y="145"/>
                  </a:cxn>
                  <a:cxn ang="0">
                    <a:pos x="19" y="130"/>
                  </a:cxn>
                  <a:cxn ang="0">
                    <a:pos x="5" y="108"/>
                  </a:cxn>
                  <a:cxn ang="0">
                    <a:pos x="0" y="79"/>
                  </a:cxn>
                  <a:cxn ang="0">
                    <a:pos x="5" y="46"/>
                  </a:cxn>
                  <a:cxn ang="0">
                    <a:pos x="21" y="22"/>
                  </a:cxn>
                  <a:cxn ang="0">
                    <a:pos x="45" y="6"/>
                  </a:cxn>
                  <a:cxn ang="0">
                    <a:pos x="78" y="0"/>
                  </a:cxn>
                  <a:cxn ang="0">
                    <a:pos x="89" y="1"/>
                  </a:cxn>
                  <a:cxn ang="0">
                    <a:pos x="98" y="2"/>
                  </a:cxn>
                  <a:cxn ang="0">
                    <a:pos x="106" y="5"/>
                  </a:cxn>
                  <a:cxn ang="0">
                    <a:pos x="112" y="7"/>
                  </a:cxn>
                  <a:cxn ang="0">
                    <a:pos x="112" y="38"/>
                  </a:cxn>
                  <a:cxn ang="0">
                    <a:pos x="97" y="30"/>
                  </a:cxn>
                  <a:cxn ang="0">
                    <a:pos x="79" y="26"/>
                  </a:cxn>
                  <a:cxn ang="0">
                    <a:pos x="61" y="30"/>
                  </a:cxn>
                  <a:cxn ang="0">
                    <a:pos x="47" y="39"/>
                  </a:cxn>
                  <a:cxn ang="0">
                    <a:pos x="37" y="55"/>
                  </a:cxn>
                  <a:cxn ang="0">
                    <a:pos x="34" y="76"/>
                  </a:cxn>
                  <a:cxn ang="0">
                    <a:pos x="37" y="96"/>
                  </a:cxn>
                  <a:cxn ang="0">
                    <a:pos x="46" y="111"/>
                  </a:cxn>
                  <a:cxn ang="0">
                    <a:pos x="60" y="121"/>
                  </a:cxn>
                  <a:cxn ang="0">
                    <a:pos x="78" y="124"/>
                  </a:cxn>
                  <a:cxn ang="0">
                    <a:pos x="87" y="123"/>
                  </a:cxn>
                  <a:cxn ang="0">
                    <a:pos x="96" y="121"/>
                  </a:cxn>
                  <a:cxn ang="0">
                    <a:pos x="105" y="117"/>
                  </a:cxn>
                  <a:cxn ang="0">
                    <a:pos x="112" y="112"/>
                  </a:cxn>
                  <a:cxn ang="0">
                    <a:pos x="112" y="141"/>
                  </a:cxn>
                  <a:cxn ang="0">
                    <a:pos x="95" y="148"/>
                  </a:cxn>
                </a:cxnLst>
                <a:rect l="0" t="0" r="r" b="b"/>
                <a:pathLst>
                  <a:path w="112" h="151">
                    <a:moveTo>
                      <a:pt x="95" y="148"/>
                    </a:moveTo>
                    <a:cubicBezTo>
                      <a:pt x="88" y="150"/>
                      <a:pt x="80" y="151"/>
                      <a:pt x="71" y="151"/>
                    </a:cubicBezTo>
                    <a:cubicBezTo>
                      <a:pt x="60" y="151"/>
                      <a:pt x="51" y="149"/>
                      <a:pt x="42" y="145"/>
                    </a:cubicBezTo>
                    <a:cubicBezTo>
                      <a:pt x="33" y="142"/>
                      <a:pt x="25" y="137"/>
                      <a:pt x="19" y="130"/>
                    </a:cubicBezTo>
                    <a:cubicBezTo>
                      <a:pt x="13" y="124"/>
                      <a:pt x="8" y="116"/>
                      <a:pt x="5" y="108"/>
                    </a:cubicBezTo>
                    <a:cubicBezTo>
                      <a:pt x="2" y="99"/>
                      <a:pt x="0" y="89"/>
                      <a:pt x="0" y="79"/>
                    </a:cubicBezTo>
                    <a:cubicBezTo>
                      <a:pt x="0" y="67"/>
                      <a:pt x="2" y="56"/>
                      <a:pt x="5" y="46"/>
                    </a:cubicBezTo>
                    <a:cubicBezTo>
                      <a:pt x="9" y="37"/>
                      <a:pt x="14" y="28"/>
                      <a:pt x="21" y="22"/>
                    </a:cubicBezTo>
                    <a:cubicBezTo>
                      <a:pt x="28" y="15"/>
                      <a:pt x="36" y="9"/>
                      <a:pt x="45" y="6"/>
                    </a:cubicBezTo>
                    <a:cubicBezTo>
                      <a:pt x="55" y="2"/>
                      <a:pt x="66" y="0"/>
                      <a:pt x="78" y="0"/>
                    </a:cubicBezTo>
                    <a:cubicBezTo>
                      <a:pt x="81" y="0"/>
                      <a:pt x="85" y="0"/>
                      <a:pt x="89" y="1"/>
                    </a:cubicBezTo>
                    <a:cubicBezTo>
                      <a:pt x="92" y="1"/>
                      <a:pt x="95" y="2"/>
                      <a:pt x="98" y="2"/>
                    </a:cubicBezTo>
                    <a:cubicBezTo>
                      <a:pt x="101" y="3"/>
                      <a:pt x="104" y="4"/>
                      <a:pt x="106" y="5"/>
                    </a:cubicBezTo>
                    <a:cubicBezTo>
                      <a:pt x="109" y="5"/>
                      <a:pt x="111" y="6"/>
                      <a:pt x="112" y="7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07" y="34"/>
                      <a:pt x="102" y="32"/>
                      <a:pt x="97" y="30"/>
                    </a:cubicBezTo>
                    <a:cubicBezTo>
                      <a:pt x="91" y="27"/>
                      <a:pt x="85" y="26"/>
                      <a:pt x="79" y="26"/>
                    </a:cubicBezTo>
                    <a:cubicBezTo>
                      <a:pt x="73" y="26"/>
                      <a:pt x="67" y="27"/>
                      <a:pt x="61" y="30"/>
                    </a:cubicBezTo>
                    <a:cubicBezTo>
                      <a:pt x="56" y="32"/>
                      <a:pt x="51" y="35"/>
                      <a:pt x="47" y="39"/>
                    </a:cubicBezTo>
                    <a:cubicBezTo>
                      <a:pt x="43" y="44"/>
                      <a:pt x="39" y="49"/>
                      <a:pt x="37" y="55"/>
                    </a:cubicBezTo>
                    <a:cubicBezTo>
                      <a:pt x="35" y="61"/>
                      <a:pt x="34" y="68"/>
                      <a:pt x="34" y="76"/>
                    </a:cubicBezTo>
                    <a:cubicBezTo>
                      <a:pt x="34" y="84"/>
                      <a:pt x="35" y="90"/>
                      <a:pt x="37" y="96"/>
                    </a:cubicBezTo>
                    <a:cubicBezTo>
                      <a:pt x="39" y="102"/>
                      <a:pt x="42" y="107"/>
                      <a:pt x="46" y="111"/>
                    </a:cubicBezTo>
                    <a:cubicBezTo>
                      <a:pt x="49" y="115"/>
                      <a:pt x="54" y="119"/>
                      <a:pt x="60" y="121"/>
                    </a:cubicBezTo>
                    <a:cubicBezTo>
                      <a:pt x="65" y="123"/>
                      <a:pt x="71" y="124"/>
                      <a:pt x="78" y="124"/>
                    </a:cubicBezTo>
                    <a:cubicBezTo>
                      <a:pt x="81" y="124"/>
                      <a:pt x="84" y="124"/>
                      <a:pt x="87" y="123"/>
                    </a:cubicBezTo>
                    <a:cubicBezTo>
                      <a:pt x="90" y="123"/>
                      <a:pt x="93" y="122"/>
                      <a:pt x="96" y="121"/>
                    </a:cubicBezTo>
                    <a:cubicBezTo>
                      <a:pt x="99" y="119"/>
                      <a:pt x="102" y="118"/>
                      <a:pt x="105" y="117"/>
                    </a:cubicBezTo>
                    <a:cubicBezTo>
                      <a:pt x="107" y="115"/>
                      <a:pt x="110" y="114"/>
                      <a:pt x="112" y="112"/>
                    </a:cubicBezTo>
                    <a:cubicBezTo>
                      <a:pt x="112" y="141"/>
                      <a:pt x="112" y="141"/>
                      <a:pt x="112" y="141"/>
                    </a:cubicBezTo>
                    <a:cubicBezTo>
                      <a:pt x="107" y="144"/>
                      <a:pt x="101" y="146"/>
                      <a:pt x="95" y="1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86" name="Freeform 30">
                <a:extLst>
                  <a:ext uri="{FF2B5EF4-FFF2-40B4-BE49-F238E27FC236}">
                    <a16:creationId xmlns:a16="http://schemas.microsoft.com/office/drawing/2014/main" id="{C12A1EC5-DB0F-4ABA-9F3D-57FF6FABAA56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629728" y="5036889"/>
                <a:ext cx="105901" cy="119283"/>
              </a:xfrm>
              <a:custGeom>
                <a:avLst/>
                <a:gdLst/>
                <a:ahLst/>
                <a:cxnLst>
                  <a:cxn ang="0">
                    <a:pos x="208" y="312"/>
                  </a:cxn>
                  <a:cxn ang="0">
                    <a:pos x="208" y="56"/>
                  </a:cxn>
                  <a:cxn ang="0">
                    <a:pos x="69" y="56"/>
                  </a:cxn>
                  <a:cxn ang="0">
                    <a:pos x="69" y="312"/>
                  </a:cxn>
                  <a:cxn ang="0">
                    <a:pos x="0" y="312"/>
                  </a:cxn>
                  <a:cxn ang="0">
                    <a:pos x="0" y="0"/>
                  </a:cxn>
                  <a:cxn ang="0">
                    <a:pos x="277" y="0"/>
                  </a:cxn>
                  <a:cxn ang="0">
                    <a:pos x="277" y="312"/>
                  </a:cxn>
                  <a:cxn ang="0">
                    <a:pos x="208" y="312"/>
                  </a:cxn>
                </a:cxnLst>
                <a:rect l="0" t="0" r="r" b="b"/>
                <a:pathLst>
                  <a:path w="277" h="312">
                    <a:moveTo>
                      <a:pt x="208" y="312"/>
                    </a:moveTo>
                    <a:lnTo>
                      <a:pt x="208" y="56"/>
                    </a:lnTo>
                    <a:lnTo>
                      <a:pt x="69" y="56"/>
                    </a:lnTo>
                    <a:lnTo>
                      <a:pt x="69" y="312"/>
                    </a:lnTo>
                    <a:lnTo>
                      <a:pt x="0" y="312"/>
                    </a:lnTo>
                    <a:lnTo>
                      <a:pt x="0" y="0"/>
                    </a:lnTo>
                    <a:lnTo>
                      <a:pt x="277" y="0"/>
                    </a:lnTo>
                    <a:lnTo>
                      <a:pt x="277" y="312"/>
                    </a:lnTo>
                    <a:lnTo>
                      <a:pt x="208" y="3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87" name="Freeform 31">
                <a:extLst>
                  <a:ext uri="{FF2B5EF4-FFF2-40B4-BE49-F238E27FC236}">
                    <a16:creationId xmlns:a16="http://schemas.microsoft.com/office/drawing/2014/main" id="{29F0B69C-A664-47E5-BCEE-01C747ADE5C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757421" y="5034213"/>
                <a:ext cx="100167" cy="125017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8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4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70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1" y="145"/>
                      <a:pt x="16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5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2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1" y="25"/>
                      <a:pt x="62" y="25"/>
                    </a:cubicBezTo>
                    <a:cubicBezTo>
                      <a:pt x="53" y="25"/>
                      <a:pt x="45" y="27"/>
                      <a:pt x="36" y="30"/>
                    </a:cubicBezTo>
                    <a:cubicBezTo>
                      <a:pt x="28" y="33"/>
                      <a:pt x="21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7" y="7"/>
                      <a:pt x="31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8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2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3" y="110"/>
                      <a:pt x="34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1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70" y="122"/>
                    </a:cubicBezTo>
                    <a:cubicBezTo>
                      <a:pt x="74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88" name="Freeform 32">
                <a:extLst>
                  <a:ext uri="{FF2B5EF4-FFF2-40B4-BE49-F238E27FC236}">
                    <a16:creationId xmlns:a16="http://schemas.microsoft.com/office/drawing/2014/main" id="{116CE900-4C57-4C31-BCDB-FDBA0AE7618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874027" y="5034213"/>
                <a:ext cx="92903" cy="125017"/>
              </a:xfrm>
              <a:custGeom>
                <a:avLst/>
                <a:gdLst/>
                <a:ahLst/>
                <a:cxnLst>
                  <a:cxn ang="0">
                    <a:pos x="95" y="148"/>
                  </a:cxn>
                  <a:cxn ang="0">
                    <a:pos x="72" y="151"/>
                  </a:cxn>
                  <a:cxn ang="0">
                    <a:pos x="42" y="145"/>
                  </a:cxn>
                  <a:cxn ang="0">
                    <a:pos x="20" y="130"/>
                  </a:cxn>
                  <a:cxn ang="0">
                    <a:pos x="5" y="108"/>
                  </a:cxn>
                  <a:cxn ang="0">
                    <a:pos x="0" y="79"/>
                  </a:cxn>
                  <a:cxn ang="0">
                    <a:pos x="6" y="46"/>
                  </a:cxn>
                  <a:cxn ang="0">
                    <a:pos x="21" y="22"/>
                  </a:cxn>
                  <a:cxn ang="0">
                    <a:pos x="46" y="6"/>
                  </a:cxn>
                  <a:cxn ang="0">
                    <a:pos x="78" y="0"/>
                  </a:cxn>
                  <a:cxn ang="0">
                    <a:pos x="89" y="1"/>
                  </a:cxn>
                  <a:cxn ang="0">
                    <a:pos x="99" y="2"/>
                  </a:cxn>
                  <a:cxn ang="0">
                    <a:pos x="107" y="5"/>
                  </a:cxn>
                  <a:cxn ang="0">
                    <a:pos x="112" y="7"/>
                  </a:cxn>
                  <a:cxn ang="0">
                    <a:pos x="112" y="38"/>
                  </a:cxn>
                  <a:cxn ang="0">
                    <a:pos x="97" y="30"/>
                  </a:cxn>
                  <a:cxn ang="0">
                    <a:pos x="79" y="26"/>
                  </a:cxn>
                  <a:cxn ang="0">
                    <a:pos x="61" y="30"/>
                  </a:cxn>
                  <a:cxn ang="0">
                    <a:pos x="47" y="39"/>
                  </a:cxn>
                  <a:cxn ang="0">
                    <a:pos x="37" y="55"/>
                  </a:cxn>
                  <a:cxn ang="0">
                    <a:pos x="34" y="76"/>
                  </a:cxn>
                  <a:cxn ang="0">
                    <a:pos x="37" y="96"/>
                  </a:cxn>
                  <a:cxn ang="0">
                    <a:pos x="46" y="111"/>
                  </a:cxn>
                  <a:cxn ang="0">
                    <a:pos x="60" y="121"/>
                  </a:cxn>
                  <a:cxn ang="0">
                    <a:pos x="79" y="124"/>
                  </a:cxn>
                  <a:cxn ang="0">
                    <a:pos x="87" y="123"/>
                  </a:cxn>
                  <a:cxn ang="0">
                    <a:pos x="96" y="121"/>
                  </a:cxn>
                  <a:cxn ang="0">
                    <a:pos x="105" y="117"/>
                  </a:cxn>
                  <a:cxn ang="0">
                    <a:pos x="112" y="112"/>
                  </a:cxn>
                  <a:cxn ang="0">
                    <a:pos x="112" y="141"/>
                  </a:cxn>
                  <a:cxn ang="0">
                    <a:pos x="95" y="148"/>
                  </a:cxn>
                </a:cxnLst>
                <a:rect l="0" t="0" r="r" b="b"/>
                <a:pathLst>
                  <a:path w="112" h="151">
                    <a:moveTo>
                      <a:pt x="95" y="148"/>
                    </a:moveTo>
                    <a:cubicBezTo>
                      <a:pt x="88" y="150"/>
                      <a:pt x="81" y="151"/>
                      <a:pt x="72" y="151"/>
                    </a:cubicBezTo>
                    <a:cubicBezTo>
                      <a:pt x="61" y="151"/>
                      <a:pt x="51" y="149"/>
                      <a:pt x="42" y="145"/>
                    </a:cubicBezTo>
                    <a:cubicBezTo>
                      <a:pt x="33" y="142"/>
                      <a:pt x="26" y="137"/>
                      <a:pt x="20" y="130"/>
                    </a:cubicBezTo>
                    <a:cubicBezTo>
                      <a:pt x="13" y="124"/>
                      <a:pt x="9" y="116"/>
                      <a:pt x="5" y="108"/>
                    </a:cubicBezTo>
                    <a:cubicBezTo>
                      <a:pt x="2" y="99"/>
                      <a:pt x="0" y="89"/>
                      <a:pt x="0" y="79"/>
                    </a:cubicBezTo>
                    <a:cubicBezTo>
                      <a:pt x="0" y="67"/>
                      <a:pt x="2" y="56"/>
                      <a:pt x="6" y="46"/>
                    </a:cubicBezTo>
                    <a:cubicBezTo>
                      <a:pt x="9" y="37"/>
                      <a:pt x="14" y="28"/>
                      <a:pt x="21" y="22"/>
                    </a:cubicBezTo>
                    <a:cubicBezTo>
                      <a:pt x="28" y="15"/>
                      <a:pt x="36" y="9"/>
                      <a:pt x="46" y="6"/>
                    </a:cubicBezTo>
                    <a:cubicBezTo>
                      <a:pt x="55" y="2"/>
                      <a:pt x="66" y="0"/>
                      <a:pt x="78" y="0"/>
                    </a:cubicBezTo>
                    <a:cubicBezTo>
                      <a:pt x="82" y="0"/>
                      <a:pt x="85" y="0"/>
                      <a:pt x="89" y="1"/>
                    </a:cubicBezTo>
                    <a:cubicBezTo>
                      <a:pt x="92" y="1"/>
                      <a:pt x="96" y="2"/>
                      <a:pt x="99" y="2"/>
                    </a:cubicBezTo>
                    <a:cubicBezTo>
                      <a:pt x="102" y="3"/>
                      <a:pt x="104" y="4"/>
                      <a:pt x="107" y="5"/>
                    </a:cubicBezTo>
                    <a:cubicBezTo>
                      <a:pt x="109" y="5"/>
                      <a:pt x="111" y="6"/>
                      <a:pt x="112" y="7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08" y="34"/>
                      <a:pt x="103" y="32"/>
                      <a:pt x="97" y="30"/>
                    </a:cubicBezTo>
                    <a:cubicBezTo>
                      <a:pt x="92" y="27"/>
                      <a:pt x="86" y="26"/>
                      <a:pt x="79" y="26"/>
                    </a:cubicBezTo>
                    <a:cubicBezTo>
                      <a:pt x="73" y="26"/>
                      <a:pt x="67" y="27"/>
                      <a:pt x="61" y="30"/>
                    </a:cubicBezTo>
                    <a:cubicBezTo>
                      <a:pt x="56" y="32"/>
                      <a:pt x="51" y="35"/>
                      <a:pt x="47" y="39"/>
                    </a:cubicBezTo>
                    <a:cubicBezTo>
                      <a:pt x="43" y="44"/>
                      <a:pt x="40" y="49"/>
                      <a:pt x="37" y="55"/>
                    </a:cubicBezTo>
                    <a:cubicBezTo>
                      <a:pt x="35" y="61"/>
                      <a:pt x="34" y="68"/>
                      <a:pt x="34" y="76"/>
                    </a:cubicBezTo>
                    <a:cubicBezTo>
                      <a:pt x="34" y="84"/>
                      <a:pt x="35" y="90"/>
                      <a:pt x="37" y="96"/>
                    </a:cubicBezTo>
                    <a:cubicBezTo>
                      <a:pt x="39" y="102"/>
                      <a:pt x="42" y="107"/>
                      <a:pt x="46" y="111"/>
                    </a:cubicBezTo>
                    <a:cubicBezTo>
                      <a:pt x="50" y="115"/>
                      <a:pt x="54" y="119"/>
                      <a:pt x="60" y="121"/>
                    </a:cubicBezTo>
                    <a:cubicBezTo>
                      <a:pt x="65" y="123"/>
                      <a:pt x="72" y="124"/>
                      <a:pt x="79" y="124"/>
                    </a:cubicBezTo>
                    <a:cubicBezTo>
                      <a:pt x="82" y="124"/>
                      <a:pt x="84" y="124"/>
                      <a:pt x="87" y="123"/>
                    </a:cubicBezTo>
                    <a:cubicBezTo>
                      <a:pt x="90" y="123"/>
                      <a:pt x="93" y="122"/>
                      <a:pt x="96" y="121"/>
                    </a:cubicBezTo>
                    <a:cubicBezTo>
                      <a:pt x="99" y="119"/>
                      <a:pt x="102" y="118"/>
                      <a:pt x="105" y="117"/>
                    </a:cubicBezTo>
                    <a:cubicBezTo>
                      <a:pt x="108" y="115"/>
                      <a:pt x="110" y="114"/>
                      <a:pt x="112" y="112"/>
                    </a:cubicBezTo>
                    <a:cubicBezTo>
                      <a:pt x="112" y="141"/>
                      <a:pt x="112" y="141"/>
                      <a:pt x="112" y="141"/>
                    </a:cubicBezTo>
                    <a:cubicBezTo>
                      <a:pt x="107" y="144"/>
                      <a:pt x="102" y="146"/>
                      <a:pt x="95" y="1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89" name="Freeform 551">
                <a:extLst>
                  <a:ext uri="{FF2B5EF4-FFF2-40B4-BE49-F238E27FC236}">
                    <a16:creationId xmlns:a16="http://schemas.microsoft.com/office/drawing/2014/main" id="{FBB5D13C-C0CC-4F80-8B8C-514C760E952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989869" y="5036889"/>
                <a:ext cx="110107" cy="119283"/>
              </a:xfrm>
              <a:custGeom>
                <a:avLst/>
                <a:gdLst/>
                <a:ahLst/>
                <a:cxnLst>
                  <a:cxn ang="0">
                    <a:pos x="102" y="144"/>
                  </a:cxn>
                  <a:cxn ang="0">
                    <a:pos x="102" y="42"/>
                  </a:cxn>
                  <a:cxn ang="0">
                    <a:pos x="99" y="47"/>
                  </a:cxn>
                  <a:cxn ang="0">
                    <a:pos x="95" y="53"/>
                  </a:cxn>
                  <a:cxn ang="0">
                    <a:pos x="28" y="144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31" y="0"/>
                  </a:cxn>
                  <a:cxn ang="0">
                    <a:pos x="31" y="100"/>
                  </a:cxn>
                  <a:cxn ang="0">
                    <a:pos x="34" y="95"/>
                  </a:cxn>
                  <a:cxn ang="0">
                    <a:pos x="37" y="90"/>
                  </a:cxn>
                  <a:cxn ang="0">
                    <a:pos x="103" y="0"/>
                  </a:cxn>
                  <a:cxn ang="0">
                    <a:pos x="133" y="0"/>
                  </a:cxn>
                  <a:cxn ang="0">
                    <a:pos x="133" y="144"/>
                  </a:cxn>
                  <a:cxn ang="0">
                    <a:pos x="102" y="144"/>
                  </a:cxn>
                </a:cxnLst>
                <a:rect l="0" t="0" r="r" b="b"/>
                <a:pathLst>
                  <a:path w="133" h="144">
                    <a:moveTo>
                      <a:pt x="102" y="144"/>
                    </a:moveTo>
                    <a:cubicBezTo>
                      <a:pt x="102" y="42"/>
                      <a:pt x="102" y="42"/>
                      <a:pt x="102" y="42"/>
                    </a:cubicBezTo>
                    <a:cubicBezTo>
                      <a:pt x="101" y="43"/>
                      <a:pt x="100" y="45"/>
                      <a:pt x="99" y="47"/>
                    </a:cubicBezTo>
                    <a:cubicBezTo>
                      <a:pt x="97" y="50"/>
                      <a:pt x="96" y="51"/>
                      <a:pt x="95" y="53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99"/>
                      <a:pt x="33" y="97"/>
                      <a:pt x="34" y="95"/>
                    </a:cubicBezTo>
                    <a:cubicBezTo>
                      <a:pt x="35" y="93"/>
                      <a:pt x="36" y="91"/>
                      <a:pt x="37" y="9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33" y="144"/>
                      <a:pt x="133" y="144"/>
                      <a:pt x="133" y="144"/>
                    </a:cubicBezTo>
                    <a:lnTo>
                      <a:pt x="102" y="1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90" name="Freeform 552">
                <a:extLst>
                  <a:ext uri="{FF2B5EF4-FFF2-40B4-BE49-F238E27FC236}">
                    <a16:creationId xmlns:a16="http://schemas.microsoft.com/office/drawing/2014/main" id="{C66D15E6-96CB-47DC-B41D-F83FEDF5440E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124826" y="4978012"/>
                <a:ext cx="118518" cy="181218"/>
              </a:xfrm>
              <a:custGeom>
                <a:avLst/>
                <a:gdLst/>
                <a:ahLst/>
                <a:cxnLst>
                  <a:cxn ang="0">
                    <a:pos x="143" y="143"/>
                  </a:cxn>
                  <a:cxn ang="0">
                    <a:pos x="142" y="161"/>
                  </a:cxn>
                  <a:cxn ang="0">
                    <a:pos x="136" y="179"/>
                  </a:cxn>
                  <a:cxn ang="0">
                    <a:pos x="127" y="195"/>
                  </a:cxn>
                  <a:cxn ang="0">
                    <a:pos x="113" y="207"/>
                  </a:cxn>
                  <a:cxn ang="0">
                    <a:pos x="94" y="216"/>
                  </a:cxn>
                  <a:cxn ang="0">
                    <a:pos x="71" y="219"/>
                  </a:cxn>
                  <a:cxn ang="0">
                    <a:pos x="40" y="212"/>
                  </a:cxn>
                  <a:cxn ang="0">
                    <a:pos x="17" y="194"/>
                  </a:cxn>
                  <a:cxn ang="0">
                    <a:pos x="4" y="165"/>
                  </a:cxn>
                  <a:cxn ang="0">
                    <a:pos x="0" y="127"/>
                  </a:cxn>
                  <a:cxn ang="0">
                    <a:pos x="3" y="88"/>
                  </a:cxn>
                  <a:cxn ang="0">
                    <a:pos x="11" y="58"/>
                  </a:cxn>
                  <a:cxn ang="0">
                    <a:pos x="24" y="36"/>
                  </a:cxn>
                  <a:cxn ang="0">
                    <a:pos x="42" y="22"/>
                  </a:cxn>
                  <a:cxn ang="0">
                    <a:pos x="58" y="16"/>
                  </a:cxn>
                  <a:cxn ang="0">
                    <a:pos x="76" y="12"/>
                  </a:cxn>
                  <a:cxn ang="0">
                    <a:pos x="94" y="10"/>
                  </a:cxn>
                  <a:cxn ang="0">
                    <a:pos x="108" y="7"/>
                  </a:cxn>
                  <a:cxn ang="0">
                    <a:pos x="119" y="4"/>
                  </a:cxn>
                  <a:cxn ang="0">
                    <a:pos x="128" y="0"/>
                  </a:cxn>
                  <a:cxn ang="0">
                    <a:pos x="128" y="28"/>
                  </a:cxn>
                  <a:cxn ang="0">
                    <a:pos x="120" y="32"/>
                  </a:cxn>
                  <a:cxn ang="0">
                    <a:pos x="111" y="35"/>
                  </a:cxn>
                  <a:cxn ang="0">
                    <a:pos x="97" y="37"/>
                  </a:cxn>
                  <a:cxn ang="0">
                    <a:pos x="82" y="39"/>
                  </a:cxn>
                  <a:cxn ang="0">
                    <a:pos x="68" y="41"/>
                  </a:cxn>
                  <a:cxn ang="0">
                    <a:pos x="56" y="45"/>
                  </a:cxn>
                  <a:cxn ang="0">
                    <a:pos x="48" y="52"/>
                  </a:cxn>
                  <a:cxn ang="0">
                    <a:pos x="41" y="62"/>
                  </a:cxn>
                  <a:cxn ang="0">
                    <a:pos x="37" y="76"/>
                  </a:cxn>
                  <a:cxn ang="0">
                    <a:pos x="34" y="96"/>
                  </a:cxn>
                  <a:cxn ang="0">
                    <a:pos x="35" y="96"/>
                  </a:cxn>
                  <a:cxn ang="0">
                    <a:pos x="43" y="86"/>
                  </a:cxn>
                  <a:cxn ang="0">
                    <a:pos x="54" y="79"/>
                  </a:cxn>
                  <a:cxn ang="0">
                    <a:pos x="67" y="73"/>
                  </a:cxn>
                  <a:cxn ang="0">
                    <a:pos x="82" y="71"/>
                  </a:cxn>
                  <a:cxn ang="0">
                    <a:pos x="110" y="77"/>
                  </a:cxn>
                  <a:cxn ang="0">
                    <a:pos x="129" y="93"/>
                  </a:cxn>
                  <a:cxn ang="0">
                    <a:pos x="140" y="115"/>
                  </a:cxn>
                  <a:cxn ang="0">
                    <a:pos x="143" y="143"/>
                  </a:cxn>
                  <a:cxn ang="0">
                    <a:pos x="110" y="144"/>
                  </a:cxn>
                  <a:cxn ang="0">
                    <a:pos x="100" y="109"/>
                  </a:cxn>
                  <a:cxn ang="0">
                    <a:pos x="73" y="97"/>
                  </a:cxn>
                  <a:cxn ang="0">
                    <a:pos x="60" y="98"/>
                  </a:cxn>
                  <a:cxn ang="0">
                    <a:pos x="50" y="103"/>
                  </a:cxn>
                  <a:cxn ang="0">
                    <a:pos x="41" y="111"/>
                  </a:cxn>
                  <a:cxn ang="0">
                    <a:pos x="34" y="120"/>
                  </a:cxn>
                  <a:cxn ang="0">
                    <a:pos x="34" y="124"/>
                  </a:cxn>
                  <a:cxn ang="0">
                    <a:pos x="34" y="128"/>
                  </a:cxn>
                  <a:cxn ang="0">
                    <a:pos x="34" y="133"/>
                  </a:cxn>
                  <a:cxn ang="0">
                    <a:pos x="34" y="138"/>
                  </a:cxn>
                  <a:cxn ang="0">
                    <a:pos x="36" y="159"/>
                  </a:cxn>
                  <a:cxn ang="0">
                    <a:pos x="43" y="176"/>
                  </a:cxn>
                  <a:cxn ang="0">
                    <a:pos x="55" y="188"/>
                  </a:cxn>
                  <a:cxn ang="0">
                    <a:pos x="72" y="192"/>
                  </a:cxn>
                  <a:cxn ang="0">
                    <a:pos x="89" y="189"/>
                  </a:cxn>
                  <a:cxn ang="0">
                    <a:pos x="100" y="178"/>
                  </a:cxn>
                  <a:cxn ang="0">
                    <a:pos x="107" y="163"/>
                  </a:cxn>
                  <a:cxn ang="0">
                    <a:pos x="110" y="144"/>
                  </a:cxn>
                </a:cxnLst>
                <a:rect l="0" t="0" r="r" b="b"/>
                <a:pathLst>
                  <a:path w="143" h="219">
                    <a:moveTo>
                      <a:pt x="143" y="143"/>
                    </a:moveTo>
                    <a:cubicBezTo>
                      <a:pt x="143" y="149"/>
                      <a:pt x="143" y="155"/>
                      <a:pt x="142" y="161"/>
                    </a:cubicBezTo>
                    <a:cubicBezTo>
                      <a:pt x="140" y="167"/>
                      <a:pt x="139" y="173"/>
                      <a:pt x="136" y="179"/>
                    </a:cubicBezTo>
                    <a:cubicBezTo>
                      <a:pt x="134" y="184"/>
                      <a:pt x="130" y="190"/>
                      <a:pt x="127" y="195"/>
                    </a:cubicBezTo>
                    <a:cubicBezTo>
                      <a:pt x="123" y="199"/>
                      <a:pt x="118" y="204"/>
                      <a:pt x="113" y="207"/>
                    </a:cubicBezTo>
                    <a:cubicBezTo>
                      <a:pt x="107" y="211"/>
                      <a:pt x="101" y="214"/>
                      <a:pt x="94" y="216"/>
                    </a:cubicBezTo>
                    <a:cubicBezTo>
                      <a:pt x="88" y="218"/>
                      <a:pt x="80" y="219"/>
                      <a:pt x="71" y="219"/>
                    </a:cubicBezTo>
                    <a:cubicBezTo>
                      <a:pt x="59" y="219"/>
                      <a:pt x="48" y="217"/>
                      <a:pt x="40" y="212"/>
                    </a:cubicBezTo>
                    <a:cubicBezTo>
                      <a:pt x="31" y="208"/>
                      <a:pt x="23" y="202"/>
                      <a:pt x="17" y="194"/>
                    </a:cubicBezTo>
                    <a:cubicBezTo>
                      <a:pt x="11" y="186"/>
                      <a:pt x="7" y="176"/>
                      <a:pt x="4" y="165"/>
                    </a:cubicBezTo>
                    <a:cubicBezTo>
                      <a:pt x="1" y="154"/>
                      <a:pt x="0" y="141"/>
                      <a:pt x="0" y="127"/>
                    </a:cubicBezTo>
                    <a:cubicBezTo>
                      <a:pt x="0" y="113"/>
                      <a:pt x="1" y="100"/>
                      <a:pt x="3" y="88"/>
                    </a:cubicBezTo>
                    <a:cubicBezTo>
                      <a:pt x="5" y="77"/>
                      <a:pt x="7" y="67"/>
                      <a:pt x="11" y="58"/>
                    </a:cubicBezTo>
                    <a:cubicBezTo>
                      <a:pt x="14" y="49"/>
                      <a:pt x="19" y="42"/>
                      <a:pt x="24" y="36"/>
                    </a:cubicBezTo>
                    <a:cubicBezTo>
                      <a:pt x="29" y="30"/>
                      <a:pt x="35" y="25"/>
                      <a:pt x="42" y="22"/>
                    </a:cubicBezTo>
                    <a:cubicBezTo>
                      <a:pt x="47" y="20"/>
                      <a:pt x="52" y="18"/>
                      <a:pt x="58" y="16"/>
                    </a:cubicBezTo>
                    <a:cubicBezTo>
                      <a:pt x="64" y="15"/>
                      <a:pt x="70" y="13"/>
                      <a:pt x="76" y="12"/>
                    </a:cubicBezTo>
                    <a:cubicBezTo>
                      <a:pt x="82" y="11"/>
                      <a:pt x="88" y="10"/>
                      <a:pt x="94" y="10"/>
                    </a:cubicBezTo>
                    <a:cubicBezTo>
                      <a:pt x="99" y="9"/>
                      <a:pt x="104" y="8"/>
                      <a:pt x="108" y="7"/>
                    </a:cubicBezTo>
                    <a:cubicBezTo>
                      <a:pt x="112" y="6"/>
                      <a:pt x="115" y="5"/>
                      <a:pt x="119" y="4"/>
                    </a:cubicBezTo>
                    <a:cubicBezTo>
                      <a:pt x="123" y="3"/>
                      <a:pt x="126" y="2"/>
                      <a:pt x="128" y="0"/>
                    </a:cubicBezTo>
                    <a:cubicBezTo>
                      <a:pt x="128" y="28"/>
                      <a:pt x="128" y="28"/>
                      <a:pt x="128" y="28"/>
                    </a:cubicBezTo>
                    <a:cubicBezTo>
                      <a:pt x="126" y="29"/>
                      <a:pt x="123" y="31"/>
                      <a:pt x="120" y="32"/>
                    </a:cubicBezTo>
                    <a:cubicBezTo>
                      <a:pt x="117" y="33"/>
                      <a:pt x="114" y="34"/>
                      <a:pt x="111" y="35"/>
                    </a:cubicBezTo>
                    <a:cubicBezTo>
                      <a:pt x="107" y="36"/>
                      <a:pt x="103" y="36"/>
                      <a:pt x="97" y="37"/>
                    </a:cubicBezTo>
                    <a:cubicBezTo>
                      <a:pt x="92" y="37"/>
                      <a:pt x="87" y="38"/>
                      <a:pt x="82" y="39"/>
                    </a:cubicBezTo>
                    <a:cubicBezTo>
                      <a:pt x="77" y="39"/>
                      <a:pt x="72" y="40"/>
                      <a:pt x="68" y="41"/>
                    </a:cubicBezTo>
                    <a:cubicBezTo>
                      <a:pt x="63" y="42"/>
                      <a:pt x="59" y="44"/>
                      <a:pt x="56" y="45"/>
                    </a:cubicBezTo>
                    <a:cubicBezTo>
                      <a:pt x="53" y="47"/>
                      <a:pt x="50" y="49"/>
                      <a:pt x="48" y="52"/>
                    </a:cubicBezTo>
                    <a:cubicBezTo>
                      <a:pt x="45" y="55"/>
                      <a:pt x="43" y="58"/>
                      <a:pt x="41" y="62"/>
                    </a:cubicBezTo>
                    <a:cubicBezTo>
                      <a:pt x="40" y="66"/>
                      <a:pt x="38" y="70"/>
                      <a:pt x="37" y="76"/>
                    </a:cubicBezTo>
                    <a:cubicBezTo>
                      <a:pt x="36" y="81"/>
                      <a:pt x="35" y="88"/>
                      <a:pt x="34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7" y="92"/>
                      <a:pt x="40" y="89"/>
                      <a:pt x="43" y="86"/>
                    </a:cubicBezTo>
                    <a:cubicBezTo>
                      <a:pt x="46" y="83"/>
                      <a:pt x="50" y="81"/>
                      <a:pt x="54" y="79"/>
                    </a:cubicBezTo>
                    <a:cubicBezTo>
                      <a:pt x="58" y="76"/>
                      <a:pt x="62" y="75"/>
                      <a:pt x="67" y="73"/>
                    </a:cubicBezTo>
                    <a:cubicBezTo>
                      <a:pt x="72" y="72"/>
                      <a:pt x="77" y="71"/>
                      <a:pt x="82" y="71"/>
                    </a:cubicBezTo>
                    <a:cubicBezTo>
                      <a:pt x="93" y="71"/>
                      <a:pt x="102" y="73"/>
                      <a:pt x="110" y="77"/>
                    </a:cubicBezTo>
                    <a:cubicBezTo>
                      <a:pt x="118" y="81"/>
                      <a:pt x="124" y="86"/>
                      <a:pt x="129" y="93"/>
                    </a:cubicBezTo>
                    <a:cubicBezTo>
                      <a:pt x="134" y="99"/>
                      <a:pt x="138" y="107"/>
                      <a:pt x="140" y="115"/>
                    </a:cubicBezTo>
                    <a:cubicBezTo>
                      <a:pt x="142" y="124"/>
                      <a:pt x="143" y="133"/>
                      <a:pt x="143" y="143"/>
                    </a:cubicBezTo>
                    <a:close/>
                    <a:moveTo>
                      <a:pt x="110" y="144"/>
                    </a:moveTo>
                    <a:cubicBezTo>
                      <a:pt x="110" y="129"/>
                      <a:pt x="107" y="117"/>
                      <a:pt x="100" y="109"/>
                    </a:cubicBezTo>
                    <a:cubicBezTo>
                      <a:pt x="94" y="101"/>
                      <a:pt x="85" y="97"/>
                      <a:pt x="73" y="97"/>
                    </a:cubicBezTo>
                    <a:cubicBezTo>
                      <a:pt x="68" y="97"/>
                      <a:pt x="64" y="97"/>
                      <a:pt x="60" y="98"/>
                    </a:cubicBezTo>
                    <a:cubicBezTo>
                      <a:pt x="57" y="100"/>
                      <a:pt x="53" y="101"/>
                      <a:pt x="50" y="103"/>
                    </a:cubicBezTo>
                    <a:cubicBezTo>
                      <a:pt x="46" y="105"/>
                      <a:pt x="43" y="108"/>
                      <a:pt x="41" y="111"/>
                    </a:cubicBezTo>
                    <a:cubicBezTo>
                      <a:pt x="38" y="113"/>
                      <a:pt x="36" y="117"/>
                      <a:pt x="34" y="120"/>
                    </a:cubicBezTo>
                    <a:cubicBezTo>
                      <a:pt x="34" y="121"/>
                      <a:pt x="34" y="122"/>
                      <a:pt x="34" y="124"/>
                    </a:cubicBezTo>
                    <a:cubicBezTo>
                      <a:pt x="34" y="125"/>
                      <a:pt x="34" y="127"/>
                      <a:pt x="34" y="128"/>
                    </a:cubicBezTo>
                    <a:cubicBezTo>
                      <a:pt x="34" y="130"/>
                      <a:pt x="34" y="132"/>
                      <a:pt x="34" y="133"/>
                    </a:cubicBezTo>
                    <a:cubicBezTo>
                      <a:pt x="34" y="135"/>
                      <a:pt x="34" y="137"/>
                      <a:pt x="34" y="138"/>
                    </a:cubicBezTo>
                    <a:cubicBezTo>
                      <a:pt x="34" y="146"/>
                      <a:pt x="35" y="153"/>
                      <a:pt x="36" y="159"/>
                    </a:cubicBezTo>
                    <a:cubicBezTo>
                      <a:pt x="38" y="166"/>
                      <a:pt x="40" y="171"/>
                      <a:pt x="43" y="176"/>
                    </a:cubicBezTo>
                    <a:cubicBezTo>
                      <a:pt x="46" y="181"/>
                      <a:pt x="50" y="185"/>
                      <a:pt x="55" y="188"/>
                    </a:cubicBezTo>
                    <a:cubicBezTo>
                      <a:pt x="60" y="191"/>
                      <a:pt x="66" y="192"/>
                      <a:pt x="72" y="192"/>
                    </a:cubicBezTo>
                    <a:cubicBezTo>
                      <a:pt x="79" y="192"/>
                      <a:pt x="84" y="191"/>
                      <a:pt x="89" y="189"/>
                    </a:cubicBezTo>
                    <a:cubicBezTo>
                      <a:pt x="93" y="186"/>
                      <a:pt x="97" y="183"/>
                      <a:pt x="100" y="178"/>
                    </a:cubicBezTo>
                    <a:cubicBezTo>
                      <a:pt x="103" y="174"/>
                      <a:pt x="106" y="169"/>
                      <a:pt x="107" y="163"/>
                    </a:cubicBezTo>
                    <a:cubicBezTo>
                      <a:pt x="109" y="157"/>
                      <a:pt x="110" y="151"/>
                      <a:pt x="110" y="14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91" name="Freeform 553">
                <a:extLst>
                  <a:ext uri="{FF2B5EF4-FFF2-40B4-BE49-F238E27FC236}">
                    <a16:creationId xmlns:a16="http://schemas.microsoft.com/office/drawing/2014/main" id="{0CC044D3-7152-4F2A-8A22-8D44FDEB0E5B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257490" y="5034213"/>
                <a:ext cx="122723" cy="125017"/>
              </a:xfrm>
              <a:custGeom>
                <a:avLst/>
                <a:gdLst/>
                <a:ahLst/>
                <a:cxnLst>
                  <a:cxn ang="0">
                    <a:pos x="148" y="74"/>
                  </a:cxn>
                  <a:cxn ang="0">
                    <a:pos x="143" y="106"/>
                  </a:cxn>
                  <a:cxn ang="0">
                    <a:pos x="128" y="130"/>
                  </a:cxn>
                  <a:cxn ang="0">
                    <a:pos x="104" y="145"/>
                  </a:cxn>
                  <a:cxn ang="0">
                    <a:pos x="73" y="151"/>
                  </a:cxn>
                  <a:cxn ang="0">
                    <a:pos x="43" y="145"/>
                  </a:cxn>
                  <a:cxn ang="0">
                    <a:pos x="20" y="131"/>
                  </a:cxn>
                  <a:cxn ang="0">
                    <a:pos x="5" y="107"/>
                  </a:cxn>
                  <a:cxn ang="0">
                    <a:pos x="0" y="77"/>
                  </a:cxn>
                  <a:cxn ang="0">
                    <a:pos x="6" y="44"/>
                  </a:cxn>
                  <a:cxn ang="0">
                    <a:pos x="22" y="19"/>
                  </a:cxn>
                  <a:cxn ang="0">
                    <a:pos x="46" y="5"/>
                  </a:cxn>
                  <a:cxn ang="0">
                    <a:pos x="77" y="0"/>
                  </a:cxn>
                  <a:cxn ang="0">
                    <a:pos x="107" y="5"/>
                  </a:cxn>
                  <a:cxn ang="0">
                    <a:pos x="130" y="20"/>
                  </a:cxn>
                  <a:cxn ang="0">
                    <a:pos x="144" y="44"/>
                  </a:cxn>
                  <a:cxn ang="0">
                    <a:pos x="148" y="74"/>
                  </a:cxn>
                  <a:cxn ang="0">
                    <a:pos x="115" y="75"/>
                  </a:cxn>
                  <a:cxn ang="0">
                    <a:pos x="104" y="39"/>
                  </a:cxn>
                  <a:cxn ang="0">
                    <a:pos x="75" y="26"/>
                  </a:cxn>
                  <a:cxn ang="0">
                    <a:pos x="59" y="29"/>
                  </a:cxn>
                  <a:cxn ang="0">
                    <a:pos x="46" y="38"/>
                  </a:cxn>
                  <a:cxn ang="0">
                    <a:pos x="37" y="54"/>
                  </a:cxn>
                  <a:cxn ang="0">
                    <a:pos x="34" y="76"/>
                  </a:cxn>
                  <a:cxn ang="0">
                    <a:pos x="37" y="97"/>
                  </a:cxn>
                  <a:cxn ang="0">
                    <a:pos x="46" y="112"/>
                  </a:cxn>
                  <a:cxn ang="0">
                    <a:pos x="59" y="121"/>
                  </a:cxn>
                  <a:cxn ang="0">
                    <a:pos x="75" y="124"/>
                  </a:cxn>
                  <a:cxn ang="0">
                    <a:pos x="104" y="112"/>
                  </a:cxn>
                  <a:cxn ang="0">
                    <a:pos x="115" y="75"/>
                  </a:cxn>
                </a:cxnLst>
                <a:rect l="0" t="0" r="r" b="b"/>
                <a:pathLst>
                  <a:path w="148" h="151">
                    <a:moveTo>
                      <a:pt x="148" y="74"/>
                    </a:moveTo>
                    <a:cubicBezTo>
                      <a:pt x="148" y="86"/>
                      <a:pt x="146" y="96"/>
                      <a:pt x="143" y="106"/>
                    </a:cubicBezTo>
                    <a:cubicBezTo>
                      <a:pt x="139" y="115"/>
                      <a:pt x="134" y="124"/>
                      <a:pt x="128" y="130"/>
                    </a:cubicBezTo>
                    <a:cubicBezTo>
                      <a:pt x="121" y="137"/>
                      <a:pt x="113" y="142"/>
                      <a:pt x="104" y="145"/>
                    </a:cubicBezTo>
                    <a:cubicBezTo>
                      <a:pt x="95" y="149"/>
                      <a:pt x="84" y="151"/>
                      <a:pt x="73" y="151"/>
                    </a:cubicBezTo>
                    <a:cubicBezTo>
                      <a:pt x="62" y="151"/>
                      <a:pt x="52" y="149"/>
                      <a:pt x="43" y="145"/>
                    </a:cubicBezTo>
                    <a:cubicBezTo>
                      <a:pt x="34" y="142"/>
                      <a:pt x="26" y="137"/>
                      <a:pt x="20" y="131"/>
                    </a:cubicBezTo>
                    <a:cubicBezTo>
                      <a:pt x="14" y="124"/>
                      <a:pt x="9" y="117"/>
                      <a:pt x="5" y="107"/>
                    </a:cubicBezTo>
                    <a:cubicBezTo>
                      <a:pt x="2" y="98"/>
                      <a:pt x="0" y="88"/>
                      <a:pt x="0" y="77"/>
                    </a:cubicBezTo>
                    <a:cubicBezTo>
                      <a:pt x="0" y="64"/>
                      <a:pt x="2" y="53"/>
                      <a:pt x="6" y="44"/>
                    </a:cubicBezTo>
                    <a:cubicBezTo>
                      <a:pt x="10" y="34"/>
                      <a:pt x="15" y="26"/>
                      <a:pt x="22" y="19"/>
                    </a:cubicBezTo>
                    <a:cubicBezTo>
                      <a:pt x="28" y="13"/>
                      <a:pt x="36" y="8"/>
                      <a:pt x="46" y="5"/>
                    </a:cubicBezTo>
                    <a:cubicBezTo>
                      <a:pt x="55" y="1"/>
                      <a:pt x="65" y="0"/>
                      <a:pt x="77" y="0"/>
                    </a:cubicBezTo>
                    <a:cubicBezTo>
                      <a:pt x="88" y="0"/>
                      <a:pt x="98" y="2"/>
                      <a:pt x="107" y="5"/>
                    </a:cubicBezTo>
                    <a:cubicBezTo>
                      <a:pt x="116" y="9"/>
                      <a:pt x="124" y="14"/>
                      <a:pt x="130" y="20"/>
                    </a:cubicBezTo>
                    <a:cubicBezTo>
                      <a:pt x="136" y="27"/>
                      <a:pt x="141" y="35"/>
                      <a:pt x="144" y="44"/>
                    </a:cubicBezTo>
                    <a:cubicBezTo>
                      <a:pt x="147" y="53"/>
                      <a:pt x="148" y="63"/>
                      <a:pt x="148" y="74"/>
                    </a:cubicBezTo>
                    <a:close/>
                    <a:moveTo>
                      <a:pt x="115" y="75"/>
                    </a:moveTo>
                    <a:cubicBezTo>
                      <a:pt x="115" y="59"/>
                      <a:pt x="111" y="47"/>
                      <a:pt x="104" y="39"/>
                    </a:cubicBezTo>
                    <a:cubicBezTo>
                      <a:pt x="97" y="31"/>
                      <a:pt x="87" y="26"/>
                      <a:pt x="75" y="26"/>
                    </a:cubicBezTo>
                    <a:cubicBezTo>
                      <a:pt x="69" y="26"/>
                      <a:pt x="64" y="27"/>
                      <a:pt x="59" y="29"/>
                    </a:cubicBezTo>
                    <a:cubicBezTo>
                      <a:pt x="54" y="31"/>
                      <a:pt x="49" y="34"/>
                      <a:pt x="46" y="38"/>
                    </a:cubicBezTo>
                    <a:cubicBezTo>
                      <a:pt x="42" y="42"/>
                      <a:pt x="39" y="48"/>
                      <a:pt x="37" y="54"/>
                    </a:cubicBezTo>
                    <a:cubicBezTo>
                      <a:pt x="35" y="60"/>
                      <a:pt x="34" y="67"/>
                      <a:pt x="34" y="76"/>
                    </a:cubicBezTo>
                    <a:cubicBezTo>
                      <a:pt x="34" y="84"/>
                      <a:pt x="35" y="91"/>
                      <a:pt x="37" y="97"/>
                    </a:cubicBezTo>
                    <a:cubicBezTo>
                      <a:pt x="39" y="103"/>
                      <a:pt x="42" y="108"/>
                      <a:pt x="46" y="112"/>
                    </a:cubicBezTo>
                    <a:cubicBezTo>
                      <a:pt x="49" y="116"/>
                      <a:pt x="54" y="119"/>
                      <a:pt x="59" y="121"/>
                    </a:cubicBezTo>
                    <a:cubicBezTo>
                      <a:pt x="64" y="123"/>
                      <a:pt x="69" y="124"/>
                      <a:pt x="75" y="124"/>
                    </a:cubicBezTo>
                    <a:cubicBezTo>
                      <a:pt x="88" y="124"/>
                      <a:pt x="98" y="120"/>
                      <a:pt x="104" y="112"/>
                    </a:cubicBezTo>
                    <a:cubicBezTo>
                      <a:pt x="111" y="103"/>
                      <a:pt x="115" y="91"/>
                      <a:pt x="115" y="7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FB1080-895D-4689-B082-B1A4F805BD36}"/>
                </a:ext>
              </a:extLst>
            </p:cNvPr>
            <p:cNvGrpSpPr/>
            <p:nvPr/>
          </p:nvGrpSpPr>
          <p:grpSpPr bwMode="black">
            <a:xfrm>
              <a:off x="6825959" y="4717656"/>
              <a:ext cx="575838" cy="158661"/>
              <a:chOff x="4664767" y="4986232"/>
              <a:chExt cx="578026" cy="164783"/>
            </a:xfrm>
            <a:grpFill/>
            <a:effectLst/>
          </p:grpSpPr>
          <p:sp>
            <p:nvSpPr>
              <p:cNvPr id="180" name="Freeform 22">
                <a:extLst>
                  <a:ext uri="{FF2B5EF4-FFF2-40B4-BE49-F238E27FC236}">
                    <a16:creationId xmlns:a16="http://schemas.microsoft.com/office/drawing/2014/main" id="{0C366E55-E341-4566-87DB-5B110E3228F3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664767" y="4995244"/>
                <a:ext cx="129380" cy="152875"/>
              </a:xfrm>
              <a:custGeom>
                <a:avLst/>
                <a:gdLst/>
                <a:ahLst/>
                <a:cxnLst>
                  <a:cxn ang="0">
                    <a:pos x="170" y="98"/>
                  </a:cxn>
                  <a:cxn ang="0">
                    <a:pos x="163" y="140"/>
                  </a:cxn>
                  <a:cxn ang="0">
                    <a:pos x="140" y="173"/>
                  </a:cxn>
                  <a:cxn ang="0">
                    <a:pos x="106" y="194"/>
                  </a:cxn>
                  <a:cxn ang="0">
                    <a:pos x="61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62" y="0"/>
                  </a:cxn>
                  <a:cxn ang="0">
                    <a:pos x="143" y="25"/>
                  </a:cxn>
                  <a:cxn ang="0">
                    <a:pos x="170" y="98"/>
                  </a:cxn>
                  <a:cxn ang="0">
                    <a:pos x="135" y="99"/>
                  </a:cxn>
                  <a:cxn ang="0">
                    <a:pos x="130" y="69"/>
                  </a:cxn>
                  <a:cxn ang="0">
                    <a:pos x="116" y="47"/>
                  </a:cxn>
                  <a:cxn ang="0">
                    <a:pos x="93" y="33"/>
                  </a:cxn>
                  <a:cxn ang="0">
                    <a:pos x="61" y="29"/>
                  </a:cxn>
                  <a:cxn ang="0">
                    <a:pos x="34" y="29"/>
                  </a:cxn>
                  <a:cxn ang="0">
                    <a:pos x="34" y="172"/>
                  </a:cxn>
                  <a:cxn ang="0">
                    <a:pos x="61" y="172"/>
                  </a:cxn>
                  <a:cxn ang="0">
                    <a:pos x="93" y="167"/>
                  </a:cxn>
                  <a:cxn ang="0">
                    <a:pos x="116" y="152"/>
                  </a:cxn>
                  <a:cxn ang="0">
                    <a:pos x="130" y="129"/>
                  </a:cxn>
                  <a:cxn ang="0">
                    <a:pos x="135" y="99"/>
                  </a:cxn>
                </a:cxnLst>
                <a:rect l="0" t="0" r="r" b="b"/>
                <a:pathLst>
                  <a:path w="170" h="201">
                    <a:moveTo>
                      <a:pt x="170" y="98"/>
                    </a:moveTo>
                    <a:cubicBezTo>
                      <a:pt x="170" y="113"/>
                      <a:pt x="168" y="128"/>
                      <a:pt x="163" y="140"/>
                    </a:cubicBezTo>
                    <a:cubicBezTo>
                      <a:pt x="157" y="153"/>
                      <a:pt x="150" y="164"/>
                      <a:pt x="140" y="173"/>
                    </a:cubicBezTo>
                    <a:cubicBezTo>
                      <a:pt x="131" y="182"/>
                      <a:pt x="119" y="189"/>
                      <a:pt x="106" y="194"/>
                    </a:cubicBezTo>
                    <a:cubicBezTo>
                      <a:pt x="92" y="199"/>
                      <a:pt x="77" y="201"/>
                      <a:pt x="61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98" y="0"/>
                      <a:pt x="125" y="8"/>
                      <a:pt x="143" y="25"/>
                    </a:cubicBezTo>
                    <a:cubicBezTo>
                      <a:pt x="161" y="41"/>
                      <a:pt x="170" y="66"/>
                      <a:pt x="170" y="98"/>
                    </a:cubicBezTo>
                    <a:close/>
                    <a:moveTo>
                      <a:pt x="135" y="99"/>
                    </a:moveTo>
                    <a:cubicBezTo>
                      <a:pt x="135" y="87"/>
                      <a:pt x="133" y="77"/>
                      <a:pt x="130" y="69"/>
                    </a:cubicBezTo>
                    <a:cubicBezTo>
                      <a:pt x="127" y="60"/>
                      <a:pt x="122" y="53"/>
                      <a:pt x="116" y="47"/>
                    </a:cubicBezTo>
                    <a:cubicBezTo>
                      <a:pt x="110" y="41"/>
                      <a:pt x="102" y="36"/>
                      <a:pt x="93" y="33"/>
                    </a:cubicBezTo>
                    <a:cubicBezTo>
                      <a:pt x="84" y="30"/>
                      <a:pt x="73" y="29"/>
                      <a:pt x="61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172"/>
                      <a:pt x="34" y="172"/>
                      <a:pt x="34" y="172"/>
                    </a:cubicBezTo>
                    <a:cubicBezTo>
                      <a:pt x="61" y="172"/>
                      <a:pt x="61" y="172"/>
                      <a:pt x="61" y="172"/>
                    </a:cubicBezTo>
                    <a:cubicBezTo>
                      <a:pt x="73" y="172"/>
                      <a:pt x="83" y="171"/>
                      <a:pt x="93" y="167"/>
                    </a:cubicBezTo>
                    <a:cubicBezTo>
                      <a:pt x="102" y="164"/>
                      <a:pt x="110" y="159"/>
                      <a:pt x="116" y="152"/>
                    </a:cubicBezTo>
                    <a:cubicBezTo>
                      <a:pt x="122" y="146"/>
                      <a:pt x="127" y="138"/>
                      <a:pt x="130" y="129"/>
                    </a:cubicBezTo>
                    <a:cubicBezTo>
                      <a:pt x="133" y="120"/>
                      <a:pt x="135" y="110"/>
                      <a:pt x="135" y="9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81" name="Freeform 23">
                <a:extLst>
                  <a:ext uri="{FF2B5EF4-FFF2-40B4-BE49-F238E27FC236}">
                    <a16:creationId xmlns:a16="http://schemas.microsoft.com/office/drawing/2014/main" id="{314A7BE3-0244-478E-BB27-12DDF8B160B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806377" y="5036439"/>
                <a:ext cx="91081" cy="114576"/>
              </a:xfrm>
              <a:custGeom>
                <a:avLst/>
                <a:gdLst/>
                <a:ahLst/>
                <a:cxnLst>
                  <a:cxn ang="0">
                    <a:pos x="88" y="147"/>
                  </a:cxn>
                  <a:cxn ang="0">
                    <a:pos x="88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5" y="151"/>
                  </a:cxn>
                  <a:cxn ang="0">
                    <a:pos x="26" y="148"/>
                  </a:cxn>
                  <a:cxn ang="0">
                    <a:pos x="11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2" y="91"/>
                  </a:cxn>
                  <a:cxn ang="0">
                    <a:pos x="11" y="76"/>
                  </a:cxn>
                  <a:cxn ang="0">
                    <a:pos x="25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1" y="32"/>
                  </a:cxn>
                  <a:cxn ang="0">
                    <a:pos x="61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2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89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0" y="56"/>
                  </a:cxn>
                  <a:cxn ang="0">
                    <a:pos x="120" y="147"/>
                  </a:cxn>
                  <a:cxn ang="0">
                    <a:pos x="88" y="147"/>
                  </a:cxn>
                  <a:cxn ang="0">
                    <a:pos x="58" y="81"/>
                  </a:cxn>
                  <a:cxn ang="0">
                    <a:pos x="44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1" y="105"/>
                  </a:cxn>
                  <a:cxn ang="0">
                    <a:pos x="33" y="113"/>
                  </a:cxn>
                  <a:cxn ang="0">
                    <a:pos x="38" y="119"/>
                  </a:cxn>
                  <a:cxn ang="0">
                    <a:pos x="45" y="123"/>
                  </a:cxn>
                  <a:cxn ang="0">
                    <a:pos x="55" y="125"/>
                  </a:cxn>
                  <a:cxn ang="0">
                    <a:pos x="69" y="122"/>
                  </a:cxn>
                  <a:cxn ang="0">
                    <a:pos x="79" y="115"/>
                  </a:cxn>
                  <a:cxn ang="0">
                    <a:pos x="86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0" h="151">
                    <a:moveTo>
                      <a:pt x="88" y="147"/>
                    </a:move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5" y="151"/>
                    </a:cubicBezTo>
                    <a:cubicBezTo>
                      <a:pt x="38" y="151"/>
                      <a:pt x="31" y="150"/>
                      <a:pt x="26" y="148"/>
                    </a:cubicBezTo>
                    <a:cubicBezTo>
                      <a:pt x="20" y="145"/>
                      <a:pt x="15" y="142"/>
                      <a:pt x="11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0" y="96"/>
                      <a:pt x="2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4" y="72"/>
                      <a:pt x="19" y="69"/>
                      <a:pt x="25" y="66"/>
                    </a:cubicBezTo>
                    <a:cubicBezTo>
                      <a:pt x="31" y="63"/>
                      <a:pt x="38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6" y="37"/>
                      <a:pt x="81" y="32"/>
                    </a:cubicBezTo>
                    <a:cubicBezTo>
                      <a:pt x="77" y="28"/>
                      <a:pt x="70" y="25"/>
                      <a:pt x="61" y="25"/>
                    </a:cubicBezTo>
                    <a:cubicBezTo>
                      <a:pt x="53" y="25"/>
                      <a:pt x="44" y="27"/>
                      <a:pt x="36" y="30"/>
                    </a:cubicBezTo>
                    <a:cubicBezTo>
                      <a:pt x="27" y="33"/>
                      <a:pt x="20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2" y="8"/>
                    </a:cubicBezTo>
                    <a:cubicBezTo>
                      <a:pt x="26" y="7"/>
                      <a:pt x="30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4" y="0"/>
                      <a:pt x="83" y="1"/>
                      <a:pt x="89" y="4"/>
                    </a:cubicBezTo>
                    <a:cubicBezTo>
                      <a:pt x="96" y="6"/>
                      <a:pt x="102" y="10"/>
                      <a:pt x="107" y="15"/>
                    </a:cubicBezTo>
                    <a:cubicBezTo>
                      <a:pt x="111" y="19"/>
                      <a:pt x="115" y="25"/>
                      <a:pt x="117" y="32"/>
                    </a:cubicBezTo>
                    <a:cubicBezTo>
                      <a:pt x="119" y="39"/>
                      <a:pt x="120" y="47"/>
                      <a:pt x="120" y="56"/>
                    </a:cubicBezTo>
                    <a:cubicBezTo>
                      <a:pt x="120" y="147"/>
                      <a:pt x="120" y="147"/>
                      <a:pt x="120" y="147"/>
                    </a:cubicBezTo>
                    <a:lnTo>
                      <a:pt x="88" y="147"/>
                    </a:lnTo>
                    <a:close/>
                    <a:moveTo>
                      <a:pt x="58" y="81"/>
                    </a:moveTo>
                    <a:cubicBezTo>
                      <a:pt x="52" y="82"/>
                      <a:pt x="48" y="83"/>
                      <a:pt x="44" y="84"/>
                    </a:cubicBezTo>
                    <a:cubicBezTo>
                      <a:pt x="41" y="86"/>
                      <a:pt x="38" y="87"/>
                      <a:pt x="37" y="89"/>
                    </a:cubicBezTo>
                    <a:cubicBezTo>
                      <a:pt x="35" y="91"/>
                      <a:pt x="33" y="93"/>
                      <a:pt x="33" y="96"/>
                    </a:cubicBezTo>
                    <a:cubicBezTo>
                      <a:pt x="32" y="98"/>
                      <a:pt x="31" y="101"/>
                      <a:pt x="31" y="105"/>
                    </a:cubicBezTo>
                    <a:cubicBezTo>
                      <a:pt x="31" y="108"/>
                      <a:pt x="32" y="110"/>
                      <a:pt x="33" y="113"/>
                    </a:cubicBezTo>
                    <a:cubicBezTo>
                      <a:pt x="34" y="115"/>
                      <a:pt x="36" y="117"/>
                      <a:pt x="38" y="119"/>
                    </a:cubicBezTo>
                    <a:cubicBezTo>
                      <a:pt x="40" y="121"/>
                      <a:pt x="42" y="122"/>
                      <a:pt x="45" y="123"/>
                    </a:cubicBezTo>
                    <a:cubicBezTo>
                      <a:pt x="48" y="124"/>
                      <a:pt x="52" y="125"/>
                      <a:pt x="55" y="125"/>
                    </a:cubicBezTo>
                    <a:cubicBezTo>
                      <a:pt x="60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79" y="115"/>
                    </a:cubicBezTo>
                    <a:cubicBezTo>
                      <a:pt x="82" y="112"/>
                      <a:pt x="85" y="108"/>
                      <a:pt x="86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82" name="Freeform 24">
                <a:extLst>
                  <a:ext uri="{FF2B5EF4-FFF2-40B4-BE49-F238E27FC236}">
                    <a16:creationId xmlns:a16="http://schemas.microsoft.com/office/drawing/2014/main" id="{25CC683B-C491-43FE-B672-B4E0114626D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921274" y="5036439"/>
                <a:ext cx="97196" cy="111679"/>
              </a:xfrm>
              <a:custGeom>
                <a:avLst/>
                <a:gdLst/>
                <a:ahLst/>
                <a:cxnLst>
                  <a:cxn ang="0">
                    <a:pos x="96" y="147"/>
                  </a:cxn>
                  <a:cxn ang="0">
                    <a:pos x="96" y="66"/>
                  </a:cxn>
                  <a:cxn ang="0">
                    <a:pos x="89" y="36"/>
                  </a:cxn>
                  <a:cxn ang="0">
                    <a:pos x="67" y="26"/>
                  </a:cxn>
                  <a:cxn ang="0">
                    <a:pos x="53" y="29"/>
                  </a:cxn>
                  <a:cxn ang="0">
                    <a:pos x="43" y="37"/>
                  </a:cxn>
                  <a:cxn ang="0">
                    <a:pos x="35" y="50"/>
                  </a:cxn>
                  <a:cxn ang="0">
                    <a:pos x="33" y="65"/>
                  </a:cxn>
                  <a:cxn ang="0">
                    <a:pos x="33" y="147"/>
                  </a:cxn>
                  <a:cxn ang="0">
                    <a:pos x="0" y="147"/>
                  </a:cxn>
                  <a:cxn ang="0">
                    <a:pos x="0" y="3"/>
                  </a:cxn>
                  <a:cxn ang="0">
                    <a:pos x="33" y="3"/>
                  </a:cxn>
                  <a:cxn ang="0">
                    <a:pos x="33" y="26"/>
                  </a:cxn>
                  <a:cxn ang="0">
                    <a:pos x="33" y="26"/>
                  </a:cxn>
                  <a:cxn ang="0">
                    <a:pos x="54" y="6"/>
                  </a:cxn>
                  <a:cxn ang="0">
                    <a:pos x="80" y="0"/>
                  </a:cxn>
                  <a:cxn ang="0">
                    <a:pos x="115" y="14"/>
                  </a:cxn>
                  <a:cxn ang="0">
                    <a:pos x="128" y="59"/>
                  </a:cxn>
                  <a:cxn ang="0">
                    <a:pos x="128" y="147"/>
                  </a:cxn>
                  <a:cxn ang="0">
                    <a:pos x="96" y="147"/>
                  </a:cxn>
                </a:cxnLst>
                <a:rect l="0" t="0" r="r" b="b"/>
                <a:pathLst>
                  <a:path w="128" h="147">
                    <a:moveTo>
                      <a:pt x="96" y="147"/>
                    </a:moveTo>
                    <a:cubicBezTo>
                      <a:pt x="96" y="66"/>
                      <a:pt x="96" y="66"/>
                      <a:pt x="96" y="66"/>
                    </a:cubicBezTo>
                    <a:cubicBezTo>
                      <a:pt x="96" y="53"/>
                      <a:pt x="93" y="43"/>
                      <a:pt x="89" y="36"/>
                    </a:cubicBezTo>
                    <a:cubicBezTo>
                      <a:pt x="84" y="30"/>
                      <a:pt x="77" y="26"/>
                      <a:pt x="67" y="26"/>
                    </a:cubicBezTo>
                    <a:cubicBezTo>
                      <a:pt x="62" y="26"/>
                      <a:pt x="58" y="27"/>
                      <a:pt x="53" y="29"/>
                    </a:cubicBezTo>
                    <a:cubicBezTo>
                      <a:pt x="49" y="31"/>
                      <a:pt x="46" y="34"/>
                      <a:pt x="43" y="37"/>
                    </a:cubicBezTo>
                    <a:cubicBezTo>
                      <a:pt x="40" y="41"/>
                      <a:pt x="37" y="45"/>
                      <a:pt x="35" y="50"/>
                    </a:cubicBezTo>
                    <a:cubicBezTo>
                      <a:pt x="34" y="54"/>
                      <a:pt x="33" y="60"/>
                      <a:pt x="33" y="65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9" y="17"/>
                      <a:pt x="46" y="10"/>
                      <a:pt x="54" y="6"/>
                    </a:cubicBezTo>
                    <a:cubicBezTo>
                      <a:pt x="62" y="2"/>
                      <a:pt x="70" y="0"/>
                      <a:pt x="80" y="0"/>
                    </a:cubicBezTo>
                    <a:cubicBezTo>
                      <a:pt x="95" y="0"/>
                      <a:pt x="107" y="5"/>
                      <a:pt x="115" y="14"/>
                    </a:cubicBezTo>
                    <a:cubicBezTo>
                      <a:pt x="124" y="24"/>
                      <a:pt x="128" y="39"/>
                      <a:pt x="128" y="59"/>
                    </a:cubicBezTo>
                    <a:cubicBezTo>
                      <a:pt x="128" y="147"/>
                      <a:pt x="128" y="147"/>
                      <a:pt x="128" y="147"/>
                    </a:cubicBezTo>
                    <a:lnTo>
                      <a:pt x="96" y="1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83" name="Freeform 25">
                <a:extLst>
                  <a:ext uri="{FF2B5EF4-FFF2-40B4-BE49-F238E27FC236}">
                    <a16:creationId xmlns:a16="http://schemas.microsoft.com/office/drawing/2014/main" id="{659F3356-6EC2-4B8F-957C-0509BE86C9A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045183" y="4986232"/>
                <a:ext cx="100093" cy="161886"/>
              </a:xfrm>
              <a:custGeom>
                <a:avLst/>
                <a:gdLst/>
                <a:ahLst/>
                <a:cxnLst>
                  <a:cxn ang="0">
                    <a:pos x="210" y="503"/>
                  </a:cxn>
                  <a:cxn ang="0">
                    <a:pos x="78" y="340"/>
                  </a:cxn>
                  <a:cxn ang="0">
                    <a:pos x="75" y="340"/>
                  </a:cxn>
                  <a:cxn ang="0">
                    <a:pos x="75" y="503"/>
                  </a:cxn>
                  <a:cxn ang="0">
                    <a:pos x="0" y="503"/>
                  </a:cxn>
                  <a:cxn ang="0">
                    <a:pos x="0" y="0"/>
                  </a:cxn>
                  <a:cxn ang="0">
                    <a:pos x="75" y="0"/>
                  </a:cxn>
                  <a:cxn ang="0">
                    <a:pos x="75" y="319"/>
                  </a:cxn>
                  <a:cxn ang="0">
                    <a:pos x="78" y="319"/>
                  </a:cxn>
                  <a:cxn ang="0">
                    <a:pos x="203" y="163"/>
                  </a:cxn>
                  <a:cxn ang="0">
                    <a:pos x="300" y="163"/>
                  </a:cxn>
                  <a:cxn ang="0">
                    <a:pos x="156" y="326"/>
                  </a:cxn>
                  <a:cxn ang="0">
                    <a:pos x="311" y="503"/>
                  </a:cxn>
                  <a:cxn ang="0">
                    <a:pos x="210" y="503"/>
                  </a:cxn>
                </a:cxnLst>
                <a:rect l="0" t="0" r="r" b="b"/>
                <a:pathLst>
                  <a:path w="311" h="503">
                    <a:moveTo>
                      <a:pt x="210" y="503"/>
                    </a:moveTo>
                    <a:lnTo>
                      <a:pt x="78" y="340"/>
                    </a:lnTo>
                    <a:lnTo>
                      <a:pt x="75" y="340"/>
                    </a:lnTo>
                    <a:lnTo>
                      <a:pt x="75" y="503"/>
                    </a:lnTo>
                    <a:lnTo>
                      <a:pt x="0" y="503"/>
                    </a:lnTo>
                    <a:lnTo>
                      <a:pt x="0" y="0"/>
                    </a:lnTo>
                    <a:lnTo>
                      <a:pt x="75" y="0"/>
                    </a:lnTo>
                    <a:lnTo>
                      <a:pt x="75" y="319"/>
                    </a:lnTo>
                    <a:lnTo>
                      <a:pt x="78" y="319"/>
                    </a:lnTo>
                    <a:lnTo>
                      <a:pt x="203" y="163"/>
                    </a:lnTo>
                    <a:lnTo>
                      <a:pt x="300" y="163"/>
                    </a:lnTo>
                    <a:lnTo>
                      <a:pt x="156" y="326"/>
                    </a:lnTo>
                    <a:lnTo>
                      <a:pt x="311" y="503"/>
                    </a:lnTo>
                    <a:lnTo>
                      <a:pt x="210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84" name="Freeform 26">
                <a:extLst>
                  <a:ext uri="{FF2B5EF4-FFF2-40B4-BE49-F238E27FC236}">
                    <a16:creationId xmlns:a16="http://schemas.microsoft.com/office/drawing/2014/main" id="{EBDC1436-46FB-4CCC-8AF9-83616B576123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142379" y="5036439"/>
                <a:ext cx="100414" cy="114576"/>
              </a:xfrm>
              <a:custGeom>
                <a:avLst/>
                <a:gdLst/>
                <a:ahLst/>
                <a:cxnLst>
                  <a:cxn ang="0">
                    <a:pos x="34" y="85"/>
                  </a:cxn>
                  <a:cxn ang="0">
                    <a:pos x="46" y="115"/>
                  </a:cxn>
                  <a:cxn ang="0">
                    <a:pos x="77" y="125"/>
                  </a:cxn>
                  <a:cxn ang="0">
                    <a:pos x="100" y="121"/>
                  </a:cxn>
                  <a:cxn ang="0">
                    <a:pos x="120" y="111"/>
                  </a:cxn>
                  <a:cxn ang="0">
                    <a:pos x="120" y="139"/>
                  </a:cxn>
                  <a:cxn ang="0">
                    <a:pos x="112" y="143"/>
                  </a:cxn>
                  <a:cxn ang="0">
                    <a:pos x="101" y="146"/>
                  </a:cxn>
                  <a:cxn ang="0">
                    <a:pos x="86" y="149"/>
                  </a:cxn>
                  <a:cxn ang="0">
                    <a:pos x="69" y="151"/>
                  </a:cxn>
                  <a:cxn ang="0">
                    <a:pos x="40" y="146"/>
                  </a:cxn>
                  <a:cxn ang="0">
                    <a:pos x="19" y="132"/>
                  </a:cxn>
                  <a:cxn ang="0">
                    <a:pos x="5" y="108"/>
                  </a:cxn>
                  <a:cxn ang="0">
                    <a:pos x="0" y="77"/>
                  </a:cxn>
                  <a:cxn ang="0">
                    <a:pos x="7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9" y="0"/>
                  </a:cxn>
                  <a:cxn ang="0">
                    <a:pos x="96" y="5"/>
                  </a:cxn>
                  <a:cxn ang="0">
                    <a:pos x="116" y="19"/>
                  </a:cxn>
                  <a:cxn ang="0">
                    <a:pos x="128" y="41"/>
                  </a:cxn>
                  <a:cxn ang="0">
                    <a:pos x="132" y="69"/>
                  </a:cxn>
                  <a:cxn ang="0">
                    <a:pos x="132" y="85"/>
                  </a:cxn>
                  <a:cxn ang="0">
                    <a:pos x="34" y="85"/>
                  </a:cxn>
                  <a:cxn ang="0">
                    <a:pos x="98" y="46"/>
                  </a:cxn>
                  <a:cxn ang="0">
                    <a:pos x="92" y="35"/>
                  </a:cxn>
                  <a:cxn ang="0">
                    <a:pos x="83" y="28"/>
                  </a:cxn>
                  <a:cxn ang="0">
                    <a:pos x="69" y="25"/>
                  </a:cxn>
                  <a:cxn ang="0">
                    <a:pos x="56" y="28"/>
                  </a:cxn>
                  <a:cxn ang="0">
                    <a:pos x="46" y="35"/>
                  </a:cxn>
                  <a:cxn ang="0">
                    <a:pos x="38" y="46"/>
                  </a:cxn>
                  <a:cxn ang="0">
                    <a:pos x="34" y="60"/>
                  </a:cxn>
                  <a:cxn ang="0">
                    <a:pos x="99" y="60"/>
                  </a:cxn>
                  <a:cxn ang="0">
                    <a:pos x="98" y="46"/>
                  </a:cxn>
                </a:cxnLst>
                <a:rect l="0" t="0" r="r" b="b"/>
                <a:pathLst>
                  <a:path w="132" h="151">
                    <a:moveTo>
                      <a:pt x="34" y="85"/>
                    </a:moveTo>
                    <a:cubicBezTo>
                      <a:pt x="34" y="98"/>
                      <a:pt x="38" y="108"/>
                      <a:pt x="46" y="115"/>
                    </a:cubicBezTo>
                    <a:cubicBezTo>
                      <a:pt x="53" y="122"/>
                      <a:pt x="63" y="125"/>
                      <a:pt x="77" y="125"/>
                    </a:cubicBezTo>
                    <a:cubicBezTo>
                      <a:pt x="85" y="125"/>
                      <a:pt x="93" y="124"/>
                      <a:pt x="100" y="121"/>
                    </a:cubicBezTo>
                    <a:cubicBezTo>
                      <a:pt x="108" y="119"/>
                      <a:pt x="115" y="115"/>
                      <a:pt x="120" y="111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8" y="140"/>
                      <a:pt x="116" y="141"/>
                      <a:pt x="112" y="143"/>
                    </a:cubicBezTo>
                    <a:cubicBezTo>
                      <a:pt x="109" y="144"/>
                      <a:pt x="106" y="145"/>
                      <a:pt x="101" y="146"/>
                    </a:cubicBezTo>
                    <a:cubicBezTo>
                      <a:pt x="97" y="148"/>
                      <a:pt x="92" y="149"/>
                      <a:pt x="86" y="149"/>
                    </a:cubicBezTo>
                    <a:cubicBezTo>
                      <a:pt x="81" y="150"/>
                      <a:pt x="75" y="151"/>
                      <a:pt x="69" y="151"/>
                    </a:cubicBezTo>
                    <a:cubicBezTo>
                      <a:pt x="58" y="151"/>
                      <a:pt x="49" y="149"/>
                      <a:pt x="40" y="146"/>
                    </a:cubicBezTo>
                    <a:cubicBezTo>
                      <a:pt x="32" y="143"/>
                      <a:pt x="25" y="138"/>
                      <a:pt x="19" y="132"/>
                    </a:cubicBezTo>
                    <a:cubicBezTo>
                      <a:pt x="13" y="125"/>
                      <a:pt x="8" y="118"/>
                      <a:pt x="5" y="108"/>
                    </a:cubicBezTo>
                    <a:cubicBezTo>
                      <a:pt x="2" y="99"/>
                      <a:pt x="0" y="89"/>
                      <a:pt x="0" y="77"/>
                    </a:cubicBezTo>
                    <a:cubicBezTo>
                      <a:pt x="0" y="63"/>
                      <a:pt x="2" y="52"/>
                      <a:pt x="7" y="42"/>
                    </a:cubicBezTo>
                    <a:cubicBezTo>
                      <a:pt x="11" y="33"/>
                      <a:pt x="16" y="25"/>
                      <a:pt x="22" y="18"/>
                    </a:cubicBezTo>
                    <a:cubicBezTo>
                      <a:pt x="29" y="12"/>
                      <a:pt x="36" y="7"/>
                      <a:pt x="44" y="4"/>
                    </a:cubicBezTo>
                    <a:cubicBezTo>
                      <a:pt x="53" y="1"/>
                      <a:pt x="61" y="0"/>
                      <a:pt x="69" y="0"/>
                    </a:cubicBezTo>
                    <a:cubicBezTo>
                      <a:pt x="79" y="0"/>
                      <a:pt x="88" y="2"/>
                      <a:pt x="96" y="5"/>
                    </a:cubicBezTo>
                    <a:cubicBezTo>
                      <a:pt x="104" y="8"/>
                      <a:pt x="111" y="13"/>
                      <a:pt x="116" y="19"/>
                    </a:cubicBezTo>
                    <a:cubicBezTo>
                      <a:pt x="121" y="25"/>
                      <a:pt x="125" y="32"/>
                      <a:pt x="128" y="41"/>
                    </a:cubicBezTo>
                    <a:cubicBezTo>
                      <a:pt x="130" y="49"/>
                      <a:pt x="132" y="59"/>
                      <a:pt x="132" y="69"/>
                    </a:cubicBezTo>
                    <a:cubicBezTo>
                      <a:pt x="132" y="85"/>
                      <a:pt x="132" y="85"/>
                      <a:pt x="132" y="85"/>
                    </a:cubicBezTo>
                    <a:lnTo>
                      <a:pt x="34" y="85"/>
                    </a:lnTo>
                    <a:close/>
                    <a:moveTo>
                      <a:pt x="98" y="46"/>
                    </a:moveTo>
                    <a:cubicBezTo>
                      <a:pt x="96" y="42"/>
                      <a:pt x="95" y="38"/>
                      <a:pt x="92" y="35"/>
                    </a:cubicBezTo>
                    <a:cubicBezTo>
                      <a:pt x="90" y="32"/>
                      <a:pt x="87" y="30"/>
                      <a:pt x="83" y="28"/>
                    </a:cubicBezTo>
                    <a:cubicBezTo>
                      <a:pt x="79" y="26"/>
                      <a:pt x="74" y="25"/>
                      <a:pt x="69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9" y="32"/>
                      <a:pt x="46" y="35"/>
                    </a:cubicBezTo>
                    <a:cubicBezTo>
                      <a:pt x="43" y="38"/>
                      <a:pt x="40" y="42"/>
                      <a:pt x="38" y="46"/>
                    </a:cubicBezTo>
                    <a:cubicBezTo>
                      <a:pt x="36" y="50"/>
                      <a:pt x="35" y="55"/>
                      <a:pt x="34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9" y="51"/>
                      <a:pt x="98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5BBE7AD-F5FF-44E7-89BD-70521607F34C}"/>
                </a:ext>
              </a:extLst>
            </p:cNvPr>
            <p:cNvGrpSpPr/>
            <p:nvPr/>
          </p:nvGrpSpPr>
          <p:grpSpPr bwMode="black">
            <a:xfrm>
              <a:off x="8833845" y="5267927"/>
              <a:ext cx="995957" cy="189522"/>
              <a:chOff x="1502088" y="4970205"/>
              <a:chExt cx="999744" cy="196837"/>
            </a:xfrm>
            <a:grpFill/>
            <a:effectLst/>
          </p:grpSpPr>
          <p:sp>
            <p:nvSpPr>
              <p:cNvPr id="175" name="Freeform 19">
                <a:extLst>
                  <a:ext uri="{FF2B5EF4-FFF2-40B4-BE49-F238E27FC236}">
                    <a16:creationId xmlns:a16="http://schemas.microsoft.com/office/drawing/2014/main" id="{052DCA56-821B-4DFE-B401-0D74810F0AA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502088" y="4971731"/>
                <a:ext cx="187376" cy="193785"/>
              </a:xfrm>
              <a:custGeom>
                <a:avLst/>
                <a:gdLst/>
                <a:ahLst/>
                <a:cxnLst>
                  <a:cxn ang="0">
                    <a:pos x="42" y="55"/>
                  </a:cxn>
                  <a:cxn ang="0">
                    <a:pos x="23" y="52"/>
                  </a:cxn>
                  <a:cxn ang="0">
                    <a:pos x="20" y="42"/>
                  </a:cxn>
                  <a:cxn ang="0">
                    <a:pos x="101" y="42"/>
                  </a:cxn>
                  <a:cxn ang="0">
                    <a:pos x="108" y="40"/>
                  </a:cxn>
                  <a:cxn ang="0">
                    <a:pos x="122" y="39"/>
                  </a:cxn>
                  <a:cxn ang="0">
                    <a:pos x="132" y="49"/>
                  </a:cxn>
                  <a:cxn ang="0">
                    <a:pos x="129" y="54"/>
                  </a:cxn>
                  <a:cxn ang="0">
                    <a:pos x="13" y="168"/>
                  </a:cxn>
                  <a:cxn ang="0">
                    <a:pos x="11" y="162"/>
                  </a:cxn>
                  <a:cxn ang="0">
                    <a:pos x="108" y="49"/>
                  </a:cxn>
                  <a:cxn ang="0">
                    <a:pos x="47" y="54"/>
                  </a:cxn>
                  <a:cxn ang="0">
                    <a:pos x="59" y="172"/>
                  </a:cxn>
                  <a:cxn ang="0">
                    <a:pos x="61" y="165"/>
                  </a:cxn>
                  <a:cxn ang="0">
                    <a:pos x="97" y="169"/>
                  </a:cxn>
                  <a:cxn ang="0">
                    <a:pos x="179" y="167"/>
                  </a:cxn>
                  <a:cxn ang="0">
                    <a:pos x="187" y="165"/>
                  </a:cxn>
                  <a:cxn ang="0">
                    <a:pos x="206" y="168"/>
                  </a:cxn>
                  <a:cxn ang="0">
                    <a:pos x="204" y="175"/>
                  </a:cxn>
                  <a:cxn ang="0">
                    <a:pos x="194" y="212"/>
                  </a:cxn>
                  <a:cxn ang="0">
                    <a:pos x="200" y="239"/>
                  </a:cxn>
                  <a:cxn ang="0">
                    <a:pos x="202" y="247"/>
                  </a:cxn>
                  <a:cxn ang="0">
                    <a:pos x="96" y="249"/>
                  </a:cxn>
                  <a:cxn ang="0">
                    <a:pos x="80" y="252"/>
                  </a:cxn>
                  <a:cxn ang="0">
                    <a:pos x="71" y="177"/>
                  </a:cxn>
                  <a:cxn ang="0">
                    <a:pos x="161" y="241"/>
                  </a:cxn>
                  <a:cxn ang="0">
                    <a:pos x="172" y="239"/>
                  </a:cxn>
                  <a:cxn ang="0">
                    <a:pos x="182" y="176"/>
                  </a:cxn>
                  <a:cxn ang="0">
                    <a:pos x="98" y="177"/>
                  </a:cxn>
                  <a:cxn ang="0">
                    <a:pos x="95" y="181"/>
                  </a:cxn>
                  <a:cxn ang="0">
                    <a:pos x="96" y="242"/>
                  </a:cxn>
                  <a:cxn ang="0">
                    <a:pos x="157" y="8"/>
                  </a:cxn>
                  <a:cxn ang="0">
                    <a:pos x="164" y="0"/>
                  </a:cxn>
                  <a:cxn ang="0">
                    <a:pos x="199" y="10"/>
                  </a:cxn>
                  <a:cxn ang="0">
                    <a:pos x="203" y="19"/>
                  </a:cxn>
                  <a:cxn ang="0">
                    <a:pos x="202" y="102"/>
                  </a:cxn>
                  <a:cxn ang="0">
                    <a:pos x="225" y="101"/>
                  </a:cxn>
                  <a:cxn ang="0">
                    <a:pos x="233" y="95"/>
                  </a:cxn>
                  <a:cxn ang="0">
                    <a:pos x="256" y="99"/>
                  </a:cxn>
                  <a:cxn ang="0">
                    <a:pos x="258" y="108"/>
                  </a:cxn>
                  <a:cxn ang="0">
                    <a:pos x="202" y="110"/>
                  </a:cxn>
                  <a:cxn ang="0">
                    <a:pos x="197" y="142"/>
                  </a:cxn>
                  <a:cxn ang="0">
                    <a:pos x="186" y="151"/>
                  </a:cxn>
                  <a:cxn ang="0">
                    <a:pos x="184" y="26"/>
                  </a:cxn>
                </a:cxnLst>
                <a:rect l="0" t="0" r="r" b="b"/>
                <a:pathLst>
                  <a:path w="260" h="269">
                    <a:moveTo>
                      <a:pt x="47" y="54"/>
                    </a:moveTo>
                    <a:cubicBezTo>
                      <a:pt x="45" y="54"/>
                      <a:pt x="44" y="55"/>
                      <a:pt x="42" y="55"/>
                    </a:cubicBezTo>
                    <a:cubicBezTo>
                      <a:pt x="40" y="57"/>
                      <a:pt x="38" y="57"/>
                      <a:pt x="36" y="57"/>
                    </a:cubicBezTo>
                    <a:cubicBezTo>
                      <a:pt x="33" y="57"/>
                      <a:pt x="29" y="55"/>
                      <a:pt x="23" y="52"/>
                    </a:cubicBezTo>
                    <a:cubicBezTo>
                      <a:pt x="15" y="48"/>
                      <a:pt x="11" y="45"/>
                      <a:pt x="11" y="43"/>
                    </a:cubicBezTo>
                    <a:cubicBezTo>
                      <a:pt x="11" y="41"/>
                      <a:pt x="14" y="41"/>
                      <a:pt x="20" y="42"/>
                    </a:cubicBezTo>
                    <a:cubicBezTo>
                      <a:pt x="32" y="43"/>
                      <a:pt x="45" y="44"/>
                      <a:pt x="58" y="43"/>
                    </a:cubicBezTo>
                    <a:cubicBezTo>
                      <a:pt x="68" y="43"/>
                      <a:pt x="82" y="43"/>
                      <a:pt x="101" y="42"/>
                    </a:cubicBezTo>
                    <a:cubicBezTo>
                      <a:pt x="103" y="42"/>
                      <a:pt x="104" y="42"/>
                      <a:pt x="105" y="41"/>
                    </a:cubicBezTo>
                    <a:cubicBezTo>
                      <a:pt x="106" y="41"/>
                      <a:pt x="107" y="41"/>
                      <a:pt x="108" y="40"/>
                    </a:cubicBezTo>
                    <a:cubicBezTo>
                      <a:pt x="110" y="40"/>
                      <a:pt x="111" y="39"/>
                      <a:pt x="113" y="39"/>
                    </a:cubicBezTo>
                    <a:cubicBezTo>
                      <a:pt x="115" y="39"/>
                      <a:pt x="118" y="39"/>
                      <a:pt x="122" y="39"/>
                    </a:cubicBezTo>
                    <a:cubicBezTo>
                      <a:pt x="130" y="40"/>
                      <a:pt x="135" y="41"/>
                      <a:pt x="136" y="43"/>
                    </a:cubicBezTo>
                    <a:cubicBezTo>
                      <a:pt x="136" y="44"/>
                      <a:pt x="135" y="46"/>
                      <a:pt x="132" y="49"/>
                    </a:cubicBezTo>
                    <a:cubicBezTo>
                      <a:pt x="131" y="51"/>
                      <a:pt x="131" y="51"/>
                      <a:pt x="130" y="52"/>
                    </a:cubicBezTo>
                    <a:cubicBezTo>
                      <a:pt x="129" y="53"/>
                      <a:pt x="129" y="54"/>
                      <a:pt x="129" y="54"/>
                    </a:cubicBezTo>
                    <a:cubicBezTo>
                      <a:pt x="114" y="79"/>
                      <a:pt x="98" y="100"/>
                      <a:pt x="81" y="118"/>
                    </a:cubicBezTo>
                    <a:cubicBezTo>
                      <a:pt x="62" y="137"/>
                      <a:pt x="39" y="154"/>
                      <a:pt x="13" y="168"/>
                    </a:cubicBezTo>
                    <a:cubicBezTo>
                      <a:pt x="5" y="172"/>
                      <a:pt x="1" y="174"/>
                      <a:pt x="0" y="172"/>
                    </a:cubicBezTo>
                    <a:cubicBezTo>
                      <a:pt x="0" y="171"/>
                      <a:pt x="3" y="168"/>
                      <a:pt x="11" y="162"/>
                    </a:cubicBezTo>
                    <a:cubicBezTo>
                      <a:pt x="35" y="146"/>
                      <a:pt x="54" y="128"/>
                      <a:pt x="70" y="110"/>
                    </a:cubicBezTo>
                    <a:cubicBezTo>
                      <a:pt x="86" y="91"/>
                      <a:pt x="99" y="71"/>
                      <a:pt x="108" y="49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1" y="52"/>
                      <a:pt x="49" y="53"/>
                      <a:pt x="47" y="54"/>
                    </a:cubicBezTo>
                    <a:close/>
                    <a:moveTo>
                      <a:pt x="71" y="177"/>
                    </a:moveTo>
                    <a:cubicBezTo>
                      <a:pt x="69" y="176"/>
                      <a:pt x="65" y="174"/>
                      <a:pt x="59" y="172"/>
                    </a:cubicBezTo>
                    <a:cubicBezTo>
                      <a:pt x="55" y="171"/>
                      <a:pt x="53" y="169"/>
                      <a:pt x="53" y="168"/>
                    </a:cubicBezTo>
                    <a:cubicBezTo>
                      <a:pt x="52" y="167"/>
                      <a:pt x="55" y="166"/>
                      <a:pt x="61" y="165"/>
                    </a:cubicBezTo>
                    <a:cubicBezTo>
                      <a:pt x="67" y="165"/>
                      <a:pt x="74" y="165"/>
                      <a:pt x="82" y="166"/>
                    </a:cubicBezTo>
                    <a:cubicBezTo>
                      <a:pt x="89" y="167"/>
                      <a:pt x="94" y="168"/>
                      <a:pt x="97" y="169"/>
                    </a:cubicBezTo>
                    <a:cubicBezTo>
                      <a:pt x="176" y="168"/>
                      <a:pt x="176" y="168"/>
                      <a:pt x="176" y="168"/>
                    </a:cubicBezTo>
                    <a:cubicBezTo>
                      <a:pt x="177" y="167"/>
                      <a:pt x="178" y="167"/>
                      <a:pt x="179" y="167"/>
                    </a:cubicBezTo>
                    <a:cubicBezTo>
                      <a:pt x="180" y="167"/>
                      <a:pt x="181" y="166"/>
                      <a:pt x="182" y="166"/>
                    </a:cubicBezTo>
                    <a:cubicBezTo>
                      <a:pt x="184" y="165"/>
                      <a:pt x="186" y="165"/>
                      <a:pt x="187" y="165"/>
                    </a:cubicBezTo>
                    <a:cubicBezTo>
                      <a:pt x="190" y="164"/>
                      <a:pt x="192" y="165"/>
                      <a:pt x="196" y="165"/>
                    </a:cubicBezTo>
                    <a:cubicBezTo>
                      <a:pt x="202" y="166"/>
                      <a:pt x="205" y="167"/>
                      <a:pt x="206" y="168"/>
                    </a:cubicBezTo>
                    <a:cubicBezTo>
                      <a:pt x="207" y="169"/>
                      <a:pt x="206" y="171"/>
                      <a:pt x="205" y="173"/>
                    </a:cubicBezTo>
                    <a:cubicBezTo>
                      <a:pt x="204" y="174"/>
                      <a:pt x="204" y="175"/>
                      <a:pt x="204" y="175"/>
                    </a:cubicBezTo>
                    <a:cubicBezTo>
                      <a:pt x="203" y="176"/>
                      <a:pt x="203" y="176"/>
                      <a:pt x="203" y="177"/>
                    </a:cubicBezTo>
                    <a:cubicBezTo>
                      <a:pt x="200" y="187"/>
                      <a:pt x="197" y="199"/>
                      <a:pt x="194" y="212"/>
                    </a:cubicBezTo>
                    <a:cubicBezTo>
                      <a:pt x="192" y="224"/>
                      <a:pt x="190" y="232"/>
                      <a:pt x="189" y="237"/>
                    </a:cubicBezTo>
                    <a:cubicBezTo>
                      <a:pt x="194" y="237"/>
                      <a:pt x="197" y="238"/>
                      <a:pt x="200" y="239"/>
                    </a:cubicBezTo>
                    <a:cubicBezTo>
                      <a:pt x="202" y="241"/>
                      <a:pt x="203" y="242"/>
                      <a:pt x="204" y="243"/>
                    </a:cubicBezTo>
                    <a:cubicBezTo>
                      <a:pt x="204" y="245"/>
                      <a:pt x="203" y="246"/>
                      <a:pt x="202" y="247"/>
                    </a:cubicBezTo>
                    <a:cubicBezTo>
                      <a:pt x="200" y="249"/>
                      <a:pt x="198" y="249"/>
                      <a:pt x="195" y="249"/>
                    </a:cubicBezTo>
                    <a:cubicBezTo>
                      <a:pt x="96" y="249"/>
                      <a:pt x="96" y="249"/>
                      <a:pt x="96" y="249"/>
                    </a:cubicBezTo>
                    <a:cubicBezTo>
                      <a:pt x="94" y="261"/>
                      <a:pt x="91" y="267"/>
                      <a:pt x="87" y="268"/>
                    </a:cubicBezTo>
                    <a:cubicBezTo>
                      <a:pt x="83" y="269"/>
                      <a:pt x="80" y="263"/>
                      <a:pt x="80" y="252"/>
                    </a:cubicBezTo>
                    <a:cubicBezTo>
                      <a:pt x="77" y="185"/>
                      <a:pt x="77" y="185"/>
                      <a:pt x="77" y="185"/>
                    </a:cubicBezTo>
                    <a:cubicBezTo>
                      <a:pt x="76" y="182"/>
                      <a:pt x="74" y="179"/>
                      <a:pt x="71" y="177"/>
                    </a:cubicBezTo>
                    <a:close/>
                    <a:moveTo>
                      <a:pt x="96" y="242"/>
                    </a:moveTo>
                    <a:cubicBezTo>
                      <a:pt x="161" y="241"/>
                      <a:pt x="161" y="241"/>
                      <a:pt x="161" y="241"/>
                    </a:cubicBezTo>
                    <a:cubicBezTo>
                      <a:pt x="164" y="241"/>
                      <a:pt x="166" y="240"/>
                      <a:pt x="168" y="240"/>
                    </a:cubicBezTo>
                    <a:cubicBezTo>
                      <a:pt x="169" y="240"/>
                      <a:pt x="170" y="240"/>
                      <a:pt x="172" y="239"/>
                    </a:cubicBezTo>
                    <a:cubicBezTo>
                      <a:pt x="179" y="237"/>
                      <a:pt x="179" y="237"/>
                      <a:pt x="179" y="237"/>
                    </a:cubicBezTo>
                    <a:cubicBezTo>
                      <a:pt x="182" y="176"/>
                      <a:pt x="182" y="176"/>
                      <a:pt x="182" y="176"/>
                    </a:cubicBezTo>
                    <a:cubicBezTo>
                      <a:pt x="99" y="177"/>
                      <a:pt x="99" y="177"/>
                      <a:pt x="99" y="177"/>
                    </a:cubicBezTo>
                    <a:cubicBezTo>
                      <a:pt x="98" y="177"/>
                      <a:pt x="98" y="177"/>
                      <a:pt x="98" y="177"/>
                    </a:cubicBezTo>
                    <a:cubicBezTo>
                      <a:pt x="97" y="178"/>
                      <a:pt x="96" y="179"/>
                      <a:pt x="96" y="179"/>
                    </a:cubicBezTo>
                    <a:cubicBezTo>
                      <a:pt x="95" y="179"/>
                      <a:pt x="95" y="180"/>
                      <a:pt x="95" y="181"/>
                    </a:cubicBezTo>
                    <a:cubicBezTo>
                      <a:pt x="95" y="194"/>
                      <a:pt x="95" y="194"/>
                      <a:pt x="95" y="194"/>
                    </a:cubicBezTo>
                    <a:lnTo>
                      <a:pt x="96" y="242"/>
                    </a:lnTo>
                    <a:close/>
                    <a:moveTo>
                      <a:pt x="176" y="17"/>
                    </a:moveTo>
                    <a:cubicBezTo>
                      <a:pt x="172" y="14"/>
                      <a:pt x="166" y="11"/>
                      <a:pt x="157" y="8"/>
                    </a:cubicBezTo>
                    <a:cubicBezTo>
                      <a:pt x="152" y="6"/>
                      <a:pt x="151" y="4"/>
                      <a:pt x="152" y="3"/>
                    </a:cubicBezTo>
                    <a:cubicBezTo>
                      <a:pt x="154" y="2"/>
                      <a:pt x="157" y="1"/>
                      <a:pt x="164" y="0"/>
                    </a:cubicBezTo>
                    <a:cubicBezTo>
                      <a:pt x="174" y="2"/>
                      <a:pt x="182" y="4"/>
                      <a:pt x="188" y="5"/>
                    </a:cubicBezTo>
                    <a:cubicBezTo>
                      <a:pt x="193" y="7"/>
                      <a:pt x="197" y="8"/>
                      <a:pt x="199" y="10"/>
                    </a:cubicBezTo>
                    <a:cubicBezTo>
                      <a:pt x="202" y="11"/>
                      <a:pt x="203" y="12"/>
                      <a:pt x="203" y="14"/>
                    </a:cubicBezTo>
                    <a:cubicBezTo>
                      <a:pt x="204" y="15"/>
                      <a:pt x="204" y="17"/>
                      <a:pt x="203" y="19"/>
                    </a:cubicBezTo>
                    <a:cubicBezTo>
                      <a:pt x="203" y="24"/>
                      <a:pt x="203" y="24"/>
                      <a:pt x="203" y="24"/>
                    </a:cubicBezTo>
                    <a:cubicBezTo>
                      <a:pt x="202" y="102"/>
                      <a:pt x="202" y="102"/>
                      <a:pt x="202" y="102"/>
                    </a:cubicBezTo>
                    <a:cubicBezTo>
                      <a:pt x="220" y="102"/>
                      <a:pt x="220" y="102"/>
                      <a:pt x="220" y="102"/>
                    </a:cubicBezTo>
                    <a:cubicBezTo>
                      <a:pt x="222" y="102"/>
                      <a:pt x="223" y="101"/>
                      <a:pt x="225" y="101"/>
                    </a:cubicBezTo>
                    <a:cubicBezTo>
                      <a:pt x="226" y="100"/>
                      <a:pt x="227" y="99"/>
                      <a:pt x="228" y="99"/>
                    </a:cubicBezTo>
                    <a:cubicBezTo>
                      <a:pt x="230" y="97"/>
                      <a:pt x="232" y="96"/>
                      <a:pt x="233" y="95"/>
                    </a:cubicBezTo>
                    <a:cubicBezTo>
                      <a:pt x="236" y="95"/>
                      <a:pt x="240" y="95"/>
                      <a:pt x="245" y="95"/>
                    </a:cubicBezTo>
                    <a:cubicBezTo>
                      <a:pt x="250" y="96"/>
                      <a:pt x="253" y="97"/>
                      <a:pt x="256" y="99"/>
                    </a:cubicBezTo>
                    <a:cubicBezTo>
                      <a:pt x="258" y="100"/>
                      <a:pt x="260" y="102"/>
                      <a:pt x="260" y="104"/>
                    </a:cubicBezTo>
                    <a:cubicBezTo>
                      <a:pt x="260" y="105"/>
                      <a:pt x="259" y="107"/>
                      <a:pt x="258" y="108"/>
                    </a:cubicBezTo>
                    <a:cubicBezTo>
                      <a:pt x="256" y="109"/>
                      <a:pt x="253" y="110"/>
                      <a:pt x="250" y="110"/>
                    </a:cubicBezTo>
                    <a:cubicBezTo>
                      <a:pt x="202" y="110"/>
                      <a:pt x="202" y="110"/>
                      <a:pt x="202" y="110"/>
                    </a:cubicBezTo>
                    <a:cubicBezTo>
                      <a:pt x="202" y="120"/>
                      <a:pt x="202" y="120"/>
                      <a:pt x="202" y="120"/>
                    </a:cubicBezTo>
                    <a:cubicBezTo>
                      <a:pt x="201" y="129"/>
                      <a:pt x="199" y="136"/>
                      <a:pt x="197" y="142"/>
                    </a:cubicBezTo>
                    <a:cubicBezTo>
                      <a:pt x="195" y="148"/>
                      <a:pt x="193" y="151"/>
                      <a:pt x="191" y="153"/>
                    </a:cubicBezTo>
                    <a:cubicBezTo>
                      <a:pt x="189" y="155"/>
                      <a:pt x="187" y="154"/>
                      <a:pt x="186" y="151"/>
                    </a:cubicBezTo>
                    <a:cubicBezTo>
                      <a:pt x="185" y="147"/>
                      <a:pt x="184" y="141"/>
                      <a:pt x="184" y="133"/>
                    </a:cubicBezTo>
                    <a:cubicBezTo>
                      <a:pt x="184" y="26"/>
                      <a:pt x="184" y="26"/>
                      <a:pt x="184" y="26"/>
                    </a:cubicBezTo>
                    <a:cubicBezTo>
                      <a:pt x="184" y="23"/>
                      <a:pt x="181" y="20"/>
                      <a:pt x="176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76" name="Freeform 20">
                <a:extLst>
                  <a:ext uri="{FF2B5EF4-FFF2-40B4-BE49-F238E27FC236}">
                    <a16:creationId xmlns:a16="http://schemas.microsoft.com/office/drawing/2014/main" id="{E6E46D48-2F9C-467C-8439-2CE3D318802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695262" y="4970205"/>
                <a:ext cx="195921" cy="195311"/>
              </a:xfrm>
              <a:custGeom>
                <a:avLst/>
                <a:gdLst/>
                <a:ahLst/>
                <a:cxnLst>
                  <a:cxn ang="0">
                    <a:pos x="86" y="53"/>
                  </a:cxn>
                  <a:cxn ang="0">
                    <a:pos x="75" y="43"/>
                  </a:cxn>
                  <a:cxn ang="0">
                    <a:pos x="71" y="35"/>
                  </a:cxn>
                  <a:cxn ang="0">
                    <a:pos x="85" y="37"/>
                  </a:cxn>
                  <a:cxn ang="0">
                    <a:pos x="111" y="52"/>
                  </a:cxn>
                  <a:cxn ang="0">
                    <a:pos x="111" y="63"/>
                  </a:cxn>
                  <a:cxn ang="0">
                    <a:pos x="104" y="75"/>
                  </a:cxn>
                  <a:cxn ang="0">
                    <a:pos x="96" y="90"/>
                  </a:cxn>
                  <a:cxn ang="0">
                    <a:pos x="91" y="100"/>
                  </a:cxn>
                  <a:cxn ang="0">
                    <a:pos x="104" y="116"/>
                  </a:cxn>
                  <a:cxn ang="0">
                    <a:pos x="122" y="132"/>
                  </a:cxn>
                  <a:cxn ang="0">
                    <a:pos x="130" y="138"/>
                  </a:cxn>
                  <a:cxn ang="0">
                    <a:pos x="138" y="144"/>
                  </a:cxn>
                  <a:cxn ang="0">
                    <a:pos x="147" y="159"/>
                  </a:cxn>
                  <a:cxn ang="0">
                    <a:pos x="150" y="171"/>
                  </a:cxn>
                  <a:cxn ang="0">
                    <a:pos x="149" y="179"/>
                  </a:cxn>
                  <a:cxn ang="0">
                    <a:pos x="144" y="181"/>
                  </a:cxn>
                  <a:cxn ang="0">
                    <a:pos x="139" y="178"/>
                  </a:cxn>
                  <a:cxn ang="0">
                    <a:pos x="118" y="150"/>
                  </a:cxn>
                  <a:cxn ang="0">
                    <a:pos x="86" y="108"/>
                  </a:cxn>
                  <a:cxn ang="0">
                    <a:pos x="50" y="151"/>
                  </a:cxn>
                  <a:cxn ang="0">
                    <a:pos x="10" y="185"/>
                  </a:cxn>
                  <a:cxn ang="0">
                    <a:pos x="1" y="189"/>
                  </a:cxn>
                  <a:cxn ang="0">
                    <a:pos x="6" y="182"/>
                  </a:cxn>
                  <a:cxn ang="0">
                    <a:pos x="51" y="131"/>
                  </a:cxn>
                  <a:cxn ang="0">
                    <a:pos x="89" y="61"/>
                  </a:cxn>
                  <a:cxn ang="0">
                    <a:pos x="89" y="59"/>
                  </a:cxn>
                  <a:cxn ang="0">
                    <a:pos x="86" y="53"/>
                  </a:cxn>
                  <a:cxn ang="0">
                    <a:pos x="190" y="20"/>
                  </a:cxn>
                  <a:cxn ang="0">
                    <a:pos x="171" y="8"/>
                  </a:cxn>
                  <a:cxn ang="0">
                    <a:pos x="164" y="3"/>
                  </a:cxn>
                  <a:cxn ang="0">
                    <a:pos x="174" y="0"/>
                  </a:cxn>
                  <a:cxn ang="0">
                    <a:pos x="191" y="4"/>
                  </a:cxn>
                  <a:cxn ang="0">
                    <a:pos x="206" y="8"/>
                  </a:cxn>
                  <a:cxn ang="0">
                    <a:pos x="215" y="14"/>
                  </a:cxn>
                  <a:cxn ang="0">
                    <a:pos x="215" y="21"/>
                  </a:cxn>
                  <a:cxn ang="0">
                    <a:pos x="215" y="25"/>
                  </a:cxn>
                  <a:cxn ang="0">
                    <a:pos x="215" y="138"/>
                  </a:cxn>
                  <a:cxn ang="0">
                    <a:pos x="219" y="138"/>
                  </a:cxn>
                  <a:cxn ang="0">
                    <a:pos x="226" y="138"/>
                  </a:cxn>
                  <a:cxn ang="0">
                    <a:pos x="232" y="136"/>
                  </a:cxn>
                  <a:cxn ang="0">
                    <a:pos x="236" y="134"/>
                  </a:cxn>
                  <a:cxn ang="0">
                    <a:pos x="243" y="131"/>
                  </a:cxn>
                  <a:cxn ang="0">
                    <a:pos x="260" y="131"/>
                  </a:cxn>
                  <a:cxn ang="0">
                    <a:pos x="269" y="133"/>
                  </a:cxn>
                  <a:cxn ang="0">
                    <a:pos x="272" y="138"/>
                  </a:cxn>
                  <a:cxn ang="0">
                    <a:pos x="270" y="144"/>
                  </a:cxn>
                  <a:cxn ang="0">
                    <a:pos x="264" y="146"/>
                  </a:cxn>
                  <a:cxn ang="0">
                    <a:pos x="215" y="147"/>
                  </a:cxn>
                  <a:cxn ang="0">
                    <a:pos x="215" y="209"/>
                  </a:cxn>
                  <a:cxn ang="0">
                    <a:pos x="213" y="242"/>
                  </a:cxn>
                  <a:cxn ang="0">
                    <a:pos x="209" y="261"/>
                  </a:cxn>
                  <a:cxn ang="0">
                    <a:pos x="201" y="271"/>
                  </a:cxn>
                  <a:cxn ang="0">
                    <a:pos x="197" y="258"/>
                  </a:cxn>
                  <a:cxn ang="0">
                    <a:pos x="197" y="29"/>
                  </a:cxn>
                  <a:cxn ang="0">
                    <a:pos x="190" y="20"/>
                  </a:cxn>
                </a:cxnLst>
                <a:rect l="0" t="0" r="r" b="b"/>
                <a:pathLst>
                  <a:path w="272" h="271">
                    <a:moveTo>
                      <a:pt x="86" y="53"/>
                    </a:moveTo>
                    <a:cubicBezTo>
                      <a:pt x="84" y="50"/>
                      <a:pt x="80" y="47"/>
                      <a:pt x="75" y="43"/>
                    </a:cubicBezTo>
                    <a:cubicBezTo>
                      <a:pt x="70" y="39"/>
                      <a:pt x="68" y="36"/>
                      <a:pt x="71" y="35"/>
                    </a:cubicBezTo>
                    <a:cubicBezTo>
                      <a:pt x="73" y="34"/>
                      <a:pt x="78" y="35"/>
                      <a:pt x="85" y="37"/>
                    </a:cubicBezTo>
                    <a:cubicBezTo>
                      <a:pt x="100" y="43"/>
                      <a:pt x="108" y="48"/>
                      <a:pt x="111" y="52"/>
                    </a:cubicBezTo>
                    <a:cubicBezTo>
                      <a:pt x="113" y="54"/>
                      <a:pt x="113" y="58"/>
                      <a:pt x="111" y="63"/>
                    </a:cubicBezTo>
                    <a:cubicBezTo>
                      <a:pt x="109" y="66"/>
                      <a:pt x="107" y="70"/>
                      <a:pt x="104" y="75"/>
                    </a:cubicBezTo>
                    <a:cubicBezTo>
                      <a:pt x="103" y="78"/>
                      <a:pt x="100" y="84"/>
                      <a:pt x="96" y="90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4" y="105"/>
                      <a:pt x="98" y="111"/>
                      <a:pt x="104" y="116"/>
                    </a:cubicBezTo>
                    <a:cubicBezTo>
                      <a:pt x="108" y="120"/>
                      <a:pt x="114" y="126"/>
                      <a:pt x="122" y="132"/>
                    </a:cubicBezTo>
                    <a:cubicBezTo>
                      <a:pt x="130" y="138"/>
                      <a:pt x="130" y="138"/>
                      <a:pt x="130" y="138"/>
                    </a:cubicBezTo>
                    <a:cubicBezTo>
                      <a:pt x="133" y="140"/>
                      <a:pt x="136" y="142"/>
                      <a:pt x="138" y="144"/>
                    </a:cubicBezTo>
                    <a:cubicBezTo>
                      <a:pt x="140" y="147"/>
                      <a:pt x="143" y="152"/>
                      <a:pt x="147" y="159"/>
                    </a:cubicBezTo>
                    <a:cubicBezTo>
                      <a:pt x="149" y="163"/>
                      <a:pt x="150" y="167"/>
                      <a:pt x="150" y="171"/>
                    </a:cubicBezTo>
                    <a:cubicBezTo>
                      <a:pt x="151" y="174"/>
                      <a:pt x="150" y="177"/>
                      <a:pt x="149" y="179"/>
                    </a:cubicBezTo>
                    <a:cubicBezTo>
                      <a:pt x="148" y="180"/>
                      <a:pt x="146" y="181"/>
                      <a:pt x="144" y="181"/>
                    </a:cubicBezTo>
                    <a:cubicBezTo>
                      <a:pt x="143" y="181"/>
                      <a:pt x="141" y="180"/>
                      <a:pt x="139" y="178"/>
                    </a:cubicBezTo>
                    <a:cubicBezTo>
                      <a:pt x="118" y="150"/>
                      <a:pt x="118" y="150"/>
                      <a:pt x="118" y="150"/>
                    </a:cubicBezTo>
                    <a:cubicBezTo>
                      <a:pt x="86" y="108"/>
                      <a:pt x="86" y="108"/>
                      <a:pt x="86" y="108"/>
                    </a:cubicBezTo>
                    <a:cubicBezTo>
                      <a:pt x="76" y="123"/>
                      <a:pt x="64" y="137"/>
                      <a:pt x="50" y="151"/>
                    </a:cubicBezTo>
                    <a:cubicBezTo>
                      <a:pt x="37" y="164"/>
                      <a:pt x="24" y="176"/>
                      <a:pt x="10" y="185"/>
                    </a:cubicBezTo>
                    <a:cubicBezTo>
                      <a:pt x="5" y="188"/>
                      <a:pt x="2" y="190"/>
                      <a:pt x="1" y="189"/>
                    </a:cubicBezTo>
                    <a:cubicBezTo>
                      <a:pt x="0" y="188"/>
                      <a:pt x="2" y="185"/>
                      <a:pt x="6" y="182"/>
                    </a:cubicBezTo>
                    <a:cubicBezTo>
                      <a:pt x="22" y="167"/>
                      <a:pt x="37" y="151"/>
                      <a:pt x="51" y="131"/>
                    </a:cubicBezTo>
                    <a:cubicBezTo>
                      <a:pt x="69" y="107"/>
                      <a:pt x="81" y="83"/>
                      <a:pt x="89" y="6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89" y="57"/>
                      <a:pt x="87" y="55"/>
                      <a:pt x="86" y="53"/>
                    </a:cubicBezTo>
                    <a:close/>
                    <a:moveTo>
                      <a:pt x="190" y="20"/>
                    </a:moveTo>
                    <a:cubicBezTo>
                      <a:pt x="186" y="17"/>
                      <a:pt x="180" y="13"/>
                      <a:pt x="171" y="8"/>
                    </a:cubicBezTo>
                    <a:cubicBezTo>
                      <a:pt x="166" y="6"/>
                      <a:pt x="164" y="4"/>
                      <a:pt x="164" y="3"/>
                    </a:cubicBezTo>
                    <a:cubicBezTo>
                      <a:pt x="164" y="1"/>
                      <a:pt x="168" y="0"/>
                      <a:pt x="174" y="0"/>
                    </a:cubicBezTo>
                    <a:cubicBezTo>
                      <a:pt x="179" y="1"/>
                      <a:pt x="185" y="2"/>
                      <a:pt x="191" y="4"/>
                    </a:cubicBezTo>
                    <a:cubicBezTo>
                      <a:pt x="195" y="5"/>
                      <a:pt x="200" y="6"/>
                      <a:pt x="206" y="8"/>
                    </a:cubicBezTo>
                    <a:cubicBezTo>
                      <a:pt x="211" y="10"/>
                      <a:pt x="213" y="12"/>
                      <a:pt x="215" y="14"/>
                    </a:cubicBezTo>
                    <a:cubicBezTo>
                      <a:pt x="215" y="16"/>
                      <a:pt x="216" y="18"/>
                      <a:pt x="215" y="21"/>
                    </a:cubicBezTo>
                    <a:cubicBezTo>
                      <a:pt x="215" y="25"/>
                      <a:pt x="215" y="25"/>
                      <a:pt x="215" y="25"/>
                    </a:cubicBezTo>
                    <a:cubicBezTo>
                      <a:pt x="215" y="138"/>
                      <a:pt x="215" y="138"/>
                      <a:pt x="215" y="138"/>
                    </a:cubicBezTo>
                    <a:cubicBezTo>
                      <a:pt x="219" y="138"/>
                      <a:pt x="219" y="138"/>
                      <a:pt x="219" y="138"/>
                    </a:cubicBezTo>
                    <a:cubicBezTo>
                      <a:pt x="226" y="138"/>
                      <a:pt x="226" y="138"/>
                      <a:pt x="226" y="138"/>
                    </a:cubicBezTo>
                    <a:cubicBezTo>
                      <a:pt x="228" y="137"/>
                      <a:pt x="230" y="137"/>
                      <a:pt x="232" y="136"/>
                    </a:cubicBezTo>
                    <a:cubicBezTo>
                      <a:pt x="233" y="136"/>
                      <a:pt x="234" y="135"/>
                      <a:pt x="236" y="134"/>
                    </a:cubicBezTo>
                    <a:cubicBezTo>
                      <a:pt x="238" y="132"/>
                      <a:pt x="241" y="132"/>
                      <a:pt x="243" y="131"/>
                    </a:cubicBezTo>
                    <a:cubicBezTo>
                      <a:pt x="247" y="130"/>
                      <a:pt x="253" y="130"/>
                      <a:pt x="260" y="131"/>
                    </a:cubicBezTo>
                    <a:cubicBezTo>
                      <a:pt x="264" y="131"/>
                      <a:pt x="267" y="132"/>
                      <a:pt x="269" y="133"/>
                    </a:cubicBezTo>
                    <a:cubicBezTo>
                      <a:pt x="271" y="135"/>
                      <a:pt x="272" y="136"/>
                      <a:pt x="272" y="138"/>
                    </a:cubicBezTo>
                    <a:cubicBezTo>
                      <a:pt x="272" y="140"/>
                      <a:pt x="271" y="142"/>
                      <a:pt x="270" y="144"/>
                    </a:cubicBezTo>
                    <a:cubicBezTo>
                      <a:pt x="268" y="145"/>
                      <a:pt x="266" y="146"/>
                      <a:pt x="264" y="146"/>
                    </a:cubicBezTo>
                    <a:cubicBezTo>
                      <a:pt x="215" y="147"/>
                      <a:pt x="215" y="147"/>
                      <a:pt x="215" y="147"/>
                    </a:cubicBezTo>
                    <a:cubicBezTo>
                      <a:pt x="215" y="209"/>
                      <a:pt x="215" y="209"/>
                      <a:pt x="215" y="209"/>
                    </a:cubicBezTo>
                    <a:cubicBezTo>
                      <a:pt x="214" y="222"/>
                      <a:pt x="214" y="233"/>
                      <a:pt x="213" y="242"/>
                    </a:cubicBezTo>
                    <a:cubicBezTo>
                      <a:pt x="212" y="248"/>
                      <a:pt x="211" y="255"/>
                      <a:pt x="209" y="261"/>
                    </a:cubicBezTo>
                    <a:cubicBezTo>
                      <a:pt x="206" y="267"/>
                      <a:pt x="204" y="270"/>
                      <a:pt x="201" y="271"/>
                    </a:cubicBezTo>
                    <a:cubicBezTo>
                      <a:pt x="199" y="271"/>
                      <a:pt x="197" y="267"/>
                      <a:pt x="197" y="258"/>
                    </a:cubicBezTo>
                    <a:cubicBezTo>
                      <a:pt x="197" y="29"/>
                      <a:pt x="197" y="29"/>
                      <a:pt x="197" y="29"/>
                    </a:cubicBezTo>
                    <a:cubicBezTo>
                      <a:pt x="197" y="26"/>
                      <a:pt x="195" y="23"/>
                      <a:pt x="190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77" name="Freeform 21">
                <a:extLst>
                  <a:ext uri="{FF2B5EF4-FFF2-40B4-BE49-F238E27FC236}">
                    <a16:creationId xmlns:a16="http://schemas.microsoft.com/office/drawing/2014/main" id="{63DF03A8-E739-44BB-8389-38FC883C777D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909188" y="4970205"/>
                <a:ext cx="186765" cy="196837"/>
              </a:xfrm>
              <a:custGeom>
                <a:avLst/>
                <a:gdLst/>
                <a:ahLst/>
                <a:cxnLst>
                  <a:cxn ang="0">
                    <a:pos x="125" y="47"/>
                  </a:cxn>
                  <a:cxn ang="0">
                    <a:pos x="145" y="44"/>
                  </a:cxn>
                  <a:cxn ang="0">
                    <a:pos x="161" y="51"/>
                  </a:cxn>
                  <a:cxn ang="0">
                    <a:pos x="149" y="58"/>
                  </a:cxn>
                  <a:cxn ang="0">
                    <a:pos x="84" y="60"/>
                  </a:cxn>
                  <a:cxn ang="0">
                    <a:pos x="89" y="73"/>
                  </a:cxn>
                  <a:cxn ang="0">
                    <a:pos x="89" y="77"/>
                  </a:cxn>
                  <a:cxn ang="0">
                    <a:pos x="134" y="119"/>
                  </a:cxn>
                  <a:cxn ang="0">
                    <a:pos x="83" y="156"/>
                  </a:cxn>
                  <a:cxn ang="0">
                    <a:pos x="29" y="119"/>
                  </a:cxn>
                  <a:cxn ang="0">
                    <a:pos x="75" y="76"/>
                  </a:cxn>
                  <a:cxn ang="0">
                    <a:pos x="74" y="61"/>
                  </a:cxn>
                  <a:cxn ang="0">
                    <a:pos x="38" y="64"/>
                  </a:cxn>
                  <a:cxn ang="0">
                    <a:pos x="32" y="66"/>
                  </a:cxn>
                  <a:cxn ang="0">
                    <a:pos x="7" y="58"/>
                  </a:cxn>
                  <a:cxn ang="0">
                    <a:pos x="10" y="51"/>
                  </a:cxn>
                  <a:cxn ang="0">
                    <a:pos x="109" y="52"/>
                  </a:cxn>
                  <a:cxn ang="0">
                    <a:pos x="121" y="49"/>
                  </a:cxn>
                  <a:cxn ang="0">
                    <a:pos x="44" y="17"/>
                  </a:cxn>
                  <a:cxn ang="0">
                    <a:pos x="50" y="12"/>
                  </a:cxn>
                  <a:cxn ang="0">
                    <a:pos x="102" y="14"/>
                  </a:cxn>
                  <a:cxn ang="0">
                    <a:pos x="114" y="21"/>
                  </a:cxn>
                  <a:cxn ang="0">
                    <a:pos x="99" y="28"/>
                  </a:cxn>
                  <a:cxn ang="0">
                    <a:pos x="56" y="25"/>
                  </a:cxn>
                  <a:cxn ang="0">
                    <a:pos x="45" y="114"/>
                  </a:cxn>
                  <a:cxn ang="0">
                    <a:pos x="82" y="144"/>
                  </a:cxn>
                  <a:cxn ang="0">
                    <a:pos x="118" y="114"/>
                  </a:cxn>
                  <a:cxn ang="0">
                    <a:pos x="82" y="85"/>
                  </a:cxn>
                  <a:cxn ang="0">
                    <a:pos x="80" y="182"/>
                  </a:cxn>
                  <a:cxn ang="0">
                    <a:pos x="58" y="172"/>
                  </a:cxn>
                  <a:cxn ang="0">
                    <a:pos x="98" y="173"/>
                  </a:cxn>
                  <a:cxn ang="0">
                    <a:pos x="102" y="182"/>
                  </a:cxn>
                  <a:cxn ang="0">
                    <a:pos x="182" y="197"/>
                  </a:cxn>
                  <a:cxn ang="0">
                    <a:pos x="178" y="169"/>
                  </a:cxn>
                  <a:cxn ang="0">
                    <a:pos x="159" y="159"/>
                  </a:cxn>
                  <a:cxn ang="0">
                    <a:pos x="197" y="161"/>
                  </a:cxn>
                  <a:cxn ang="0">
                    <a:pos x="199" y="172"/>
                  </a:cxn>
                  <a:cxn ang="0">
                    <a:pos x="199" y="230"/>
                  </a:cxn>
                  <a:cxn ang="0">
                    <a:pos x="188" y="270"/>
                  </a:cxn>
                  <a:cxn ang="0">
                    <a:pos x="101" y="254"/>
                  </a:cxn>
                  <a:cxn ang="0">
                    <a:pos x="85" y="261"/>
                  </a:cxn>
                  <a:cxn ang="0">
                    <a:pos x="85" y="189"/>
                  </a:cxn>
                  <a:cxn ang="0">
                    <a:pos x="102" y="246"/>
                  </a:cxn>
                  <a:cxn ang="0">
                    <a:pos x="182" y="205"/>
                  </a:cxn>
                  <a:cxn ang="0">
                    <a:pos x="102" y="246"/>
                  </a:cxn>
                  <a:cxn ang="0">
                    <a:pos x="161" y="8"/>
                  </a:cxn>
                  <a:cxn ang="0">
                    <a:pos x="165" y="0"/>
                  </a:cxn>
                  <a:cxn ang="0">
                    <a:pos x="184" y="4"/>
                  </a:cxn>
                  <a:cxn ang="0">
                    <a:pos x="201" y="12"/>
                  </a:cxn>
                  <a:cxn ang="0">
                    <a:pos x="201" y="23"/>
                  </a:cxn>
                  <a:cxn ang="0">
                    <a:pos x="213" y="103"/>
                  </a:cxn>
                  <a:cxn ang="0">
                    <a:pos x="222" y="99"/>
                  </a:cxn>
                  <a:cxn ang="0">
                    <a:pos x="248" y="95"/>
                  </a:cxn>
                  <a:cxn ang="0">
                    <a:pos x="259" y="103"/>
                  </a:cxn>
                  <a:cxn ang="0">
                    <a:pos x="251" y="110"/>
                  </a:cxn>
                  <a:cxn ang="0">
                    <a:pos x="199" y="127"/>
                  </a:cxn>
                  <a:cxn ang="0">
                    <a:pos x="187" y="151"/>
                  </a:cxn>
                  <a:cxn ang="0">
                    <a:pos x="183" y="26"/>
                  </a:cxn>
                </a:cxnLst>
                <a:rect l="0" t="0" r="r" b="b"/>
                <a:pathLst>
                  <a:path w="259" h="273">
                    <a:moveTo>
                      <a:pt x="121" y="49"/>
                    </a:moveTo>
                    <a:cubicBezTo>
                      <a:pt x="122" y="49"/>
                      <a:pt x="123" y="48"/>
                      <a:pt x="125" y="47"/>
                    </a:cubicBezTo>
                    <a:cubicBezTo>
                      <a:pt x="127" y="46"/>
                      <a:pt x="129" y="45"/>
                      <a:pt x="131" y="45"/>
                    </a:cubicBezTo>
                    <a:cubicBezTo>
                      <a:pt x="134" y="44"/>
                      <a:pt x="139" y="44"/>
                      <a:pt x="145" y="44"/>
                    </a:cubicBezTo>
                    <a:cubicBezTo>
                      <a:pt x="150" y="44"/>
                      <a:pt x="154" y="44"/>
                      <a:pt x="156" y="46"/>
                    </a:cubicBezTo>
                    <a:cubicBezTo>
                      <a:pt x="159" y="47"/>
                      <a:pt x="161" y="49"/>
                      <a:pt x="161" y="51"/>
                    </a:cubicBezTo>
                    <a:cubicBezTo>
                      <a:pt x="161" y="52"/>
                      <a:pt x="160" y="54"/>
                      <a:pt x="158" y="55"/>
                    </a:cubicBezTo>
                    <a:cubicBezTo>
                      <a:pt x="155" y="57"/>
                      <a:pt x="152" y="58"/>
                      <a:pt x="149" y="58"/>
                    </a:cubicBezTo>
                    <a:cubicBezTo>
                      <a:pt x="137" y="58"/>
                      <a:pt x="125" y="58"/>
                      <a:pt x="113" y="59"/>
                    </a:cubicBezTo>
                    <a:cubicBezTo>
                      <a:pt x="102" y="59"/>
                      <a:pt x="92" y="60"/>
                      <a:pt x="84" y="60"/>
                    </a:cubicBezTo>
                    <a:cubicBezTo>
                      <a:pt x="87" y="63"/>
                      <a:pt x="89" y="65"/>
                      <a:pt x="90" y="68"/>
                    </a:cubicBezTo>
                    <a:cubicBezTo>
                      <a:pt x="90" y="69"/>
                      <a:pt x="90" y="71"/>
                      <a:pt x="89" y="73"/>
                    </a:cubicBezTo>
                    <a:cubicBezTo>
                      <a:pt x="89" y="73"/>
                      <a:pt x="89" y="74"/>
                      <a:pt x="89" y="75"/>
                    </a:cubicBezTo>
                    <a:cubicBezTo>
                      <a:pt x="89" y="75"/>
                      <a:pt x="89" y="76"/>
                      <a:pt x="89" y="77"/>
                    </a:cubicBezTo>
                    <a:cubicBezTo>
                      <a:pt x="105" y="78"/>
                      <a:pt x="117" y="84"/>
                      <a:pt x="125" y="92"/>
                    </a:cubicBezTo>
                    <a:cubicBezTo>
                      <a:pt x="132" y="100"/>
                      <a:pt x="135" y="109"/>
                      <a:pt x="134" y="119"/>
                    </a:cubicBezTo>
                    <a:cubicBezTo>
                      <a:pt x="133" y="129"/>
                      <a:pt x="128" y="137"/>
                      <a:pt x="119" y="144"/>
                    </a:cubicBezTo>
                    <a:cubicBezTo>
                      <a:pt x="110" y="152"/>
                      <a:pt x="98" y="156"/>
                      <a:pt x="83" y="156"/>
                    </a:cubicBezTo>
                    <a:cubicBezTo>
                      <a:pt x="67" y="156"/>
                      <a:pt x="55" y="152"/>
                      <a:pt x="44" y="144"/>
                    </a:cubicBezTo>
                    <a:cubicBezTo>
                      <a:pt x="35" y="137"/>
                      <a:pt x="30" y="129"/>
                      <a:pt x="29" y="119"/>
                    </a:cubicBezTo>
                    <a:cubicBezTo>
                      <a:pt x="28" y="109"/>
                      <a:pt x="31" y="100"/>
                      <a:pt x="38" y="92"/>
                    </a:cubicBezTo>
                    <a:cubicBezTo>
                      <a:pt x="47" y="83"/>
                      <a:pt x="59" y="78"/>
                      <a:pt x="75" y="76"/>
                    </a:cubicBezTo>
                    <a:cubicBezTo>
                      <a:pt x="78" y="74"/>
                      <a:pt x="79" y="72"/>
                      <a:pt x="78" y="69"/>
                    </a:cubicBezTo>
                    <a:cubicBezTo>
                      <a:pt x="78" y="67"/>
                      <a:pt x="76" y="64"/>
                      <a:pt x="74" y="61"/>
                    </a:cubicBezTo>
                    <a:cubicBezTo>
                      <a:pt x="68" y="61"/>
                      <a:pt x="63" y="61"/>
                      <a:pt x="58" y="62"/>
                    </a:cubicBezTo>
                    <a:cubicBezTo>
                      <a:pt x="52" y="62"/>
                      <a:pt x="45" y="63"/>
                      <a:pt x="38" y="64"/>
                    </a:cubicBezTo>
                    <a:cubicBezTo>
                      <a:pt x="37" y="64"/>
                      <a:pt x="35" y="64"/>
                      <a:pt x="34" y="65"/>
                    </a:cubicBezTo>
                    <a:cubicBezTo>
                      <a:pt x="34" y="65"/>
                      <a:pt x="33" y="65"/>
                      <a:pt x="32" y="66"/>
                    </a:cubicBezTo>
                    <a:cubicBezTo>
                      <a:pt x="30" y="67"/>
                      <a:pt x="27" y="67"/>
                      <a:pt x="25" y="67"/>
                    </a:cubicBezTo>
                    <a:cubicBezTo>
                      <a:pt x="21" y="66"/>
                      <a:pt x="15" y="63"/>
                      <a:pt x="7" y="58"/>
                    </a:cubicBezTo>
                    <a:cubicBezTo>
                      <a:pt x="2" y="55"/>
                      <a:pt x="0" y="53"/>
                      <a:pt x="0" y="52"/>
                    </a:cubicBezTo>
                    <a:cubicBezTo>
                      <a:pt x="1" y="50"/>
                      <a:pt x="4" y="50"/>
                      <a:pt x="10" y="51"/>
                    </a:cubicBezTo>
                    <a:cubicBezTo>
                      <a:pt x="23" y="53"/>
                      <a:pt x="36" y="54"/>
                      <a:pt x="51" y="54"/>
                    </a:cubicBezTo>
                    <a:cubicBezTo>
                      <a:pt x="65" y="54"/>
                      <a:pt x="85" y="54"/>
                      <a:pt x="109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6" y="51"/>
                      <a:pt x="118" y="50"/>
                      <a:pt x="121" y="49"/>
                    </a:cubicBezTo>
                    <a:close/>
                    <a:moveTo>
                      <a:pt x="56" y="25"/>
                    </a:moveTo>
                    <a:cubicBezTo>
                      <a:pt x="52" y="23"/>
                      <a:pt x="48" y="20"/>
                      <a:pt x="44" y="17"/>
                    </a:cubicBezTo>
                    <a:cubicBezTo>
                      <a:pt x="42" y="15"/>
                      <a:pt x="40" y="13"/>
                      <a:pt x="41" y="12"/>
                    </a:cubicBezTo>
                    <a:cubicBezTo>
                      <a:pt x="41" y="11"/>
                      <a:pt x="45" y="11"/>
                      <a:pt x="50" y="12"/>
                    </a:cubicBezTo>
                    <a:cubicBezTo>
                      <a:pt x="57" y="13"/>
                      <a:pt x="63" y="14"/>
                      <a:pt x="68" y="14"/>
                    </a:cubicBezTo>
                    <a:cubicBezTo>
                      <a:pt x="76" y="14"/>
                      <a:pt x="87" y="14"/>
                      <a:pt x="102" y="14"/>
                    </a:cubicBezTo>
                    <a:cubicBezTo>
                      <a:pt x="106" y="14"/>
                      <a:pt x="109" y="15"/>
                      <a:pt x="112" y="17"/>
                    </a:cubicBezTo>
                    <a:cubicBezTo>
                      <a:pt x="114" y="18"/>
                      <a:pt x="115" y="19"/>
                      <a:pt x="114" y="21"/>
                    </a:cubicBezTo>
                    <a:cubicBezTo>
                      <a:pt x="114" y="23"/>
                      <a:pt x="113" y="24"/>
                      <a:pt x="110" y="26"/>
                    </a:cubicBezTo>
                    <a:cubicBezTo>
                      <a:pt x="108" y="27"/>
                      <a:pt x="104" y="28"/>
                      <a:pt x="99" y="28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3" y="29"/>
                      <a:pt x="60" y="27"/>
                      <a:pt x="56" y="25"/>
                    </a:cubicBezTo>
                    <a:close/>
                    <a:moveTo>
                      <a:pt x="55" y="94"/>
                    </a:moveTo>
                    <a:cubicBezTo>
                      <a:pt x="48" y="99"/>
                      <a:pt x="45" y="106"/>
                      <a:pt x="45" y="114"/>
                    </a:cubicBezTo>
                    <a:cubicBezTo>
                      <a:pt x="45" y="122"/>
                      <a:pt x="48" y="129"/>
                      <a:pt x="55" y="135"/>
                    </a:cubicBezTo>
                    <a:cubicBezTo>
                      <a:pt x="61" y="141"/>
                      <a:pt x="70" y="144"/>
                      <a:pt x="82" y="144"/>
                    </a:cubicBezTo>
                    <a:cubicBezTo>
                      <a:pt x="93" y="144"/>
                      <a:pt x="103" y="141"/>
                      <a:pt x="109" y="135"/>
                    </a:cubicBezTo>
                    <a:cubicBezTo>
                      <a:pt x="115" y="129"/>
                      <a:pt x="118" y="122"/>
                      <a:pt x="118" y="114"/>
                    </a:cubicBezTo>
                    <a:cubicBezTo>
                      <a:pt x="118" y="106"/>
                      <a:pt x="115" y="99"/>
                      <a:pt x="109" y="94"/>
                    </a:cubicBezTo>
                    <a:cubicBezTo>
                      <a:pt x="103" y="88"/>
                      <a:pt x="93" y="85"/>
                      <a:pt x="82" y="85"/>
                    </a:cubicBezTo>
                    <a:cubicBezTo>
                      <a:pt x="70" y="85"/>
                      <a:pt x="61" y="88"/>
                      <a:pt x="55" y="94"/>
                    </a:cubicBezTo>
                    <a:close/>
                    <a:moveTo>
                      <a:pt x="80" y="182"/>
                    </a:moveTo>
                    <a:cubicBezTo>
                      <a:pt x="77" y="180"/>
                      <a:pt x="73" y="178"/>
                      <a:pt x="66" y="176"/>
                    </a:cubicBezTo>
                    <a:cubicBezTo>
                      <a:pt x="61" y="175"/>
                      <a:pt x="58" y="173"/>
                      <a:pt x="58" y="172"/>
                    </a:cubicBezTo>
                    <a:cubicBezTo>
                      <a:pt x="58" y="170"/>
                      <a:pt x="61" y="169"/>
                      <a:pt x="67" y="168"/>
                    </a:cubicBezTo>
                    <a:cubicBezTo>
                      <a:pt x="83" y="169"/>
                      <a:pt x="94" y="170"/>
                      <a:pt x="98" y="173"/>
                    </a:cubicBezTo>
                    <a:cubicBezTo>
                      <a:pt x="101" y="175"/>
                      <a:pt x="102" y="177"/>
                      <a:pt x="102" y="180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3"/>
                      <a:pt x="181" y="171"/>
                      <a:pt x="178" y="169"/>
                    </a:cubicBezTo>
                    <a:cubicBezTo>
                      <a:pt x="175" y="167"/>
                      <a:pt x="172" y="166"/>
                      <a:pt x="167" y="164"/>
                    </a:cubicBezTo>
                    <a:cubicBezTo>
                      <a:pt x="161" y="162"/>
                      <a:pt x="159" y="161"/>
                      <a:pt x="159" y="159"/>
                    </a:cubicBezTo>
                    <a:cubicBezTo>
                      <a:pt x="159" y="157"/>
                      <a:pt x="162" y="156"/>
                      <a:pt x="170" y="156"/>
                    </a:cubicBezTo>
                    <a:cubicBezTo>
                      <a:pt x="184" y="157"/>
                      <a:pt x="193" y="159"/>
                      <a:pt x="197" y="161"/>
                    </a:cubicBezTo>
                    <a:cubicBezTo>
                      <a:pt x="199" y="163"/>
                      <a:pt x="200" y="165"/>
                      <a:pt x="200" y="169"/>
                    </a:cubicBezTo>
                    <a:cubicBezTo>
                      <a:pt x="199" y="172"/>
                      <a:pt x="199" y="172"/>
                      <a:pt x="199" y="172"/>
                    </a:cubicBezTo>
                    <a:cubicBezTo>
                      <a:pt x="199" y="180"/>
                      <a:pt x="199" y="180"/>
                      <a:pt x="199" y="180"/>
                    </a:cubicBezTo>
                    <a:cubicBezTo>
                      <a:pt x="199" y="204"/>
                      <a:pt x="199" y="221"/>
                      <a:pt x="199" y="230"/>
                    </a:cubicBezTo>
                    <a:cubicBezTo>
                      <a:pt x="198" y="244"/>
                      <a:pt x="197" y="254"/>
                      <a:pt x="196" y="260"/>
                    </a:cubicBezTo>
                    <a:cubicBezTo>
                      <a:pt x="193" y="266"/>
                      <a:pt x="190" y="269"/>
                      <a:pt x="188" y="270"/>
                    </a:cubicBezTo>
                    <a:cubicBezTo>
                      <a:pt x="184" y="270"/>
                      <a:pt x="183" y="264"/>
                      <a:pt x="182" y="253"/>
                    </a:cubicBezTo>
                    <a:cubicBezTo>
                      <a:pt x="101" y="254"/>
                      <a:pt x="101" y="254"/>
                      <a:pt x="101" y="254"/>
                    </a:cubicBezTo>
                    <a:cubicBezTo>
                      <a:pt x="98" y="263"/>
                      <a:pt x="95" y="268"/>
                      <a:pt x="92" y="270"/>
                    </a:cubicBezTo>
                    <a:cubicBezTo>
                      <a:pt x="88" y="273"/>
                      <a:pt x="86" y="269"/>
                      <a:pt x="85" y="261"/>
                    </a:cubicBezTo>
                    <a:cubicBezTo>
                      <a:pt x="85" y="190"/>
                      <a:pt x="85" y="190"/>
                      <a:pt x="85" y="190"/>
                    </a:cubicBezTo>
                    <a:cubicBezTo>
                      <a:pt x="85" y="189"/>
                      <a:pt x="85" y="189"/>
                      <a:pt x="85" y="189"/>
                    </a:cubicBezTo>
                    <a:cubicBezTo>
                      <a:pt x="85" y="186"/>
                      <a:pt x="83" y="184"/>
                      <a:pt x="80" y="182"/>
                    </a:cubicBezTo>
                    <a:close/>
                    <a:moveTo>
                      <a:pt x="102" y="246"/>
                    </a:moveTo>
                    <a:cubicBezTo>
                      <a:pt x="182" y="245"/>
                      <a:pt x="182" y="245"/>
                      <a:pt x="182" y="245"/>
                    </a:cubicBezTo>
                    <a:cubicBezTo>
                      <a:pt x="182" y="205"/>
                      <a:pt x="182" y="205"/>
                      <a:pt x="182" y="205"/>
                    </a:cubicBezTo>
                    <a:cubicBezTo>
                      <a:pt x="102" y="206"/>
                      <a:pt x="102" y="206"/>
                      <a:pt x="102" y="206"/>
                    </a:cubicBezTo>
                    <a:lnTo>
                      <a:pt x="102" y="246"/>
                    </a:lnTo>
                    <a:close/>
                    <a:moveTo>
                      <a:pt x="177" y="17"/>
                    </a:moveTo>
                    <a:cubicBezTo>
                      <a:pt x="173" y="14"/>
                      <a:pt x="168" y="11"/>
                      <a:pt x="161" y="8"/>
                    </a:cubicBezTo>
                    <a:cubicBezTo>
                      <a:pt x="156" y="6"/>
                      <a:pt x="154" y="5"/>
                      <a:pt x="155" y="3"/>
                    </a:cubicBezTo>
                    <a:cubicBezTo>
                      <a:pt x="155" y="1"/>
                      <a:pt x="158" y="0"/>
                      <a:pt x="165" y="0"/>
                    </a:cubicBezTo>
                    <a:cubicBezTo>
                      <a:pt x="168" y="0"/>
                      <a:pt x="171" y="1"/>
                      <a:pt x="175" y="2"/>
                    </a:cubicBezTo>
                    <a:cubicBezTo>
                      <a:pt x="177" y="2"/>
                      <a:pt x="180" y="3"/>
                      <a:pt x="184" y="4"/>
                    </a:cubicBezTo>
                    <a:cubicBezTo>
                      <a:pt x="192" y="6"/>
                      <a:pt x="192" y="6"/>
                      <a:pt x="192" y="6"/>
                    </a:cubicBezTo>
                    <a:cubicBezTo>
                      <a:pt x="197" y="8"/>
                      <a:pt x="200" y="10"/>
                      <a:pt x="201" y="12"/>
                    </a:cubicBezTo>
                    <a:cubicBezTo>
                      <a:pt x="202" y="13"/>
                      <a:pt x="202" y="15"/>
                      <a:pt x="201" y="17"/>
                    </a:cubicBezTo>
                    <a:cubicBezTo>
                      <a:pt x="201" y="23"/>
                      <a:pt x="201" y="23"/>
                      <a:pt x="201" y="23"/>
                    </a:cubicBezTo>
                    <a:cubicBezTo>
                      <a:pt x="201" y="104"/>
                      <a:pt x="201" y="104"/>
                      <a:pt x="201" y="104"/>
                    </a:cubicBezTo>
                    <a:cubicBezTo>
                      <a:pt x="213" y="103"/>
                      <a:pt x="213" y="103"/>
                      <a:pt x="213" y="103"/>
                    </a:cubicBezTo>
                    <a:cubicBezTo>
                      <a:pt x="215" y="103"/>
                      <a:pt x="217" y="102"/>
                      <a:pt x="219" y="101"/>
                    </a:cubicBezTo>
                    <a:cubicBezTo>
                      <a:pt x="220" y="101"/>
                      <a:pt x="221" y="100"/>
                      <a:pt x="222" y="99"/>
                    </a:cubicBezTo>
                    <a:cubicBezTo>
                      <a:pt x="225" y="97"/>
                      <a:pt x="227" y="96"/>
                      <a:pt x="230" y="95"/>
                    </a:cubicBezTo>
                    <a:cubicBezTo>
                      <a:pt x="234" y="95"/>
                      <a:pt x="240" y="95"/>
                      <a:pt x="248" y="95"/>
                    </a:cubicBezTo>
                    <a:cubicBezTo>
                      <a:pt x="251" y="95"/>
                      <a:pt x="254" y="96"/>
                      <a:pt x="256" y="97"/>
                    </a:cubicBezTo>
                    <a:cubicBezTo>
                      <a:pt x="258" y="99"/>
                      <a:pt x="259" y="101"/>
                      <a:pt x="259" y="103"/>
                    </a:cubicBezTo>
                    <a:cubicBezTo>
                      <a:pt x="259" y="105"/>
                      <a:pt x="258" y="106"/>
                      <a:pt x="256" y="108"/>
                    </a:cubicBezTo>
                    <a:cubicBezTo>
                      <a:pt x="255" y="109"/>
                      <a:pt x="253" y="110"/>
                      <a:pt x="251" y="110"/>
                    </a:cubicBezTo>
                    <a:cubicBezTo>
                      <a:pt x="201" y="111"/>
                      <a:pt x="201" y="111"/>
                      <a:pt x="201" y="111"/>
                    </a:cubicBezTo>
                    <a:cubicBezTo>
                      <a:pt x="200" y="116"/>
                      <a:pt x="200" y="121"/>
                      <a:pt x="199" y="127"/>
                    </a:cubicBezTo>
                    <a:cubicBezTo>
                      <a:pt x="198" y="132"/>
                      <a:pt x="197" y="137"/>
                      <a:pt x="196" y="141"/>
                    </a:cubicBezTo>
                    <a:cubicBezTo>
                      <a:pt x="193" y="147"/>
                      <a:pt x="190" y="150"/>
                      <a:pt x="187" y="151"/>
                    </a:cubicBezTo>
                    <a:cubicBezTo>
                      <a:pt x="185" y="151"/>
                      <a:pt x="183" y="147"/>
                      <a:pt x="183" y="138"/>
                    </a:cubicBezTo>
                    <a:cubicBezTo>
                      <a:pt x="183" y="26"/>
                      <a:pt x="183" y="26"/>
                      <a:pt x="183" y="26"/>
                    </a:cubicBezTo>
                    <a:cubicBezTo>
                      <a:pt x="183" y="24"/>
                      <a:pt x="181" y="21"/>
                      <a:pt x="17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78" name="Freeform 22">
                <a:extLst>
                  <a:ext uri="{FF2B5EF4-FFF2-40B4-BE49-F238E27FC236}">
                    <a16:creationId xmlns:a16="http://schemas.microsoft.com/office/drawing/2014/main" id="{5643481A-C541-438E-84C7-0ABBBE50A10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113958" y="4971120"/>
                <a:ext cx="152891" cy="19378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7" y="61"/>
                  </a:cxn>
                  <a:cxn ang="0">
                    <a:pos x="0" y="57"/>
                  </a:cxn>
                  <a:cxn ang="0">
                    <a:pos x="10" y="53"/>
                  </a:cxn>
                  <a:cxn ang="0">
                    <a:pos x="30" y="53"/>
                  </a:cxn>
                  <a:cxn ang="0">
                    <a:pos x="45" y="55"/>
                  </a:cxn>
                  <a:cxn ang="0">
                    <a:pos x="52" y="57"/>
                  </a:cxn>
                  <a:cxn ang="0">
                    <a:pos x="52" y="63"/>
                  </a:cxn>
                  <a:cxn ang="0">
                    <a:pos x="52" y="69"/>
                  </a:cxn>
                  <a:cxn ang="0">
                    <a:pos x="51" y="156"/>
                  </a:cxn>
                  <a:cxn ang="0">
                    <a:pos x="53" y="164"/>
                  </a:cxn>
                  <a:cxn ang="0">
                    <a:pos x="65" y="165"/>
                  </a:cxn>
                  <a:cxn ang="0">
                    <a:pos x="131" y="155"/>
                  </a:cxn>
                  <a:cxn ang="0">
                    <a:pos x="193" y="137"/>
                  </a:cxn>
                  <a:cxn ang="0">
                    <a:pos x="193" y="25"/>
                  </a:cxn>
                  <a:cxn ang="0">
                    <a:pos x="184" y="17"/>
                  </a:cxn>
                  <a:cxn ang="0">
                    <a:pos x="164" y="8"/>
                  </a:cxn>
                  <a:cxn ang="0">
                    <a:pos x="158" y="3"/>
                  </a:cxn>
                  <a:cxn ang="0">
                    <a:pos x="166" y="0"/>
                  </a:cxn>
                  <a:cxn ang="0">
                    <a:pos x="188" y="3"/>
                  </a:cxn>
                  <a:cxn ang="0">
                    <a:pos x="205" y="9"/>
                  </a:cxn>
                  <a:cxn ang="0">
                    <a:pos x="211" y="13"/>
                  </a:cxn>
                  <a:cxn ang="0">
                    <a:pos x="212" y="18"/>
                  </a:cxn>
                  <a:cxn ang="0">
                    <a:pos x="212" y="23"/>
                  </a:cxn>
                  <a:cxn ang="0">
                    <a:pos x="210" y="198"/>
                  </a:cxn>
                  <a:cxn ang="0">
                    <a:pos x="209" y="237"/>
                  </a:cxn>
                  <a:cxn ang="0">
                    <a:pos x="205" y="261"/>
                  </a:cxn>
                  <a:cxn ang="0">
                    <a:pos x="197" y="269"/>
                  </a:cxn>
                  <a:cxn ang="0">
                    <a:pos x="193" y="257"/>
                  </a:cxn>
                  <a:cxn ang="0">
                    <a:pos x="193" y="143"/>
                  </a:cxn>
                  <a:cxn ang="0">
                    <a:pos x="130" y="166"/>
                  </a:cxn>
                  <a:cxn ang="0">
                    <a:pos x="49" y="185"/>
                  </a:cxn>
                  <a:cxn ang="0">
                    <a:pos x="38" y="180"/>
                  </a:cxn>
                  <a:cxn ang="0">
                    <a:pos x="34" y="167"/>
                  </a:cxn>
                  <a:cxn ang="0">
                    <a:pos x="33" y="73"/>
                  </a:cxn>
                  <a:cxn ang="0">
                    <a:pos x="24" y="65"/>
                  </a:cxn>
                </a:cxnLst>
                <a:rect l="0" t="0" r="r" b="b"/>
                <a:pathLst>
                  <a:path w="212" h="269">
                    <a:moveTo>
                      <a:pt x="24" y="65"/>
                    </a:moveTo>
                    <a:cubicBezTo>
                      <a:pt x="20" y="64"/>
                      <a:pt x="15" y="62"/>
                      <a:pt x="7" y="61"/>
                    </a:cubicBezTo>
                    <a:cubicBezTo>
                      <a:pt x="3" y="60"/>
                      <a:pt x="0" y="59"/>
                      <a:pt x="0" y="57"/>
                    </a:cubicBezTo>
                    <a:cubicBezTo>
                      <a:pt x="0" y="55"/>
                      <a:pt x="3" y="54"/>
                      <a:pt x="10" y="53"/>
                    </a:cubicBezTo>
                    <a:cubicBezTo>
                      <a:pt x="18" y="53"/>
                      <a:pt x="24" y="53"/>
                      <a:pt x="30" y="53"/>
                    </a:cubicBezTo>
                    <a:cubicBezTo>
                      <a:pt x="35" y="53"/>
                      <a:pt x="40" y="54"/>
                      <a:pt x="45" y="55"/>
                    </a:cubicBezTo>
                    <a:cubicBezTo>
                      <a:pt x="49" y="55"/>
                      <a:pt x="51" y="56"/>
                      <a:pt x="52" y="57"/>
                    </a:cubicBezTo>
                    <a:cubicBezTo>
                      <a:pt x="52" y="58"/>
                      <a:pt x="52" y="60"/>
                      <a:pt x="52" y="6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1" y="156"/>
                      <a:pt x="51" y="156"/>
                      <a:pt x="51" y="156"/>
                    </a:cubicBezTo>
                    <a:cubicBezTo>
                      <a:pt x="51" y="160"/>
                      <a:pt x="52" y="163"/>
                      <a:pt x="53" y="164"/>
                    </a:cubicBezTo>
                    <a:cubicBezTo>
                      <a:pt x="54" y="165"/>
                      <a:pt x="59" y="165"/>
                      <a:pt x="65" y="165"/>
                    </a:cubicBezTo>
                    <a:cubicBezTo>
                      <a:pt x="84" y="164"/>
                      <a:pt x="106" y="160"/>
                      <a:pt x="131" y="155"/>
                    </a:cubicBezTo>
                    <a:cubicBezTo>
                      <a:pt x="160" y="150"/>
                      <a:pt x="180" y="143"/>
                      <a:pt x="193" y="137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3" y="24"/>
                      <a:pt x="190" y="21"/>
                      <a:pt x="184" y="17"/>
                    </a:cubicBezTo>
                    <a:cubicBezTo>
                      <a:pt x="177" y="13"/>
                      <a:pt x="171" y="10"/>
                      <a:pt x="164" y="8"/>
                    </a:cubicBezTo>
                    <a:cubicBezTo>
                      <a:pt x="160" y="6"/>
                      <a:pt x="158" y="5"/>
                      <a:pt x="158" y="3"/>
                    </a:cubicBezTo>
                    <a:cubicBezTo>
                      <a:pt x="158" y="1"/>
                      <a:pt x="161" y="0"/>
                      <a:pt x="166" y="0"/>
                    </a:cubicBezTo>
                    <a:cubicBezTo>
                      <a:pt x="171" y="0"/>
                      <a:pt x="179" y="1"/>
                      <a:pt x="188" y="3"/>
                    </a:cubicBezTo>
                    <a:cubicBezTo>
                      <a:pt x="197" y="6"/>
                      <a:pt x="203" y="7"/>
                      <a:pt x="205" y="9"/>
                    </a:cubicBezTo>
                    <a:cubicBezTo>
                      <a:pt x="209" y="10"/>
                      <a:pt x="211" y="12"/>
                      <a:pt x="211" y="13"/>
                    </a:cubicBezTo>
                    <a:cubicBezTo>
                      <a:pt x="212" y="14"/>
                      <a:pt x="212" y="16"/>
                      <a:pt x="212" y="18"/>
                    </a:cubicBezTo>
                    <a:cubicBezTo>
                      <a:pt x="212" y="23"/>
                      <a:pt x="212" y="23"/>
                      <a:pt x="212" y="23"/>
                    </a:cubicBezTo>
                    <a:cubicBezTo>
                      <a:pt x="210" y="198"/>
                      <a:pt x="210" y="198"/>
                      <a:pt x="210" y="198"/>
                    </a:cubicBezTo>
                    <a:cubicBezTo>
                      <a:pt x="210" y="215"/>
                      <a:pt x="209" y="228"/>
                      <a:pt x="209" y="237"/>
                    </a:cubicBezTo>
                    <a:cubicBezTo>
                      <a:pt x="208" y="247"/>
                      <a:pt x="206" y="255"/>
                      <a:pt x="205" y="261"/>
                    </a:cubicBezTo>
                    <a:cubicBezTo>
                      <a:pt x="202" y="267"/>
                      <a:pt x="199" y="269"/>
                      <a:pt x="197" y="269"/>
                    </a:cubicBezTo>
                    <a:cubicBezTo>
                      <a:pt x="194" y="268"/>
                      <a:pt x="193" y="264"/>
                      <a:pt x="193" y="257"/>
                    </a:cubicBezTo>
                    <a:cubicBezTo>
                      <a:pt x="193" y="143"/>
                      <a:pt x="193" y="143"/>
                      <a:pt x="193" y="143"/>
                    </a:cubicBezTo>
                    <a:cubicBezTo>
                      <a:pt x="180" y="150"/>
                      <a:pt x="159" y="158"/>
                      <a:pt x="130" y="166"/>
                    </a:cubicBezTo>
                    <a:cubicBezTo>
                      <a:pt x="101" y="175"/>
                      <a:pt x="74" y="181"/>
                      <a:pt x="49" y="185"/>
                    </a:cubicBezTo>
                    <a:cubicBezTo>
                      <a:pt x="44" y="186"/>
                      <a:pt x="41" y="184"/>
                      <a:pt x="38" y="180"/>
                    </a:cubicBezTo>
                    <a:cubicBezTo>
                      <a:pt x="35" y="177"/>
                      <a:pt x="34" y="172"/>
                      <a:pt x="34" y="167"/>
                    </a:cubicBezTo>
                    <a:cubicBezTo>
                      <a:pt x="33" y="73"/>
                      <a:pt x="33" y="73"/>
                      <a:pt x="33" y="73"/>
                    </a:cubicBezTo>
                    <a:cubicBezTo>
                      <a:pt x="33" y="70"/>
                      <a:pt x="30" y="68"/>
                      <a:pt x="24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79" name="Freeform 23">
                <a:extLst>
                  <a:ext uri="{FF2B5EF4-FFF2-40B4-BE49-F238E27FC236}">
                    <a16:creationId xmlns:a16="http://schemas.microsoft.com/office/drawing/2014/main" id="{F3AE4E63-43C9-4A63-A25D-9AEB292A9F5C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314456" y="4970205"/>
                <a:ext cx="187376" cy="194701"/>
              </a:xfrm>
              <a:custGeom>
                <a:avLst/>
                <a:gdLst/>
                <a:ahLst/>
                <a:cxnLst>
                  <a:cxn ang="0">
                    <a:pos x="21" y="66"/>
                  </a:cxn>
                  <a:cxn ang="0">
                    <a:pos x="7" y="60"/>
                  </a:cxn>
                  <a:cxn ang="0">
                    <a:pos x="4" y="59"/>
                  </a:cxn>
                  <a:cxn ang="0">
                    <a:pos x="0" y="56"/>
                  </a:cxn>
                  <a:cxn ang="0">
                    <a:pos x="9" y="53"/>
                  </a:cxn>
                  <a:cxn ang="0">
                    <a:pos x="32" y="54"/>
                  </a:cxn>
                  <a:cxn ang="0">
                    <a:pos x="51" y="58"/>
                  </a:cxn>
                  <a:cxn ang="0">
                    <a:pos x="75" y="58"/>
                  </a:cxn>
                  <a:cxn ang="0">
                    <a:pos x="95" y="56"/>
                  </a:cxn>
                  <a:cxn ang="0">
                    <a:pos x="102" y="54"/>
                  </a:cxn>
                  <a:cxn ang="0">
                    <a:pos x="106" y="52"/>
                  </a:cxn>
                  <a:cxn ang="0">
                    <a:pos x="115" y="48"/>
                  </a:cxn>
                  <a:cxn ang="0">
                    <a:pos x="134" y="48"/>
                  </a:cxn>
                  <a:cxn ang="0">
                    <a:pos x="145" y="54"/>
                  </a:cxn>
                  <a:cxn ang="0">
                    <a:pos x="136" y="62"/>
                  </a:cxn>
                  <a:cxn ang="0">
                    <a:pos x="90" y="64"/>
                  </a:cxn>
                  <a:cxn ang="0">
                    <a:pos x="53" y="65"/>
                  </a:cxn>
                  <a:cxn ang="0">
                    <a:pos x="51" y="65"/>
                  </a:cxn>
                  <a:cxn ang="0">
                    <a:pos x="48" y="65"/>
                  </a:cxn>
                  <a:cxn ang="0">
                    <a:pos x="47" y="69"/>
                  </a:cxn>
                  <a:cxn ang="0">
                    <a:pos x="46" y="120"/>
                  </a:cxn>
                  <a:cxn ang="0">
                    <a:pos x="47" y="164"/>
                  </a:cxn>
                  <a:cxn ang="0">
                    <a:pos x="50" y="172"/>
                  </a:cxn>
                  <a:cxn ang="0">
                    <a:pos x="60" y="173"/>
                  </a:cxn>
                  <a:cxn ang="0">
                    <a:pos x="123" y="160"/>
                  </a:cxn>
                  <a:cxn ang="0">
                    <a:pos x="183" y="139"/>
                  </a:cxn>
                  <a:cxn ang="0">
                    <a:pos x="183" y="25"/>
                  </a:cxn>
                  <a:cxn ang="0">
                    <a:pos x="175" y="17"/>
                  </a:cxn>
                  <a:cxn ang="0">
                    <a:pos x="156" y="8"/>
                  </a:cxn>
                  <a:cxn ang="0">
                    <a:pos x="149" y="4"/>
                  </a:cxn>
                  <a:cxn ang="0">
                    <a:pos x="159" y="0"/>
                  </a:cxn>
                  <a:cxn ang="0">
                    <a:pos x="179" y="3"/>
                  </a:cxn>
                  <a:cxn ang="0">
                    <a:pos x="197" y="8"/>
                  </a:cxn>
                  <a:cxn ang="0">
                    <a:pos x="202" y="12"/>
                  </a:cxn>
                  <a:cxn ang="0">
                    <a:pos x="202" y="17"/>
                  </a:cxn>
                  <a:cxn ang="0">
                    <a:pos x="201" y="22"/>
                  </a:cxn>
                  <a:cxn ang="0">
                    <a:pos x="201" y="134"/>
                  </a:cxn>
                  <a:cxn ang="0">
                    <a:pos x="213" y="134"/>
                  </a:cxn>
                  <a:cxn ang="0">
                    <a:pos x="223" y="132"/>
                  </a:cxn>
                  <a:cxn ang="0">
                    <a:pos x="228" y="129"/>
                  </a:cxn>
                  <a:cxn ang="0">
                    <a:pos x="234" y="127"/>
                  </a:cxn>
                  <a:cxn ang="0">
                    <a:pos x="248" y="126"/>
                  </a:cxn>
                  <a:cxn ang="0">
                    <a:pos x="257" y="128"/>
                  </a:cxn>
                  <a:cxn ang="0">
                    <a:pos x="260" y="133"/>
                  </a:cxn>
                  <a:cxn ang="0">
                    <a:pos x="258" y="138"/>
                  </a:cxn>
                  <a:cxn ang="0">
                    <a:pos x="251" y="141"/>
                  </a:cxn>
                  <a:cxn ang="0">
                    <a:pos x="201" y="142"/>
                  </a:cxn>
                  <a:cxn ang="0">
                    <a:pos x="201" y="193"/>
                  </a:cxn>
                  <a:cxn ang="0">
                    <a:pos x="199" y="242"/>
                  </a:cxn>
                  <a:cxn ang="0">
                    <a:pos x="194" y="264"/>
                  </a:cxn>
                  <a:cxn ang="0">
                    <a:pos x="187" y="269"/>
                  </a:cxn>
                  <a:cxn ang="0">
                    <a:pos x="183" y="257"/>
                  </a:cxn>
                  <a:cxn ang="0">
                    <a:pos x="183" y="145"/>
                  </a:cxn>
                  <a:cxn ang="0">
                    <a:pos x="114" y="173"/>
                  </a:cxn>
                  <a:cxn ang="0">
                    <a:pos x="43" y="189"/>
                  </a:cxn>
                  <a:cxn ang="0">
                    <a:pos x="34" y="182"/>
                  </a:cxn>
                  <a:cxn ang="0">
                    <a:pos x="29" y="166"/>
                  </a:cxn>
                  <a:cxn ang="0">
                    <a:pos x="28" y="74"/>
                  </a:cxn>
                  <a:cxn ang="0">
                    <a:pos x="21" y="66"/>
                  </a:cxn>
                </a:cxnLst>
                <a:rect l="0" t="0" r="r" b="b"/>
                <a:pathLst>
                  <a:path w="260" h="270">
                    <a:moveTo>
                      <a:pt x="21" y="66"/>
                    </a:moveTo>
                    <a:cubicBezTo>
                      <a:pt x="19" y="65"/>
                      <a:pt x="14" y="63"/>
                      <a:pt x="7" y="60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1" y="59"/>
                      <a:pt x="0" y="58"/>
                      <a:pt x="0" y="56"/>
                    </a:cubicBezTo>
                    <a:cubicBezTo>
                      <a:pt x="1" y="55"/>
                      <a:pt x="4" y="54"/>
                      <a:pt x="9" y="53"/>
                    </a:cubicBezTo>
                    <a:cubicBezTo>
                      <a:pt x="16" y="53"/>
                      <a:pt x="24" y="53"/>
                      <a:pt x="32" y="54"/>
                    </a:cubicBezTo>
                    <a:cubicBezTo>
                      <a:pt x="39" y="55"/>
                      <a:pt x="46" y="57"/>
                      <a:pt x="51" y="58"/>
                    </a:cubicBezTo>
                    <a:cubicBezTo>
                      <a:pt x="59" y="58"/>
                      <a:pt x="67" y="58"/>
                      <a:pt x="75" y="58"/>
                    </a:cubicBezTo>
                    <a:cubicBezTo>
                      <a:pt x="83" y="57"/>
                      <a:pt x="90" y="57"/>
                      <a:pt x="95" y="56"/>
                    </a:cubicBezTo>
                    <a:cubicBezTo>
                      <a:pt x="97" y="56"/>
                      <a:pt x="100" y="55"/>
                      <a:pt x="102" y="54"/>
                    </a:cubicBezTo>
                    <a:cubicBezTo>
                      <a:pt x="103" y="54"/>
                      <a:pt x="105" y="53"/>
                      <a:pt x="106" y="52"/>
                    </a:cubicBezTo>
                    <a:cubicBezTo>
                      <a:pt x="109" y="50"/>
                      <a:pt x="112" y="49"/>
                      <a:pt x="115" y="48"/>
                    </a:cubicBezTo>
                    <a:cubicBezTo>
                      <a:pt x="119" y="47"/>
                      <a:pt x="126" y="47"/>
                      <a:pt x="134" y="48"/>
                    </a:cubicBezTo>
                    <a:cubicBezTo>
                      <a:pt x="141" y="48"/>
                      <a:pt x="144" y="50"/>
                      <a:pt x="145" y="54"/>
                    </a:cubicBezTo>
                    <a:cubicBezTo>
                      <a:pt x="145" y="59"/>
                      <a:pt x="142" y="61"/>
                      <a:pt x="136" y="62"/>
                    </a:cubicBezTo>
                    <a:cubicBezTo>
                      <a:pt x="115" y="63"/>
                      <a:pt x="100" y="64"/>
                      <a:pt x="90" y="64"/>
                    </a:cubicBezTo>
                    <a:cubicBezTo>
                      <a:pt x="74" y="65"/>
                      <a:pt x="62" y="65"/>
                      <a:pt x="53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49" y="65"/>
                      <a:pt x="48" y="65"/>
                      <a:pt x="48" y="65"/>
                    </a:cubicBezTo>
                    <a:cubicBezTo>
                      <a:pt x="48" y="66"/>
                      <a:pt x="47" y="67"/>
                      <a:pt x="47" y="69"/>
                    </a:cubicBezTo>
                    <a:cubicBezTo>
                      <a:pt x="47" y="84"/>
                      <a:pt x="47" y="101"/>
                      <a:pt x="46" y="120"/>
                    </a:cubicBezTo>
                    <a:cubicBezTo>
                      <a:pt x="46" y="146"/>
                      <a:pt x="46" y="160"/>
                      <a:pt x="47" y="164"/>
                    </a:cubicBezTo>
                    <a:cubicBezTo>
                      <a:pt x="47" y="168"/>
                      <a:pt x="48" y="171"/>
                      <a:pt x="50" y="172"/>
                    </a:cubicBezTo>
                    <a:cubicBezTo>
                      <a:pt x="51" y="173"/>
                      <a:pt x="55" y="173"/>
                      <a:pt x="60" y="173"/>
                    </a:cubicBezTo>
                    <a:cubicBezTo>
                      <a:pt x="82" y="169"/>
                      <a:pt x="103" y="165"/>
                      <a:pt x="123" y="160"/>
                    </a:cubicBezTo>
                    <a:cubicBezTo>
                      <a:pt x="149" y="153"/>
                      <a:pt x="169" y="147"/>
                      <a:pt x="183" y="139"/>
                    </a:cubicBezTo>
                    <a:cubicBezTo>
                      <a:pt x="183" y="25"/>
                      <a:pt x="183" y="25"/>
                      <a:pt x="183" y="25"/>
                    </a:cubicBezTo>
                    <a:cubicBezTo>
                      <a:pt x="183" y="23"/>
                      <a:pt x="180" y="20"/>
                      <a:pt x="175" y="17"/>
                    </a:cubicBezTo>
                    <a:cubicBezTo>
                      <a:pt x="171" y="15"/>
                      <a:pt x="164" y="12"/>
                      <a:pt x="156" y="8"/>
                    </a:cubicBezTo>
                    <a:cubicBezTo>
                      <a:pt x="151" y="7"/>
                      <a:pt x="149" y="5"/>
                      <a:pt x="149" y="4"/>
                    </a:cubicBezTo>
                    <a:cubicBezTo>
                      <a:pt x="149" y="2"/>
                      <a:pt x="152" y="1"/>
                      <a:pt x="159" y="0"/>
                    </a:cubicBezTo>
                    <a:cubicBezTo>
                      <a:pt x="166" y="0"/>
                      <a:pt x="172" y="1"/>
                      <a:pt x="179" y="3"/>
                    </a:cubicBezTo>
                    <a:cubicBezTo>
                      <a:pt x="184" y="4"/>
                      <a:pt x="190" y="6"/>
                      <a:pt x="197" y="8"/>
                    </a:cubicBezTo>
                    <a:cubicBezTo>
                      <a:pt x="200" y="9"/>
                      <a:pt x="201" y="10"/>
                      <a:pt x="202" y="12"/>
                    </a:cubicBezTo>
                    <a:cubicBezTo>
                      <a:pt x="202" y="13"/>
                      <a:pt x="202" y="14"/>
                      <a:pt x="202" y="17"/>
                    </a:cubicBezTo>
                    <a:cubicBezTo>
                      <a:pt x="201" y="22"/>
                      <a:pt x="201" y="22"/>
                      <a:pt x="201" y="22"/>
                    </a:cubicBezTo>
                    <a:cubicBezTo>
                      <a:pt x="201" y="134"/>
                      <a:pt x="201" y="134"/>
                      <a:pt x="201" y="134"/>
                    </a:cubicBezTo>
                    <a:cubicBezTo>
                      <a:pt x="213" y="134"/>
                      <a:pt x="213" y="134"/>
                      <a:pt x="213" y="134"/>
                    </a:cubicBezTo>
                    <a:cubicBezTo>
                      <a:pt x="217" y="134"/>
                      <a:pt x="220" y="133"/>
                      <a:pt x="223" y="132"/>
                    </a:cubicBezTo>
                    <a:cubicBezTo>
                      <a:pt x="224" y="131"/>
                      <a:pt x="226" y="131"/>
                      <a:pt x="228" y="129"/>
                    </a:cubicBezTo>
                    <a:cubicBezTo>
                      <a:pt x="230" y="128"/>
                      <a:pt x="232" y="127"/>
                      <a:pt x="234" y="127"/>
                    </a:cubicBezTo>
                    <a:cubicBezTo>
                      <a:pt x="237" y="126"/>
                      <a:pt x="242" y="126"/>
                      <a:pt x="248" y="126"/>
                    </a:cubicBezTo>
                    <a:cubicBezTo>
                      <a:pt x="252" y="126"/>
                      <a:pt x="254" y="127"/>
                      <a:pt x="257" y="128"/>
                    </a:cubicBezTo>
                    <a:cubicBezTo>
                      <a:pt x="259" y="130"/>
                      <a:pt x="260" y="132"/>
                      <a:pt x="260" y="133"/>
                    </a:cubicBezTo>
                    <a:cubicBezTo>
                      <a:pt x="260" y="135"/>
                      <a:pt x="260" y="137"/>
                      <a:pt x="258" y="138"/>
                    </a:cubicBezTo>
                    <a:cubicBezTo>
                      <a:pt x="256" y="140"/>
                      <a:pt x="254" y="141"/>
                      <a:pt x="251" y="141"/>
                    </a:cubicBezTo>
                    <a:cubicBezTo>
                      <a:pt x="201" y="142"/>
                      <a:pt x="201" y="142"/>
                      <a:pt x="201" y="142"/>
                    </a:cubicBezTo>
                    <a:cubicBezTo>
                      <a:pt x="201" y="193"/>
                      <a:pt x="201" y="193"/>
                      <a:pt x="201" y="193"/>
                    </a:cubicBezTo>
                    <a:cubicBezTo>
                      <a:pt x="201" y="217"/>
                      <a:pt x="200" y="233"/>
                      <a:pt x="199" y="242"/>
                    </a:cubicBezTo>
                    <a:cubicBezTo>
                      <a:pt x="198" y="250"/>
                      <a:pt x="197" y="258"/>
                      <a:pt x="194" y="264"/>
                    </a:cubicBezTo>
                    <a:cubicBezTo>
                      <a:pt x="191" y="269"/>
                      <a:pt x="189" y="270"/>
                      <a:pt x="187" y="269"/>
                    </a:cubicBezTo>
                    <a:cubicBezTo>
                      <a:pt x="185" y="268"/>
                      <a:pt x="184" y="264"/>
                      <a:pt x="183" y="257"/>
                    </a:cubicBezTo>
                    <a:cubicBezTo>
                      <a:pt x="183" y="145"/>
                      <a:pt x="183" y="145"/>
                      <a:pt x="183" y="145"/>
                    </a:cubicBezTo>
                    <a:cubicBezTo>
                      <a:pt x="166" y="155"/>
                      <a:pt x="142" y="164"/>
                      <a:pt x="114" y="173"/>
                    </a:cubicBezTo>
                    <a:cubicBezTo>
                      <a:pt x="83" y="183"/>
                      <a:pt x="59" y="188"/>
                      <a:pt x="43" y="189"/>
                    </a:cubicBezTo>
                    <a:cubicBezTo>
                      <a:pt x="40" y="189"/>
                      <a:pt x="37" y="187"/>
                      <a:pt x="34" y="182"/>
                    </a:cubicBezTo>
                    <a:cubicBezTo>
                      <a:pt x="31" y="177"/>
                      <a:pt x="29" y="172"/>
                      <a:pt x="29" y="166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7" y="71"/>
                      <a:pt x="25" y="68"/>
                      <a:pt x="21" y="6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3A00E2D-A151-4652-B71B-0C4F0D1B947B}"/>
                </a:ext>
              </a:extLst>
            </p:cNvPr>
            <p:cNvGrpSpPr/>
            <p:nvPr/>
          </p:nvGrpSpPr>
          <p:grpSpPr bwMode="black">
            <a:xfrm>
              <a:off x="6458681" y="3621984"/>
              <a:ext cx="757653" cy="292132"/>
              <a:chOff x="6651306" y="4916921"/>
              <a:chExt cx="760536" cy="303406"/>
            </a:xfrm>
            <a:grpFill/>
            <a:effectLst/>
          </p:grpSpPr>
          <p:sp>
            <p:nvSpPr>
              <p:cNvPr id="170" name="Freeform 18">
                <a:extLst>
                  <a:ext uri="{FF2B5EF4-FFF2-40B4-BE49-F238E27FC236}">
                    <a16:creationId xmlns:a16="http://schemas.microsoft.com/office/drawing/2014/main" id="{CDFE4562-739D-4A5C-A1B4-F5C48B22519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311516" y="4916921"/>
                <a:ext cx="48005" cy="50163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92" y="28"/>
                  </a:cxn>
                  <a:cxn ang="0">
                    <a:pos x="59" y="96"/>
                  </a:cxn>
                  <a:cxn ang="0">
                    <a:pos x="0" y="63"/>
                  </a:cxn>
                  <a:cxn ang="0">
                    <a:pos x="30" y="0"/>
                  </a:cxn>
                </a:cxnLst>
                <a:rect l="0" t="0" r="r" b="b"/>
                <a:pathLst>
                  <a:path w="92" h="96">
                    <a:moveTo>
                      <a:pt x="30" y="0"/>
                    </a:moveTo>
                    <a:cubicBezTo>
                      <a:pt x="51" y="9"/>
                      <a:pt x="71" y="19"/>
                      <a:pt x="92" y="28"/>
                    </a:cubicBezTo>
                    <a:cubicBezTo>
                      <a:pt x="81" y="51"/>
                      <a:pt x="70" y="73"/>
                      <a:pt x="59" y="96"/>
                    </a:cubicBezTo>
                    <a:cubicBezTo>
                      <a:pt x="39" y="85"/>
                      <a:pt x="19" y="74"/>
                      <a:pt x="0" y="63"/>
                    </a:cubicBezTo>
                    <a:cubicBezTo>
                      <a:pt x="10" y="42"/>
                      <a:pt x="20" y="21"/>
                      <a:pt x="3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71" name="Freeform 19">
                <a:extLst>
                  <a:ext uri="{FF2B5EF4-FFF2-40B4-BE49-F238E27FC236}">
                    <a16:creationId xmlns:a16="http://schemas.microsoft.com/office/drawing/2014/main" id="{1B237F02-6BEB-42AA-9C4E-11891B130E15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871106" y="4935800"/>
                <a:ext cx="540736" cy="284527"/>
              </a:xfrm>
              <a:custGeom>
                <a:avLst/>
                <a:gdLst/>
                <a:ahLst/>
                <a:cxnLst>
                  <a:cxn ang="0">
                    <a:pos x="741" y="202"/>
                  </a:cxn>
                  <a:cxn ang="0">
                    <a:pos x="762" y="204"/>
                  </a:cxn>
                  <a:cxn ang="0">
                    <a:pos x="837" y="294"/>
                  </a:cxn>
                  <a:cxn ang="0">
                    <a:pos x="898" y="284"/>
                  </a:cxn>
                  <a:cxn ang="0">
                    <a:pos x="946" y="202"/>
                  </a:cxn>
                  <a:cxn ang="0">
                    <a:pos x="944" y="280"/>
                  </a:cxn>
                  <a:cxn ang="0">
                    <a:pos x="998" y="294"/>
                  </a:cxn>
                  <a:cxn ang="0">
                    <a:pos x="998" y="284"/>
                  </a:cxn>
                  <a:cxn ang="0">
                    <a:pos x="985" y="232"/>
                  </a:cxn>
                  <a:cxn ang="0">
                    <a:pos x="1017" y="184"/>
                  </a:cxn>
                  <a:cxn ang="0">
                    <a:pos x="1021" y="186"/>
                  </a:cxn>
                  <a:cxn ang="0">
                    <a:pos x="1034" y="382"/>
                  </a:cxn>
                  <a:cxn ang="0">
                    <a:pos x="931" y="361"/>
                  </a:cxn>
                  <a:cxn ang="0">
                    <a:pos x="766" y="374"/>
                  </a:cxn>
                  <a:cxn ang="0">
                    <a:pos x="741" y="336"/>
                  </a:cxn>
                  <a:cxn ang="0">
                    <a:pos x="695" y="376"/>
                  </a:cxn>
                  <a:cxn ang="0">
                    <a:pos x="453" y="273"/>
                  </a:cxn>
                  <a:cxn ang="0">
                    <a:pos x="451" y="273"/>
                  </a:cxn>
                  <a:cxn ang="0">
                    <a:pos x="282" y="382"/>
                  </a:cxn>
                  <a:cxn ang="0">
                    <a:pos x="121" y="524"/>
                  </a:cxn>
                  <a:cxn ang="0">
                    <a:pos x="0" y="457"/>
                  </a:cxn>
                  <a:cxn ang="0">
                    <a:pos x="4" y="449"/>
                  </a:cxn>
                  <a:cxn ang="0">
                    <a:pos x="9" y="436"/>
                  </a:cxn>
                  <a:cxn ang="0">
                    <a:pos x="111" y="467"/>
                  </a:cxn>
                  <a:cxn ang="0">
                    <a:pos x="253" y="349"/>
                  </a:cxn>
                  <a:cxn ang="0">
                    <a:pos x="219" y="261"/>
                  </a:cxn>
                  <a:cxn ang="0">
                    <a:pos x="236" y="175"/>
                  </a:cxn>
                  <a:cxn ang="0">
                    <a:pos x="240" y="177"/>
                  </a:cxn>
                  <a:cxn ang="0">
                    <a:pos x="282" y="294"/>
                  </a:cxn>
                  <a:cxn ang="0">
                    <a:pos x="418" y="275"/>
                  </a:cxn>
                  <a:cxn ang="0">
                    <a:pos x="422" y="253"/>
                  </a:cxn>
                  <a:cxn ang="0">
                    <a:pos x="387" y="217"/>
                  </a:cxn>
                  <a:cxn ang="0">
                    <a:pos x="332" y="104"/>
                  </a:cxn>
                  <a:cxn ang="0">
                    <a:pos x="526" y="0"/>
                  </a:cxn>
                  <a:cxn ang="0">
                    <a:pos x="526" y="79"/>
                  </a:cxn>
                  <a:cxn ang="0">
                    <a:pos x="395" y="129"/>
                  </a:cxn>
                  <a:cxn ang="0">
                    <a:pos x="397" y="144"/>
                  </a:cxn>
                  <a:cxn ang="0">
                    <a:pos x="578" y="294"/>
                  </a:cxn>
                  <a:cxn ang="0">
                    <a:pos x="629" y="294"/>
                  </a:cxn>
                  <a:cxn ang="0">
                    <a:pos x="741" y="202"/>
                  </a:cxn>
                </a:cxnLst>
                <a:rect l="0" t="0" r="r" b="b"/>
                <a:pathLst>
                  <a:path w="1035" h="544">
                    <a:moveTo>
                      <a:pt x="741" y="202"/>
                    </a:moveTo>
                    <a:cubicBezTo>
                      <a:pt x="748" y="202"/>
                      <a:pt x="755" y="203"/>
                      <a:pt x="762" y="204"/>
                    </a:cubicBezTo>
                    <a:cubicBezTo>
                      <a:pt x="760" y="276"/>
                      <a:pt x="761" y="294"/>
                      <a:pt x="837" y="294"/>
                    </a:cubicBezTo>
                    <a:cubicBezTo>
                      <a:pt x="861" y="294"/>
                      <a:pt x="884" y="294"/>
                      <a:pt x="898" y="284"/>
                    </a:cubicBezTo>
                    <a:cubicBezTo>
                      <a:pt x="926" y="265"/>
                      <a:pt x="909" y="227"/>
                      <a:pt x="946" y="202"/>
                    </a:cubicBezTo>
                    <a:cubicBezTo>
                      <a:pt x="946" y="228"/>
                      <a:pt x="945" y="254"/>
                      <a:pt x="944" y="280"/>
                    </a:cubicBezTo>
                    <a:cubicBezTo>
                      <a:pt x="962" y="285"/>
                      <a:pt x="980" y="289"/>
                      <a:pt x="998" y="294"/>
                    </a:cubicBezTo>
                    <a:cubicBezTo>
                      <a:pt x="998" y="291"/>
                      <a:pt x="998" y="287"/>
                      <a:pt x="998" y="284"/>
                    </a:cubicBezTo>
                    <a:cubicBezTo>
                      <a:pt x="991" y="268"/>
                      <a:pt x="985" y="256"/>
                      <a:pt x="985" y="232"/>
                    </a:cubicBezTo>
                    <a:cubicBezTo>
                      <a:pt x="995" y="216"/>
                      <a:pt x="1006" y="200"/>
                      <a:pt x="1017" y="184"/>
                    </a:cubicBezTo>
                    <a:cubicBezTo>
                      <a:pt x="1018" y="185"/>
                      <a:pt x="1020" y="186"/>
                      <a:pt x="1021" y="186"/>
                    </a:cubicBezTo>
                    <a:cubicBezTo>
                      <a:pt x="1035" y="238"/>
                      <a:pt x="1035" y="312"/>
                      <a:pt x="1034" y="382"/>
                    </a:cubicBezTo>
                    <a:cubicBezTo>
                      <a:pt x="990" y="383"/>
                      <a:pt x="959" y="375"/>
                      <a:pt x="931" y="361"/>
                    </a:cubicBezTo>
                    <a:cubicBezTo>
                      <a:pt x="906" y="377"/>
                      <a:pt x="805" y="402"/>
                      <a:pt x="766" y="374"/>
                    </a:cubicBezTo>
                    <a:cubicBezTo>
                      <a:pt x="757" y="362"/>
                      <a:pt x="749" y="349"/>
                      <a:pt x="741" y="336"/>
                    </a:cubicBezTo>
                    <a:cubicBezTo>
                      <a:pt x="725" y="350"/>
                      <a:pt x="716" y="368"/>
                      <a:pt x="695" y="376"/>
                    </a:cubicBezTo>
                    <a:cubicBezTo>
                      <a:pt x="587" y="420"/>
                      <a:pt x="479" y="331"/>
                      <a:pt x="453" y="273"/>
                    </a:cubicBezTo>
                    <a:cubicBezTo>
                      <a:pt x="452" y="273"/>
                      <a:pt x="451" y="273"/>
                      <a:pt x="451" y="273"/>
                    </a:cubicBezTo>
                    <a:cubicBezTo>
                      <a:pt x="452" y="366"/>
                      <a:pt x="376" y="384"/>
                      <a:pt x="282" y="382"/>
                    </a:cubicBezTo>
                    <a:cubicBezTo>
                      <a:pt x="283" y="443"/>
                      <a:pt x="193" y="544"/>
                      <a:pt x="121" y="524"/>
                    </a:cubicBezTo>
                    <a:cubicBezTo>
                      <a:pt x="72" y="511"/>
                      <a:pt x="42" y="475"/>
                      <a:pt x="0" y="457"/>
                    </a:cubicBezTo>
                    <a:cubicBezTo>
                      <a:pt x="1" y="454"/>
                      <a:pt x="2" y="452"/>
                      <a:pt x="4" y="449"/>
                    </a:cubicBezTo>
                    <a:cubicBezTo>
                      <a:pt x="5" y="445"/>
                      <a:pt x="7" y="440"/>
                      <a:pt x="9" y="436"/>
                    </a:cubicBezTo>
                    <a:cubicBezTo>
                      <a:pt x="40" y="445"/>
                      <a:pt x="61" y="477"/>
                      <a:pt x="111" y="467"/>
                    </a:cubicBezTo>
                    <a:cubicBezTo>
                      <a:pt x="152" y="458"/>
                      <a:pt x="242" y="385"/>
                      <a:pt x="253" y="349"/>
                    </a:cubicBezTo>
                    <a:cubicBezTo>
                      <a:pt x="265" y="309"/>
                      <a:pt x="232" y="280"/>
                      <a:pt x="219" y="261"/>
                    </a:cubicBezTo>
                    <a:cubicBezTo>
                      <a:pt x="224" y="232"/>
                      <a:pt x="230" y="204"/>
                      <a:pt x="236" y="175"/>
                    </a:cubicBezTo>
                    <a:cubicBezTo>
                      <a:pt x="237" y="175"/>
                      <a:pt x="238" y="176"/>
                      <a:pt x="240" y="177"/>
                    </a:cubicBezTo>
                    <a:cubicBezTo>
                      <a:pt x="257" y="214"/>
                      <a:pt x="281" y="234"/>
                      <a:pt x="282" y="294"/>
                    </a:cubicBezTo>
                    <a:cubicBezTo>
                      <a:pt x="336" y="295"/>
                      <a:pt x="387" y="295"/>
                      <a:pt x="418" y="275"/>
                    </a:cubicBezTo>
                    <a:cubicBezTo>
                      <a:pt x="419" y="268"/>
                      <a:pt x="421" y="261"/>
                      <a:pt x="422" y="253"/>
                    </a:cubicBezTo>
                    <a:cubicBezTo>
                      <a:pt x="415" y="237"/>
                      <a:pt x="403" y="225"/>
                      <a:pt x="387" y="217"/>
                    </a:cubicBezTo>
                    <a:cubicBezTo>
                      <a:pt x="356" y="238"/>
                      <a:pt x="307" y="157"/>
                      <a:pt x="332" y="104"/>
                    </a:cubicBezTo>
                    <a:cubicBezTo>
                      <a:pt x="352" y="60"/>
                      <a:pt x="472" y="14"/>
                      <a:pt x="526" y="0"/>
                    </a:cubicBezTo>
                    <a:cubicBezTo>
                      <a:pt x="526" y="26"/>
                      <a:pt x="526" y="53"/>
                      <a:pt x="526" y="79"/>
                    </a:cubicBezTo>
                    <a:cubicBezTo>
                      <a:pt x="489" y="84"/>
                      <a:pt x="418" y="105"/>
                      <a:pt x="395" y="129"/>
                    </a:cubicBezTo>
                    <a:cubicBezTo>
                      <a:pt x="396" y="134"/>
                      <a:pt x="396" y="139"/>
                      <a:pt x="397" y="144"/>
                    </a:cubicBezTo>
                    <a:cubicBezTo>
                      <a:pt x="407" y="164"/>
                      <a:pt x="552" y="288"/>
                      <a:pt x="578" y="294"/>
                    </a:cubicBezTo>
                    <a:cubicBezTo>
                      <a:pt x="595" y="294"/>
                      <a:pt x="612" y="294"/>
                      <a:pt x="629" y="294"/>
                    </a:cubicBezTo>
                    <a:cubicBezTo>
                      <a:pt x="702" y="294"/>
                      <a:pt x="742" y="274"/>
                      <a:pt x="741" y="20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72" name="Freeform 20">
                <a:extLst>
                  <a:ext uri="{FF2B5EF4-FFF2-40B4-BE49-F238E27FC236}">
                    <a16:creationId xmlns:a16="http://schemas.microsoft.com/office/drawing/2014/main" id="{AE240561-1C3E-4D21-83BB-05F90AED4A1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305313" y="4957645"/>
                <a:ext cx="87111" cy="63378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167" y="33"/>
                  </a:cxn>
                  <a:cxn ang="0">
                    <a:pos x="131" y="96"/>
                  </a:cxn>
                  <a:cxn ang="0">
                    <a:pos x="83" y="73"/>
                  </a:cxn>
                  <a:cxn ang="0">
                    <a:pos x="56" y="121"/>
                  </a:cxn>
                  <a:cxn ang="0">
                    <a:pos x="0" y="91"/>
                  </a:cxn>
                  <a:cxn ang="0">
                    <a:pos x="35" y="25"/>
                  </a:cxn>
                  <a:cxn ang="0">
                    <a:pos x="84" y="46"/>
                  </a:cxn>
                  <a:cxn ang="0">
                    <a:pos x="107" y="0"/>
                  </a:cxn>
                </a:cxnLst>
                <a:rect l="0" t="0" r="r" b="b"/>
                <a:pathLst>
                  <a:path w="167" h="121">
                    <a:moveTo>
                      <a:pt x="107" y="0"/>
                    </a:moveTo>
                    <a:cubicBezTo>
                      <a:pt x="127" y="11"/>
                      <a:pt x="147" y="22"/>
                      <a:pt x="167" y="33"/>
                    </a:cubicBezTo>
                    <a:cubicBezTo>
                      <a:pt x="155" y="54"/>
                      <a:pt x="143" y="75"/>
                      <a:pt x="131" y="96"/>
                    </a:cubicBezTo>
                    <a:cubicBezTo>
                      <a:pt x="116" y="89"/>
                      <a:pt x="98" y="72"/>
                      <a:pt x="83" y="73"/>
                    </a:cubicBezTo>
                    <a:cubicBezTo>
                      <a:pt x="74" y="89"/>
                      <a:pt x="65" y="105"/>
                      <a:pt x="56" y="121"/>
                    </a:cubicBezTo>
                    <a:cubicBezTo>
                      <a:pt x="37" y="111"/>
                      <a:pt x="19" y="101"/>
                      <a:pt x="0" y="91"/>
                    </a:cubicBezTo>
                    <a:cubicBezTo>
                      <a:pt x="4" y="71"/>
                      <a:pt x="21" y="38"/>
                      <a:pt x="35" y="25"/>
                    </a:cubicBezTo>
                    <a:cubicBezTo>
                      <a:pt x="49" y="32"/>
                      <a:pt x="70" y="48"/>
                      <a:pt x="84" y="46"/>
                    </a:cubicBezTo>
                    <a:cubicBezTo>
                      <a:pt x="92" y="31"/>
                      <a:pt x="100" y="16"/>
                      <a:pt x="10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73" name="Freeform 21">
                <a:extLst>
                  <a:ext uri="{FF2B5EF4-FFF2-40B4-BE49-F238E27FC236}">
                    <a16:creationId xmlns:a16="http://schemas.microsoft.com/office/drawing/2014/main" id="{2D19CA3E-39A1-4F00-93E9-E1674B69CEB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651306" y="5016168"/>
                <a:ext cx="223576" cy="145365"/>
              </a:xfrm>
              <a:custGeom>
                <a:avLst/>
                <a:gdLst/>
                <a:ahLst/>
                <a:cxnLst>
                  <a:cxn ang="0">
                    <a:pos x="421" y="228"/>
                  </a:cxn>
                  <a:cxn ang="0">
                    <a:pos x="202" y="226"/>
                  </a:cxn>
                  <a:cxn ang="0">
                    <a:pos x="121" y="161"/>
                  </a:cxn>
                  <a:cxn ang="0">
                    <a:pos x="18" y="278"/>
                  </a:cxn>
                  <a:cxn ang="0">
                    <a:pos x="0" y="268"/>
                  </a:cxn>
                  <a:cxn ang="0">
                    <a:pos x="138" y="75"/>
                  </a:cxn>
                  <a:cxn ang="0">
                    <a:pos x="219" y="140"/>
                  </a:cxn>
                  <a:cxn ang="0">
                    <a:pos x="388" y="140"/>
                  </a:cxn>
                  <a:cxn ang="0">
                    <a:pos x="353" y="75"/>
                  </a:cxn>
                  <a:cxn ang="0">
                    <a:pos x="378" y="0"/>
                  </a:cxn>
                  <a:cxn ang="0">
                    <a:pos x="382" y="2"/>
                  </a:cxn>
                  <a:cxn ang="0">
                    <a:pos x="409" y="44"/>
                  </a:cxn>
                  <a:cxn ang="0">
                    <a:pos x="421" y="228"/>
                  </a:cxn>
                </a:cxnLst>
                <a:rect l="0" t="0" r="r" b="b"/>
                <a:pathLst>
                  <a:path w="428" h="278">
                    <a:moveTo>
                      <a:pt x="421" y="228"/>
                    </a:moveTo>
                    <a:cubicBezTo>
                      <a:pt x="348" y="227"/>
                      <a:pt x="275" y="227"/>
                      <a:pt x="202" y="226"/>
                    </a:cubicBezTo>
                    <a:cubicBezTo>
                      <a:pt x="165" y="214"/>
                      <a:pt x="154" y="175"/>
                      <a:pt x="121" y="161"/>
                    </a:cubicBezTo>
                    <a:cubicBezTo>
                      <a:pt x="69" y="148"/>
                      <a:pt x="40" y="248"/>
                      <a:pt x="18" y="278"/>
                    </a:cubicBezTo>
                    <a:cubicBezTo>
                      <a:pt x="12" y="275"/>
                      <a:pt x="6" y="272"/>
                      <a:pt x="0" y="268"/>
                    </a:cubicBezTo>
                    <a:cubicBezTo>
                      <a:pt x="10" y="215"/>
                      <a:pt x="80" y="75"/>
                      <a:pt x="138" y="75"/>
                    </a:cubicBezTo>
                    <a:cubicBezTo>
                      <a:pt x="169" y="90"/>
                      <a:pt x="187" y="130"/>
                      <a:pt x="219" y="140"/>
                    </a:cubicBezTo>
                    <a:cubicBezTo>
                      <a:pt x="275" y="140"/>
                      <a:pt x="332" y="140"/>
                      <a:pt x="388" y="140"/>
                    </a:cubicBezTo>
                    <a:cubicBezTo>
                      <a:pt x="384" y="109"/>
                      <a:pt x="367" y="95"/>
                      <a:pt x="353" y="75"/>
                    </a:cubicBezTo>
                    <a:cubicBezTo>
                      <a:pt x="362" y="50"/>
                      <a:pt x="370" y="25"/>
                      <a:pt x="378" y="0"/>
                    </a:cubicBezTo>
                    <a:cubicBezTo>
                      <a:pt x="380" y="0"/>
                      <a:pt x="381" y="1"/>
                      <a:pt x="382" y="2"/>
                    </a:cubicBezTo>
                    <a:cubicBezTo>
                      <a:pt x="391" y="16"/>
                      <a:pt x="400" y="30"/>
                      <a:pt x="409" y="44"/>
                    </a:cubicBezTo>
                    <a:cubicBezTo>
                      <a:pt x="428" y="89"/>
                      <a:pt x="421" y="166"/>
                      <a:pt x="421" y="2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74" name="Freeform 22">
                <a:extLst>
                  <a:ext uri="{FF2B5EF4-FFF2-40B4-BE49-F238E27FC236}">
                    <a16:creationId xmlns:a16="http://schemas.microsoft.com/office/drawing/2014/main" id="{626A94CC-9FC5-482F-A9BA-69BA5FEE64E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780759" y="5149667"/>
                <a:ext cx="87111" cy="65266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167" y="33"/>
                  </a:cxn>
                  <a:cxn ang="0">
                    <a:pos x="130" y="96"/>
                  </a:cxn>
                  <a:cxn ang="0">
                    <a:pos x="84" y="71"/>
                  </a:cxn>
                  <a:cxn ang="0">
                    <a:pos x="58" y="125"/>
                  </a:cxn>
                  <a:cxn ang="0">
                    <a:pos x="0" y="90"/>
                  </a:cxn>
                  <a:cxn ang="0">
                    <a:pos x="34" y="29"/>
                  </a:cxn>
                  <a:cxn ang="0">
                    <a:pos x="82" y="52"/>
                  </a:cxn>
                  <a:cxn ang="0">
                    <a:pos x="107" y="0"/>
                  </a:cxn>
                </a:cxnLst>
                <a:rect l="0" t="0" r="r" b="b"/>
                <a:pathLst>
                  <a:path w="167" h="125">
                    <a:moveTo>
                      <a:pt x="107" y="0"/>
                    </a:moveTo>
                    <a:cubicBezTo>
                      <a:pt x="127" y="11"/>
                      <a:pt x="147" y="22"/>
                      <a:pt x="167" y="33"/>
                    </a:cubicBezTo>
                    <a:cubicBezTo>
                      <a:pt x="155" y="54"/>
                      <a:pt x="143" y="75"/>
                      <a:pt x="130" y="96"/>
                    </a:cubicBezTo>
                    <a:cubicBezTo>
                      <a:pt x="115" y="88"/>
                      <a:pt x="100" y="79"/>
                      <a:pt x="84" y="71"/>
                    </a:cubicBezTo>
                    <a:cubicBezTo>
                      <a:pt x="75" y="89"/>
                      <a:pt x="66" y="107"/>
                      <a:pt x="58" y="125"/>
                    </a:cubicBezTo>
                    <a:cubicBezTo>
                      <a:pt x="38" y="113"/>
                      <a:pt x="19" y="102"/>
                      <a:pt x="0" y="90"/>
                    </a:cubicBezTo>
                    <a:cubicBezTo>
                      <a:pt x="11" y="70"/>
                      <a:pt x="23" y="49"/>
                      <a:pt x="34" y="29"/>
                    </a:cubicBezTo>
                    <a:cubicBezTo>
                      <a:pt x="50" y="36"/>
                      <a:pt x="66" y="44"/>
                      <a:pt x="82" y="52"/>
                    </a:cubicBezTo>
                    <a:cubicBezTo>
                      <a:pt x="91" y="35"/>
                      <a:pt x="99" y="17"/>
                      <a:pt x="10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0BF9BF-3688-4B06-98B2-754441CC0EC4}"/>
                </a:ext>
              </a:extLst>
            </p:cNvPr>
            <p:cNvGrpSpPr/>
            <p:nvPr/>
          </p:nvGrpSpPr>
          <p:grpSpPr bwMode="black">
            <a:xfrm>
              <a:off x="3754836" y="4680693"/>
              <a:ext cx="1190590" cy="232649"/>
              <a:chOff x="3393928" y="4967561"/>
              <a:chExt cx="999744" cy="202126"/>
            </a:xfrm>
            <a:grpFill/>
            <a:effectLst/>
          </p:grpSpPr>
          <p:sp>
            <p:nvSpPr>
              <p:cNvPr id="161" name="Freeform 27">
                <a:extLst>
                  <a:ext uri="{FF2B5EF4-FFF2-40B4-BE49-F238E27FC236}">
                    <a16:creationId xmlns:a16="http://schemas.microsoft.com/office/drawing/2014/main" id="{735D3729-C456-4E65-8B22-005E6FCFE23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393928" y="4976579"/>
                <a:ext cx="160146" cy="147396"/>
              </a:xfrm>
              <a:custGeom>
                <a:avLst/>
                <a:gdLst/>
                <a:ahLst/>
                <a:cxnLst>
                  <a:cxn ang="0">
                    <a:pos x="185" y="201"/>
                  </a:cxn>
                  <a:cxn ang="0">
                    <a:pos x="185" y="73"/>
                  </a:cxn>
                  <a:cxn ang="0">
                    <a:pos x="185" y="59"/>
                  </a:cxn>
                  <a:cxn ang="0">
                    <a:pos x="186" y="47"/>
                  </a:cxn>
                  <a:cxn ang="0">
                    <a:pos x="186" y="37"/>
                  </a:cxn>
                  <a:cxn ang="0">
                    <a:pos x="187" y="30"/>
                  </a:cxn>
                  <a:cxn ang="0">
                    <a:pos x="186" y="30"/>
                  </a:cxn>
                  <a:cxn ang="0">
                    <a:pos x="185" y="35"/>
                  </a:cxn>
                  <a:cxn ang="0">
                    <a:pos x="184" y="41"/>
                  </a:cxn>
                  <a:cxn ang="0">
                    <a:pos x="182" y="47"/>
                  </a:cxn>
                  <a:cxn ang="0">
                    <a:pos x="180" y="52"/>
                  </a:cxn>
                  <a:cxn ang="0">
                    <a:pos x="119" y="201"/>
                  </a:cxn>
                  <a:cxn ang="0">
                    <a:pos x="98" y="201"/>
                  </a:cxn>
                  <a:cxn ang="0">
                    <a:pos x="36" y="54"/>
                  </a:cxn>
                  <a:cxn ang="0">
                    <a:pos x="35" y="49"/>
                  </a:cxn>
                  <a:cxn ang="0">
                    <a:pos x="33" y="42"/>
                  </a:cxn>
                  <a:cxn ang="0">
                    <a:pos x="32" y="35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0" y="38"/>
                  </a:cxn>
                  <a:cxn ang="0">
                    <a:pos x="31" y="50"/>
                  </a:cxn>
                  <a:cxn ang="0">
                    <a:pos x="31" y="63"/>
                  </a:cxn>
                  <a:cxn ang="0">
                    <a:pos x="31" y="77"/>
                  </a:cxn>
                  <a:cxn ang="0">
                    <a:pos x="31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48" y="0"/>
                  </a:cxn>
                  <a:cxn ang="0">
                    <a:pos x="99" y="127"/>
                  </a:cxn>
                  <a:cxn ang="0">
                    <a:pos x="101" y="134"/>
                  </a:cxn>
                  <a:cxn ang="0">
                    <a:pos x="104" y="141"/>
                  </a:cxn>
                  <a:cxn ang="0">
                    <a:pos x="107" y="149"/>
                  </a:cxn>
                  <a:cxn ang="0">
                    <a:pos x="108" y="155"/>
                  </a:cxn>
                  <a:cxn ang="0">
                    <a:pos x="109" y="155"/>
                  </a:cxn>
                  <a:cxn ang="0">
                    <a:pos x="111" y="149"/>
                  </a:cxn>
                  <a:cxn ang="0">
                    <a:pos x="114" y="141"/>
                  </a:cxn>
                  <a:cxn ang="0">
                    <a:pos x="117" y="133"/>
                  </a:cxn>
                  <a:cxn ang="0">
                    <a:pos x="120" y="127"/>
                  </a:cxn>
                  <a:cxn ang="0">
                    <a:pos x="172" y="0"/>
                  </a:cxn>
                  <a:cxn ang="0">
                    <a:pos x="218" y="0"/>
                  </a:cxn>
                  <a:cxn ang="0">
                    <a:pos x="218" y="201"/>
                  </a:cxn>
                  <a:cxn ang="0">
                    <a:pos x="185" y="201"/>
                  </a:cxn>
                </a:cxnLst>
                <a:rect l="0" t="0" r="r" b="b"/>
                <a:pathLst>
                  <a:path w="218" h="201">
                    <a:moveTo>
                      <a:pt x="185" y="201"/>
                    </a:move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68"/>
                      <a:pt x="185" y="64"/>
                      <a:pt x="185" y="59"/>
                    </a:cubicBezTo>
                    <a:cubicBezTo>
                      <a:pt x="185" y="55"/>
                      <a:pt x="185" y="51"/>
                      <a:pt x="186" y="47"/>
                    </a:cubicBezTo>
                    <a:cubicBezTo>
                      <a:pt x="186" y="43"/>
                      <a:pt x="186" y="39"/>
                      <a:pt x="186" y="37"/>
                    </a:cubicBezTo>
                    <a:cubicBezTo>
                      <a:pt x="186" y="34"/>
                      <a:pt x="186" y="31"/>
                      <a:pt x="187" y="30"/>
                    </a:cubicBezTo>
                    <a:cubicBezTo>
                      <a:pt x="186" y="30"/>
                      <a:pt x="186" y="30"/>
                      <a:pt x="186" y="30"/>
                    </a:cubicBezTo>
                    <a:cubicBezTo>
                      <a:pt x="186" y="31"/>
                      <a:pt x="185" y="33"/>
                      <a:pt x="185" y="35"/>
                    </a:cubicBezTo>
                    <a:cubicBezTo>
                      <a:pt x="185" y="37"/>
                      <a:pt x="184" y="39"/>
                      <a:pt x="184" y="41"/>
                    </a:cubicBezTo>
                    <a:cubicBezTo>
                      <a:pt x="183" y="43"/>
                      <a:pt x="183" y="45"/>
                      <a:pt x="182" y="47"/>
                    </a:cubicBezTo>
                    <a:cubicBezTo>
                      <a:pt x="181" y="49"/>
                      <a:pt x="181" y="51"/>
                      <a:pt x="180" y="52"/>
                    </a:cubicBezTo>
                    <a:cubicBezTo>
                      <a:pt x="119" y="201"/>
                      <a:pt x="119" y="201"/>
                      <a:pt x="119" y="201"/>
                    </a:cubicBezTo>
                    <a:cubicBezTo>
                      <a:pt x="98" y="201"/>
                      <a:pt x="98" y="201"/>
                      <a:pt x="98" y="201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2"/>
                      <a:pt x="35" y="51"/>
                      <a:pt x="35" y="49"/>
                    </a:cubicBezTo>
                    <a:cubicBezTo>
                      <a:pt x="34" y="47"/>
                      <a:pt x="34" y="44"/>
                      <a:pt x="33" y="42"/>
                    </a:cubicBezTo>
                    <a:cubicBezTo>
                      <a:pt x="33" y="40"/>
                      <a:pt x="32" y="37"/>
                      <a:pt x="32" y="35"/>
                    </a:cubicBezTo>
                    <a:cubicBezTo>
                      <a:pt x="31" y="33"/>
                      <a:pt x="31" y="31"/>
                      <a:pt x="30" y="3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0" y="31"/>
                      <a:pt x="30" y="34"/>
                      <a:pt x="30" y="38"/>
                    </a:cubicBezTo>
                    <a:cubicBezTo>
                      <a:pt x="30" y="41"/>
                      <a:pt x="30" y="45"/>
                      <a:pt x="31" y="50"/>
                    </a:cubicBezTo>
                    <a:cubicBezTo>
                      <a:pt x="31" y="54"/>
                      <a:pt x="31" y="59"/>
                      <a:pt x="31" y="63"/>
                    </a:cubicBezTo>
                    <a:cubicBezTo>
                      <a:pt x="31" y="68"/>
                      <a:pt x="31" y="73"/>
                      <a:pt x="31" y="77"/>
                    </a:cubicBezTo>
                    <a:cubicBezTo>
                      <a:pt x="31" y="201"/>
                      <a:pt x="31" y="201"/>
                      <a:pt x="31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99" y="127"/>
                      <a:pt x="99" y="127"/>
                      <a:pt x="99" y="127"/>
                    </a:cubicBezTo>
                    <a:cubicBezTo>
                      <a:pt x="100" y="129"/>
                      <a:pt x="101" y="131"/>
                      <a:pt x="101" y="134"/>
                    </a:cubicBezTo>
                    <a:cubicBezTo>
                      <a:pt x="102" y="136"/>
                      <a:pt x="103" y="139"/>
                      <a:pt x="104" y="141"/>
                    </a:cubicBezTo>
                    <a:cubicBezTo>
                      <a:pt x="105" y="144"/>
                      <a:pt x="106" y="147"/>
                      <a:pt x="107" y="149"/>
                    </a:cubicBezTo>
                    <a:cubicBezTo>
                      <a:pt x="107" y="151"/>
                      <a:pt x="108" y="153"/>
                      <a:pt x="108" y="155"/>
                    </a:cubicBezTo>
                    <a:cubicBezTo>
                      <a:pt x="109" y="155"/>
                      <a:pt x="109" y="155"/>
                      <a:pt x="109" y="155"/>
                    </a:cubicBezTo>
                    <a:cubicBezTo>
                      <a:pt x="109" y="153"/>
                      <a:pt x="110" y="151"/>
                      <a:pt x="111" y="149"/>
                    </a:cubicBezTo>
                    <a:cubicBezTo>
                      <a:pt x="112" y="146"/>
                      <a:pt x="113" y="144"/>
                      <a:pt x="114" y="141"/>
                    </a:cubicBezTo>
                    <a:cubicBezTo>
                      <a:pt x="115" y="139"/>
                      <a:pt x="116" y="136"/>
                      <a:pt x="117" y="133"/>
                    </a:cubicBezTo>
                    <a:cubicBezTo>
                      <a:pt x="118" y="131"/>
                      <a:pt x="119" y="129"/>
                      <a:pt x="120" y="127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8" y="201"/>
                      <a:pt x="218" y="201"/>
                      <a:pt x="218" y="201"/>
                    </a:cubicBezTo>
                    <a:lnTo>
                      <a:pt x="185" y="2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62" name="Freeform 28">
                <a:extLst>
                  <a:ext uri="{FF2B5EF4-FFF2-40B4-BE49-F238E27FC236}">
                    <a16:creationId xmlns:a16="http://schemas.microsoft.com/office/drawing/2014/main" id="{8FEB77B4-083D-442C-8379-45F0BE1BA3AC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582060" y="5018248"/>
                <a:ext cx="93911" cy="108837"/>
              </a:xfrm>
              <a:custGeom>
                <a:avLst/>
                <a:gdLst/>
                <a:ahLst/>
                <a:cxnLst>
                  <a:cxn ang="0">
                    <a:pos x="95" y="144"/>
                  </a:cxn>
                  <a:cxn ang="0">
                    <a:pos x="95" y="123"/>
                  </a:cxn>
                  <a:cxn ang="0">
                    <a:pos x="95" y="123"/>
                  </a:cxn>
                  <a:cxn ang="0">
                    <a:pos x="87" y="132"/>
                  </a:cxn>
                  <a:cxn ang="0">
                    <a:pos x="78" y="140"/>
                  </a:cxn>
                  <a:cxn ang="0">
                    <a:pos x="65" y="146"/>
                  </a:cxn>
                  <a:cxn ang="0">
                    <a:pos x="51" y="148"/>
                  </a:cxn>
                  <a:cxn ang="0">
                    <a:pos x="13" y="133"/>
                  </a:cxn>
                  <a:cxn ang="0">
                    <a:pos x="0" y="88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84"/>
                  </a:cxn>
                  <a:cxn ang="0">
                    <a:pos x="35" y="101"/>
                  </a:cxn>
                  <a:cxn ang="0">
                    <a:pos x="41" y="113"/>
                  </a:cxn>
                  <a:cxn ang="0">
                    <a:pos x="50" y="119"/>
                  </a:cxn>
                  <a:cxn ang="0">
                    <a:pos x="62" y="121"/>
                  </a:cxn>
                  <a:cxn ang="0">
                    <a:pos x="75" y="119"/>
                  </a:cxn>
                  <a:cxn ang="0">
                    <a:pos x="86" y="111"/>
                  </a:cxn>
                  <a:cxn ang="0">
                    <a:pos x="93" y="100"/>
                  </a:cxn>
                  <a:cxn ang="0">
                    <a:pos x="95" y="84"/>
                  </a:cxn>
                  <a:cxn ang="0">
                    <a:pos x="95" y="0"/>
                  </a:cxn>
                  <a:cxn ang="0">
                    <a:pos x="128" y="0"/>
                  </a:cxn>
                  <a:cxn ang="0">
                    <a:pos x="128" y="144"/>
                  </a:cxn>
                  <a:cxn ang="0">
                    <a:pos x="95" y="144"/>
                  </a:cxn>
                </a:cxnLst>
                <a:rect l="0" t="0" r="r" b="b"/>
                <a:pathLst>
                  <a:path w="128" h="148">
                    <a:moveTo>
                      <a:pt x="95" y="144"/>
                    </a:moveTo>
                    <a:cubicBezTo>
                      <a:pt x="95" y="123"/>
                      <a:pt x="95" y="123"/>
                      <a:pt x="95" y="123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93" y="126"/>
                      <a:pt x="90" y="129"/>
                      <a:pt x="87" y="132"/>
                    </a:cubicBezTo>
                    <a:cubicBezTo>
                      <a:pt x="85" y="135"/>
                      <a:pt x="81" y="138"/>
                      <a:pt x="78" y="140"/>
                    </a:cubicBezTo>
                    <a:cubicBezTo>
                      <a:pt x="74" y="143"/>
                      <a:pt x="70" y="144"/>
                      <a:pt x="65" y="146"/>
                    </a:cubicBezTo>
                    <a:cubicBezTo>
                      <a:pt x="61" y="147"/>
                      <a:pt x="56" y="148"/>
                      <a:pt x="51" y="148"/>
                    </a:cubicBezTo>
                    <a:cubicBezTo>
                      <a:pt x="35" y="148"/>
                      <a:pt x="22" y="143"/>
                      <a:pt x="13" y="133"/>
                    </a:cubicBezTo>
                    <a:cubicBezTo>
                      <a:pt x="4" y="123"/>
                      <a:pt x="0" y="108"/>
                      <a:pt x="0" y="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90"/>
                      <a:pt x="33" y="96"/>
                      <a:pt x="35" y="101"/>
                    </a:cubicBezTo>
                    <a:cubicBezTo>
                      <a:pt x="36" y="106"/>
                      <a:pt x="38" y="110"/>
                      <a:pt x="41" y="113"/>
                    </a:cubicBezTo>
                    <a:cubicBezTo>
                      <a:pt x="44" y="116"/>
                      <a:pt x="47" y="118"/>
                      <a:pt x="50" y="119"/>
                    </a:cubicBezTo>
                    <a:cubicBezTo>
                      <a:pt x="54" y="120"/>
                      <a:pt x="58" y="121"/>
                      <a:pt x="62" y="121"/>
                    </a:cubicBezTo>
                    <a:cubicBezTo>
                      <a:pt x="67" y="121"/>
                      <a:pt x="71" y="120"/>
                      <a:pt x="75" y="119"/>
                    </a:cubicBezTo>
                    <a:cubicBezTo>
                      <a:pt x="79" y="117"/>
                      <a:pt x="83" y="115"/>
                      <a:pt x="86" y="111"/>
                    </a:cubicBezTo>
                    <a:cubicBezTo>
                      <a:pt x="88" y="108"/>
                      <a:pt x="91" y="104"/>
                      <a:pt x="93" y="100"/>
                    </a:cubicBezTo>
                    <a:cubicBezTo>
                      <a:pt x="94" y="95"/>
                      <a:pt x="95" y="89"/>
                      <a:pt x="95" y="84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144"/>
                      <a:pt x="128" y="144"/>
                      <a:pt x="128" y="144"/>
                    </a:cubicBezTo>
                    <a:lnTo>
                      <a:pt x="95" y="1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63" name="Rectangle 29">
                <a:extLst>
                  <a:ext uri="{FF2B5EF4-FFF2-40B4-BE49-F238E27FC236}">
                    <a16:creationId xmlns:a16="http://schemas.microsoft.com/office/drawing/2014/main" id="{BAD09C7B-6F12-4A1E-BCA8-CB7F2FDE33F2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3703957" y="4967561"/>
                <a:ext cx="23633" cy="156414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64" name="Freeform 30">
                <a:extLst>
                  <a:ext uri="{FF2B5EF4-FFF2-40B4-BE49-F238E27FC236}">
                    <a16:creationId xmlns:a16="http://schemas.microsoft.com/office/drawing/2014/main" id="{6A0180C1-5DD9-48CA-B7C0-4099415E422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744382" y="4986841"/>
                <a:ext cx="67479" cy="182846"/>
              </a:xfrm>
              <a:custGeom>
                <a:avLst/>
                <a:gdLst/>
                <a:ahLst/>
                <a:cxnLst>
                  <a:cxn ang="0">
                    <a:pos x="92" y="222"/>
                  </a:cxn>
                  <a:cxn ang="0">
                    <a:pos x="89" y="232"/>
                  </a:cxn>
                  <a:cxn ang="0">
                    <a:pos x="82" y="241"/>
                  </a:cxn>
                  <a:cxn ang="0">
                    <a:pos x="69" y="247"/>
                  </a:cxn>
                  <a:cxn ang="0">
                    <a:pos x="50" y="249"/>
                  </a:cxn>
                  <a:cxn ang="0">
                    <a:pos x="46" y="249"/>
                  </a:cxn>
                  <a:cxn ang="0">
                    <a:pos x="41" y="248"/>
                  </a:cxn>
                  <a:cxn ang="0">
                    <a:pos x="41" y="233"/>
                  </a:cxn>
                  <a:cxn ang="0">
                    <a:pos x="46" y="234"/>
                  </a:cxn>
                  <a:cxn ang="0">
                    <a:pos x="50" y="234"/>
                  </a:cxn>
                  <a:cxn ang="0">
                    <a:pos x="58" y="233"/>
                  </a:cxn>
                  <a:cxn ang="0">
                    <a:pos x="64" y="230"/>
                  </a:cxn>
                  <a:cxn ang="0">
                    <a:pos x="67" y="226"/>
                  </a:cxn>
                  <a:cxn ang="0">
                    <a:pos x="68" y="222"/>
                  </a:cxn>
                  <a:cxn ang="0">
                    <a:pos x="67" y="219"/>
                  </a:cxn>
                  <a:cxn ang="0">
                    <a:pos x="64" y="215"/>
                  </a:cxn>
                  <a:cxn ang="0">
                    <a:pos x="59" y="213"/>
                  </a:cxn>
                  <a:cxn ang="0">
                    <a:pos x="52" y="212"/>
                  </a:cxn>
                  <a:cxn ang="0">
                    <a:pos x="49" y="212"/>
                  </a:cxn>
                  <a:cxn ang="0">
                    <a:pos x="47" y="212"/>
                  </a:cxn>
                  <a:cxn ang="0">
                    <a:pos x="47" y="187"/>
                  </a:cxn>
                  <a:cxn ang="0">
                    <a:pos x="29" y="172"/>
                  </a:cxn>
                  <a:cxn ang="0">
                    <a:pos x="24" y="145"/>
                  </a:cxn>
                  <a:cxn ang="0">
                    <a:pos x="24" y="69"/>
                  </a:cxn>
                  <a:cxn ang="0">
                    <a:pos x="0" y="69"/>
                  </a:cxn>
                  <a:cxn ang="0">
                    <a:pos x="0" y="43"/>
                  </a:cxn>
                  <a:cxn ang="0">
                    <a:pos x="24" y="43"/>
                  </a:cxn>
                  <a:cxn ang="0">
                    <a:pos x="24" y="10"/>
                  </a:cxn>
                  <a:cxn ang="0">
                    <a:pos x="56" y="0"/>
                  </a:cxn>
                  <a:cxn ang="0">
                    <a:pos x="56" y="43"/>
                  </a:cxn>
                  <a:cxn ang="0">
                    <a:pos x="91" y="43"/>
                  </a:cxn>
                  <a:cxn ang="0">
                    <a:pos x="91" y="69"/>
                  </a:cxn>
                  <a:cxn ang="0">
                    <a:pos x="56" y="69"/>
                  </a:cxn>
                  <a:cxn ang="0">
                    <a:pos x="56" y="139"/>
                  </a:cxn>
                  <a:cxn ang="0">
                    <a:pos x="61" y="158"/>
                  </a:cxn>
                  <a:cxn ang="0">
                    <a:pos x="77" y="164"/>
                  </a:cxn>
                  <a:cxn ang="0">
                    <a:pos x="84" y="163"/>
                  </a:cxn>
                  <a:cxn ang="0">
                    <a:pos x="91" y="160"/>
                  </a:cxn>
                  <a:cxn ang="0">
                    <a:pos x="91" y="186"/>
                  </a:cxn>
                  <a:cxn ang="0">
                    <a:pos x="86" y="188"/>
                  </a:cxn>
                  <a:cxn ang="0">
                    <a:pos x="80" y="189"/>
                  </a:cxn>
                  <a:cxn ang="0">
                    <a:pos x="73" y="190"/>
                  </a:cxn>
                  <a:cxn ang="0">
                    <a:pos x="66" y="191"/>
                  </a:cxn>
                  <a:cxn ang="0">
                    <a:pos x="66" y="200"/>
                  </a:cxn>
                  <a:cxn ang="0">
                    <a:pos x="78" y="202"/>
                  </a:cxn>
                  <a:cxn ang="0">
                    <a:pos x="86" y="207"/>
                  </a:cxn>
                  <a:cxn ang="0">
                    <a:pos x="90" y="214"/>
                  </a:cxn>
                  <a:cxn ang="0">
                    <a:pos x="92" y="222"/>
                  </a:cxn>
                </a:cxnLst>
                <a:rect l="0" t="0" r="r" b="b"/>
                <a:pathLst>
                  <a:path w="92" h="249">
                    <a:moveTo>
                      <a:pt x="92" y="222"/>
                    </a:moveTo>
                    <a:cubicBezTo>
                      <a:pt x="92" y="226"/>
                      <a:pt x="91" y="229"/>
                      <a:pt x="89" y="232"/>
                    </a:cubicBezTo>
                    <a:cubicBezTo>
                      <a:pt x="88" y="236"/>
                      <a:pt x="85" y="239"/>
                      <a:pt x="82" y="241"/>
                    </a:cubicBezTo>
                    <a:cubicBezTo>
                      <a:pt x="79" y="243"/>
                      <a:pt x="74" y="245"/>
                      <a:pt x="69" y="247"/>
                    </a:cubicBezTo>
                    <a:cubicBezTo>
                      <a:pt x="64" y="248"/>
                      <a:pt x="58" y="249"/>
                      <a:pt x="50" y="249"/>
                    </a:cubicBezTo>
                    <a:cubicBezTo>
                      <a:pt x="49" y="249"/>
                      <a:pt x="47" y="249"/>
                      <a:pt x="46" y="249"/>
                    </a:cubicBezTo>
                    <a:cubicBezTo>
                      <a:pt x="44" y="249"/>
                      <a:pt x="42" y="249"/>
                      <a:pt x="41" y="248"/>
                    </a:cubicBezTo>
                    <a:cubicBezTo>
                      <a:pt x="41" y="233"/>
                      <a:pt x="41" y="233"/>
                      <a:pt x="41" y="233"/>
                    </a:cubicBezTo>
                    <a:cubicBezTo>
                      <a:pt x="42" y="234"/>
                      <a:pt x="44" y="234"/>
                      <a:pt x="46" y="234"/>
                    </a:cubicBezTo>
                    <a:cubicBezTo>
                      <a:pt x="47" y="234"/>
                      <a:pt x="49" y="234"/>
                      <a:pt x="50" y="234"/>
                    </a:cubicBezTo>
                    <a:cubicBezTo>
                      <a:pt x="53" y="234"/>
                      <a:pt x="56" y="233"/>
                      <a:pt x="58" y="233"/>
                    </a:cubicBezTo>
                    <a:cubicBezTo>
                      <a:pt x="61" y="232"/>
                      <a:pt x="63" y="231"/>
                      <a:pt x="64" y="230"/>
                    </a:cubicBezTo>
                    <a:cubicBezTo>
                      <a:pt x="65" y="229"/>
                      <a:pt x="66" y="228"/>
                      <a:pt x="67" y="226"/>
                    </a:cubicBezTo>
                    <a:cubicBezTo>
                      <a:pt x="68" y="225"/>
                      <a:pt x="68" y="223"/>
                      <a:pt x="68" y="222"/>
                    </a:cubicBezTo>
                    <a:cubicBezTo>
                      <a:pt x="68" y="221"/>
                      <a:pt x="68" y="220"/>
                      <a:pt x="67" y="219"/>
                    </a:cubicBezTo>
                    <a:cubicBezTo>
                      <a:pt x="67" y="217"/>
                      <a:pt x="66" y="216"/>
                      <a:pt x="64" y="215"/>
                    </a:cubicBezTo>
                    <a:cubicBezTo>
                      <a:pt x="63" y="214"/>
                      <a:pt x="61" y="214"/>
                      <a:pt x="59" y="213"/>
                    </a:cubicBezTo>
                    <a:cubicBezTo>
                      <a:pt x="57" y="212"/>
                      <a:pt x="55" y="212"/>
                      <a:pt x="52" y="212"/>
                    </a:cubicBezTo>
                    <a:cubicBezTo>
                      <a:pt x="51" y="212"/>
                      <a:pt x="50" y="212"/>
                      <a:pt x="49" y="212"/>
                    </a:cubicBezTo>
                    <a:cubicBezTo>
                      <a:pt x="48" y="212"/>
                      <a:pt x="47" y="212"/>
                      <a:pt x="47" y="212"/>
                    </a:cubicBezTo>
                    <a:cubicBezTo>
                      <a:pt x="47" y="187"/>
                      <a:pt x="47" y="187"/>
                      <a:pt x="47" y="187"/>
                    </a:cubicBezTo>
                    <a:cubicBezTo>
                      <a:pt x="39" y="184"/>
                      <a:pt x="33" y="179"/>
                      <a:pt x="29" y="172"/>
                    </a:cubicBezTo>
                    <a:cubicBezTo>
                      <a:pt x="26" y="165"/>
                      <a:pt x="24" y="156"/>
                      <a:pt x="24" y="145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56" y="139"/>
                      <a:pt x="56" y="139"/>
                      <a:pt x="56" y="139"/>
                    </a:cubicBezTo>
                    <a:cubicBezTo>
                      <a:pt x="56" y="148"/>
                      <a:pt x="58" y="155"/>
                      <a:pt x="61" y="158"/>
                    </a:cubicBezTo>
                    <a:cubicBezTo>
                      <a:pt x="64" y="162"/>
                      <a:pt x="70" y="164"/>
                      <a:pt x="77" y="164"/>
                    </a:cubicBezTo>
                    <a:cubicBezTo>
                      <a:pt x="79" y="164"/>
                      <a:pt x="81" y="164"/>
                      <a:pt x="84" y="163"/>
                    </a:cubicBezTo>
                    <a:cubicBezTo>
                      <a:pt x="87" y="162"/>
                      <a:pt x="89" y="161"/>
                      <a:pt x="91" y="160"/>
                    </a:cubicBezTo>
                    <a:cubicBezTo>
                      <a:pt x="91" y="186"/>
                      <a:pt x="91" y="186"/>
                      <a:pt x="91" y="186"/>
                    </a:cubicBezTo>
                    <a:cubicBezTo>
                      <a:pt x="90" y="186"/>
                      <a:pt x="88" y="187"/>
                      <a:pt x="86" y="188"/>
                    </a:cubicBezTo>
                    <a:cubicBezTo>
                      <a:pt x="85" y="188"/>
                      <a:pt x="83" y="189"/>
                      <a:pt x="80" y="189"/>
                    </a:cubicBezTo>
                    <a:cubicBezTo>
                      <a:pt x="78" y="189"/>
                      <a:pt x="76" y="190"/>
                      <a:pt x="73" y="190"/>
                    </a:cubicBezTo>
                    <a:cubicBezTo>
                      <a:pt x="71" y="191"/>
                      <a:pt x="69" y="191"/>
                      <a:pt x="66" y="191"/>
                    </a:cubicBezTo>
                    <a:cubicBezTo>
                      <a:pt x="66" y="200"/>
                      <a:pt x="66" y="200"/>
                      <a:pt x="66" y="200"/>
                    </a:cubicBezTo>
                    <a:cubicBezTo>
                      <a:pt x="71" y="200"/>
                      <a:pt x="74" y="201"/>
                      <a:pt x="78" y="202"/>
                    </a:cubicBezTo>
                    <a:cubicBezTo>
                      <a:pt x="81" y="203"/>
                      <a:pt x="83" y="205"/>
                      <a:pt x="86" y="207"/>
                    </a:cubicBezTo>
                    <a:cubicBezTo>
                      <a:pt x="88" y="209"/>
                      <a:pt x="89" y="211"/>
                      <a:pt x="90" y="214"/>
                    </a:cubicBezTo>
                    <a:cubicBezTo>
                      <a:pt x="91" y="216"/>
                      <a:pt x="92" y="219"/>
                      <a:pt x="92" y="2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65" name="Freeform 31">
                <a:extLst>
                  <a:ext uri="{FF2B5EF4-FFF2-40B4-BE49-F238E27FC236}">
                    <a16:creationId xmlns:a16="http://schemas.microsoft.com/office/drawing/2014/main" id="{9F664540-2B43-4AAC-81C3-F7892B0DC19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825855" y="5018248"/>
                <a:ext cx="93911" cy="108837"/>
              </a:xfrm>
              <a:custGeom>
                <a:avLst/>
                <a:gdLst/>
                <a:ahLst/>
                <a:cxnLst>
                  <a:cxn ang="0">
                    <a:pos x="96" y="144"/>
                  </a:cxn>
                  <a:cxn ang="0">
                    <a:pos x="96" y="123"/>
                  </a:cxn>
                  <a:cxn ang="0">
                    <a:pos x="95" y="123"/>
                  </a:cxn>
                  <a:cxn ang="0">
                    <a:pos x="88" y="132"/>
                  </a:cxn>
                  <a:cxn ang="0">
                    <a:pos x="78" y="140"/>
                  </a:cxn>
                  <a:cxn ang="0">
                    <a:pos x="66" y="146"/>
                  </a:cxn>
                  <a:cxn ang="0">
                    <a:pos x="52" y="148"/>
                  </a:cxn>
                  <a:cxn ang="0">
                    <a:pos x="13" y="133"/>
                  </a:cxn>
                  <a:cxn ang="0">
                    <a:pos x="0" y="88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84"/>
                  </a:cxn>
                  <a:cxn ang="0">
                    <a:pos x="35" y="101"/>
                  </a:cxn>
                  <a:cxn ang="0">
                    <a:pos x="41" y="113"/>
                  </a:cxn>
                  <a:cxn ang="0">
                    <a:pos x="51" y="119"/>
                  </a:cxn>
                  <a:cxn ang="0">
                    <a:pos x="63" y="121"/>
                  </a:cxn>
                  <a:cxn ang="0">
                    <a:pos x="76" y="119"/>
                  </a:cxn>
                  <a:cxn ang="0">
                    <a:pos x="86" y="111"/>
                  </a:cxn>
                  <a:cxn ang="0">
                    <a:pos x="93" y="100"/>
                  </a:cxn>
                  <a:cxn ang="0">
                    <a:pos x="96" y="84"/>
                  </a:cxn>
                  <a:cxn ang="0">
                    <a:pos x="96" y="0"/>
                  </a:cxn>
                  <a:cxn ang="0">
                    <a:pos x="128" y="0"/>
                  </a:cxn>
                  <a:cxn ang="0">
                    <a:pos x="128" y="144"/>
                  </a:cxn>
                  <a:cxn ang="0">
                    <a:pos x="96" y="144"/>
                  </a:cxn>
                </a:cxnLst>
                <a:rect l="0" t="0" r="r" b="b"/>
                <a:pathLst>
                  <a:path w="128" h="148">
                    <a:moveTo>
                      <a:pt x="96" y="144"/>
                    </a:moveTo>
                    <a:cubicBezTo>
                      <a:pt x="96" y="123"/>
                      <a:pt x="96" y="123"/>
                      <a:pt x="96" y="123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93" y="126"/>
                      <a:pt x="91" y="129"/>
                      <a:pt x="88" y="132"/>
                    </a:cubicBezTo>
                    <a:cubicBezTo>
                      <a:pt x="85" y="135"/>
                      <a:pt x="82" y="138"/>
                      <a:pt x="78" y="140"/>
                    </a:cubicBezTo>
                    <a:cubicBezTo>
                      <a:pt x="74" y="143"/>
                      <a:pt x="70" y="144"/>
                      <a:pt x="66" y="146"/>
                    </a:cubicBezTo>
                    <a:cubicBezTo>
                      <a:pt x="62" y="147"/>
                      <a:pt x="57" y="148"/>
                      <a:pt x="52" y="148"/>
                    </a:cubicBezTo>
                    <a:cubicBezTo>
                      <a:pt x="35" y="148"/>
                      <a:pt x="22" y="143"/>
                      <a:pt x="13" y="133"/>
                    </a:cubicBezTo>
                    <a:cubicBezTo>
                      <a:pt x="5" y="123"/>
                      <a:pt x="0" y="108"/>
                      <a:pt x="0" y="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90"/>
                      <a:pt x="34" y="96"/>
                      <a:pt x="35" y="101"/>
                    </a:cubicBezTo>
                    <a:cubicBezTo>
                      <a:pt x="37" y="106"/>
                      <a:pt x="39" y="110"/>
                      <a:pt x="41" y="113"/>
                    </a:cubicBezTo>
                    <a:cubicBezTo>
                      <a:pt x="44" y="116"/>
                      <a:pt x="47" y="118"/>
                      <a:pt x="51" y="119"/>
                    </a:cubicBezTo>
                    <a:cubicBezTo>
                      <a:pt x="55" y="120"/>
                      <a:pt x="59" y="121"/>
                      <a:pt x="63" y="121"/>
                    </a:cubicBezTo>
                    <a:cubicBezTo>
                      <a:pt x="67" y="121"/>
                      <a:pt x="72" y="120"/>
                      <a:pt x="76" y="119"/>
                    </a:cubicBezTo>
                    <a:cubicBezTo>
                      <a:pt x="80" y="117"/>
                      <a:pt x="83" y="115"/>
                      <a:pt x="86" y="111"/>
                    </a:cubicBezTo>
                    <a:cubicBezTo>
                      <a:pt x="89" y="108"/>
                      <a:pt x="91" y="104"/>
                      <a:pt x="93" y="100"/>
                    </a:cubicBezTo>
                    <a:cubicBezTo>
                      <a:pt x="95" y="95"/>
                      <a:pt x="96" y="89"/>
                      <a:pt x="96" y="84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144"/>
                      <a:pt x="128" y="144"/>
                      <a:pt x="128" y="144"/>
                    </a:cubicBezTo>
                    <a:lnTo>
                      <a:pt x="96" y="1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66" name="Freeform 32">
                <a:extLst>
                  <a:ext uri="{FF2B5EF4-FFF2-40B4-BE49-F238E27FC236}">
                    <a16:creationId xmlns:a16="http://schemas.microsoft.com/office/drawing/2014/main" id="{29FA23A3-58D2-417D-80BB-952DABBF80A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947752" y="5016071"/>
                <a:ext cx="157969" cy="107904"/>
              </a:xfrm>
              <a:custGeom>
                <a:avLst/>
                <a:gdLst/>
                <a:ahLst/>
                <a:cxnLst>
                  <a:cxn ang="0">
                    <a:pos x="182" y="147"/>
                  </a:cxn>
                  <a:cxn ang="0">
                    <a:pos x="182" y="66"/>
                  </a:cxn>
                  <a:cxn ang="0">
                    <a:pos x="180" y="46"/>
                  </a:cxn>
                  <a:cxn ang="0">
                    <a:pos x="175" y="34"/>
                  </a:cxn>
                  <a:cxn ang="0">
                    <a:pos x="166" y="28"/>
                  </a:cxn>
                  <a:cxn ang="0">
                    <a:pos x="154" y="26"/>
                  </a:cxn>
                  <a:cxn ang="0">
                    <a:pos x="142" y="30"/>
                  </a:cxn>
                  <a:cxn ang="0">
                    <a:pos x="132" y="38"/>
                  </a:cxn>
                  <a:cxn ang="0">
                    <a:pos x="126" y="51"/>
                  </a:cxn>
                  <a:cxn ang="0">
                    <a:pos x="123" y="66"/>
                  </a:cxn>
                  <a:cxn ang="0">
                    <a:pos x="123" y="147"/>
                  </a:cxn>
                  <a:cxn ang="0">
                    <a:pos x="91" y="147"/>
                  </a:cxn>
                  <a:cxn ang="0">
                    <a:pos x="91" y="63"/>
                  </a:cxn>
                  <a:cxn ang="0">
                    <a:pos x="89" y="46"/>
                  </a:cxn>
                  <a:cxn ang="0">
                    <a:pos x="83" y="35"/>
                  </a:cxn>
                  <a:cxn ang="0">
                    <a:pos x="74" y="28"/>
                  </a:cxn>
                  <a:cxn ang="0">
                    <a:pos x="63" y="26"/>
                  </a:cxn>
                  <a:cxn ang="0">
                    <a:pos x="51" y="29"/>
                  </a:cxn>
                  <a:cxn ang="0">
                    <a:pos x="41" y="37"/>
                  </a:cxn>
                  <a:cxn ang="0">
                    <a:pos x="35" y="50"/>
                  </a:cxn>
                  <a:cxn ang="0">
                    <a:pos x="33" y="66"/>
                  </a:cxn>
                  <a:cxn ang="0">
                    <a:pos x="33" y="147"/>
                  </a:cxn>
                  <a:cxn ang="0">
                    <a:pos x="0" y="147"/>
                  </a:cxn>
                  <a:cxn ang="0">
                    <a:pos x="0" y="3"/>
                  </a:cxn>
                  <a:cxn ang="0">
                    <a:pos x="33" y="3"/>
                  </a:cxn>
                  <a:cxn ang="0">
                    <a:pos x="33" y="26"/>
                  </a:cxn>
                  <a:cxn ang="0">
                    <a:pos x="33" y="26"/>
                  </a:cxn>
                  <a:cxn ang="0">
                    <a:pos x="52" y="6"/>
                  </a:cxn>
                  <a:cxn ang="0">
                    <a:pos x="79" y="0"/>
                  </a:cxn>
                  <a:cxn ang="0">
                    <a:pos x="92" y="2"/>
                  </a:cxn>
                  <a:cxn ang="0">
                    <a:pos x="104" y="7"/>
                  </a:cxn>
                  <a:cxn ang="0">
                    <a:pos x="113" y="16"/>
                  </a:cxn>
                  <a:cxn ang="0">
                    <a:pos x="120" y="28"/>
                  </a:cxn>
                  <a:cxn ang="0">
                    <a:pos x="140" y="7"/>
                  </a:cxn>
                  <a:cxn ang="0">
                    <a:pos x="168" y="0"/>
                  </a:cxn>
                  <a:cxn ang="0">
                    <a:pos x="203" y="14"/>
                  </a:cxn>
                  <a:cxn ang="0">
                    <a:pos x="215" y="58"/>
                  </a:cxn>
                  <a:cxn ang="0">
                    <a:pos x="215" y="147"/>
                  </a:cxn>
                  <a:cxn ang="0">
                    <a:pos x="182" y="147"/>
                  </a:cxn>
                </a:cxnLst>
                <a:rect l="0" t="0" r="r" b="b"/>
                <a:pathLst>
                  <a:path w="215" h="147">
                    <a:moveTo>
                      <a:pt x="182" y="147"/>
                    </a:moveTo>
                    <a:cubicBezTo>
                      <a:pt x="182" y="66"/>
                      <a:pt x="182" y="66"/>
                      <a:pt x="182" y="66"/>
                    </a:cubicBezTo>
                    <a:cubicBezTo>
                      <a:pt x="182" y="58"/>
                      <a:pt x="182" y="52"/>
                      <a:pt x="180" y="46"/>
                    </a:cubicBezTo>
                    <a:cubicBezTo>
                      <a:pt x="179" y="41"/>
                      <a:pt x="177" y="37"/>
                      <a:pt x="175" y="34"/>
                    </a:cubicBezTo>
                    <a:cubicBezTo>
                      <a:pt x="172" y="31"/>
                      <a:pt x="169" y="29"/>
                      <a:pt x="166" y="28"/>
                    </a:cubicBezTo>
                    <a:cubicBezTo>
                      <a:pt x="162" y="27"/>
                      <a:pt x="158" y="26"/>
                      <a:pt x="154" y="26"/>
                    </a:cubicBezTo>
                    <a:cubicBezTo>
                      <a:pt x="149" y="26"/>
                      <a:pt x="145" y="27"/>
                      <a:pt x="142" y="30"/>
                    </a:cubicBezTo>
                    <a:cubicBezTo>
                      <a:pt x="138" y="32"/>
                      <a:pt x="135" y="35"/>
                      <a:pt x="132" y="38"/>
                    </a:cubicBezTo>
                    <a:cubicBezTo>
                      <a:pt x="129" y="42"/>
                      <a:pt x="127" y="46"/>
                      <a:pt x="126" y="51"/>
                    </a:cubicBezTo>
                    <a:cubicBezTo>
                      <a:pt x="124" y="56"/>
                      <a:pt x="123" y="61"/>
                      <a:pt x="123" y="66"/>
                    </a:cubicBezTo>
                    <a:cubicBezTo>
                      <a:pt x="123" y="147"/>
                      <a:pt x="123" y="147"/>
                      <a:pt x="123" y="147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56"/>
                      <a:pt x="90" y="51"/>
                      <a:pt x="89" y="46"/>
                    </a:cubicBezTo>
                    <a:cubicBezTo>
                      <a:pt x="88" y="41"/>
                      <a:pt x="86" y="38"/>
                      <a:pt x="83" y="35"/>
                    </a:cubicBezTo>
                    <a:cubicBezTo>
                      <a:pt x="81" y="32"/>
                      <a:pt x="78" y="30"/>
                      <a:pt x="74" y="28"/>
                    </a:cubicBezTo>
                    <a:cubicBezTo>
                      <a:pt x="71" y="27"/>
                      <a:pt x="67" y="26"/>
                      <a:pt x="63" y="26"/>
                    </a:cubicBezTo>
                    <a:cubicBezTo>
                      <a:pt x="59" y="26"/>
                      <a:pt x="55" y="27"/>
                      <a:pt x="51" y="29"/>
                    </a:cubicBezTo>
                    <a:cubicBezTo>
                      <a:pt x="47" y="31"/>
                      <a:pt x="44" y="34"/>
                      <a:pt x="41" y="37"/>
                    </a:cubicBezTo>
                    <a:cubicBezTo>
                      <a:pt x="39" y="41"/>
                      <a:pt x="36" y="45"/>
                      <a:pt x="35" y="50"/>
                    </a:cubicBezTo>
                    <a:cubicBezTo>
                      <a:pt x="33" y="55"/>
                      <a:pt x="33" y="60"/>
                      <a:pt x="33" y="66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8" y="17"/>
                      <a:pt x="45" y="11"/>
                      <a:pt x="52" y="6"/>
                    </a:cubicBezTo>
                    <a:cubicBezTo>
                      <a:pt x="60" y="2"/>
                      <a:pt x="69" y="0"/>
                      <a:pt x="79" y="0"/>
                    </a:cubicBezTo>
                    <a:cubicBezTo>
                      <a:pt x="84" y="0"/>
                      <a:pt x="88" y="1"/>
                      <a:pt x="92" y="2"/>
                    </a:cubicBezTo>
                    <a:cubicBezTo>
                      <a:pt x="97" y="3"/>
                      <a:pt x="101" y="5"/>
                      <a:pt x="104" y="7"/>
                    </a:cubicBezTo>
                    <a:cubicBezTo>
                      <a:pt x="108" y="10"/>
                      <a:pt x="111" y="13"/>
                      <a:pt x="113" y="16"/>
                    </a:cubicBezTo>
                    <a:cubicBezTo>
                      <a:pt x="116" y="20"/>
                      <a:pt x="118" y="24"/>
                      <a:pt x="120" y="28"/>
                    </a:cubicBezTo>
                    <a:cubicBezTo>
                      <a:pt x="125" y="18"/>
                      <a:pt x="132" y="11"/>
                      <a:pt x="140" y="7"/>
                    </a:cubicBezTo>
                    <a:cubicBezTo>
                      <a:pt x="148" y="2"/>
                      <a:pt x="157" y="0"/>
                      <a:pt x="168" y="0"/>
                    </a:cubicBezTo>
                    <a:cubicBezTo>
                      <a:pt x="183" y="0"/>
                      <a:pt x="195" y="4"/>
                      <a:pt x="203" y="14"/>
                    </a:cubicBezTo>
                    <a:cubicBezTo>
                      <a:pt x="211" y="23"/>
                      <a:pt x="215" y="38"/>
                      <a:pt x="215" y="58"/>
                    </a:cubicBezTo>
                    <a:cubicBezTo>
                      <a:pt x="215" y="147"/>
                      <a:pt x="215" y="147"/>
                      <a:pt x="215" y="147"/>
                    </a:cubicBezTo>
                    <a:lnTo>
                      <a:pt x="182" y="1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67" name="Freeform 33">
                <a:extLst>
                  <a:ext uri="{FF2B5EF4-FFF2-40B4-BE49-F238E27FC236}">
                    <a16:creationId xmlns:a16="http://schemas.microsoft.com/office/drawing/2014/main" id="{55A31E31-F26B-4B8D-A88B-D57D1B42795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123446" y="5016071"/>
                <a:ext cx="96087" cy="111014"/>
              </a:xfrm>
              <a:custGeom>
                <a:avLst/>
                <a:gdLst/>
                <a:ahLst/>
                <a:cxnLst>
                  <a:cxn ang="0">
                    <a:pos x="33" y="85"/>
                  </a:cxn>
                  <a:cxn ang="0">
                    <a:pos x="45" y="115"/>
                  </a:cxn>
                  <a:cxn ang="0">
                    <a:pos x="76" y="125"/>
                  </a:cxn>
                  <a:cxn ang="0">
                    <a:pos x="100" y="121"/>
                  </a:cxn>
                  <a:cxn ang="0">
                    <a:pos x="120" y="111"/>
                  </a:cxn>
                  <a:cxn ang="0">
                    <a:pos x="120" y="139"/>
                  </a:cxn>
                  <a:cxn ang="0">
                    <a:pos x="112" y="143"/>
                  </a:cxn>
                  <a:cxn ang="0">
                    <a:pos x="101" y="146"/>
                  </a:cxn>
                  <a:cxn ang="0">
                    <a:pos x="86" y="149"/>
                  </a:cxn>
                  <a:cxn ang="0">
                    <a:pos x="69" y="151"/>
                  </a:cxn>
                  <a:cxn ang="0">
                    <a:pos x="40" y="146"/>
                  </a:cxn>
                  <a:cxn ang="0">
                    <a:pos x="18" y="132"/>
                  </a:cxn>
                  <a:cxn ang="0">
                    <a:pos x="5" y="108"/>
                  </a:cxn>
                  <a:cxn ang="0">
                    <a:pos x="0" y="77"/>
                  </a:cxn>
                  <a:cxn ang="0">
                    <a:pos x="6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8" y="0"/>
                  </a:cxn>
                  <a:cxn ang="0">
                    <a:pos x="96" y="5"/>
                  </a:cxn>
                  <a:cxn ang="0">
                    <a:pos x="115" y="19"/>
                  </a:cxn>
                  <a:cxn ang="0">
                    <a:pos x="127" y="41"/>
                  </a:cxn>
                  <a:cxn ang="0">
                    <a:pos x="131" y="69"/>
                  </a:cxn>
                  <a:cxn ang="0">
                    <a:pos x="131" y="85"/>
                  </a:cxn>
                  <a:cxn ang="0">
                    <a:pos x="33" y="85"/>
                  </a:cxn>
                  <a:cxn ang="0">
                    <a:pos x="97" y="46"/>
                  </a:cxn>
                  <a:cxn ang="0">
                    <a:pos x="92" y="35"/>
                  </a:cxn>
                  <a:cxn ang="0">
                    <a:pos x="82" y="28"/>
                  </a:cxn>
                  <a:cxn ang="0">
                    <a:pos x="68" y="25"/>
                  </a:cxn>
                  <a:cxn ang="0">
                    <a:pos x="56" y="28"/>
                  </a:cxn>
                  <a:cxn ang="0">
                    <a:pos x="45" y="35"/>
                  </a:cxn>
                  <a:cxn ang="0">
                    <a:pos x="38" y="46"/>
                  </a:cxn>
                  <a:cxn ang="0">
                    <a:pos x="33" y="60"/>
                  </a:cxn>
                  <a:cxn ang="0">
                    <a:pos x="99" y="60"/>
                  </a:cxn>
                  <a:cxn ang="0">
                    <a:pos x="97" y="46"/>
                  </a:cxn>
                </a:cxnLst>
                <a:rect l="0" t="0" r="r" b="b"/>
                <a:pathLst>
                  <a:path w="131" h="151">
                    <a:moveTo>
                      <a:pt x="33" y="85"/>
                    </a:moveTo>
                    <a:cubicBezTo>
                      <a:pt x="34" y="98"/>
                      <a:pt x="38" y="108"/>
                      <a:pt x="45" y="115"/>
                    </a:cubicBezTo>
                    <a:cubicBezTo>
                      <a:pt x="53" y="122"/>
                      <a:pt x="63" y="125"/>
                      <a:pt x="76" y="125"/>
                    </a:cubicBezTo>
                    <a:cubicBezTo>
                      <a:pt x="84" y="125"/>
                      <a:pt x="92" y="124"/>
                      <a:pt x="100" y="121"/>
                    </a:cubicBezTo>
                    <a:cubicBezTo>
                      <a:pt x="107" y="119"/>
                      <a:pt x="114" y="115"/>
                      <a:pt x="120" y="111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8" y="140"/>
                      <a:pt x="115" y="141"/>
                      <a:pt x="112" y="143"/>
                    </a:cubicBezTo>
                    <a:cubicBezTo>
                      <a:pt x="109" y="144"/>
                      <a:pt x="105" y="145"/>
                      <a:pt x="101" y="146"/>
                    </a:cubicBezTo>
                    <a:cubicBezTo>
                      <a:pt x="96" y="148"/>
                      <a:pt x="91" y="149"/>
                      <a:pt x="86" y="149"/>
                    </a:cubicBezTo>
                    <a:cubicBezTo>
                      <a:pt x="81" y="150"/>
                      <a:pt x="75" y="151"/>
                      <a:pt x="69" y="151"/>
                    </a:cubicBezTo>
                    <a:cubicBezTo>
                      <a:pt x="58" y="151"/>
                      <a:pt x="48" y="149"/>
                      <a:pt x="40" y="146"/>
                    </a:cubicBezTo>
                    <a:cubicBezTo>
                      <a:pt x="31" y="143"/>
                      <a:pt x="24" y="138"/>
                      <a:pt x="18" y="132"/>
                    </a:cubicBezTo>
                    <a:cubicBezTo>
                      <a:pt x="12" y="125"/>
                      <a:pt x="8" y="118"/>
                      <a:pt x="5" y="108"/>
                    </a:cubicBezTo>
                    <a:cubicBezTo>
                      <a:pt x="1" y="99"/>
                      <a:pt x="0" y="89"/>
                      <a:pt x="0" y="77"/>
                    </a:cubicBezTo>
                    <a:cubicBezTo>
                      <a:pt x="0" y="63"/>
                      <a:pt x="2" y="52"/>
                      <a:pt x="6" y="42"/>
                    </a:cubicBezTo>
                    <a:cubicBezTo>
                      <a:pt x="10" y="33"/>
                      <a:pt x="15" y="25"/>
                      <a:pt x="22" y="18"/>
                    </a:cubicBezTo>
                    <a:cubicBezTo>
                      <a:pt x="29" y="12"/>
                      <a:pt x="36" y="7"/>
                      <a:pt x="44" y="4"/>
                    </a:cubicBezTo>
                    <a:cubicBezTo>
                      <a:pt x="52" y="1"/>
                      <a:pt x="60" y="0"/>
                      <a:pt x="68" y="0"/>
                    </a:cubicBezTo>
                    <a:cubicBezTo>
                      <a:pt x="79" y="0"/>
                      <a:pt x="88" y="2"/>
                      <a:pt x="96" y="5"/>
                    </a:cubicBezTo>
                    <a:cubicBezTo>
                      <a:pt x="104" y="8"/>
                      <a:pt x="110" y="13"/>
                      <a:pt x="115" y="19"/>
                    </a:cubicBezTo>
                    <a:cubicBezTo>
                      <a:pt x="121" y="25"/>
                      <a:pt x="125" y="32"/>
                      <a:pt x="127" y="41"/>
                    </a:cubicBezTo>
                    <a:cubicBezTo>
                      <a:pt x="130" y="49"/>
                      <a:pt x="131" y="59"/>
                      <a:pt x="131" y="69"/>
                    </a:cubicBezTo>
                    <a:cubicBezTo>
                      <a:pt x="131" y="85"/>
                      <a:pt x="131" y="85"/>
                      <a:pt x="131" y="85"/>
                    </a:cubicBezTo>
                    <a:lnTo>
                      <a:pt x="33" y="85"/>
                    </a:lnTo>
                    <a:close/>
                    <a:moveTo>
                      <a:pt x="97" y="46"/>
                    </a:moveTo>
                    <a:cubicBezTo>
                      <a:pt x="96" y="42"/>
                      <a:pt x="94" y="38"/>
                      <a:pt x="92" y="35"/>
                    </a:cubicBezTo>
                    <a:cubicBezTo>
                      <a:pt x="89" y="32"/>
                      <a:pt x="86" y="30"/>
                      <a:pt x="82" y="28"/>
                    </a:cubicBezTo>
                    <a:cubicBezTo>
                      <a:pt x="78" y="26"/>
                      <a:pt x="74" y="25"/>
                      <a:pt x="68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8" y="32"/>
                      <a:pt x="45" y="35"/>
                    </a:cubicBezTo>
                    <a:cubicBezTo>
                      <a:pt x="42" y="38"/>
                      <a:pt x="40" y="42"/>
                      <a:pt x="38" y="46"/>
                    </a:cubicBezTo>
                    <a:cubicBezTo>
                      <a:pt x="36" y="50"/>
                      <a:pt x="34" y="55"/>
                      <a:pt x="33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8" y="51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68" name="Freeform 34">
                <a:extLst>
                  <a:ext uri="{FF2B5EF4-FFF2-40B4-BE49-F238E27FC236}">
                    <a16:creationId xmlns:a16="http://schemas.microsoft.com/office/drawing/2014/main" id="{6E6C9B21-89CC-4863-9CE3-893D387E0FA6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231349" y="5016071"/>
                <a:ext cx="69656" cy="111014"/>
              </a:xfrm>
              <a:custGeom>
                <a:avLst/>
                <a:gdLst/>
                <a:ahLst/>
                <a:cxnLst>
                  <a:cxn ang="0">
                    <a:pos x="95" y="106"/>
                  </a:cxn>
                  <a:cxn ang="0">
                    <a:pos x="91" y="123"/>
                  </a:cxn>
                  <a:cxn ang="0">
                    <a:pos x="80" y="138"/>
                  </a:cxn>
                  <a:cxn ang="0">
                    <a:pos x="62" y="147"/>
                  </a:cxn>
                  <a:cxn ang="0">
                    <a:pos x="37" y="151"/>
                  </a:cxn>
                  <a:cxn ang="0">
                    <a:pos x="28" y="150"/>
                  </a:cxn>
                  <a:cxn ang="0">
                    <a:pos x="18" y="148"/>
                  </a:cxn>
                  <a:cxn ang="0">
                    <a:pos x="8" y="146"/>
                  </a:cxn>
                  <a:cxn ang="0">
                    <a:pos x="0" y="143"/>
                  </a:cxn>
                  <a:cxn ang="0">
                    <a:pos x="0" y="112"/>
                  </a:cxn>
                  <a:cxn ang="0">
                    <a:pos x="9" y="118"/>
                  </a:cxn>
                  <a:cxn ang="0">
                    <a:pos x="20" y="122"/>
                  </a:cxn>
                  <a:cxn ang="0">
                    <a:pos x="30" y="124"/>
                  </a:cxn>
                  <a:cxn ang="0">
                    <a:pos x="39" y="125"/>
                  </a:cxn>
                  <a:cxn ang="0">
                    <a:pos x="56" y="121"/>
                  </a:cxn>
                  <a:cxn ang="0">
                    <a:pos x="62" y="110"/>
                  </a:cxn>
                  <a:cxn ang="0">
                    <a:pos x="61" y="103"/>
                  </a:cxn>
                  <a:cxn ang="0">
                    <a:pos x="57" y="98"/>
                  </a:cxn>
                  <a:cxn ang="0">
                    <a:pos x="48" y="93"/>
                  </a:cxn>
                  <a:cxn ang="0">
                    <a:pos x="34" y="86"/>
                  </a:cxn>
                  <a:cxn ang="0">
                    <a:pos x="20" y="79"/>
                  </a:cxn>
                  <a:cxn ang="0">
                    <a:pos x="9" y="70"/>
                  </a:cxn>
                  <a:cxn ang="0">
                    <a:pos x="2" y="59"/>
                  </a:cxn>
                  <a:cxn ang="0">
                    <a:pos x="0" y="44"/>
                  </a:cxn>
                  <a:cxn ang="0">
                    <a:pos x="4" y="26"/>
                  </a:cxn>
                  <a:cxn ang="0">
                    <a:pos x="15" y="12"/>
                  </a:cxn>
                  <a:cxn ang="0">
                    <a:pos x="32" y="3"/>
                  </a:cxn>
                  <a:cxn ang="0">
                    <a:pos x="55" y="0"/>
                  </a:cxn>
                  <a:cxn ang="0">
                    <a:pos x="64" y="0"/>
                  </a:cxn>
                  <a:cxn ang="0">
                    <a:pos x="73" y="2"/>
                  </a:cxn>
                  <a:cxn ang="0">
                    <a:pos x="81" y="4"/>
                  </a:cxn>
                  <a:cxn ang="0">
                    <a:pos x="87" y="6"/>
                  </a:cxn>
                  <a:cxn ang="0">
                    <a:pos x="87" y="35"/>
                  </a:cxn>
                  <a:cxn ang="0">
                    <a:pos x="80" y="31"/>
                  </a:cxn>
                  <a:cxn ang="0">
                    <a:pos x="71" y="28"/>
                  </a:cxn>
                  <a:cxn ang="0">
                    <a:pos x="62" y="26"/>
                  </a:cxn>
                  <a:cxn ang="0">
                    <a:pos x="54" y="25"/>
                  </a:cxn>
                  <a:cxn ang="0">
                    <a:pos x="38" y="30"/>
                  </a:cxn>
                  <a:cxn ang="0">
                    <a:pos x="33" y="41"/>
                  </a:cxn>
                  <a:cxn ang="0">
                    <a:pos x="34" y="48"/>
                  </a:cxn>
                  <a:cxn ang="0">
                    <a:pos x="38" y="53"/>
                  </a:cxn>
                  <a:cxn ang="0">
                    <a:pos x="46" y="58"/>
                  </a:cxn>
                  <a:cxn ang="0">
                    <a:pos x="58" y="63"/>
                  </a:cxn>
                  <a:cxn ang="0">
                    <a:pos x="73" y="70"/>
                  </a:cxn>
                  <a:cxn ang="0">
                    <a:pos x="84" y="79"/>
                  </a:cxn>
                  <a:cxn ang="0">
                    <a:pos x="92" y="91"/>
                  </a:cxn>
                  <a:cxn ang="0">
                    <a:pos x="95" y="106"/>
                  </a:cxn>
                </a:cxnLst>
                <a:rect l="0" t="0" r="r" b="b"/>
                <a:pathLst>
                  <a:path w="95" h="151">
                    <a:moveTo>
                      <a:pt x="95" y="106"/>
                    </a:moveTo>
                    <a:cubicBezTo>
                      <a:pt x="95" y="112"/>
                      <a:pt x="93" y="118"/>
                      <a:pt x="91" y="123"/>
                    </a:cubicBezTo>
                    <a:cubicBezTo>
                      <a:pt x="89" y="129"/>
                      <a:pt x="85" y="134"/>
                      <a:pt x="80" y="138"/>
                    </a:cubicBezTo>
                    <a:cubicBezTo>
                      <a:pt x="75" y="142"/>
                      <a:pt x="70" y="145"/>
                      <a:pt x="62" y="147"/>
                    </a:cubicBezTo>
                    <a:cubicBezTo>
                      <a:pt x="55" y="150"/>
                      <a:pt x="47" y="151"/>
                      <a:pt x="37" y="151"/>
                    </a:cubicBezTo>
                    <a:cubicBezTo>
                      <a:pt x="35" y="151"/>
                      <a:pt x="32" y="150"/>
                      <a:pt x="28" y="150"/>
                    </a:cubicBezTo>
                    <a:cubicBezTo>
                      <a:pt x="25" y="150"/>
                      <a:pt x="22" y="149"/>
                      <a:pt x="18" y="148"/>
                    </a:cubicBezTo>
                    <a:cubicBezTo>
                      <a:pt x="15" y="148"/>
                      <a:pt x="11" y="147"/>
                      <a:pt x="8" y="146"/>
                    </a:cubicBezTo>
                    <a:cubicBezTo>
                      <a:pt x="5" y="145"/>
                      <a:pt x="2" y="144"/>
                      <a:pt x="0" y="143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3" y="114"/>
                      <a:pt x="6" y="116"/>
                      <a:pt x="9" y="118"/>
                    </a:cubicBezTo>
                    <a:cubicBezTo>
                      <a:pt x="13" y="119"/>
                      <a:pt x="16" y="121"/>
                      <a:pt x="20" y="122"/>
                    </a:cubicBezTo>
                    <a:cubicBezTo>
                      <a:pt x="23" y="123"/>
                      <a:pt x="26" y="124"/>
                      <a:pt x="30" y="124"/>
                    </a:cubicBezTo>
                    <a:cubicBezTo>
                      <a:pt x="33" y="125"/>
                      <a:pt x="36" y="125"/>
                      <a:pt x="39" y="125"/>
                    </a:cubicBezTo>
                    <a:cubicBezTo>
                      <a:pt x="47" y="125"/>
                      <a:pt x="53" y="124"/>
                      <a:pt x="56" y="121"/>
                    </a:cubicBezTo>
                    <a:cubicBezTo>
                      <a:pt x="60" y="118"/>
                      <a:pt x="62" y="115"/>
                      <a:pt x="62" y="110"/>
                    </a:cubicBezTo>
                    <a:cubicBezTo>
                      <a:pt x="62" y="107"/>
                      <a:pt x="62" y="105"/>
                      <a:pt x="61" y="103"/>
                    </a:cubicBezTo>
                    <a:cubicBezTo>
                      <a:pt x="60" y="102"/>
                      <a:pt x="59" y="100"/>
                      <a:pt x="57" y="98"/>
                    </a:cubicBezTo>
                    <a:cubicBezTo>
                      <a:pt x="55" y="96"/>
                      <a:pt x="52" y="95"/>
                      <a:pt x="48" y="93"/>
                    </a:cubicBezTo>
                    <a:cubicBezTo>
                      <a:pt x="45" y="91"/>
                      <a:pt x="40" y="89"/>
                      <a:pt x="34" y="86"/>
                    </a:cubicBezTo>
                    <a:cubicBezTo>
                      <a:pt x="29" y="84"/>
                      <a:pt x="24" y="82"/>
                      <a:pt x="20" y="79"/>
                    </a:cubicBezTo>
                    <a:cubicBezTo>
                      <a:pt x="16" y="77"/>
                      <a:pt x="12" y="74"/>
                      <a:pt x="9" y="70"/>
                    </a:cubicBezTo>
                    <a:cubicBezTo>
                      <a:pt x="6" y="67"/>
                      <a:pt x="4" y="63"/>
                      <a:pt x="2" y="59"/>
                    </a:cubicBezTo>
                    <a:cubicBezTo>
                      <a:pt x="1" y="55"/>
                      <a:pt x="0" y="50"/>
                      <a:pt x="0" y="44"/>
                    </a:cubicBezTo>
                    <a:cubicBezTo>
                      <a:pt x="0" y="37"/>
                      <a:pt x="1" y="32"/>
                      <a:pt x="4" y="26"/>
                    </a:cubicBezTo>
                    <a:cubicBezTo>
                      <a:pt x="6" y="21"/>
                      <a:pt x="10" y="16"/>
                      <a:pt x="15" y="12"/>
                    </a:cubicBezTo>
                    <a:cubicBezTo>
                      <a:pt x="19" y="9"/>
                      <a:pt x="25" y="5"/>
                      <a:pt x="32" y="3"/>
                    </a:cubicBezTo>
                    <a:cubicBezTo>
                      <a:pt x="39" y="1"/>
                      <a:pt x="46" y="0"/>
                      <a:pt x="55" y="0"/>
                    </a:cubicBezTo>
                    <a:cubicBezTo>
                      <a:pt x="58" y="0"/>
                      <a:pt x="61" y="0"/>
                      <a:pt x="64" y="0"/>
                    </a:cubicBezTo>
                    <a:cubicBezTo>
                      <a:pt x="67" y="1"/>
                      <a:pt x="70" y="1"/>
                      <a:pt x="73" y="2"/>
                    </a:cubicBezTo>
                    <a:cubicBezTo>
                      <a:pt x="75" y="2"/>
                      <a:pt x="78" y="3"/>
                      <a:pt x="81" y="4"/>
                    </a:cubicBezTo>
                    <a:cubicBezTo>
                      <a:pt x="83" y="4"/>
                      <a:pt x="85" y="5"/>
                      <a:pt x="87" y="6"/>
                    </a:cubicBezTo>
                    <a:cubicBezTo>
                      <a:pt x="87" y="35"/>
                      <a:pt x="87" y="35"/>
                      <a:pt x="87" y="35"/>
                    </a:cubicBezTo>
                    <a:cubicBezTo>
                      <a:pt x="85" y="34"/>
                      <a:pt x="82" y="32"/>
                      <a:pt x="80" y="31"/>
                    </a:cubicBezTo>
                    <a:cubicBezTo>
                      <a:pt x="77" y="30"/>
                      <a:pt x="74" y="29"/>
                      <a:pt x="71" y="28"/>
                    </a:cubicBezTo>
                    <a:cubicBezTo>
                      <a:pt x="68" y="27"/>
                      <a:pt x="65" y="26"/>
                      <a:pt x="62" y="26"/>
                    </a:cubicBezTo>
                    <a:cubicBezTo>
                      <a:pt x="59" y="26"/>
                      <a:pt x="56" y="25"/>
                      <a:pt x="54" y="25"/>
                    </a:cubicBezTo>
                    <a:cubicBezTo>
                      <a:pt x="47" y="25"/>
                      <a:pt x="42" y="27"/>
                      <a:pt x="38" y="30"/>
                    </a:cubicBezTo>
                    <a:cubicBezTo>
                      <a:pt x="35" y="33"/>
                      <a:pt x="33" y="36"/>
                      <a:pt x="33" y="41"/>
                    </a:cubicBezTo>
                    <a:cubicBezTo>
                      <a:pt x="33" y="44"/>
                      <a:pt x="33" y="46"/>
                      <a:pt x="34" y="48"/>
                    </a:cubicBezTo>
                    <a:cubicBezTo>
                      <a:pt x="35" y="50"/>
                      <a:pt x="36" y="52"/>
                      <a:pt x="38" y="53"/>
                    </a:cubicBezTo>
                    <a:cubicBezTo>
                      <a:pt x="40" y="55"/>
                      <a:pt x="43" y="57"/>
                      <a:pt x="46" y="58"/>
                    </a:cubicBezTo>
                    <a:cubicBezTo>
                      <a:pt x="49" y="60"/>
                      <a:pt x="53" y="62"/>
                      <a:pt x="58" y="63"/>
                    </a:cubicBezTo>
                    <a:cubicBezTo>
                      <a:pt x="63" y="66"/>
                      <a:pt x="68" y="68"/>
                      <a:pt x="73" y="70"/>
                    </a:cubicBezTo>
                    <a:cubicBezTo>
                      <a:pt x="77" y="73"/>
                      <a:pt x="81" y="76"/>
                      <a:pt x="84" y="79"/>
                    </a:cubicBezTo>
                    <a:cubicBezTo>
                      <a:pt x="88" y="83"/>
                      <a:pt x="90" y="86"/>
                      <a:pt x="92" y="91"/>
                    </a:cubicBezTo>
                    <a:cubicBezTo>
                      <a:pt x="94" y="95"/>
                      <a:pt x="95" y="100"/>
                      <a:pt x="95" y="1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69" name="Freeform 35">
                <a:extLst>
                  <a:ext uri="{FF2B5EF4-FFF2-40B4-BE49-F238E27FC236}">
                    <a16:creationId xmlns:a16="http://schemas.microsoft.com/office/drawing/2014/main" id="{72FF3E6F-EFA2-451C-B96C-A7FFB381B93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311267" y="5016071"/>
                <a:ext cx="82405" cy="111014"/>
              </a:xfrm>
              <a:custGeom>
                <a:avLst/>
                <a:gdLst/>
                <a:ahLst/>
                <a:cxnLst>
                  <a:cxn ang="0">
                    <a:pos x="95" y="148"/>
                  </a:cxn>
                  <a:cxn ang="0">
                    <a:pos x="72" y="151"/>
                  </a:cxn>
                  <a:cxn ang="0">
                    <a:pos x="42" y="145"/>
                  </a:cxn>
                  <a:cxn ang="0">
                    <a:pos x="20" y="130"/>
                  </a:cxn>
                  <a:cxn ang="0">
                    <a:pos x="5" y="108"/>
                  </a:cxn>
                  <a:cxn ang="0">
                    <a:pos x="0" y="79"/>
                  </a:cxn>
                  <a:cxn ang="0">
                    <a:pos x="6" y="46"/>
                  </a:cxn>
                  <a:cxn ang="0">
                    <a:pos x="21" y="22"/>
                  </a:cxn>
                  <a:cxn ang="0">
                    <a:pos x="46" y="6"/>
                  </a:cxn>
                  <a:cxn ang="0">
                    <a:pos x="78" y="0"/>
                  </a:cxn>
                  <a:cxn ang="0">
                    <a:pos x="89" y="1"/>
                  </a:cxn>
                  <a:cxn ang="0">
                    <a:pos x="98" y="2"/>
                  </a:cxn>
                  <a:cxn ang="0">
                    <a:pos x="107" y="5"/>
                  </a:cxn>
                  <a:cxn ang="0">
                    <a:pos x="112" y="7"/>
                  </a:cxn>
                  <a:cxn ang="0">
                    <a:pos x="112" y="38"/>
                  </a:cxn>
                  <a:cxn ang="0">
                    <a:pos x="97" y="30"/>
                  </a:cxn>
                  <a:cxn ang="0">
                    <a:pos x="79" y="26"/>
                  </a:cxn>
                  <a:cxn ang="0">
                    <a:pos x="61" y="30"/>
                  </a:cxn>
                  <a:cxn ang="0">
                    <a:pos x="47" y="39"/>
                  </a:cxn>
                  <a:cxn ang="0">
                    <a:pos x="37" y="55"/>
                  </a:cxn>
                  <a:cxn ang="0">
                    <a:pos x="34" y="76"/>
                  </a:cxn>
                  <a:cxn ang="0">
                    <a:pos x="37" y="96"/>
                  </a:cxn>
                  <a:cxn ang="0">
                    <a:pos x="46" y="111"/>
                  </a:cxn>
                  <a:cxn ang="0">
                    <a:pos x="60" y="121"/>
                  </a:cxn>
                  <a:cxn ang="0">
                    <a:pos x="79" y="124"/>
                  </a:cxn>
                  <a:cxn ang="0">
                    <a:pos x="87" y="123"/>
                  </a:cxn>
                  <a:cxn ang="0">
                    <a:pos x="96" y="121"/>
                  </a:cxn>
                  <a:cxn ang="0">
                    <a:pos x="105" y="117"/>
                  </a:cxn>
                  <a:cxn ang="0">
                    <a:pos x="112" y="112"/>
                  </a:cxn>
                  <a:cxn ang="0">
                    <a:pos x="112" y="141"/>
                  </a:cxn>
                  <a:cxn ang="0">
                    <a:pos x="95" y="148"/>
                  </a:cxn>
                </a:cxnLst>
                <a:rect l="0" t="0" r="r" b="b"/>
                <a:pathLst>
                  <a:path w="112" h="151">
                    <a:moveTo>
                      <a:pt x="95" y="148"/>
                    </a:moveTo>
                    <a:cubicBezTo>
                      <a:pt x="88" y="150"/>
                      <a:pt x="80" y="151"/>
                      <a:pt x="72" y="151"/>
                    </a:cubicBezTo>
                    <a:cubicBezTo>
                      <a:pt x="61" y="151"/>
                      <a:pt x="51" y="149"/>
                      <a:pt x="42" y="145"/>
                    </a:cubicBezTo>
                    <a:cubicBezTo>
                      <a:pt x="33" y="142"/>
                      <a:pt x="26" y="137"/>
                      <a:pt x="20" y="130"/>
                    </a:cubicBezTo>
                    <a:cubicBezTo>
                      <a:pt x="13" y="124"/>
                      <a:pt x="9" y="116"/>
                      <a:pt x="5" y="108"/>
                    </a:cubicBezTo>
                    <a:cubicBezTo>
                      <a:pt x="2" y="99"/>
                      <a:pt x="0" y="89"/>
                      <a:pt x="0" y="79"/>
                    </a:cubicBezTo>
                    <a:cubicBezTo>
                      <a:pt x="0" y="67"/>
                      <a:pt x="2" y="56"/>
                      <a:pt x="6" y="46"/>
                    </a:cubicBezTo>
                    <a:cubicBezTo>
                      <a:pt x="9" y="37"/>
                      <a:pt x="14" y="28"/>
                      <a:pt x="21" y="22"/>
                    </a:cubicBezTo>
                    <a:cubicBezTo>
                      <a:pt x="28" y="15"/>
                      <a:pt x="36" y="9"/>
                      <a:pt x="46" y="6"/>
                    </a:cubicBezTo>
                    <a:cubicBezTo>
                      <a:pt x="55" y="2"/>
                      <a:pt x="66" y="0"/>
                      <a:pt x="78" y="0"/>
                    </a:cubicBezTo>
                    <a:cubicBezTo>
                      <a:pt x="82" y="0"/>
                      <a:pt x="85" y="0"/>
                      <a:pt x="89" y="1"/>
                    </a:cubicBezTo>
                    <a:cubicBezTo>
                      <a:pt x="92" y="1"/>
                      <a:pt x="95" y="2"/>
                      <a:pt x="98" y="2"/>
                    </a:cubicBezTo>
                    <a:cubicBezTo>
                      <a:pt x="101" y="3"/>
                      <a:pt x="104" y="4"/>
                      <a:pt x="107" y="5"/>
                    </a:cubicBezTo>
                    <a:cubicBezTo>
                      <a:pt x="109" y="5"/>
                      <a:pt x="111" y="6"/>
                      <a:pt x="112" y="7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08" y="34"/>
                      <a:pt x="103" y="32"/>
                      <a:pt x="97" y="30"/>
                    </a:cubicBezTo>
                    <a:cubicBezTo>
                      <a:pt x="92" y="27"/>
                      <a:pt x="86" y="26"/>
                      <a:pt x="79" y="26"/>
                    </a:cubicBezTo>
                    <a:cubicBezTo>
                      <a:pt x="73" y="26"/>
                      <a:pt x="67" y="27"/>
                      <a:pt x="61" y="30"/>
                    </a:cubicBezTo>
                    <a:cubicBezTo>
                      <a:pt x="56" y="32"/>
                      <a:pt x="51" y="35"/>
                      <a:pt x="47" y="39"/>
                    </a:cubicBezTo>
                    <a:cubicBezTo>
                      <a:pt x="43" y="44"/>
                      <a:pt x="40" y="49"/>
                      <a:pt x="37" y="55"/>
                    </a:cubicBezTo>
                    <a:cubicBezTo>
                      <a:pt x="35" y="61"/>
                      <a:pt x="34" y="68"/>
                      <a:pt x="34" y="76"/>
                    </a:cubicBezTo>
                    <a:cubicBezTo>
                      <a:pt x="34" y="84"/>
                      <a:pt x="35" y="90"/>
                      <a:pt x="37" y="96"/>
                    </a:cubicBezTo>
                    <a:cubicBezTo>
                      <a:pt x="39" y="102"/>
                      <a:pt x="42" y="107"/>
                      <a:pt x="46" y="111"/>
                    </a:cubicBezTo>
                    <a:cubicBezTo>
                      <a:pt x="50" y="115"/>
                      <a:pt x="54" y="119"/>
                      <a:pt x="60" y="121"/>
                    </a:cubicBezTo>
                    <a:cubicBezTo>
                      <a:pt x="65" y="123"/>
                      <a:pt x="72" y="124"/>
                      <a:pt x="79" y="124"/>
                    </a:cubicBezTo>
                    <a:cubicBezTo>
                      <a:pt x="81" y="124"/>
                      <a:pt x="84" y="124"/>
                      <a:pt x="87" y="123"/>
                    </a:cubicBezTo>
                    <a:cubicBezTo>
                      <a:pt x="90" y="123"/>
                      <a:pt x="93" y="122"/>
                      <a:pt x="96" y="121"/>
                    </a:cubicBezTo>
                    <a:cubicBezTo>
                      <a:pt x="99" y="119"/>
                      <a:pt x="102" y="118"/>
                      <a:pt x="105" y="117"/>
                    </a:cubicBezTo>
                    <a:cubicBezTo>
                      <a:pt x="108" y="115"/>
                      <a:pt x="110" y="114"/>
                      <a:pt x="112" y="112"/>
                    </a:cubicBezTo>
                    <a:cubicBezTo>
                      <a:pt x="112" y="141"/>
                      <a:pt x="112" y="141"/>
                      <a:pt x="112" y="141"/>
                    </a:cubicBezTo>
                    <a:cubicBezTo>
                      <a:pt x="107" y="144"/>
                      <a:pt x="102" y="146"/>
                      <a:pt x="95" y="1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67287-90EE-4178-8E51-C1E21FCD4BFF}"/>
                </a:ext>
              </a:extLst>
            </p:cNvPr>
            <p:cNvGrpSpPr/>
            <p:nvPr/>
          </p:nvGrpSpPr>
          <p:grpSpPr bwMode="black">
            <a:xfrm>
              <a:off x="3754817" y="4213291"/>
              <a:ext cx="559558" cy="179455"/>
              <a:chOff x="10238410" y="4967852"/>
              <a:chExt cx="561691" cy="186381"/>
            </a:xfrm>
            <a:grpFill/>
            <a:effectLst/>
          </p:grpSpPr>
          <p:sp>
            <p:nvSpPr>
              <p:cNvPr id="156" name="Freeform 34">
                <a:extLst>
                  <a:ext uri="{FF2B5EF4-FFF2-40B4-BE49-F238E27FC236}">
                    <a16:creationId xmlns:a16="http://schemas.microsoft.com/office/drawing/2014/main" id="{97386CF1-4148-49C0-9FF0-85880C6A098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238410" y="4978045"/>
                <a:ext cx="138330" cy="172912"/>
              </a:xfrm>
              <a:custGeom>
                <a:avLst/>
                <a:gdLst/>
                <a:ahLst/>
                <a:cxnLst>
                  <a:cxn ang="0">
                    <a:pos x="302" y="475"/>
                  </a:cxn>
                  <a:cxn ang="0">
                    <a:pos x="302" y="269"/>
                  </a:cxn>
                  <a:cxn ang="0">
                    <a:pos x="78" y="269"/>
                  </a:cxn>
                  <a:cxn ang="0">
                    <a:pos x="78" y="475"/>
                  </a:cxn>
                  <a:cxn ang="0">
                    <a:pos x="0" y="475"/>
                  </a:cxn>
                  <a:cxn ang="0">
                    <a:pos x="0" y="0"/>
                  </a:cxn>
                  <a:cxn ang="0">
                    <a:pos x="78" y="0"/>
                  </a:cxn>
                  <a:cxn ang="0">
                    <a:pos x="78" y="199"/>
                  </a:cxn>
                  <a:cxn ang="0">
                    <a:pos x="302" y="199"/>
                  </a:cxn>
                  <a:cxn ang="0">
                    <a:pos x="302" y="0"/>
                  </a:cxn>
                  <a:cxn ang="0">
                    <a:pos x="380" y="0"/>
                  </a:cxn>
                  <a:cxn ang="0">
                    <a:pos x="380" y="475"/>
                  </a:cxn>
                  <a:cxn ang="0">
                    <a:pos x="302" y="475"/>
                  </a:cxn>
                </a:cxnLst>
                <a:rect l="0" t="0" r="r" b="b"/>
                <a:pathLst>
                  <a:path w="380" h="475">
                    <a:moveTo>
                      <a:pt x="302" y="475"/>
                    </a:moveTo>
                    <a:lnTo>
                      <a:pt x="302" y="269"/>
                    </a:lnTo>
                    <a:lnTo>
                      <a:pt x="78" y="269"/>
                    </a:lnTo>
                    <a:lnTo>
                      <a:pt x="78" y="475"/>
                    </a:lnTo>
                    <a:lnTo>
                      <a:pt x="0" y="475"/>
                    </a:lnTo>
                    <a:lnTo>
                      <a:pt x="0" y="0"/>
                    </a:lnTo>
                    <a:lnTo>
                      <a:pt x="78" y="0"/>
                    </a:lnTo>
                    <a:lnTo>
                      <a:pt x="78" y="199"/>
                    </a:lnTo>
                    <a:lnTo>
                      <a:pt x="302" y="199"/>
                    </a:lnTo>
                    <a:lnTo>
                      <a:pt x="302" y="0"/>
                    </a:lnTo>
                    <a:lnTo>
                      <a:pt x="380" y="0"/>
                    </a:lnTo>
                    <a:lnTo>
                      <a:pt x="380" y="475"/>
                    </a:lnTo>
                    <a:lnTo>
                      <a:pt x="302" y="47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57" name="Freeform 35">
                <a:extLst>
                  <a:ext uri="{FF2B5EF4-FFF2-40B4-BE49-F238E27FC236}">
                    <a16:creationId xmlns:a16="http://schemas.microsoft.com/office/drawing/2014/main" id="{8F43B76A-192C-4824-B714-53E95BD4BC9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394941" y="5027188"/>
                <a:ext cx="123769" cy="123769"/>
              </a:xfrm>
              <a:custGeom>
                <a:avLst/>
                <a:gdLst/>
                <a:ahLst/>
                <a:cxnLst>
                  <a:cxn ang="0">
                    <a:pos x="88" y="144"/>
                  </a:cxn>
                  <a:cxn ang="0">
                    <a:pos x="53" y="144"/>
                  </a:cxn>
                  <a:cxn ang="0">
                    <a:pos x="0" y="0"/>
                  </a:cxn>
                  <a:cxn ang="0">
                    <a:pos x="35" y="0"/>
                  </a:cxn>
                  <a:cxn ang="0">
                    <a:pos x="66" y="97"/>
                  </a:cxn>
                  <a:cxn ang="0">
                    <a:pos x="68" y="103"/>
                  </a:cxn>
                  <a:cxn ang="0">
                    <a:pos x="70" y="109"/>
                  </a:cxn>
                  <a:cxn ang="0">
                    <a:pos x="71" y="115"/>
                  </a:cxn>
                  <a:cxn ang="0">
                    <a:pos x="71" y="120"/>
                  </a:cxn>
                  <a:cxn ang="0">
                    <a:pos x="72" y="120"/>
                  </a:cxn>
                  <a:cxn ang="0">
                    <a:pos x="73" y="116"/>
                  </a:cxn>
                  <a:cxn ang="0">
                    <a:pos x="74" y="110"/>
                  </a:cxn>
                  <a:cxn ang="0">
                    <a:pos x="75" y="103"/>
                  </a:cxn>
                  <a:cxn ang="0">
                    <a:pos x="77" y="97"/>
                  </a:cxn>
                  <a:cxn ang="0">
                    <a:pos x="109" y="0"/>
                  </a:cxn>
                  <a:cxn ang="0">
                    <a:pos x="144" y="0"/>
                  </a:cxn>
                  <a:cxn ang="0">
                    <a:pos x="88" y="144"/>
                  </a:cxn>
                </a:cxnLst>
                <a:rect l="0" t="0" r="r" b="b"/>
                <a:pathLst>
                  <a:path w="144" h="144">
                    <a:moveTo>
                      <a:pt x="88" y="144"/>
                    </a:moveTo>
                    <a:cubicBezTo>
                      <a:pt x="53" y="144"/>
                      <a:pt x="53" y="144"/>
                      <a:pt x="53" y="1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66" y="97"/>
                      <a:pt x="66" y="97"/>
                      <a:pt x="66" y="97"/>
                    </a:cubicBezTo>
                    <a:cubicBezTo>
                      <a:pt x="67" y="99"/>
                      <a:pt x="68" y="101"/>
                      <a:pt x="68" y="103"/>
                    </a:cubicBezTo>
                    <a:cubicBezTo>
                      <a:pt x="69" y="105"/>
                      <a:pt x="69" y="107"/>
                      <a:pt x="70" y="109"/>
                    </a:cubicBezTo>
                    <a:cubicBezTo>
                      <a:pt x="70" y="112"/>
                      <a:pt x="71" y="113"/>
                      <a:pt x="71" y="115"/>
                    </a:cubicBezTo>
                    <a:cubicBezTo>
                      <a:pt x="71" y="117"/>
                      <a:pt x="71" y="119"/>
                      <a:pt x="71" y="120"/>
                    </a:cubicBezTo>
                    <a:cubicBezTo>
                      <a:pt x="72" y="120"/>
                      <a:pt x="72" y="120"/>
                      <a:pt x="72" y="120"/>
                    </a:cubicBezTo>
                    <a:cubicBezTo>
                      <a:pt x="72" y="119"/>
                      <a:pt x="72" y="117"/>
                      <a:pt x="73" y="116"/>
                    </a:cubicBezTo>
                    <a:cubicBezTo>
                      <a:pt x="73" y="114"/>
                      <a:pt x="73" y="112"/>
                      <a:pt x="74" y="110"/>
                    </a:cubicBezTo>
                    <a:cubicBezTo>
                      <a:pt x="74" y="107"/>
                      <a:pt x="75" y="105"/>
                      <a:pt x="75" y="103"/>
                    </a:cubicBezTo>
                    <a:cubicBezTo>
                      <a:pt x="76" y="101"/>
                      <a:pt x="77" y="99"/>
                      <a:pt x="77" y="97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44" y="0"/>
                      <a:pt x="144" y="0"/>
                      <a:pt x="144" y="0"/>
                    </a:cubicBezTo>
                    <a:lnTo>
                      <a:pt x="88" y="1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58" name="Freeform 36">
                <a:extLst>
                  <a:ext uri="{FF2B5EF4-FFF2-40B4-BE49-F238E27FC236}">
                    <a16:creationId xmlns:a16="http://schemas.microsoft.com/office/drawing/2014/main" id="{43F2D9F0-1BFE-4F6B-9899-DC22CB1C10F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516161" y="5024640"/>
                <a:ext cx="104111" cy="129593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4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6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2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1" y="25"/>
                      <a:pt x="62" y="25"/>
                    </a:cubicBezTo>
                    <a:cubicBezTo>
                      <a:pt x="53" y="25"/>
                      <a:pt x="45" y="27"/>
                      <a:pt x="36" y="30"/>
                    </a:cubicBezTo>
                    <a:cubicBezTo>
                      <a:pt x="28" y="33"/>
                      <a:pt x="21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7" y="7"/>
                      <a:pt x="31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2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2" y="110"/>
                      <a:pt x="34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69" y="122"/>
                    </a:cubicBezTo>
                    <a:cubicBezTo>
                      <a:pt x="74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59" name="Rectangle 37">
                <a:extLst>
                  <a:ext uri="{FF2B5EF4-FFF2-40B4-BE49-F238E27FC236}">
                    <a16:creationId xmlns:a16="http://schemas.microsoft.com/office/drawing/2014/main" id="{873B00A7-AE05-4153-9A67-8ABEECCAE5C4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10646846" y="4967852"/>
                <a:ext cx="27666" cy="183105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60" name="Freeform 38">
                <a:extLst>
                  <a:ext uri="{FF2B5EF4-FFF2-40B4-BE49-F238E27FC236}">
                    <a16:creationId xmlns:a16="http://schemas.microsoft.com/office/drawing/2014/main" id="{A459FAFE-D580-4C4C-BC56-A1E7BB865C1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696718" y="5024640"/>
                <a:ext cx="103383" cy="129593"/>
              </a:xfrm>
              <a:custGeom>
                <a:avLst/>
                <a:gdLst/>
                <a:ahLst/>
                <a:cxnLst>
                  <a:cxn ang="0">
                    <a:pos x="88" y="147"/>
                  </a:cxn>
                  <a:cxn ang="0">
                    <a:pos x="88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5" y="151"/>
                  </a:cxn>
                  <a:cxn ang="0">
                    <a:pos x="26" y="148"/>
                  </a:cxn>
                  <a:cxn ang="0">
                    <a:pos x="11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2" y="91"/>
                  </a:cxn>
                  <a:cxn ang="0">
                    <a:pos x="11" y="76"/>
                  </a:cxn>
                  <a:cxn ang="0">
                    <a:pos x="25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1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2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0" y="56"/>
                  </a:cxn>
                  <a:cxn ang="0">
                    <a:pos x="120" y="147"/>
                  </a:cxn>
                  <a:cxn ang="0">
                    <a:pos x="88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3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5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6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0" h="151">
                    <a:moveTo>
                      <a:pt x="88" y="147"/>
                    </a:move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5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5" y="142"/>
                      <a:pt x="11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2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4" y="72"/>
                      <a:pt x="19" y="69"/>
                      <a:pt x="25" y="66"/>
                    </a:cubicBezTo>
                    <a:cubicBezTo>
                      <a:pt x="31" y="63"/>
                      <a:pt x="38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6" y="37"/>
                      <a:pt x="82" y="32"/>
                    </a:cubicBezTo>
                    <a:cubicBezTo>
                      <a:pt x="77" y="28"/>
                      <a:pt x="70" y="25"/>
                      <a:pt x="61" y="25"/>
                    </a:cubicBezTo>
                    <a:cubicBezTo>
                      <a:pt x="53" y="25"/>
                      <a:pt x="44" y="27"/>
                      <a:pt x="36" y="30"/>
                    </a:cubicBezTo>
                    <a:cubicBezTo>
                      <a:pt x="28" y="33"/>
                      <a:pt x="20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2" y="8"/>
                    </a:cubicBezTo>
                    <a:cubicBezTo>
                      <a:pt x="26" y="7"/>
                      <a:pt x="30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4" y="0"/>
                      <a:pt x="83" y="1"/>
                      <a:pt x="90" y="4"/>
                    </a:cubicBezTo>
                    <a:cubicBezTo>
                      <a:pt x="97" y="6"/>
                      <a:pt x="102" y="10"/>
                      <a:pt x="107" y="15"/>
                    </a:cubicBezTo>
                    <a:cubicBezTo>
                      <a:pt x="111" y="19"/>
                      <a:pt x="115" y="25"/>
                      <a:pt x="117" y="32"/>
                    </a:cubicBezTo>
                    <a:cubicBezTo>
                      <a:pt x="119" y="39"/>
                      <a:pt x="120" y="47"/>
                      <a:pt x="120" y="56"/>
                    </a:cubicBezTo>
                    <a:cubicBezTo>
                      <a:pt x="120" y="147"/>
                      <a:pt x="120" y="147"/>
                      <a:pt x="120" y="147"/>
                    </a:cubicBezTo>
                    <a:lnTo>
                      <a:pt x="88" y="147"/>
                    </a:lnTo>
                    <a:close/>
                    <a:moveTo>
                      <a:pt x="58" y="81"/>
                    </a:moveTo>
                    <a:cubicBezTo>
                      <a:pt x="52" y="82"/>
                      <a:pt x="48" y="83"/>
                      <a:pt x="45" y="84"/>
                    </a:cubicBezTo>
                    <a:cubicBezTo>
                      <a:pt x="41" y="86"/>
                      <a:pt x="39" y="87"/>
                      <a:pt x="37" y="89"/>
                    </a:cubicBezTo>
                    <a:cubicBezTo>
                      <a:pt x="35" y="91"/>
                      <a:pt x="33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2" y="110"/>
                      <a:pt x="33" y="113"/>
                    </a:cubicBezTo>
                    <a:cubicBezTo>
                      <a:pt x="34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8" y="124"/>
                      <a:pt x="52" y="125"/>
                      <a:pt x="55" y="125"/>
                    </a:cubicBezTo>
                    <a:cubicBezTo>
                      <a:pt x="60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80" y="115"/>
                    </a:cubicBezTo>
                    <a:cubicBezTo>
                      <a:pt x="82" y="112"/>
                      <a:pt x="85" y="108"/>
                      <a:pt x="86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D8BF009-7F5C-4B59-9E2D-F2EE23AF2616}"/>
                </a:ext>
              </a:extLst>
            </p:cNvPr>
            <p:cNvGrpSpPr/>
            <p:nvPr/>
          </p:nvGrpSpPr>
          <p:grpSpPr bwMode="black">
            <a:xfrm>
              <a:off x="3754814" y="2578650"/>
              <a:ext cx="1095549" cy="218577"/>
              <a:chOff x="7682933" y="4955117"/>
              <a:chExt cx="1099718" cy="227012"/>
            </a:xfrm>
            <a:grpFill/>
            <a:effectLst/>
          </p:grpSpPr>
          <p:sp>
            <p:nvSpPr>
              <p:cNvPr id="147" name="Freeform 22">
                <a:extLst>
                  <a:ext uri="{FF2B5EF4-FFF2-40B4-BE49-F238E27FC236}">
                    <a16:creationId xmlns:a16="http://schemas.microsoft.com/office/drawing/2014/main" id="{72A4BC9C-0DBF-4EA4-9CB7-8C78E4D85BE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682933" y="5010511"/>
                <a:ext cx="90737" cy="121322"/>
              </a:xfrm>
              <a:custGeom>
                <a:avLst/>
                <a:gdLst/>
                <a:ahLst/>
                <a:cxnLst>
                  <a:cxn ang="0">
                    <a:pos x="102" y="146"/>
                  </a:cxn>
                  <a:cxn ang="0">
                    <a:pos x="89" y="148"/>
                  </a:cxn>
                  <a:cxn ang="0">
                    <a:pos x="75" y="150"/>
                  </a:cxn>
                  <a:cxn ang="0">
                    <a:pos x="61" y="151"/>
                  </a:cxn>
                  <a:cxn ang="0">
                    <a:pos x="35" y="148"/>
                  </a:cxn>
                  <a:cxn ang="0">
                    <a:pos x="16" y="140"/>
                  </a:cxn>
                  <a:cxn ang="0">
                    <a:pos x="4" y="126"/>
                  </a:cxn>
                  <a:cxn ang="0">
                    <a:pos x="0" y="109"/>
                  </a:cxn>
                  <a:cxn ang="0">
                    <a:pos x="3" y="95"/>
                  </a:cxn>
                  <a:cxn ang="0">
                    <a:pos x="10" y="84"/>
                  </a:cxn>
                  <a:cxn ang="0">
                    <a:pos x="21" y="76"/>
                  </a:cxn>
                  <a:cxn ang="0">
                    <a:pos x="35" y="72"/>
                  </a:cxn>
                  <a:cxn ang="0">
                    <a:pos x="35" y="71"/>
                  </a:cxn>
                  <a:cxn ang="0">
                    <a:pos x="24" y="68"/>
                  </a:cxn>
                  <a:cxn ang="0">
                    <a:pos x="15" y="61"/>
                  </a:cxn>
                  <a:cxn ang="0">
                    <a:pos x="8" y="51"/>
                  </a:cxn>
                  <a:cxn ang="0">
                    <a:pos x="6" y="39"/>
                  </a:cxn>
                  <a:cxn ang="0">
                    <a:pos x="10" y="22"/>
                  </a:cxn>
                  <a:cxn ang="0">
                    <a:pos x="23" y="10"/>
                  </a:cxn>
                  <a:cxn ang="0">
                    <a:pos x="42" y="2"/>
                  </a:cxn>
                  <a:cxn ang="0">
                    <a:pos x="65" y="0"/>
                  </a:cxn>
                  <a:cxn ang="0">
                    <a:pos x="86" y="2"/>
                  </a:cxn>
                  <a:cxn ang="0">
                    <a:pos x="107" y="6"/>
                  </a:cxn>
                  <a:cxn ang="0">
                    <a:pos x="107" y="33"/>
                  </a:cxn>
                  <a:cxn ang="0">
                    <a:pos x="97" y="30"/>
                  </a:cxn>
                  <a:cxn ang="0">
                    <a:pos x="87" y="27"/>
                  </a:cxn>
                  <a:cxn ang="0">
                    <a:pos x="77" y="25"/>
                  </a:cxn>
                  <a:cxn ang="0">
                    <a:pos x="68" y="25"/>
                  </a:cxn>
                  <a:cxn ang="0">
                    <a:pos x="56" y="26"/>
                  </a:cxn>
                  <a:cxn ang="0">
                    <a:pos x="47" y="29"/>
                  </a:cxn>
                  <a:cxn ang="0">
                    <a:pos x="41" y="35"/>
                  </a:cxn>
                  <a:cxn ang="0">
                    <a:pos x="39" y="42"/>
                  </a:cxn>
                  <a:cxn ang="0">
                    <a:pos x="42" y="51"/>
                  </a:cxn>
                  <a:cxn ang="0">
                    <a:pos x="49" y="57"/>
                  </a:cxn>
                  <a:cxn ang="0">
                    <a:pos x="60" y="61"/>
                  </a:cxn>
                  <a:cxn ang="0">
                    <a:pos x="73" y="62"/>
                  </a:cxn>
                  <a:cxn ang="0">
                    <a:pos x="78" y="62"/>
                  </a:cxn>
                  <a:cxn ang="0">
                    <a:pos x="84" y="62"/>
                  </a:cxn>
                  <a:cxn ang="0">
                    <a:pos x="90" y="62"/>
                  </a:cxn>
                  <a:cxn ang="0">
                    <a:pos x="94" y="61"/>
                  </a:cxn>
                  <a:cxn ang="0">
                    <a:pos x="94" y="86"/>
                  </a:cxn>
                  <a:cxn ang="0">
                    <a:pos x="87" y="85"/>
                  </a:cxn>
                  <a:cxn ang="0">
                    <a:pos x="74" y="85"/>
                  </a:cxn>
                  <a:cxn ang="0">
                    <a:pos x="44" y="90"/>
                  </a:cxn>
                  <a:cxn ang="0">
                    <a:pos x="34" y="105"/>
                  </a:cxn>
                  <a:cxn ang="0">
                    <a:pos x="36" y="113"/>
                  </a:cxn>
                  <a:cxn ang="0">
                    <a:pos x="42" y="120"/>
                  </a:cxn>
                  <a:cxn ang="0">
                    <a:pos x="53" y="124"/>
                  </a:cxn>
                  <a:cxn ang="0">
                    <a:pos x="68" y="126"/>
                  </a:cxn>
                  <a:cxn ang="0">
                    <a:pos x="80" y="125"/>
                  </a:cxn>
                  <a:cxn ang="0">
                    <a:pos x="91" y="123"/>
                  </a:cxn>
                  <a:cxn ang="0">
                    <a:pos x="103" y="120"/>
                  </a:cxn>
                  <a:cxn ang="0">
                    <a:pos x="113" y="117"/>
                  </a:cxn>
                  <a:cxn ang="0">
                    <a:pos x="113" y="143"/>
                  </a:cxn>
                  <a:cxn ang="0">
                    <a:pos x="102" y="146"/>
                  </a:cxn>
                </a:cxnLst>
                <a:rect l="0" t="0" r="r" b="b"/>
                <a:pathLst>
                  <a:path w="113" h="151">
                    <a:moveTo>
                      <a:pt x="102" y="146"/>
                    </a:moveTo>
                    <a:cubicBezTo>
                      <a:pt x="98" y="147"/>
                      <a:pt x="93" y="148"/>
                      <a:pt x="89" y="148"/>
                    </a:cubicBezTo>
                    <a:cubicBezTo>
                      <a:pt x="85" y="149"/>
                      <a:pt x="80" y="150"/>
                      <a:pt x="75" y="150"/>
                    </a:cubicBezTo>
                    <a:cubicBezTo>
                      <a:pt x="70" y="150"/>
                      <a:pt x="66" y="151"/>
                      <a:pt x="61" y="151"/>
                    </a:cubicBezTo>
                    <a:cubicBezTo>
                      <a:pt x="51" y="151"/>
                      <a:pt x="43" y="150"/>
                      <a:pt x="35" y="148"/>
                    </a:cubicBezTo>
                    <a:cubicBezTo>
                      <a:pt x="28" y="146"/>
                      <a:pt x="21" y="143"/>
                      <a:pt x="16" y="140"/>
                    </a:cubicBezTo>
                    <a:cubicBezTo>
                      <a:pt x="11" y="136"/>
                      <a:pt x="7" y="132"/>
                      <a:pt x="4" y="126"/>
                    </a:cubicBezTo>
                    <a:cubicBezTo>
                      <a:pt x="2" y="121"/>
                      <a:pt x="0" y="116"/>
                      <a:pt x="0" y="109"/>
                    </a:cubicBezTo>
                    <a:cubicBezTo>
                      <a:pt x="0" y="104"/>
                      <a:pt x="1" y="99"/>
                      <a:pt x="3" y="95"/>
                    </a:cubicBezTo>
                    <a:cubicBezTo>
                      <a:pt x="5" y="91"/>
                      <a:pt x="7" y="87"/>
                      <a:pt x="10" y="84"/>
                    </a:cubicBezTo>
                    <a:cubicBezTo>
                      <a:pt x="13" y="81"/>
                      <a:pt x="17" y="78"/>
                      <a:pt x="21" y="76"/>
                    </a:cubicBezTo>
                    <a:cubicBezTo>
                      <a:pt x="25" y="74"/>
                      <a:pt x="30" y="73"/>
                      <a:pt x="35" y="72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1" y="71"/>
                      <a:pt x="27" y="69"/>
                      <a:pt x="24" y="68"/>
                    </a:cubicBezTo>
                    <a:cubicBezTo>
                      <a:pt x="20" y="66"/>
                      <a:pt x="17" y="64"/>
                      <a:pt x="15" y="61"/>
                    </a:cubicBezTo>
                    <a:cubicBezTo>
                      <a:pt x="12" y="58"/>
                      <a:pt x="10" y="55"/>
                      <a:pt x="8" y="51"/>
                    </a:cubicBezTo>
                    <a:cubicBezTo>
                      <a:pt x="7" y="48"/>
                      <a:pt x="6" y="44"/>
                      <a:pt x="6" y="39"/>
                    </a:cubicBezTo>
                    <a:cubicBezTo>
                      <a:pt x="6" y="33"/>
                      <a:pt x="7" y="27"/>
                      <a:pt x="10" y="22"/>
                    </a:cubicBezTo>
                    <a:cubicBezTo>
                      <a:pt x="14" y="17"/>
                      <a:pt x="18" y="13"/>
                      <a:pt x="23" y="10"/>
                    </a:cubicBezTo>
                    <a:cubicBezTo>
                      <a:pt x="29" y="6"/>
                      <a:pt x="35" y="4"/>
                      <a:pt x="42" y="2"/>
                    </a:cubicBezTo>
                    <a:cubicBezTo>
                      <a:pt x="49" y="1"/>
                      <a:pt x="57" y="0"/>
                      <a:pt x="65" y="0"/>
                    </a:cubicBezTo>
                    <a:cubicBezTo>
                      <a:pt x="72" y="0"/>
                      <a:pt x="79" y="0"/>
                      <a:pt x="86" y="2"/>
                    </a:cubicBezTo>
                    <a:cubicBezTo>
                      <a:pt x="94" y="3"/>
                      <a:pt x="100" y="4"/>
                      <a:pt x="107" y="6"/>
                    </a:cubicBezTo>
                    <a:cubicBezTo>
                      <a:pt x="107" y="33"/>
                      <a:pt x="107" y="33"/>
                      <a:pt x="107" y="33"/>
                    </a:cubicBezTo>
                    <a:cubicBezTo>
                      <a:pt x="104" y="32"/>
                      <a:pt x="101" y="31"/>
                      <a:pt x="97" y="30"/>
                    </a:cubicBezTo>
                    <a:cubicBezTo>
                      <a:pt x="94" y="29"/>
                      <a:pt x="91" y="28"/>
                      <a:pt x="87" y="27"/>
                    </a:cubicBezTo>
                    <a:cubicBezTo>
                      <a:pt x="84" y="26"/>
                      <a:pt x="81" y="26"/>
                      <a:pt x="77" y="25"/>
                    </a:cubicBezTo>
                    <a:cubicBezTo>
                      <a:pt x="74" y="25"/>
                      <a:pt x="71" y="25"/>
                      <a:pt x="68" y="25"/>
                    </a:cubicBezTo>
                    <a:cubicBezTo>
                      <a:pt x="64" y="25"/>
                      <a:pt x="60" y="25"/>
                      <a:pt x="56" y="26"/>
                    </a:cubicBezTo>
                    <a:cubicBezTo>
                      <a:pt x="53" y="27"/>
                      <a:pt x="50" y="28"/>
                      <a:pt x="47" y="29"/>
                    </a:cubicBezTo>
                    <a:cubicBezTo>
                      <a:pt x="44" y="31"/>
                      <a:pt x="42" y="33"/>
                      <a:pt x="41" y="35"/>
                    </a:cubicBezTo>
                    <a:cubicBezTo>
                      <a:pt x="40" y="37"/>
                      <a:pt x="39" y="39"/>
                      <a:pt x="39" y="42"/>
                    </a:cubicBezTo>
                    <a:cubicBezTo>
                      <a:pt x="39" y="46"/>
                      <a:pt x="40" y="49"/>
                      <a:pt x="42" y="51"/>
                    </a:cubicBezTo>
                    <a:cubicBezTo>
                      <a:pt x="44" y="54"/>
                      <a:pt x="46" y="56"/>
                      <a:pt x="49" y="57"/>
                    </a:cubicBezTo>
                    <a:cubicBezTo>
                      <a:pt x="52" y="59"/>
                      <a:pt x="56" y="60"/>
                      <a:pt x="60" y="61"/>
                    </a:cubicBezTo>
                    <a:cubicBezTo>
                      <a:pt x="64" y="62"/>
                      <a:pt x="69" y="62"/>
                      <a:pt x="73" y="62"/>
                    </a:cubicBezTo>
                    <a:cubicBezTo>
                      <a:pt x="74" y="62"/>
                      <a:pt x="76" y="62"/>
                      <a:pt x="78" y="62"/>
                    </a:cubicBezTo>
                    <a:cubicBezTo>
                      <a:pt x="80" y="62"/>
                      <a:pt x="82" y="62"/>
                      <a:pt x="84" y="62"/>
                    </a:cubicBezTo>
                    <a:cubicBezTo>
                      <a:pt x="86" y="62"/>
                      <a:pt x="88" y="62"/>
                      <a:pt x="90" y="62"/>
                    </a:cubicBezTo>
                    <a:cubicBezTo>
                      <a:pt x="92" y="61"/>
                      <a:pt x="93" y="61"/>
                      <a:pt x="94" y="61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3" y="85"/>
                      <a:pt x="90" y="85"/>
                      <a:pt x="87" y="85"/>
                    </a:cubicBezTo>
                    <a:cubicBezTo>
                      <a:pt x="83" y="85"/>
                      <a:pt x="79" y="85"/>
                      <a:pt x="74" y="85"/>
                    </a:cubicBezTo>
                    <a:cubicBezTo>
                      <a:pt x="61" y="85"/>
                      <a:pt x="51" y="86"/>
                      <a:pt x="44" y="90"/>
                    </a:cubicBezTo>
                    <a:cubicBezTo>
                      <a:pt x="37" y="93"/>
                      <a:pt x="34" y="98"/>
                      <a:pt x="34" y="105"/>
                    </a:cubicBezTo>
                    <a:cubicBezTo>
                      <a:pt x="34" y="108"/>
                      <a:pt x="35" y="111"/>
                      <a:pt x="36" y="113"/>
                    </a:cubicBezTo>
                    <a:cubicBezTo>
                      <a:pt x="37" y="116"/>
                      <a:pt x="39" y="118"/>
                      <a:pt x="42" y="120"/>
                    </a:cubicBezTo>
                    <a:cubicBezTo>
                      <a:pt x="45" y="122"/>
                      <a:pt x="48" y="123"/>
                      <a:pt x="53" y="124"/>
                    </a:cubicBezTo>
                    <a:cubicBezTo>
                      <a:pt x="57" y="125"/>
                      <a:pt x="62" y="126"/>
                      <a:pt x="68" y="126"/>
                    </a:cubicBezTo>
                    <a:cubicBezTo>
                      <a:pt x="72" y="126"/>
                      <a:pt x="76" y="126"/>
                      <a:pt x="80" y="125"/>
                    </a:cubicBezTo>
                    <a:cubicBezTo>
                      <a:pt x="84" y="125"/>
                      <a:pt x="88" y="124"/>
                      <a:pt x="91" y="123"/>
                    </a:cubicBezTo>
                    <a:cubicBezTo>
                      <a:pt x="95" y="122"/>
                      <a:pt x="99" y="122"/>
                      <a:pt x="103" y="120"/>
                    </a:cubicBezTo>
                    <a:cubicBezTo>
                      <a:pt x="106" y="119"/>
                      <a:pt x="110" y="118"/>
                      <a:pt x="113" y="117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09" y="144"/>
                      <a:pt x="106" y="145"/>
                      <a:pt x="102" y="1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48" name="Freeform 23">
                <a:extLst>
                  <a:ext uri="{FF2B5EF4-FFF2-40B4-BE49-F238E27FC236}">
                    <a16:creationId xmlns:a16="http://schemas.microsoft.com/office/drawing/2014/main" id="{84D1F50D-9665-458A-BFCE-CC56DF5FC1D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778428" y="5012890"/>
                <a:ext cx="123701" cy="11894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44" y="8"/>
                  </a:cxn>
                  <a:cxn ang="0">
                    <a:pos x="51" y="35"/>
                  </a:cxn>
                  <a:cxn ang="0">
                    <a:pos x="51" y="79"/>
                  </a:cxn>
                  <a:cxn ang="0">
                    <a:pos x="60" y="111"/>
                  </a:cxn>
                  <a:cxn ang="0">
                    <a:pos x="87" y="121"/>
                  </a:cxn>
                  <a:cxn ang="0">
                    <a:pos x="101" y="118"/>
                  </a:cxn>
                  <a:cxn ang="0">
                    <a:pos x="112" y="110"/>
                  </a:cxn>
                  <a:cxn ang="0">
                    <a:pos x="119" y="97"/>
                  </a:cxn>
                  <a:cxn ang="0">
                    <a:pos x="121" y="77"/>
                  </a:cxn>
                  <a:cxn ang="0">
                    <a:pos x="117" y="38"/>
                  </a:cxn>
                  <a:cxn ang="0">
                    <a:pos x="104" y="0"/>
                  </a:cxn>
                  <a:cxn ang="0">
                    <a:pos x="138" y="0"/>
                  </a:cxn>
                  <a:cxn ang="0">
                    <a:pos x="150" y="37"/>
                  </a:cxn>
                  <a:cxn ang="0">
                    <a:pos x="154" y="75"/>
                  </a:cxn>
                  <a:cxn ang="0">
                    <a:pos x="150" y="106"/>
                  </a:cxn>
                  <a:cxn ang="0">
                    <a:pos x="136" y="129"/>
                  </a:cxn>
                  <a:cxn ang="0">
                    <a:pos x="114" y="143"/>
                  </a:cxn>
                  <a:cxn ang="0">
                    <a:pos x="86" y="148"/>
                  </a:cxn>
                  <a:cxn ang="0">
                    <a:pos x="54" y="142"/>
                  </a:cxn>
                  <a:cxn ang="0">
                    <a:pos x="34" y="128"/>
                  </a:cxn>
                  <a:cxn ang="0">
                    <a:pos x="22" y="107"/>
                  </a:cxn>
                  <a:cxn ang="0">
                    <a:pos x="18" y="82"/>
                  </a:cxn>
                  <a:cxn ang="0">
                    <a:pos x="18" y="45"/>
                  </a:cxn>
                  <a:cxn ang="0">
                    <a:pos x="16" y="30"/>
                  </a:cxn>
                  <a:cxn ang="0">
                    <a:pos x="8" y="25"/>
                  </a:cxn>
                  <a:cxn ang="0">
                    <a:pos x="4" y="26"/>
                  </a:cxn>
                  <a:cxn ang="0">
                    <a:pos x="0" y="26"/>
                  </a:cxn>
                  <a:cxn ang="0">
                    <a:pos x="0" y="3"/>
                  </a:cxn>
                  <a:cxn ang="0">
                    <a:pos x="8" y="0"/>
                  </a:cxn>
                  <a:cxn ang="0">
                    <a:pos x="20" y="0"/>
                  </a:cxn>
                </a:cxnLst>
                <a:rect l="0" t="0" r="r" b="b"/>
                <a:pathLst>
                  <a:path w="154" h="148">
                    <a:moveTo>
                      <a:pt x="20" y="0"/>
                    </a:moveTo>
                    <a:cubicBezTo>
                      <a:pt x="31" y="0"/>
                      <a:pt x="39" y="2"/>
                      <a:pt x="44" y="8"/>
                    </a:cubicBezTo>
                    <a:cubicBezTo>
                      <a:pt x="49" y="14"/>
                      <a:pt x="51" y="23"/>
                      <a:pt x="51" y="35"/>
                    </a:cubicBezTo>
                    <a:cubicBezTo>
                      <a:pt x="51" y="79"/>
                      <a:pt x="51" y="79"/>
                      <a:pt x="51" y="79"/>
                    </a:cubicBezTo>
                    <a:cubicBezTo>
                      <a:pt x="51" y="93"/>
                      <a:pt x="54" y="104"/>
                      <a:pt x="60" y="111"/>
                    </a:cubicBezTo>
                    <a:cubicBezTo>
                      <a:pt x="66" y="118"/>
                      <a:pt x="75" y="121"/>
                      <a:pt x="87" y="121"/>
                    </a:cubicBezTo>
                    <a:cubicBezTo>
                      <a:pt x="92" y="121"/>
                      <a:pt x="97" y="120"/>
                      <a:pt x="101" y="118"/>
                    </a:cubicBezTo>
                    <a:cubicBezTo>
                      <a:pt x="105" y="117"/>
                      <a:pt x="109" y="114"/>
                      <a:pt x="112" y="110"/>
                    </a:cubicBezTo>
                    <a:cubicBezTo>
                      <a:pt x="115" y="107"/>
                      <a:pt x="117" y="102"/>
                      <a:pt x="119" y="97"/>
                    </a:cubicBezTo>
                    <a:cubicBezTo>
                      <a:pt x="120" y="91"/>
                      <a:pt x="121" y="85"/>
                      <a:pt x="121" y="77"/>
                    </a:cubicBezTo>
                    <a:cubicBezTo>
                      <a:pt x="121" y="64"/>
                      <a:pt x="120" y="51"/>
                      <a:pt x="117" y="38"/>
                    </a:cubicBezTo>
                    <a:cubicBezTo>
                      <a:pt x="114" y="25"/>
                      <a:pt x="109" y="13"/>
                      <a:pt x="104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4" y="12"/>
                      <a:pt x="148" y="24"/>
                      <a:pt x="150" y="37"/>
                    </a:cubicBezTo>
                    <a:cubicBezTo>
                      <a:pt x="153" y="49"/>
                      <a:pt x="154" y="62"/>
                      <a:pt x="154" y="75"/>
                    </a:cubicBezTo>
                    <a:cubicBezTo>
                      <a:pt x="154" y="87"/>
                      <a:pt x="153" y="97"/>
                      <a:pt x="150" y="106"/>
                    </a:cubicBezTo>
                    <a:cubicBezTo>
                      <a:pt x="147" y="115"/>
                      <a:pt x="142" y="123"/>
                      <a:pt x="136" y="129"/>
                    </a:cubicBezTo>
                    <a:cubicBezTo>
                      <a:pt x="130" y="135"/>
                      <a:pt x="123" y="140"/>
                      <a:pt x="114" y="143"/>
                    </a:cubicBezTo>
                    <a:cubicBezTo>
                      <a:pt x="106" y="146"/>
                      <a:pt x="96" y="148"/>
                      <a:pt x="86" y="148"/>
                    </a:cubicBezTo>
                    <a:cubicBezTo>
                      <a:pt x="73" y="148"/>
                      <a:pt x="63" y="146"/>
                      <a:pt x="54" y="142"/>
                    </a:cubicBezTo>
                    <a:cubicBezTo>
                      <a:pt x="46" y="139"/>
                      <a:pt x="39" y="134"/>
                      <a:pt x="34" y="128"/>
                    </a:cubicBezTo>
                    <a:cubicBezTo>
                      <a:pt x="28" y="122"/>
                      <a:pt x="24" y="115"/>
                      <a:pt x="22" y="107"/>
                    </a:cubicBezTo>
                    <a:cubicBezTo>
                      <a:pt x="20" y="99"/>
                      <a:pt x="18" y="91"/>
                      <a:pt x="18" y="82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38"/>
                      <a:pt x="18" y="33"/>
                      <a:pt x="16" y="30"/>
                    </a:cubicBezTo>
                    <a:cubicBezTo>
                      <a:pt x="14" y="27"/>
                      <a:pt x="11" y="25"/>
                      <a:pt x="8" y="25"/>
                    </a:cubicBezTo>
                    <a:cubicBezTo>
                      <a:pt x="7" y="25"/>
                      <a:pt x="5" y="25"/>
                      <a:pt x="4" y="26"/>
                    </a:cubicBezTo>
                    <a:cubicBezTo>
                      <a:pt x="3" y="26"/>
                      <a:pt x="1" y="26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2"/>
                      <a:pt x="5" y="1"/>
                      <a:pt x="8" y="0"/>
                    </a:cubicBezTo>
                    <a:cubicBezTo>
                      <a:pt x="11" y="0"/>
                      <a:pt x="15" y="0"/>
                      <a:pt x="2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49" name="Freeform 24">
                <a:extLst>
                  <a:ext uri="{FF2B5EF4-FFF2-40B4-BE49-F238E27FC236}">
                    <a16:creationId xmlns:a16="http://schemas.microsoft.com/office/drawing/2014/main" id="{D7BE4070-5E96-47FD-8F27-CC3E45B4C56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904508" y="5010511"/>
                <a:ext cx="126080" cy="171618"/>
              </a:xfrm>
              <a:custGeom>
                <a:avLst/>
                <a:gdLst/>
                <a:ahLst/>
                <a:cxnLst>
                  <a:cxn ang="0">
                    <a:pos x="151" y="214"/>
                  </a:cxn>
                  <a:cxn ang="0">
                    <a:pos x="142" y="214"/>
                  </a:cxn>
                  <a:cxn ang="0">
                    <a:pos x="127" y="212"/>
                  </a:cxn>
                  <a:cxn ang="0">
                    <a:pos x="115" y="204"/>
                  </a:cxn>
                  <a:cxn ang="0">
                    <a:pos x="105" y="190"/>
                  </a:cxn>
                  <a:cxn ang="0">
                    <a:pos x="95" y="170"/>
                  </a:cxn>
                  <a:cxn ang="0">
                    <a:pos x="77" y="128"/>
                  </a:cxn>
                  <a:cxn ang="0">
                    <a:pos x="36" y="212"/>
                  </a:cxn>
                  <a:cxn ang="0">
                    <a:pos x="0" y="212"/>
                  </a:cxn>
                  <a:cxn ang="0">
                    <a:pos x="63" y="99"/>
                  </a:cxn>
                  <a:cxn ang="0">
                    <a:pos x="41" y="51"/>
                  </a:cxn>
                  <a:cxn ang="0">
                    <a:pos x="30" y="32"/>
                  </a:cxn>
                  <a:cxn ang="0">
                    <a:pos x="18" y="26"/>
                  </a:cxn>
                  <a:cxn ang="0">
                    <a:pos x="9" y="28"/>
                  </a:cxn>
                  <a:cxn ang="0">
                    <a:pos x="9" y="2"/>
                  </a:cxn>
                  <a:cxn ang="0">
                    <a:pos x="16" y="0"/>
                  </a:cxn>
                  <a:cxn ang="0">
                    <a:pos x="24" y="0"/>
                  </a:cxn>
                  <a:cxn ang="0">
                    <a:pos x="37" y="2"/>
                  </a:cxn>
                  <a:cxn ang="0">
                    <a:pos x="47" y="7"/>
                  </a:cxn>
                  <a:cxn ang="0">
                    <a:pos x="55" y="16"/>
                  </a:cxn>
                  <a:cxn ang="0">
                    <a:pos x="63" y="30"/>
                  </a:cxn>
                  <a:cxn ang="0">
                    <a:pos x="80" y="71"/>
                  </a:cxn>
                  <a:cxn ang="0">
                    <a:pos x="112" y="3"/>
                  </a:cxn>
                  <a:cxn ang="0">
                    <a:pos x="148" y="3"/>
                  </a:cxn>
                  <a:cxn ang="0">
                    <a:pos x="95" y="100"/>
                  </a:cxn>
                  <a:cxn ang="0">
                    <a:pos x="122" y="161"/>
                  </a:cxn>
                  <a:cxn ang="0">
                    <a:pos x="134" y="181"/>
                  </a:cxn>
                  <a:cxn ang="0">
                    <a:pos x="148" y="188"/>
                  </a:cxn>
                  <a:cxn ang="0">
                    <a:pos x="153" y="188"/>
                  </a:cxn>
                  <a:cxn ang="0">
                    <a:pos x="157" y="187"/>
                  </a:cxn>
                  <a:cxn ang="0">
                    <a:pos x="157" y="212"/>
                  </a:cxn>
                  <a:cxn ang="0">
                    <a:pos x="151" y="214"/>
                  </a:cxn>
                </a:cxnLst>
                <a:rect l="0" t="0" r="r" b="b"/>
                <a:pathLst>
                  <a:path w="157" h="214">
                    <a:moveTo>
                      <a:pt x="151" y="214"/>
                    </a:moveTo>
                    <a:cubicBezTo>
                      <a:pt x="148" y="214"/>
                      <a:pt x="145" y="214"/>
                      <a:pt x="142" y="214"/>
                    </a:cubicBezTo>
                    <a:cubicBezTo>
                      <a:pt x="137" y="214"/>
                      <a:pt x="132" y="214"/>
                      <a:pt x="127" y="212"/>
                    </a:cubicBezTo>
                    <a:cubicBezTo>
                      <a:pt x="123" y="210"/>
                      <a:pt x="119" y="208"/>
                      <a:pt x="115" y="204"/>
                    </a:cubicBezTo>
                    <a:cubicBezTo>
                      <a:pt x="112" y="200"/>
                      <a:pt x="108" y="196"/>
                      <a:pt x="105" y="190"/>
                    </a:cubicBezTo>
                    <a:cubicBezTo>
                      <a:pt x="102" y="185"/>
                      <a:pt x="98" y="178"/>
                      <a:pt x="95" y="170"/>
                    </a:cubicBezTo>
                    <a:cubicBezTo>
                      <a:pt x="77" y="128"/>
                      <a:pt x="77" y="128"/>
                      <a:pt x="77" y="128"/>
                    </a:cubicBezTo>
                    <a:cubicBezTo>
                      <a:pt x="36" y="212"/>
                      <a:pt x="36" y="212"/>
                      <a:pt x="36" y="212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37" y="42"/>
                      <a:pt x="33" y="36"/>
                      <a:pt x="30" y="32"/>
                    </a:cubicBezTo>
                    <a:cubicBezTo>
                      <a:pt x="27" y="28"/>
                      <a:pt x="23" y="26"/>
                      <a:pt x="18" y="26"/>
                    </a:cubicBezTo>
                    <a:cubicBezTo>
                      <a:pt x="15" y="26"/>
                      <a:pt x="12" y="26"/>
                      <a:pt x="9" y="28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1" y="1"/>
                      <a:pt x="13" y="1"/>
                      <a:pt x="16" y="0"/>
                    </a:cubicBezTo>
                    <a:cubicBezTo>
                      <a:pt x="19" y="0"/>
                      <a:pt x="21" y="0"/>
                      <a:pt x="24" y="0"/>
                    </a:cubicBezTo>
                    <a:cubicBezTo>
                      <a:pt x="29" y="0"/>
                      <a:pt x="33" y="0"/>
                      <a:pt x="37" y="2"/>
                    </a:cubicBezTo>
                    <a:cubicBezTo>
                      <a:pt x="40" y="3"/>
                      <a:pt x="44" y="5"/>
                      <a:pt x="47" y="7"/>
                    </a:cubicBezTo>
                    <a:cubicBezTo>
                      <a:pt x="50" y="10"/>
                      <a:pt x="53" y="13"/>
                      <a:pt x="55" y="16"/>
                    </a:cubicBezTo>
                    <a:cubicBezTo>
                      <a:pt x="58" y="20"/>
                      <a:pt x="60" y="25"/>
                      <a:pt x="63" y="3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48" y="3"/>
                      <a:pt x="148" y="3"/>
                      <a:pt x="148" y="3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6" y="169"/>
                      <a:pt x="130" y="176"/>
                      <a:pt x="134" y="181"/>
                    </a:cubicBezTo>
                    <a:cubicBezTo>
                      <a:pt x="138" y="186"/>
                      <a:pt x="143" y="188"/>
                      <a:pt x="148" y="188"/>
                    </a:cubicBezTo>
                    <a:cubicBezTo>
                      <a:pt x="150" y="188"/>
                      <a:pt x="152" y="188"/>
                      <a:pt x="153" y="188"/>
                    </a:cubicBezTo>
                    <a:cubicBezTo>
                      <a:pt x="154" y="188"/>
                      <a:pt x="155" y="187"/>
                      <a:pt x="157" y="187"/>
                    </a:cubicBezTo>
                    <a:cubicBezTo>
                      <a:pt x="157" y="212"/>
                      <a:pt x="157" y="212"/>
                      <a:pt x="157" y="212"/>
                    </a:cubicBezTo>
                    <a:cubicBezTo>
                      <a:pt x="155" y="213"/>
                      <a:pt x="153" y="213"/>
                      <a:pt x="151" y="2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50" name="Freeform 25">
                <a:extLst>
                  <a:ext uri="{FF2B5EF4-FFF2-40B4-BE49-F238E27FC236}">
                    <a16:creationId xmlns:a16="http://schemas.microsoft.com/office/drawing/2014/main" id="{3CE6B819-9F59-4CA1-A3A1-D910D529718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026510" y="5010511"/>
                <a:ext cx="131857" cy="121322"/>
              </a:xfrm>
              <a:custGeom>
                <a:avLst/>
                <a:gdLst/>
                <a:ahLst/>
                <a:cxnLst>
                  <a:cxn ang="0">
                    <a:pos x="156" y="148"/>
                  </a:cxn>
                  <a:cxn ang="0">
                    <a:pos x="145" y="149"/>
                  </a:cxn>
                  <a:cxn ang="0">
                    <a:pos x="134" y="147"/>
                  </a:cxn>
                  <a:cxn ang="0">
                    <a:pos x="126" y="140"/>
                  </a:cxn>
                  <a:cxn ang="0">
                    <a:pos x="120" y="128"/>
                  </a:cxn>
                  <a:cxn ang="0">
                    <a:pos x="114" y="109"/>
                  </a:cxn>
                  <a:cxn ang="0">
                    <a:pos x="114" y="109"/>
                  </a:cxn>
                  <a:cxn ang="0">
                    <a:pos x="102" y="128"/>
                  </a:cxn>
                  <a:cxn ang="0">
                    <a:pos x="90" y="141"/>
                  </a:cxn>
                  <a:cxn ang="0">
                    <a:pos x="74" y="148"/>
                  </a:cxn>
                  <a:cxn ang="0">
                    <a:pos x="56" y="151"/>
                  </a:cxn>
                  <a:cxn ang="0">
                    <a:pos x="32" y="145"/>
                  </a:cxn>
                  <a:cxn ang="0">
                    <a:pos x="15" y="131"/>
                  </a:cxn>
                  <a:cxn ang="0">
                    <a:pos x="3" y="109"/>
                  </a:cxn>
                  <a:cxn ang="0">
                    <a:pos x="0" y="80"/>
                  </a:cxn>
                  <a:cxn ang="0">
                    <a:pos x="4" y="48"/>
                  </a:cxn>
                  <a:cxn ang="0">
                    <a:pos x="17" y="23"/>
                  </a:cxn>
                  <a:cxn ang="0">
                    <a:pos x="37" y="6"/>
                  </a:cxn>
                  <a:cxn ang="0">
                    <a:pos x="65" y="0"/>
                  </a:cxn>
                  <a:cxn ang="0">
                    <a:pos x="83" y="2"/>
                  </a:cxn>
                  <a:cxn ang="0">
                    <a:pos x="97" y="10"/>
                  </a:cxn>
                  <a:cxn ang="0">
                    <a:pos x="108" y="21"/>
                  </a:cxn>
                  <a:cxn ang="0">
                    <a:pos x="116" y="37"/>
                  </a:cxn>
                  <a:cxn ang="0">
                    <a:pos x="117" y="37"/>
                  </a:cxn>
                  <a:cxn ang="0">
                    <a:pos x="128" y="3"/>
                  </a:cxn>
                  <a:cxn ang="0">
                    <a:pos x="162" y="3"/>
                  </a:cxn>
                  <a:cxn ang="0">
                    <a:pos x="158" y="12"/>
                  </a:cxn>
                  <a:cxn ang="0">
                    <a:pos x="153" y="24"/>
                  </a:cxn>
                  <a:cxn ang="0">
                    <a:pos x="147" y="39"/>
                  </a:cxn>
                  <a:cxn ang="0">
                    <a:pos x="141" y="54"/>
                  </a:cxn>
                  <a:cxn ang="0">
                    <a:pos x="135" y="67"/>
                  </a:cxn>
                  <a:cxn ang="0">
                    <a:pos x="132" y="76"/>
                  </a:cxn>
                  <a:cxn ang="0">
                    <a:pos x="138" y="99"/>
                  </a:cxn>
                  <a:cxn ang="0">
                    <a:pos x="143" y="114"/>
                  </a:cxn>
                  <a:cxn ang="0">
                    <a:pos x="148" y="121"/>
                  </a:cxn>
                  <a:cxn ang="0">
                    <a:pos x="154" y="123"/>
                  </a:cxn>
                  <a:cxn ang="0">
                    <a:pos x="159" y="123"/>
                  </a:cxn>
                  <a:cxn ang="0">
                    <a:pos x="164" y="121"/>
                  </a:cxn>
                  <a:cxn ang="0">
                    <a:pos x="164" y="146"/>
                  </a:cxn>
                  <a:cxn ang="0">
                    <a:pos x="156" y="148"/>
                  </a:cxn>
                  <a:cxn ang="0">
                    <a:pos x="33" y="78"/>
                  </a:cxn>
                  <a:cxn ang="0">
                    <a:pos x="41" y="113"/>
                  </a:cxn>
                  <a:cxn ang="0">
                    <a:pos x="64" y="125"/>
                  </a:cxn>
                  <a:cxn ang="0">
                    <a:pos x="77" y="121"/>
                  </a:cxn>
                  <a:cxn ang="0">
                    <a:pos x="87" y="112"/>
                  </a:cxn>
                  <a:cxn ang="0">
                    <a:pos x="95" y="98"/>
                  </a:cxn>
                  <a:cxn ang="0">
                    <a:pos x="102" y="82"/>
                  </a:cxn>
                  <a:cxn ang="0">
                    <a:pos x="105" y="74"/>
                  </a:cxn>
                  <a:cxn ang="0">
                    <a:pos x="99" y="54"/>
                  </a:cxn>
                  <a:cxn ang="0">
                    <a:pos x="91" y="39"/>
                  </a:cxn>
                  <a:cxn ang="0">
                    <a:pos x="82" y="29"/>
                  </a:cxn>
                  <a:cxn ang="0">
                    <a:pos x="69" y="26"/>
                  </a:cxn>
                  <a:cxn ang="0">
                    <a:pos x="54" y="29"/>
                  </a:cxn>
                  <a:cxn ang="0">
                    <a:pos x="43" y="40"/>
                  </a:cxn>
                  <a:cxn ang="0">
                    <a:pos x="36" y="57"/>
                  </a:cxn>
                  <a:cxn ang="0">
                    <a:pos x="33" y="78"/>
                  </a:cxn>
                </a:cxnLst>
                <a:rect l="0" t="0" r="r" b="b"/>
                <a:pathLst>
                  <a:path w="164" h="151">
                    <a:moveTo>
                      <a:pt x="156" y="148"/>
                    </a:moveTo>
                    <a:cubicBezTo>
                      <a:pt x="153" y="149"/>
                      <a:pt x="149" y="149"/>
                      <a:pt x="145" y="149"/>
                    </a:cubicBezTo>
                    <a:cubicBezTo>
                      <a:pt x="141" y="149"/>
                      <a:pt x="137" y="148"/>
                      <a:pt x="134" y="147"/>
                    </a:cubicBezTo>
                    <a:cubicBezTo>
                      <a:pt x="131" y="146"/>
                      <a:pt x="129" y="143"/>
                      <a:pt x="126" y="140"/>
                    </a:cubicBezTo>
                    <a:cubicBezTo>
                      <a:pt x="124" y="137"/>
                      <a:pt x="122" y="133"/>
                      <a:pt x="120" y="128"/>
                    </a:cubicBezTo>
                    <a:cubicBezTo>
                      <a:pt x="118" y="123"/>
                      <a:pt x="116" y="117"/>
                      <a:pt x="114" y="109"/>
                    </a:cubicBezTo>
                    <a:cubicBezTo>
                      <a:pt x="114" y="109"/>
                      <a:pt x="114" y="109"/>
                      <a:pt x="114" y="109"/>
                    </a:cubicBezTo>
                    <a:cubicBezTo>
                      <a:pt x="110" y="117"/>
                      <a:pt x="106" y="123"/>
                      <a:pt x="102" y="128"/>
                    </a:cubicBezTo>
                    <a:cubicBezTo>
                      <a:pt x="99" y="133"/>
                      <a:pt x="94" y="137"/>
                      <a:pt x="90" y="141"/>
                    </a:cubicBezTo>
                    <a:cubicBezTo>
                      <a:pt x="85" y="144"/>
                      <a:pt x="80" y="147"/>
                      <a:pt x="74" y="148"/>
                    </a:cubicBezTo>
                    <a:cubicBezTo>
                      <a:pt x="69" y="150"/>
                      <a:pt x="63" y="151"/>
                      <a:pt x="56" y="151"/>
                    </a:cubicBezTo>
                    <a:cubicBezTo>
                      <a:pt x="47" y="151"/>
                      <a:pt x="39" y="149"/>
                      <a:pt x="32" y="145"/>
                    </a:cubicBezTo>
                    <a:cubicBezTo>
                      <a:pt x="25" y="142"/>
                      <a:pt x="19" y="137"/>
                      <a:pt x="15" y="131"/>
                    </a:cubicBezTo>
                    <a:cubicBezTo>
                      <a:pt x="10" y="125"/>
                      <a:pt x="6" y="117"/>
                      <a:pt x="3" y="109"/>
                    </a:cubicBezTo>
                    <a:cubicBezTo>
                      <a:pt x="1" y="100"/>
                      <a:pt x="0" y="91"/>
                      <a:pt x="0" y="80"/>
                    </a:cubicBezTo>
                    <a:cubicBezTo>
                      <a:pt x="0" y="68"/>
                      <a:pt x="1" y="58"/>
                      <a:pt x="4" y="48"/>
                    </a:cubicBezTo>
                    <a:cubicBezTo>
                      <a:pt x="7" y="38"/>
                      <a:pt x="11" y="30"/>
                      <a:pt x="17" y="23"/>
                    </a:cubicBezTo>
                    <a:cubicBezTo>
                      <a:pt x="22" y="15"/>
                      <a:pt x="29" y="10"/>
                      <a:pt x="37" y="6"/>
                    </a:cubicBezTo>
                    <a:cubicBezTo>
                      <a:pt x="45" y="2"/>
                      <a:pt x="54" y="0"/>
                      <a:pt x="65" y="0"/>
                    </a:cubicBezTo>
                    <a:cubicBezTo>
                      <a:pt x="72" y="0"/>
                      <a:pt x="78" y="1"/>
                      <a:pt x="83" y="2"/>
                    </a:cubicBezTo>
                    <a:cubicBezTo>
                      <a:pt x="89" y="4"/>
                      <a:pt x="93" y="7"/>
                      <a:pt x="97" y="10"/>
                    </a:cubicBezTo>
                    <a:cubicBezTo>
                      <a:pt x="102" y="13"/>
                      <a:pt x="105" y="17"/>
                      <a:pt x="108" y="21"/>
                    </a:cubicBezTo>
                    <a:cubicBezTo>
                      <a:pt x="111" y="26"/>
                      <a:pt x="114" y="31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62" y="3"/>
                      <a:pt x="162" y="3"/>
                      <a:pt x="162" y="3"/>
                    </a:cubicBezTo>
                    <a:cubicBezTo>
                      <a:pt x="161" y="5"/>
                      <a:pt x="160" y="8"/>
                      <a:pt x="158" y="12"/>
                    </a:cubicBezTo>
                    <a:cubicBezTo>
                      <a:pt x="157" y="15"/>
                      <a:pt x="155" y="20"/>
                      <a:pt x="153" y="24"/>
                    </a:cubicBezTo>
                    <a:cubicBezTo>
                      <a:pt x="151" y="29"/>
                      <a:pt x="149" y="34"/>
                      <a:pt x="147" y="39"/>
                    </a:cubicBezTo>
                    <a:cubicBezTo>
                      <a:pt x="145" y="44"/>
                      <a:pt x="143" y="49"/>
                      <a:pt x="141" y="54"/>
                    </a:cubicBezTo>
                    <a:cubicBezTo>
                      <a:pt x="139" y="59"/>
                      <a:pt x="137" y="63"/>
                      <a:pt x="135" y="67"/>
                    </a:cubicBezTo>
                    <a:cubicBezTo>
                      <a:pt x="134" y="71"/>
                      <a:pt x="133" y="74"/>
                      <a:pt x="132" y="76"/>
                    </a:cubicBezTo>
                    <a:cubicBezTo>
                      <a:pt x="134" y="85"/>
                      <a:pt x="136" y="93"/>
                      <a:pt x="138" y="99"/>
                    </a:cubicBezTo>
                    <a:cubicBezTo>
                      <a:pt x="139" y="105"/>
                      <a:pt x="141" y="110"/>
                      <a:pt x="143" y="114"/>
                    </a:cubicBezTo>
                    <a:cubicBezTo>
                      <a:pt x="145" y="117"/>
                      <a:pt x="146" y="120"/>
                      <a:pt x="148" y="121"/>
                    </a:cubicBezTo>
                    <a:cubicBezTo>
                      <a:pt x="150" y="123"/>
                      <a:pt x="152" y="123"/>
                      <a:pt x="154" y="123"/>
                    </a:cubicBezTo>
                    <a:cubicBezTo>
                      <a:pt x="155" y="123"/>
                      <a:pt x="157" y="123"/>
                      <a:pt x="159" y="123"/>
                    </a:cubicBezTo>
                    <a:cubicBezTo>
                      <a:pt x="160" y="123"/>
                      <a:pt x="162" y="122"/>
                      <a:pt x="164" y="121"/>
                    </a:cubicBezTo>
                    <a:cubicBezTo>
                      <a:pt x="164" y="146"/>
                      <a:pt x="164" y="146"/>
                      <a:pt x="164" y="146"/>
                    </a:cubicBezTo>
                    <a:cubicBezTo>
                      <a:pt x="162" y="147"/>
                      <a:pt x="159" y="147"/>
                      <a:pt x="156" y="148"/>
                    </a:cubicBezTo>
                    <a:close/>
                    <a:moveTo>
                      <a:pt x="33" y="78"/>
                    </a:moveTo>
                    <a:cubicBezTo>
                      <a:pt x="33" y="94"/>
                      <a:pt x="36" y="105"/>
                      <a:pt x="41" y="113"/>
                    </a:cubicBezTo>
                    <a:cubicBezTo>
                      <a:pt x="47" y="121"/>
                      <a:pt x="55" y="125"/>
                      <a:pt x="64" y="125"/>
                    </a:cubicBezTo>
                    <a:cubicBezTo>
                      <a:pt x="69" y="125"/>
                      <a:pt x="73" y="123"/>
                      <a:pt x="77" y="121"/>
                    </a:cubicBezTo>
                    <a:cubicBezTo>
                      <a:pt x="80" y="119"/>
                      <a:pt x="84" y="116"/>
                      <a:pt x="87" y="112"/>
                    </a:cubicBezTo>
                    <a:cubicBezTo>
                      <a:pt x="90" y="108"/>
                      <a:pt x="93" y="103"/>
                      <a:pt x="95" y="98"/>
                    </a:cubicBezTo>
                    <a:cubicBezTo>
                      <a:pt x="98" y="93"/>
                      <a:pt x="100" y="88"/>
                      <a:pt x="102" y="82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3" y="67"/>
                      <a:pt x="101" y="60"/>
                      <a:pt x="99" y="54"/>
                    </a:cubicBezTo>
                    <a:cubicBezTo>
                      <a:pt x="97" y="48"/>
                      <a:pt x="94" y="43"/>
                      <a:pt x="91" y="39"/>
                    </a:cubicBezTo>
                    <a:cubicBezTo>
                      <a:pt x="89" y="35"/>
                      <a:pt x="85" y="32"/>
                      <a:pt x="82" y="29"/>
                    </a:cubicBezTo>
                    <a:cubicBezTo>
                      <a:pt x="78" y="27"/>
                      <a:pt x="74" y="26"/>
                      <a:pt x="69" y="26"/>
                    </a:cubicBezTo>
                    <a:cubicBezTo>
                      <a:pt x="64" y="26"/>
                      <a:pt x="59" y="27"/>
                      <a:pt x="54" y="29"/>
                    </a:cubicBezTo>
                    <a:cubicBezTo>
                      <a:pt x="50" y="32"/>
                      <a:pt x="46" y="35"/>
                      <a:pt x="43" y="40"/>
                    </a:cubicBezTo>
                    <a:cubicBezTo>
                      <a:pt x="40" y="44"/>
                      <a:pt x="37" y="50"/>
                      <a:pt x="36" y="57"/>
                    </a:cubicBezTo>
                    <a:cubicBezTo>
                      <a:pt x="34" y="63"/>
                      <a:pt x="33" y="70"/>
                      <a:pt x="33" y="7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51" name="Freeform 26">
                <a:extLst>
                  <a:ext uri="{FF2B5EF4-FFF2-40B4-BE49-F238E27FC236}">
                    <a16:creationId xmlns:a16="http://schemas.microsoft.com/office/drawing/2014/main" id="{164E183E-733E-4C7D-A1BD-2DC13CA7354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170941" y="5010511"/>
                <a:ext cx="113166" cy="162783"/>
              </a:xfrm>
              <a:custGeom>
                <a:avLst/>
                <a:gdLst/>
                <a:ahLst/>
                <a:cxnLst>
                  <a:cxn ang="0">
                    <a:pos x="141" y="73"/>
                  </a:cxn>
                  <a:cxn ang="0">
                    <a:pos x="136" y="105"/>
                  </a:cxn>
                  <a:cxn ang="0">
                    <a:pos x="123" y="129"/>
                  </a:cxn>
                  <a:cxn ang="0">
                    <a:pos x="103" y="145"/>
                  </a:cxn>
                  <a:cxn ang="0">
                    <a:pos x="76" y="151"/>
                  </a:cxn>
                  <a:cxn ang="0">
                    <a:pos x="50" y="146"/>
                  </a:cxn>
                  <a:cxn ang="0">
                    <a:pos x="32" y="135"/>
                  </a:cxn>
                  <a:cxn ang="0">
                    <a:pos x="32" y="135"/>
                  </a:cxn>
                  <a:cxn ang="0">
                    <a:pos x="32" y="203"/>
                  </a:cxn>
                  <a:cxn ang="0">
                    <a:pos x="0" y="203"/>
                  </a:cxn>
                  <a:cxn ang="0">
                    <a:pos x="0" y="74"/>
                  </a:cxn>
                  <a:cxn ang="0">
                    <a:pos x="4" y="44"/>
                  </a:cxn>
                  <a:cxn ang="0">
                    <a:pos x="17" y="20"/>
                  </a:cxn>
                  <a:cxn ang="0">
                    <a:pos x="39" y="5"/>
                  </a:cxn>
                  <a:cxn ang="0">
                    <a:pos x="70" y="0"/>
                  </a:cxn>
                  <a:cxn ang="0">
                    <a:pos x="100" y="5"/>
                  </a:cxn>
                  <a:cxn ang="0">
                    <a:pos x="123" y="21"/>
                  </a:cxn>
                  <a:cxn ang="0">
                    <a:pos x="136" y="44"/>
                  </a:cxn>
                  <a:cxn ang="0">
                    <a:pos x="141" y="73"/>
                  </a:cxn>
                  <a:cxn ang="0">
                    <a:pos x="107" y="73"/>
                  </a:cxn>
                  <a:cxn ang="0">
                    <a:pos x="105" y="54"/>
                  </a:cxn>
                  <a:cxn ang="0">
                    <a:pos x="97" y="39"/>
                  </a:cxn>
                  <a:cxn ang="0">
                    <a:pos x="85" y="30"/>
                  </a:cxn>
                  <a:cxn ang="0">
                    <a:pos x="69" y="26"/>
                  </a:cxn>
                  <a:cxn ang="0">
                    <a:pos x="52" y="30"/>
                  </a:cxn>
                  <a:cxn ang="0">
                    <a:pos x="40" y="40"/>
                  </a:cxn>
                  <a:cxn ang="0">
                    <a:pos x="34" y="53"/>
                  </a:cxn>
                  <a:cxn ang="0">
                    <a:pos x="32" y="70"/>
                  </a:cxn>
                  <a:cxn ang="0">
                    <a:pos x="32" y="108"/>
                  </a:cxn>
                  <a:cxn ang="0">
                    <a:pos x="39" y="114"/>
                  </a:cxn>
                  <a:cxn ang="0">
                    <a:pos x="48" y="120"/>
                  </a:cxn>
                  <a:cxn ang="0">
                    <a:pos x="58" y="123"/>
                  </a:cxn>
                  <a:cxn ang="0">
                    <a:pos x="68" y="124"/>
                  </a:cxn>
                  <a:cxn ang="0">
                    <a:pos x="97" y="111"/>
                  </a:cxn>
                  <a:cxn ang="0">
                    <a:pos x="107" y="73"/>
                  </a:cxn>
                </a:cxnLst>
                <a:rect l="0" t="0" r="r" b="b"/>
                <a:pathLst>
                  <a:path w="141" h="203">
                    <a:moveTo>
                      <a:pt x="141" y="73"/>
                    </a:moveTo>
                    <a:cubicBezTo>
                      <a:pt x="141" y="85"/>
                      <a:pt x="139" y="95"/>
                      <a:pt x="136" y="105"/>
                    </a:cubicBezTo>
                    <a:cubicBezTo>
                      <a:pt x="133" y="114"/>
                      <a:pt x="129" y="123"/>
                      <a:pt x="123" y="129"/>
                    </a:cubicBezTo>
                    <a:cubicBezTo>
                      <a:pt x="117" y="136"/>
                      <a:pt x="111" y="141"/>
                      <a:pt x="103" y="145"/>
                    </a:cubicBezTo>
                    <a:cubicBezTo>
                      <a:pt x="94" y="149"/>
                      <a:pt x="85" y="151"/>
                      <a:pt x="76" y="151"/>
                    </a:cubicBezTo>
                    <a:cubicBezTo>
                      <a:pt x="66" y="151"/>
                      <a:pt x="58" y="149"/>
                      <a:pt x="50" y="146"/>
                    </a:cubicBezTo>
                    <a:cubicBezTo>
                      <a:pt x="43" y="144"/>
                      <a:pt x="37" y="140"/>
                      <a:pt x="32" y="135"/>
                    </a:cubicBezTo>
                    <a:cubicBezTo>
                      <a:pt x="32" y="135"/>
                      <a:pt x="32" y="135"/>
                      <a:pt x="32" y="135"/>
                    </a:cubicBezTo>
                    <a:cubicBezTo>
                      <a:pt x="32" y="203"/>
                      <a:pt x="32" y="203"/>
                      <a:pt x="32" y="203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63"/>
                      <a:pt x="1" y="53"/>
                      <a:pt x="4" y="44"/>
                    </a:cubicBezTo>
                    <a:cubicBezTo>
                      <a:pt x="7" y="34"/>
                      <a:pt x="11" y="27"/>
                      <a:pt x="17" y="20"/>
                    </a:cubicBezTo>
                    <a:cubicBezTo>
                      <a:pt x="23" y="14"/>
                      <a:pt x="30" y="9"/>
                      <a:pt x="39" y="5"/>
                    </a:cubicBezTo>
                    <a:cubicBezTo>
                      <a:pt x="48" y="2"/>
                      <a:pt x="58" y="0"/>
                      <a:pt x="70" y="0"/>
                    </a:cubicBezTo>
                    <a:cubicBezTo>
                      <a:pt x="81" y="0"/>
                      <a:pt x="91" y="2"/>
                      <a:pt x="100" y="5"/>
                    </a:cubicBezTo>
                    <a:cubicBezTo>
                      <a:pt x="109" y="9"/>
                      <a:pt x="116" y="14"/>
                      <a:pt x="123" y="21"/>
                    </a:cubicBezTo>
                    <a:cubicBezTo>
                      <a:pt x="129" y="27"/>
                      <a:pt x="133" y="35"/>
                      <a:pt x="136" y="44"/>
                    </a:cubicBezTo>
                    <a:cubicBezTo>
                      <a:pt x="139" y="53"/>
                      <a:pt x="141" y="62"/>
                      <a:pt x="141" y="73"/>
                    </a:cubicBezTo>
                    <a:close/>
                    <a:moveTo>
                      <a:pt x="107" y="73"/>
                    </a:moveTo>
                    <a:cubicBezTo>
                      <a:pt x="107" y="66"/>
                      <a:pt x="106" y="60"/>
                      <a:pt x="105" y="54"/>
                    </a:cubicBezTo>
                    <a:cubicBezTo>
                      <a:pt x="103" y="48"/>
                      <a:pt x="101" y="44"/>
                      <a:pt x="97" y="39"/>
                    </a:cubicBezTo>
                    <a:cubicBezTo>
                      <a:pt x="94" y="35"/>
                      <a:pt x="90" y="32"/>
                      <a:pt x="85" y="30"/>
                    </a:cubicBezTo>
                    <a:cubicBezTo>
                      <a:pt x="81" y="28"/>
                      <a:pt x="75" y="26"/>
                      <a:pt x="69" y="26"/>
                    </a:cubicBezTo>
                    <a:cubicBezTo>
                      <a:pt x="62" y="26"/>
                      <a:pt x="56" y="28"/>
                      <a:pt x="52" y="30"/>
                    </a:cubicBezTo>
                    <a:cubicBezTo>
                      <a:pt x="47" y="32"/>
                      <a:pt x="43" y="36"/>
                      <a:pt x="40" y="40"/>
                    </a:cubicBezTo>
                    <a:cubicBezTo>
                      <a:pt x="37" y="44"/>
                      <a:pt x="35" y="48"/>
                      <a:pt x="34" y="53"/>
                    </a:cubicBezTo>
                    <a:cubicBezTo>
                      <a:pt x="33" y="59"/>
                      <a:pt x="32" y="64"/>
                      <a:pt x="32" y="70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34" y="110"/>
                      <a:pt x="36" y="112"/>
                      <a:pt x="39" y="114"/>
                    </a:cubicBezTo>
                    <a:cubicBezTo>
                      <a:pt x="42" y="116"/>
                      <a:pt x="45" y="118"/>
                      <a:pt x="48" y="120"/>
                    </a:cubicBezTo>
                    <a:cubicBezTo>
                      <a:pt x="51" y="121"/>
                      <a:pt x="54" y="122"/>
                      <a:pt x="58" y="123"/>
                    </a:cubicBezTo>
                    <a:cubicBezTo>
                      <a:pt x="61" y="124"/>
                      <a:pt x="65" y="124"/>
                      <a:pt x="68" y="124"/>
                    </a:cubicBezTo>
                    <a:cubicBezTo>
                      <a:pt x="80" y="124"/>
                      <a:pt x="90" y="120"/>
                      <a:pt x="97" y="111"/>
                    </a:cubicBezTo>
                    <a:cubicBezTo>
                      <a:pt x="104" y="103"/>
                      <a:pt x="107" y="90"/>
                      <a:pt x="107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52" name="Freeform 27">
                <a:extLst>
                  <a:ext uri="{FF2B5EF4-FFF2-40B4-BE49-F238E27FC236}">
                    <a16:creationId xmlns:a16="http://schemas.microsoft.com/office/drawing/2014/main" id="{22C60E84-53B5-4200-9CFB-87609EA1B3AC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305857" y="5012890"/>
                <a:ext cx="48257" cy="117924"/>
              </a:xfrm>
              <a:custGeom>
                <a:avLst/>
                <a:gdLst/>
                <a:ahLst/>
                <a:cxnLst>
                  <a:cxn ang="0">
                    <a:pos x="51" y="146"/>
                  </a:cxn>
                  <a:cxn ang="0">
                    <a:pos x="38" y="147"/>
                  </a:cxn>
                  <a:cxn ang="0">
                    <a:pos x="21" y="144"/>
                  </a:cxn>
                  <a:cxn ang="0">
                    <a:pos x="9" y="135"/>
                  </a:cxn>
                  <a:cxn ang="0">
                    <a:pos x="2" y="121"/>
                  </a:cxn>
                  <a:cxn ang="0">
                    <a:pos x="0" y="104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99"/>
                  </a:cxn>
                  <a:cxn ang="0">
                    <a:pos x="34" y="110"/>
                  </a:cxn>
                  <a:cxn ang="0">
                    <a:pos x="38" y="116"/>
                  </a:cxn>
                  <a:cxn ang="0">
                    <a:pos x="43" y="120"/>
                  </a:cxn>
                  <a:cxn ang="0">
                    <a:pos x="48" y="121"/>
                  </a:cxn>
                  <a:cxn ang="0">
                    <a:pos x="55" y="120"/>
                  </a:cxn>
                  <a:cxn ang="0">
                    <a:pos x="60" y="118"/>
                  </a:cxn>
                  <a:cxn ang="0">
                    <a:pos x="60" y="143"/>
                  </a:cxn>
                  <a:cxn ang="0">
                    <a:pos x="51" y="146"/>
                  </a:cxn>
                </a:cxnLst>
                <a:rect l="0" t="0" r="r" b="b"/>
                <a:pathLst>
                  <a:path w="60" h="147">
                    <a:moveTo>
                      <a:pt x="51" y="146"/>
                    </a:moveTo>
                    <a:cubicBezTo>
                      <a:pt x="47" y="146"/>
                      <a:pt x="43" y="147"/>
                      <a:pt x="38" y="147"/>
                    </a:cubicBezTo>
                    <a:cubicBezTo>
                      <a:pt x="31" y="147"/>
                      <a:pt x="25" y="146"/>
                      <a:pt x="21" y="144"/>
                    </a:cubicBezTo>
                    <a:cubicBezTo>
                      <a:pt x="16" y="141"/>
                      <a:pt x="12" y="138"/>
                      <a:pt x="9" y="135"/>
                    </a:cubicBezTo>
                    <a:cubicBezTo>
                      <a:pt x="6" y="131"/>
                      <a:pt x="3" y="126"/>
                      <a:pt x="2" y="121"/>
                    </a:cubicBezTo>
                    <a:cubicBezTo>
                      <a:pt x="1" y="116"/>
                      <a:pt x="0" y="110"/>
                      <a:pt x="0" y="10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99"/>
                      <a:pt x="33" y="99"/>
                      <a:pt x="33" y="99"/>
                    </a:cubicBezTo>
                    <a:cubicBezTo>
                      <a:pt x="33" y="103"/>
                      <a:pt x="33" y="107"/>
                      <a:pt x="34" y="110"/>
                    </a:cubicBezTo>
                    <a:cubicBezTo>
                      <a:pt x="35" y="113"/>
                      <a:pt x="37" y="115"/>
                      <a:pt x="38" y="116"/>
                    </a:cubicBezTo>
                    <a:cubicBezTo>
                      <a:pt x="39" y="118"/>
                      <a:pt x="41" y="119"/>
                      <a:pt x="43" y="120"/>
                    </a:cubicBezTo>
                    <a:cubicBezTo>
                      <a:pt x="45" y="120"/>
                      <a:pt x="47" y="121"/>
                      <a:pt x="48" y="121"/>
                    </a:cubicBezTo>
                    <a:cubicBezTo>
                      <a:pt x="51" y="121"/>
                      <a:pt x="53" y="120"/>
                      <a:pt x="55" y="120"/>
                    </a:cubicBezTo>
                    <a:cubicBezTo>
                      <a:pt x="56" y="120"/>
                      <a:pt x="58" y="119"/>
                      <a:pt x="60" y="118"/>
                    </a:cubicBezTo>
                    <a:cubicBezTo>
                      <a:pt x="60" y="143"/>
                      <a:pt x="60" y="143"/>
                      <a:pt x="60" y="143"/>
                    </a:cubicBezTo>
                    <a:cubicBezTo>
                      <a:pt x="57" y="144"/>
                      <a:pt x="54" y="145"/>
                      <a:pt x="51" y="1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53" name="Freeform 28">
                <a:extLst>
                  <a:ext uri="{FF2B5EF4-FFF2-40B4-BE49-F238E27FC236}">
                    <a16:creationId xmlns:a16="http://schemas.microsoft.com/office/drawing/2014/main" id="{3AC2BB29-D158-4009-AAF3-92B8465A607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362950" y="5012890"/>
                <a:ext cx="127440" cy="118943"/>
              </a:xfrm>
              <a:custGeom>
                <a:avLst/>
                <a:gdLst/>
                <a:ahLst/>
                <a:cxnLst>
                  <a:cxn ang="0">
                    <a:pos x="126" y="25"/>
                  </a:cxn>
                  <a:cxn ang="0">
                    <a:pos x="132" y="35"/>
                  </a:cxn>
                  <a:cxn ang="0">
                    <a:pos x="137" y="46"/>
                  </a:cxn>
                  <a:cxn ang="0">
                    <a:pos x="141" y="60"/>
                  </a:cxn>
                  <a:cxn ang="0">
                    <a:pos x="143" y="77"/>
                  </a:cxn>
                  <a:cxn ang="0">
                    <a:pos x="138" y="105"/>
                  </a:cxn>
                  <a:cxn ang="0">
                    <a:pos x="124" y="128"/>
                  </a:cxn>
                  <a:cxn ang="0">
                    <a:pos x="102" y="142"/>
                  </a:cxn>
                  <a:cxn ang="0">
                    <a:pos x="72" y="148"/>
                  </a:cxn>
                  <a:cxn ang="0">
                    <a:pos x="42" y="142"/>
                  </a:cxn>
                  <a:cxn ang="0">
                    <a:pos x="19" y="127"/>
                  </a:cxn>
                  <a:cxn ang="0">
                    <a:pos x="5" y="104"/>
                  </a:cxn>
                  <a:cxn ang="0">
                    <a:pos x="0" y="73"/>
                  </a:cxn>
                  <a:cxn ang="0">
                    <a:pos x="4" y="43"/>
                  </a:cxn>
                  <a:cxn ang="0">
                    <a:pos x="18" y="20"/>
                  </a:cxn>
                  <a:cxn ang="0">
                    <a:pos x="41" y="6"/>
                  </a:cxn>
                  <a:cxn ang="0">
                    <a:pos x="74" y="0"/>
                  </a:cxn>
                  <a:cxn ang="0">
                    <a:pos x="159" y="0"/>
                  </a:cxn>
                  <a:cxn ang="0">
                    <a:pos x="159" y="25"/>
                  </a:cxn>
                  <a:cxn ang="0">
                    <a:pos x="126" y="25"/>
                  </a:cxn>
                  <a:cxn ang="0">
                    <a:pos x="79" y="25"/>
                  </a:cxn>
                  <a:cxn ang="0">
                    <a:pos x="44" y="38"/>
                  </a:cxn>
                  <a:cxn ang="0">
                    <a:pos x="33" y="74"/>
                  </a:cxn>
                  <a:cxn ang="0">
                    <a:pos x="36" y="94"/>
                  </a:cxn>
                  <a:cxn ang="0">
                    <a:pos x="44" y="109"/>
                  </a:cxn>
                  <a:cxn ang="0">
                    <a:pos x="57" y="118"/>
                  </a:cxn>
                  <a:cxn ang="0">
                    <a:pos x="72" y="121"/>
                  </a:cxn>
                  <a:cxn ang="0">
                    <a:pos x="88" y="118"/>
                  </a:cxn>
                  <a:cxn ang="0">
                    <a:pos x="99" y="108"/>
                  </a:cxn>
                  <a:cxn ang="0">
                    <a:pos x="106" y="93"/>
                  </a:cxn>
                  <a:cxn ang="0">
                    <a:pos x="109" y="73"/>
                  </a:cxn>
                  <a:cxn ang="0">
                    <a:pos x="108" y="57"/>
                  </a:cxn>
                  <a:cxn ang="0">
                    <a:pos x="104" y="44"/>
                  </a:cxn>
                  <a:cxn ang="0">
                    <a:pos x="100" y="34"/>
                  </a:cxn>
                  <a:cxn ang="0">
                    <a:pos x="95" y="25"/>
                  </a:cxn>
                  <a:cxn ang="0">
                    <a:pos x="79" y="25"/>
                  </a:cxn>
                </a:cxnLst>
                <a:rect l="0" t="0" r="r" b="b"/>
                <a:pathLst>
                  <a:path w="159" h="148">
                    <a:moveTo>
                      <a:pt x="126" y="25"/>
                    </a:moveTo>
                    <a:cubicBezTo>
                      <a:pt x="128" y="28"/>
                      <a:pt x="130" y="31"/>
                      <a:pt x="132" y="35"/>
                    </a:cubicBezTo>
                    <a:cubicBezTo>
                      <a:pt x="134" y="38"/>
                      <a:pt x="136" y="42"/>
                      <a:pt x="137" y="46"/>
                    </a:cubicBezTo>
                    <a:cubicBezTo>
                      <a:pt x="139" y="50"/>
                      <a:pt x="140" y="55"/>
                      <a:pt x="141" y="60"/>
                    </a:cubicBezTo>
                    <a:cubicBezTo>
                      <a:pt x="142" y="65"/>
                      <a:pt x="143" y="71"/>
                      <a:pt x="143" y="77"/>
                    </a:cubicBezTo>
                    <a:cubicBezTo>
                      <a:pt x="143" y="87"/>
                      <a:pt x="141" y="97"/>
                      <a:pt x="138" y="105"/>
                    </a:cubicBezTo>
                    <a:cubicBezTo>
                      <a:pt x="135" y="114"/>
                      <a:pt x="130" y="121"/>
                      <a:pt x="124" y="128"/>
                    </a:cubicBezTo>
                    <a:cubicBezTo>
                      <a:pt x="119" y="134"/>
                      <a:pt x="111" y="139"/>
                      <a:pt x="102" y="142"/>
                    </a:cubicBezTo>
                    <a:cubicBezTo>
                      <a:pt x="94" y="146"/>
                      <a:pt x="84" y="148"/>
                      <a:pt x="72" y="148"/>
                    </a:cubicBezTo>
                    <a:cubicBezTo>
                      <a:pt x="61" y="148"/>
                      <a:pt x="51" y="146"/>
                      <a:pt x="42" y="142"/>
                    </a:cubicBezTo>
                    <a:cubicBezTo>
                      <a:pt x="33" y="139"/>
                      <a:pt x="26" y="134"/>
                      <a:pt x="19" y="127"/>
                    </a:cubicBezTo>
                    <a:cubicBezTo>
                      <a:pt x="13" y="121"/>
                      <a:pt x="8" y="113"/>
                      <a:pt x="5" y="104"/>
                    </a:cubicBezTo>
                    <a:cubicBezTo>
                      <a:pt x="1" y="94"/>
                      <a:pt x="0" y="84"/>
                      <a:pt x="0" y="73"/>
                    </a:cubicBezTo>
                    <a:cubicBezTo>
                      <a:pt x="0" y="62"/>
                      <a:pt x="1" y="52"/>
                      <a:pt x="4" y="43"/>
                    </a:cubicBezTo>
                    <a:cubicBezTo>
                      <a:pt x="7" y="34"/>
                      <a:pt x="12" y="27"/>
                      <a:pt x="18" y="20"/>
                    </a:cubicBezTo>
                    <a:cubicBezTo>
                      <a:pt x="24" y="14"/>
                      <a:pt x="32" y="9"/>
                      <a:pt x="41" y="6"/>
                    </a:cubicBezTo>
                    <a:cubicBezTo>
                      <a:pt x="50" y="2"/>
                      <a:pt x="62" y="0"/>
                      <a:pt x="74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59" y="25"/>
                      <a:pt x="159" y="25"/>
                      <a:pt x="159" y="25"/>
                    </a:cubicBezTo>
                    <a:lnTo>
                      <a:pt x="126" y="25"/>
                    </a:lnTo>
                    <a:close/>
                    <a:moveTo>
                      <a:pt x="79" y="25"/>
                    </a:moveTo>
                    <a:cubicBezTo>
                      <a:pt x="63" y="25"/>
                      <a:pt x="52" y="29"/>
                      <a:pt x="44" y="38"/>
                    </a:cubicBezTo>
                    <a:cubicBezTo>
                      <a:pt x="37" y="46"/>
                      <a:pt x="33" y="58"/>
                      <a:pt x="33" y="74"/>
                    </a:cubicBezTo>
                    <a:cubicBezTo>
                      <a:pt x="33" y="81"/>
                      <a:pt x="34" y="88"/>
                      <a:pt x="36" y="94"/>
                    </a:cubicBezTo>
                    <a:cubicBezTo>
                      <a:pt x="38" y="100"/>
                      <a:pt x="41" y="105"/>
                      <a:pt x="44" y="109"/>
                    </a:cubicBezTo>
                    <a:cubicBezTo>
                      <a:pt x="48" y="113"/>
                      <a:pt x="52" y="116"/>
                      <a:pt x="57" y="118"/>
                    </a:cubicBezTo>
                    <a:cubicBezTo>
                      <a:pt x="61" y="120"/>
                      <a:pt x="67" y="121"/>
                      <a:pt x="72" y="121"/>
                    </a:cubicBezTo>
                    <a:cubicBezTo>
                      <a:pt x="78" y="121"/>
                      <a:pt x="83" y="120"/>
                      <a:pt x="88" y="118"/>
                    </a:cubicBezTo>
                    <a:cubicBezTo>
                      <a:pt x="92" y="116"/>
                      <a:pt x="96" y="112"/>
                      <a:pt x="99" y="108"/>
                    </a:cubicBezTo>
                    <a:cubicBezTo>
                      <a:pt x="102" y="104"/>
                      <a:pt x="105" y="99"/>
                      <a:pt x="106" y="93"/>
                    </a:cubicBezTo>
                    <a:cubicBezTo>
                      <a:pt x="108" y="87"/>
                      <a:pt x="109" y="80"/>
                      <a:pt x="109" y="73"/>
                    </a:cubicBezTo>
                    <a:cubicBezTo>
                      <a:pt x="109" y="67"/>
                      <a:pt x="108" y="62"/>
                      <a:pt x="108" y="57"/>
                    </a:cubicBezTo>
                    <a:cubicBezTo>
                      <a:pt x="107" y="52"/>
                      <a:pt x="106" y="48"/>
                      <a:pt x="104" y="44"/>
                    </a:cubicBezTo>
                    <a:cubicBezTo>
                      <a:pt x="103" y="40"/>
                      <a:pt x="102" y="37"/>
                      <a:pt x="100" y="34"/>
                    </a:cubicBezTo>
                    <a:cubicBezTo>
                      <a:pt x="98" y="31"/>
                      <a:pt x="97" y="28"/>
                      <a:pt x="95" y="25"/>
                    </a:cubicBezTo>
                    <a:lnTo>
                      <a:pt x="79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54" name="Freeform 29">
                <a:extLst>
                  <a:ext uri="{FF2B5EF4-FFF2-40B4-BE49-F238E27FC236}">
                    <a16:creationId xmlns:a16="http://schemas.microsoft.com/office/drawing/2014/main" id="{3E4CFD60-830A-4A59-9AE1-05471646306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496167" y="5012890"/>
                <a:ext cx="113166" cy="118943"/>
              </a:xfrm>
              <a:custGeom>
                <a:avLst/>
                <a:gdLst/>
                <a:ahLst/>
                <a:cxnLst>
                  <a:cxn ang="0">
                    <a:pos x="86" y="26"/>
                  </a:cxn>
                  <a:cxn ang="0">
                    <a:pos x="86" y="98"/>
                  </a:cxn>
                  <a:cxn ang="0">
                    <a:pos x="91" y="116"/>
                  </a:cxn>
                  <a:cxn ang="0">
                    <a:pos x="104" y="121"/>
                  </a:cxn>
                  <a:cxn ang="0">
                    <a:pos x="110" y="121"/>
                  </a:cxn>
                  <a:cxn ang="0">
                    <a:pos x="117" y="119"/>
                  </a:cxn>
                  <a:cxn ang="0">
                    <a:pos x="117" y="144"/>
                  </a:cxn>
                  <a:cxn ang="0">
                    <a:pos x="107" y="146"/>
                  </a:cxn>
                  <a:cxn ang="0">
                    <a:pos x="94" y="148"/>
                  </a:cxn>
                  <a:cxn ang="0">
                    <a:pos x="76" y="144"/>
                  </a:cxn>
                  <a:cxn ang="0">
                    <a:pos x="63" y="135"/>
                  </a:cxn>
                  <a:cxn ang="0">
                    <a:pos x="56" y="120"/>
                  </a:cxn>
                  <a:cxn ang="0">
                    <a:pos x="53" y="100"/>
                  </a:cxn>
                  <a:cxn ang="0">
                    <a:pos x="53" y="26"/>
                  </a:cxn>
                  <a:cxn ang="0">
                    <a:pos x="36" y="26"/>
                  </a:cxn>
                  <a:cxn ang="0">
                    <a:pos x="25" y="27"/>
                  </a:cxn>
                  <a:cxn ang="0">
                    <a:pos x="15" y="30"/>
                  </a:cxn>
                  <a:cxn ang="0">
                    <a:pos x="7" y="34"/>
                  </a:cxn>
                  <a:cxn ang="0">
                    <a:pos x="0" y="38"/>
                  </a:cxn>
                  <a:cxn ang="0">
                    <a:pos x="0" y="10"/>
                  </a:cxn>
                  <a:cxn ang="0">
                    <a:pos x="6" y="6"/>
                  </a:cxn>
                  <a:cxn ang="0">
                    <a:pos x="15" y="3"/>
                  </a:cxn>
                  <a:cxn ang="0">
                    <a:pos x="26" y="1"/>
                  </a:cxn>
                  <a:cxn ang="0">
                    <a:pos x="39" y="0"/>
                  </a:cxn>
                  <a:cxn ang="0">
                    <a:pos x="141" y="0"/>
                  </a:cxn>
                  <a:cxn ang="0">
                    <a:pos x="141" y="26"/>
                  </a:cxn>
                  <a:cxn ang="0">
                    <a:pos x="86" y="26"/>
                  </a:cxn>
                </a:cxnLst>
                <a:rect l="0" t="0" r="r" b="b"/>
                <a:pathLst>
                  <a:path w="141" h="148">
                    <a:moveTo>
                      <a:pt x="86" y="26"/>
                    </a:moveTo>
                    <a:cubicBezTo>
                      <a:pt x="86" y="98"/>
                      <a:pt x="86" y="98"/>
                      <a:pt x="86" y="98"/>
                    </a:cubicBezTo>
                    <a:cubicBezTo>
                      <a:pt x="86" y="106"/>
                      <a:pt x="88" y="112"/>
                      <a:pt x="91" y="116"/>
                    </a:cubicBezTo>
                    <a:cubicBezTo>
                      <a:pt x="95" y="119"/>
                      <a:pt x="99" y="121"/>
                      <a:pt x="104" y="121"/>
                    </a:cubicBezTo>
                    <a:cubicBezTo>
                      <a:pt x="106" y="121"/>
                      <a:pt x="108" y="121"/>
                      <a:pt x="110" y="121"/>
                    </a:cubicBezTo>
                    <a:cubicBezTo>
                      <a:pt x="113" y="120"/>
                      <a:pt x="115" y="120"/>
                      <a:pt x="117" y="119"/>
                    </a:cubicBezTo>
                    <a:cubicBezTo>
                      <a:pt x="117" y="144"/>
                      <a:pt x="117" y="144"/>
                      <a:pt x="117" y="144"/>
                    </a:cubicBezTo>
                    <a:cubicBezTo>
                      <a:pt x="115" y="145"/>
                      <a:pt x="111" y="146"/>
                      <a:pt x="107" y="146"/>
                    </a:cubicBezTo>
                    <a:cubicBezTo>
                      <a:pt x="104" y="147"/>
                      <a:pt x="99" y="148"/>
                      <a:pt x="94" y="148"/>
                    </a:cubicBezTo>
                    <a:cubicBezTo>
                      <a:pt x="87" y="148"/>
                      <a:pt x="81" y="146"/>
                      <a:pt x="76" y="144"/>
                    </a:cubicBezTo>
                    <a:cubicBezTo>
                      <a:pt x="71" y="142"/>
                      <a:pt x="66" y="139"/>
                      <a:pt x="63" y="135"/>
                    </a:cubicBezTo>
                    <a:cubicBezTo>
                      <a:pt x="60" y="130"/>
                      <a:pt x="57" y="125"/>
                      <a:pt x="56" y="120"/>
                    </a:cubicBezTo>
                    <a:cubicBezTo>
                      <a:pt x="54" y="114"/>
                      <a:pt x="53" y="108"/>
                      <a:pt x="53" y="100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2" y="26"/>
                      <a:pt x="29" y="27"/>
                      <a:pt x="25" y="27"/>
                    </a:cubicBezTo>
                    <a:cubicBezTo>
                      <a:pt x="22" y="28"/>
                      <a:pt x="18" y="29"/>
                      <a:pt x="15" y="30"/>
                    </a:cubicBezTo>
                    <a:cubicBezTo>
                      <a:pt x="12" y="31"/>
                      <a:pt x="9" y="32"/>
                      <a:pt x="7" y="34"/>
                    </a:cubicBezTo>
                    <a:cubicBezTo>
                      <a:pt x="4" y="35"/>
                      <a:pt x="2" y="36"/>
                      <a:pt x="0" y="3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9"/>
                      <a:pt x="4" y="7"/>
                      <a:pt x="6" y="6"/>
                    </a:cubicBezTo>
                    <a:cubicBezTo>
                      <a:pt x="9" y="5"/>
                      <a:pt x="12" y="4"/>
                      <a:pt x="15" y="3"/>
                    </a:cubicBezTo>
                    <a:cubicBezTo>
                      <a:pt x="18" y="2"/>
                      <a:pt x="22" y="2"/>
                      <a:pt x="26" y="1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1" y="26"/>
                      <a:pt x="141" y="26"/>
                      <a:pt x="141" y="26"/>
                    </a:cubicBezTo>
                    <a:lnTo>
                      <a:pt x="86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55" name="Freeform 30">
                <a:extLst>
                  <a:ext uri="{FF2B5EF4-FFF2-40B4-BE49-F238E27FC236}">
                    <a16:creationId xmlns:a16="http://schemas.microsoft.com/office/drawing/2014/main" id="{774DC8F9-6425-42D3-8818-4408D47A08B0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614091" y="4955117"/>
                <a:ext cx="168560" cy="176716"/>
              </a:xfrm>
              <a:custGeom>
                <a:avLst/>
                <a:gdLst/>
                <a:ahLst/>
                <a:cxnLst>
                  <a:cxn ang="0">
                    <a:pos x="198" y="88"/>
                  </a:cxn>
                  <a:cxn ang="0">
                    <a:pos x="204" y="106"/>
                  </a:cxn>
                  <a:cxn ang="0">
                    <a:pos x="208" y="126"/>
                  </a:cxn>
                  <a:cxn ang="0">
                    <a:pos x="210" y="149"/>
                  </a:cxn>
                  <a:cxn ang="0">
                    <a:pos x="206" y="178"/>
                  </a:cxn>
                  <a:cxn ang="0">
                    <a:pos x="194" y="201"/>
                  </a:cxn>
                  <a:cxn ang="0">
                    <a:pos x="175" y="215"/>
                  </a:cxn>
                  <a:cxn ang="0">
                    <a:pos x="150" y="220"/>
                  </a:cxn>
                  <a:cxn ang="0">
                    <a:pos x="134" y="217"/>
                  </a:cxn>
                  <a:cxn ang="0">
                    <a:pos x="122" y="211"/>
                  </a:cxn>
                  <a:cxn ang="0">
                    <a:pos x="112" y="201"/>
                  </a:cxn>
                  <a:cxn ang="0">
                    <a:pos x="105" y="190"/>
                  </a:cxn>
                  <a:cxn ang="0">
                    <a:pos x="104" y="190"/>
                  </a:cxn>
                  <a:cxn ang="0">
                    <a:pos x="98" y="201"/>
                  </a:cxn>
                  <a:cxn ang="0">
                    <a:pos x="88" y="211"/>
                  </a:cxn>
                  <a:cxn ang="0">
                    <a:pos x="75" y="217"/>
                  </a:cxn>
                  <a:cxn ang="0">
                    <a:pos x="60" y="220"/>
                  </a:cxn>
                  <a:cxn ang="0">
                    <a:pos x="34" y="214"/>
                  </a:cxn>
                  <a:cxn ang="0">
                    <a:pos x="15" y="200"/>
                  </a:cxn>
                  <a:cxn ang="0">
                    <a:pos x="4" y="177"/>
                  </a:cxn>
                  <a:cxn ang="0">
                    <a:pos x="0" y="148"/>
                  </a:cxn>
                  <a:cxn ang="0">
                    <a:pos x="2" y="126"/>
                  </a:cxn>
                  <a:cxn ang="0">
                    <a:pos x="6" y="106"/>
                  </a:cxn>
                  <a:cxn ang="0">
                    <a:pos x="12" y="88"/>
                  </a:cxn>
                  <a:cxn ang="0">
                    <a:pos x="18" y="72"/>
                  </a:cxn>
                  <a:cxn ang="0">
                    <a:pos x="52" y="72"/>
                  </a:cxn>
                  <a:cxn ang="0">
                    <a:pos x="45" y="88"/>
                  </a:cxn>
                  <a:cxn ang="0">
                    <a:pos x="39" y="107"/>
                  </a:cxn>
                  <a:cxn ang="0">
                    <a:pos x="34" y="128"/>
                  </a:cxn>
                  <a:cxn ang="0">
                    <a:pos x="32" y="149"/>
                  </a:cxn>
                  <a:cxn ang="0">
                    <a:pos x="34" y="168"/>
                  </a:cxn>
                  <a:cxn ang="0">
                    <a:pos x="40" y="182"/>
                  </a:cxn>
                  <a:cxn ang="0">
                    <a:pos x="49" y="190"/>
                  </a:cxn>
                  <a:cxn ang="0">
                    <a:pos x="61" y="193"/>
                  </a:cxn>
                  <a:cxn ang="0">
                    <a:pos x="72" y="191"/>
                  </a:cxn>
                  <a:cxn ang="0">
                    <a:pos x="81" y="183"/>
                  </a:cxn>
                  <a:cxn ang="0">
                    <a:pos x="87" y="170"/>
                  </a:cxn>
                  <a:cxn ang="0">
                    <a:pos x="89" y="149"/>
                  </a:cxn>
                  <a:cxn ang="0">
                    <a:pos x="89" y="111"/>
                  </a:cxn>
                  <a:cxn ang="0">
                    <a:pos x="121" y="111"/>
                  </a:cxn>
                  <a:cxn ang="0">
                    <a:pos x="121" y="149"/>
                  </a:cxn>
                  <a:cxn ang="0">
                    <a:pos x="123" y="170"/>
                  </a:cxn>
                  <a:cxn ang="0">
                    <a:pos x="129" y="183"/>
                  </a:cxn>
                  <a:cxn ang="0">
                    <a:pos x="138" y="191"/>
                  </a:cxn>
                  <a:cxn ang="0">
                    <a:pos x="149" y="193"/>
                  </a:cxn>
                  <a:cxn ang="0">
                    <a:pos x="161" y="190"/>
                  </a:cxn>
                  <a:cxn ang="0">
                    <a:pos x="170" y="181"/>
                  </a:cxn>
                  <a:cxn ang="0">
                    <a:pos x="176" y="167"/>
                  </a:cxn>
                  <a:cxn ang="0">
                    <a:pos x="178" y="149"/>
                  </a:cxn>
                  <a:cxn ang="0">
                    <a:pos x="176" y="128"/>
                  </a:cxn>
                  <a:cxn ang="0">
                    <a:pos x="171" y="107"/>
                  </a:cxn>
                  <a:cxn ang="0">
                    <a:pos x="165" y="88"/>
                  </a:cxn>
                  <a:cxn ang="0">
                    <a:pos x="158" y="72"/>
                  </a:cxn>
                  <a:cxn ang="0">
                    <a:pos x="192" y="72"/>
                  </a:cxn>
                  <a:cxn ang="0">
                    <a:pos x="198" y="88"/>
                  </a:cxn>
                  <a:cxn ang="0">
                    <a:pos x="107" y="49"/>
                  </a:cxn>
                  <a:cxn ang="0">
                    <a:pos x="90" y="49"/>
                  </a:cxn>
                  <a:cxn ang="0">
                    <a:pos x="103" y="0"/>
                  </a:cxn>
                  <a:cxn ang="0">
                    <a:pos x="132" y="0"/>
                  </a:cxn>
                  <a:cxn ang="0">
                    <a:pos x="107" y="49"/>
                  </a:cxn>
                </a:cxnLst>
                <a:rect l="0" t="0" r="r" b="b"/>
                <a:pathLst>
                  <a:path w="210" h="220">
                    <a:moveTo>
                      <a:pt x="198" y="88"/>
                    </a:moveTo>
                    <a:cubicBezTo>
                      <a:pt x="200" y="93"/>
                      <a:pt x="202" y="99"/>
                      <a:pt x="204" y="106"/>
                    </a:cubicBezTo>
                    <a:cubicBezTo>
                      <a:pt x="206" y="112"/>
                      <a:pt x="207" y="119"/>
                      <a:pt x="208" y="126"/>
                    </a:cubicBezTo>
                    <a:cubicBezTo>
                      <a:pt x="210" y="133"/>
                      <a:pt x="210" y="141"/>
                      <a:pt x="210" y="149"/>
                    </a:cubicBezTo>
                    <a:cubicBezTo>
                      <a:pt x="210" y="160"/>
                      <a:pt x="209" y="169"/>
                      <a:pt x="206" y="178"/>
                    </a:cubicBezTo>
                    <a:cubicBezTo>
                      <a:pt x="203" y="187"/>
                      <a:pt x="199" y="195"/>
                      <a:pt x="194" y="201"/>
                    </a:cubicBezTo>
                    <a:cubicBezTo>
                      <a:pt x="189" y="207"/>
                      <a:pt x="182" y="211"/>
                      <a:pt x="175" y="215"/>
                    </a:cubicBezTo>
                    <a:cubicBezTo>
                      <a:pt x="167" y="218"/>
                      <a:pt x="159" y="220"/>
                      <a:pt x="150" y="220"/>
                    </a:cubicBezTo>
                    <a:cubicBezTo>
                      <a:pt x="144" y="220"/>
                      <a:pt x="139" y="219"/>
                      <a:pt x="134" y="217"/>
                    </a:cubicBezTo>
                    <a:cubicBezTo>
                      <a:pt x="130" y="216"/>
                      <a:pt x="125" y="214"/>
                      <a:pt x="122" y="211"/>
                    </a:cubicBezTo>
                    <a:cubicBezTo>
                      <a:pt x="118" y="208"/>
                      <a:pt x="115" y="205"/>
                      <a:pt x="112" y="201"/>
                    </a:cubicBezTo>
                    <a:cubicBezTo>
                      <a:pt x="109" y="198"/>
                      <a:pt x="107" y="194"/>
                      <a:pt x="105" y="190"/>
                    </a:cubicBezTo>
                    <a:cubicBezTo>
                      <a:pt x="104" y="190"/>
                      <a:pt x="104" y="190"/>
                      <a:pt x="104" y="190"/>
                    </a:cubicBezTo>
                    <a:cubicBezTo>
                      <a:pt x="103" y="194"/>
                      <a:pt x="101" y="198"/>
                      <a:pt x="98" y="201"/>
                    </a:cubicBezTo>
                    <a:cubicBezTo>
                      <a:pt x="95" y="205"/>
                      <a:pt x="92" y="208"/>
                      <a:pt x="88" y="211"/>
                    </a:cubicBezTo>
                    <a:cubicBezTo>
                      <a:pt x="84" y="213"/>
                      <a:pt x="80" y="216"/>
                      <a:pt x="75" y="217"/>
                    </a:cubicBezTo>
                    <a:cubicBezTo>
                      <a:pt x="70" y="219"/>
                      <a:pt x="65" y="220"/>
                      <a:pt x="60" y="220"/>
                    </a:cubicBezTo>
                    <a:cubicBezTo>
                      <a:pt x="50" y="220"/>
                      <a:pt x="41" y="218"/>
                      <a:pt x="34" y="214"/>
                    </a:cubicBezTo>
                    <a:cubicBezTo>
                      <a:pt x="26" y="211"/>
                      <a:pt x="20" y="206"/>
                      <a:pt x="15" y="200"/>
                    </a:cubicBezTo>
                    <a:cubicBezTo>
                      <a:pt x="10" y="193"/>
                      <a:pt x="6" y="186"/>
                      <a:pt x="4" y="177"/>
                    </a:cubicBezTo>
                    <a:cubicBezTo>
                      <a:pt x="1" y="168"/>
                      <a:pt x="0" y="159"/>
                      <a:pt x="0" y="148"/>
                    </a:cubicBezTo>
                    <a:cubicBezTo>
                      <a:pt x="0" y="141"/>
                      <a:pt x="1" y="133"/>
                      <a:pt x="2" y="126"/>
                    </a:cubicBezTo>
                    <a:cubicBezTo>
                      <a:pt x="3" y="119"/>
                      <a:pt x="4" y="112"/>
                      <a:pt x="6" y="106"/>
                    </a:cubicBezTo>
                    <a:cubicBezTo>
                      <a:pt x="8" y="99"/>
                      <a:pt x="10" y="93"/>
                      <a:pt x="12" y="88"/>
                    </a:cubicBezTo>
                    <a:cubicBezTo>
                      <a:pt x="14" y="82"/>
                      <a:pt x="16" y="77"/>
                      <a:pt x="18" y="72"/>
                    </a:cubicBezTo>
                    <a:cubicBezTo>
                      <a:pt x="52" y="72"/>
                      <a:pt x="52" y="72"/>
                      <a:pt x="52" y="72"/>
                    </a:cubicBezTo>
                    <a:cubicBezTo>
                      <a:pt x="50" y="77"/>
                      <a:pt x="48" y="82"/>
                      <a:pt x="45" y="88"/>
                    </a:cubicBezTo>
                    <a:cubicBezTo>
                      <a:pt x="43" y="94"/>
                      <a:pt x="41" y="100"/>
                      <a:pt x="39" y="107"/>
                    </a:cubicBezTo>
                    <a:cubicBezTo>
                      <a:pt x="37" y="114"/>
                      <a:pt x="35" y="121"/>
                      <a:pt x="34" y="128"/>
                    </a:cubicBezTo>
                    <a:cubicBezTo>
                      <a:pt x="32" y="135"/>
                      <a:pt x="32" y="142"/>
                      <a:pt x="32" y="149"/>
                    </a:cubicBezTo>
                    <a:cubicBezTo>
                      <a:pt x="32" y="156"/>
                      <a:pt x="33" y="162"/>
                      <a:pt x="34" y="168"/>
                    </a:cubicBezTo>
                    <a:cubicBezTo>
                      <a:pt x="35" y="174"/>
                      <a:pt x="37" y="178"/>
                      <a:pt x="40" y="182"/>
                    </a:cubicBezTo>
                    <a:cubicBezTo>
                      <a:pt x="42" y="186"/>
                      <a:pt x="46" y="188"/>
                      <a:pt x="49" y="190"/>
                    </a:cubicBezTo>
                    <a:cubicBezTo>
                      <a:pt x="53" y="192"/>
                      <a:pt x="56" y="193"/>
                      <a:pt x="61" y="193"/>
                    </a:cubicBezTo>
                    <a:cubicBezTo>
                      <a:pt x="65" y="193"/>
                      <a:pt x="69" y="192"/>
                      <a:pt x="72" y="191"/>
                    </a:cubicBezTo>
                    <a:cubicBezTo>
                      <a:pt x="76" y="189"/>
                      <a:pt x="79" y="187"/>
                      <a:pt x="81" y="183"/>
                    </a:cubicBezTo>
                    <a:cubicBezTo>
                      <a:pt x="84" y="180"/>
                      <a:pt x="86" y="175"/>
                      <a:pt x="87" y="170"/>
                    </a:cubicBezTo>
                    <a:cubicBezTo>
                      <a:pt x="89" y="164"/>
                      <a:pt x="89" y="158"/>
                      <a:pt x="89" y="149"/>
                    </a:cubicBezTo>
                    <a:cubicBezTo>
                      <a:pt x="89" y="111"/>
                      <a:pt x="89" y="111"/>
                      <a:pt x="89" y="111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58"/>
                      <a:pt x="122" y="164"/>
                      <a:pt x="123" y="170"/>
                    </a:cubicBezTo>
                    <a:cubicBezTo>
                      <a:pt x="124" y="175"/>
                      <a:pt x="126" y="180"/>
                      <a:pt x="129" y="183"/>
                    </a:cubicBezTo>
                    <a:cubicBezTo>
                      <a:pt x="131" y="187"/>
                      <a:pt x="134" y="189"/>
                      <a:pt x="138" y="191"/>
                    </a:cubicBezTo>
                    <a:cubicBezTo>
                      <a:pt x="141" y="192"/>
                      <a:pt x="145" y="193"/>
                      <a:pt x="149" y="193"/>
                    </a:cubicBezTo>
                    <a:cubicBezTo>
                      <a:pt x="153" y="193"/>
                      <a:pt x="157" y="192"/>
                      <a:pt x="161" y="190"/>
                    </a:cubicBezTo>
                    <a:cubicBezTo>
                      <a:pt x="164" y="188"/>
                      <a:pt x="167" y="185"/>
                      <a:pt x="170" y="181"/>
                    </a:cubicBezTo>
                    <a:cubicBezTo>
                      <a:pt x="173" y="178"/>
                      <a:pt x="175" y="173"/>
                      <a:pt x="176" y="167"/>
                    </a:cubicBezTo>
                    <a:cubicBezTo>
                      <a:pt x="177" y="162"/>
                      <a:pt x="178" y="156"/>
                      <a:pt x="178" y="149"/>
                    </a:cubicBezTo>
                    <a:cubicBezTo>
                      <a:pt x="178" y="142"/>
                      <a:pt x="177" y="135"/>
                      <a:pt x="176" y="128"/>
                    </a:cubicBezTo>
                    <a:cubicBezTo>
                      <a:pt x="175" y="121"/>
                      <a:pt x="173" y="114"/>
                      <a:pt x="171" y="107"/>
                    </a:cubicBezTo>
                    <a:cubicBezTo>
                      <a:pt x="169" y="100"/>
                      <a:pt x="167" y="94"/>
                      <a:pt x="165" y="88"/>
                    </a:cubicBezTo>
                    <a:cubicBezTo>
                      <a:pt x="162" y="82"/>
                      <a:pt x="160" y="77"/>
                      <a:pt x="158" y="72"/>
                    </a:cubicBezTo>
                    <a:cubicBezTo>
                      <a:pt x="192" y="72"/>
                      <a:pt x="192" y="72"/>
                      <a:pt x="192" y="72"/>
                    </a:cubicBezTo>
                    <a:cubicBezTo>
                      <a:pt x="194" y="77"/>
                      <a:pt x="196" y="82"/>
                      <a:pt x="198" y="88"/>
                    </a:cubicBezTo>
                    <a:close/>
                    <a:moveTo>
                      <a:pt x="107" y="49"/>
                    </a:moveTo>
                    <a:cubicBezTo>
                      <a:pt x="90" y="49"/>
                      <a:pt x="90" y="49"/>
                      <a:pt x="90" y="49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32" y="0"/>
                      <a:pt x="132" y="0"/>
                      <a:pt x="132" y="0"/>
                    </a:cubicBezTo>
                    <a:lnTo>
                      <a:pt x="107" y="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CC82F99-18E2-4BF6-87AE-F5BB4EAC34E2}"/>
                </a:ext>
              </a:extLst>
            </p:cNvPr>
            <p:cNvGrpSpPr/>
            <p:nvPr/>
          </p:nvGrpSpPr>
          <p:grpSpPr bwMode="black">
            <a:xfrm>
              <a:off x="6115582" y="4210211"/>
              <a:ext cx="348584" cy="182537"/>
              <a:chOff x="2772926" y="4973833"/>
              <a:chExt cx="349910" cy="189581"/>
            </a:xfrm>
            <a:grpFill/>
            <a:effectLst/>
          </p:grpSpPr>
          <p:sp>
            <p:nvSpPr>
              <p:cNvPr id="144" name="Freeform 21">
                <a:extLst>
                  <a:ext uri="{FF2B5EF4-FFF2-40B4-BE49-F238E27FC236}">
                    <a16:creationId xmlns:a16="http://schemas.microsoft.com/office/drawing/2014/main" id="{7D4DB204-3835-42A4-9566-D98F89BE505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772926" y="4984201"/>
                <a:ext cx="130337" cy="175881"/>
              </a:xfrm>
              <a:custGeom>
                <a:avLst/>
                <a:gdLst/>
                <a:ahLst/>
                <a:cxnLst>
                  <a:cxn ang="0">
                    <a:pos x="218" y="69"/>
                  </a:cxn>
                  <a:cxn ang="0">
                    <a:pos x="218" y="475"/>
                  </a:cxn>
                  <a:cxn ang="0">
                    <a:pos x="137" y="475"/>
                  </a:cxn>
                  <a:cxn ang="0">
                    <a:pos x="137" y="69"/>
                  </a:cxn>
                  <a:cxn ang="0">
                    <a:pos x="0" y="69"/>
                  </a:cxn>
                  <a:cxn ang="0">
                    <a:pos x="0" y="0"/>
                  </a:cxn>
                  <a:cxn ang="0">
                    <a:pos x="352" y="0"/>
                  </a:cxn>
                  <a:cxn ang="0">
                    <a:pos x="352" y="69"/>
                  </a:cxn>
                  <a:cxn ang="0">
                    <a:pos x="218" y="69"/>
                  </a:cxn>
                </a:cxnLst>
                <a:rect l="0" t="0" r="r" b="b"/>
                <a:pathLst>
                  <a:path w="352" h="475">
                    <a:moveTo>
                      <a:pt x="218" y="69"/>
                    </a:moveTo>
                    <a:lnTo>
                      <a:pt x="218" y="475"/>
                    </a:lnTo>
                    <a:lnTo>
                      <a:pt x="137" y="475"/>
                    </a:lnTo>
                    <a:lnTo>
                      <a:pt x="137" y="69"/>
                    </a:lnTo>
                    <a:lnTo>
                      <a:pt x="0" y="69"/>
                    </a:lnTo>
                    <a:lnTo>
                      <a:pt x="0" y="0"/>
                    </a:lnTo>
                    <a:lnTo>
                      <a:pt x="352" y="0"/>
                    </a:lnTo>
                    <a:lnTo>
                      <a:pt x="352" y="69"/>
                    </a:lnTo>
                    <a:lnTo>
                      <a:pt x="218" y="6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45" name="Freeform 22">
                <a:extLst>
                  <a:ext uri="{FF2B5EF4-FFF2-40B4-BE49-F238E27FC236}">
                    <a16:creationId xmlns:a16="http://schemas.microsoft.com/office/drawing/2014/main" id="{525261FE-A1A5-40AE-954D-43D82B2D58E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2874381" y="5031596"/>
                <a:ext cx="105899" cy="131818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5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2" y="91"/>
                  </a:cxn>
                  <a:cxn ang="0">
                    <a:pos x="11" y="76"/>
                  </a:cxn>
                  <a:cxn ang="0">
                    <a:pos x="25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3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6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5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5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2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5" y="72"/>
                      <a:pt x="19" y="69"/>
                      <a:pt x="25" y="66"/>
                    </a:cubicBezTo>
                    <a:cubicBezTo>
                      <a:pt x="31" y="63"/>
                      <a:pt x="38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6" y="37"/>
                      <a:pt x="82" y="32"/>
                    </a:cubicBezTo>
                    <a:cubicBezTo>
                      <a:pt x="77" y="28"/>
                      <a:pt x="70" y="25"/>
                      <a:pt x="62" y="25"/>
                    </a:cubicBezTo>
                    <a:cubicBezTo>
                      <a:pt x="53" y="25"/>
                      <a:pt x="44" y="27"/>
                      <a:pt x="36" y="30"/>
                    </a:cubicBezTo>
                    <a:cubicBezTo>
                      <a:pt x="28" y="33"/>
                      <a:pt x="20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6" y="7"/>
                      <a:pt x="30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4" y="0"/>
                      <a:pt x="83" y="1"/>
                      <a:pt x="90" y="4"/>
                    </a:cubicBezTo>
                    <a:cubicBezTo>
                      <a:pt x="97" y="6"/>
                      <a:pt x="102" y="10"/>
                      <a:pt x="107" y="15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19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2" y="82"/>
                      <a:pt x="48" y="83"/>
                      <a:pt x="45" y="84"/>
                    </a:cubicBezTo>
                    <a:cubicBezTo>
                      <a:pt x="41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2" y="110"/>
                      <a:pt x="33" y="113"/>
                    </a:cubicBezTo>
                    <a:cubicBezTo>
                      <a:pt x="34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6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46" name="Freeform 23">
                <a:extLst>
                  <a:ext uri="{FF2B5EF4-FFF2-40B4-BE49-F238E27FC236}">
                    <a16:creationId xmlns:a16="http://schemas.microsoft.com/office/drawing/2014/main" id="{25071FFF-62D5-4AB2-93AE-7DA08D3285D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007310" y="4973833"/>
                <a:ext cx="115526" cy="186249"/>
              </a:xfrm>
              <a:custGeom>
                <a:avLst/>
                <a:gdLst/>
                <a:ahLst/>
                <a:cxnLst>
                  <a:cxn ang="0">
                    <a:pos x="210" y="503"/>
                  </a:cxn>
                  <a:cxn ang="0">
                    <a:pos x="78" y="340"/>
                  </a:cxn>
                  <a:cxn ang="0">
                    <a:pos x="76" y="340"/>
                  </a:cxn>
                  <a:cxn ang="0">
                    <a:pos x="76" y="503"/>
                  </a:cxn>
                  <a:cxn ang="0">
                    <a:pos x="0" y="503"/>
                  </a:cxn>
                  <a:cxn ang="0">
                    <a:pos x="0" y="0"/>
                  </a:cxn>
                  <a:cxn ang="0">
                    <a:pos x="76" y="0"/>
                  </a:cxn>
                  <a:cxn ang="0">
                    <a:pos x="76" y="319"/>
                  </a:cxn>
                  <a:cxn ang="0">
                    <a:pos x="78" y="319"/>
                  </a:cxn>
                  <a:cxn ang="0">
                    <a:pos x="203" y="163"/>
                  </a:cxn>
                  <a:cxn ang="0">
                    <a:pos x="300" y="163"/>
                  </a:cxn>
                  <a:cxn ang="0">
                    <a:pos x="156" y="326"/>
                  </a:cxn>
                  <a:cxn ang="0">
                    <a:pos x="312" y="503"/>
                  </a:cxn>
                  <a:cxn ang="0">
                    <a:pos x="210" y="503"/>
                  </a:cxn>
                </a:cxnLst>
                <a:rect l="0" t="0" r="r" b="b"/>
                <a:pathLst>
                  <a:path w="312" h="503">
                    <a:moveTo>
                      <a:pt x="210" y="503"/>
                    </a:moveTo>
                    <a:lnTo>
                      <a:pt x="78" y="340"/>
                    </a:lnTo>
                    <a:lnTo>
                      <a:pt x="76" y="340"/>
                    </a:lnTo>
                    <a:lnTo>
                      <a:pt x="76" y="503"/>
                    </a:lnTo>
                    <a:lnTo>
                      <a:pt x="0" y="503"/>
                    </a:lnTo>
                    <a:lnTo>
                      <a:pt x="0" y="0"/>
                    </a:lnTo>
                    <a:lnTo>
                      <a:pt x="76" y="0"/>
                    </a:lnTo>
                    <a:lnTo>
                      <a:pt x="76" y="319"/>
                    </a:lnTo>
                    <a:lnTo>
                      <a:pt x="78" y="319"/>
                    </a:lnTo>
                    <a:lnTo>
                      <a:pt x="203" y="163"/>
                    </a:lnTo>
                    <a:lnTo>
                      <a:pt x="300" y="163"/>
                    </a:lnTo>
                    <a:lnTo>
                      <a:pt x="156" y="326"/>
                    </a:lnTo>
                    <a:lnTo>
                      <a:pt x="312" y="503"/>
                    </a:lnTo>
                    <a:lnTo>
                      <a:pt x="210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2F942DC-A299-4EFA-8DE0-1D0FC37C3E92}"/>
                </a:ext>
              </a:extLst>
            </p:cNvPr>
            <p:cNvGrpSpPr/>
            <p:nvPr/>
          </p:nvGrpSpPr>
          <p:grpSpPr bwMode="black">
            <a:xfrm>
              <a:off x="7912029" y="3108081"/>
              <a:ext cx="1082223" cy="207534"/>
              <a:chOff x="5953627" y="6205329"/>
              <a:chExt cx="1086337" cy="215543"/>
            </a:xfrm>
            <a:grpFill/>
            <a:effectLst/>
          </p:grpSpPr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AFB73714-F10C-4092-9B31-B678FCFAE54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953627" y="6214946"/>
                <a:ext cx="116725" cy="157181"/>
              </a:xfrm>
              <a:custGeom>
                <a:avLst/>
                <a:gdLst/>
                <a:ahLst/>
                <a:cxnLst>
                  <a:cxn ang="0">
                    <a:pos x="215" y="68"/>
                  </a:cxn>
                  <a:cxn ang="0">
                    <a:pos x="215" y="474"/>
                  </a:cxn>
                  <a:cxn ang="0">
                    <a:pos x="134" y="474"/>
                  </a:cxn>
                  <a:cxn ang="0">
                    <a:pos x="134" y="68"/>
                  </a:cxn>
                  <a:cxn ang="0">
                    <a:pos x="0" y="68"/>
                  </a:cxn>
                  <a:cxn ang="0">
                    <a:pos x="0" y="0"/>
                  </a:cxn>
                  <a:cxn ang="0">
                    <a:pos x="352" y="0"/>
                  </a:cxn>
                  <a:cxn ang="0">
                    <a:pos x="352" y="68"/>
                  </a:cxn>
                  <a:cxn ang="0">
                    <a:pos x="215" y="68"/>
                  </a:cxn>
                </a:cxnLst>
                <a:rect l="0" t="0" r="r" b="b"/>
                <a:pathLst>
                  <a:path w="352" h="474">
                    <a:moveTo>
                      <a:pt x="215" y="68"/>
                    </a:moveTo>
                    <a:lnTo>
                      <a:pt x="215" y="474"/>
                    </a:lnTo>
                    <a:lnTo>
                      <a:pt x="134" y="474"/>
                    </a:lnTo>
                    <a:lnTo>
                      <a:pt x="134" y="68"/>
                    </a:lnTo>
                    <a:lnTo>
                      <a:pt x="0" y="68"/>
                    </a:lnTo>
                    <a:lnTo>
                      <a:pt x="0" y="0"/>
                    </a:lnTo>
                    <a:lnTo>
                      <a:pt x="352" y="0"/>
                    </a:lnTo>
                    <a:lnTo>
                      <a:pt x="352" y="68"/>
                    </a:lnTo>
                    <a:lnTo>
                      <a:pt x="215" y="6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00307C96-E381-49D5-8CA4-78E0860DB12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046808" y="6257059"/>
                <a:ext cx="102466" cy="118383"/>
              </a:xfrm>
              <a:custGeom>
                <a:avLst/>
                <a:gdLst/>
                <a:ahLst/>
                <a:cxnLst>
                  <a:cxn ang="0">
                    <a:pos x="33" y="85"/>
                  </a:cxn>
                  <a:cxn ang="0">
                    <a:pos x="45" y="115"/>
                  </a:cxn>
                  <a:cxn ang="0">
                    <a:pos x="76" y="125"/>
                  </a:cxn>
                  <a:cxn ang="0">
                    <a:pos x="100" y="121"/>
                  </a:cxn>
                  <a:cxn ang="0">
                    <a:pos x="119" y="111"/>
                  </a:cxn>
                  <a:cxn ang="0">
                    <a:pos x="119" y="139"/>
                  </a:cxn>
                  <a:cxn ang="0">
                    <a:pos x="112" y="143"/>
                  </a:cxn>
                  <a:cxn ang="0">
                    <a:pos x="100" y="146"/>
                  </a:cxn>
                  <a:cxn ang="0">
                    <a:pos x="86" y="149"/>
                  </a:cxn>
                  <a:cxn ang="0">
                    <a:pos x="68" y="151"/>
                  </a:cxn>
                  <a:cxn ang="0">
                    <a:pos x="40" y="146"/>
                  </a:cxn>
                  <a:cxn ang="0">
                    <a:pos x="18" y="132"/>
                  </a:cxn>
                  <a:cxn ang="0">
                    <a:pos x="4" y="108"/>
                  </a:cxn>
                  <a:cxn ang="0">
                    <a:pos x="0" y="77"/>
                  </a:cxn>
                  <a:cxn ang="0">
                    <a:pos x="6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8" y="0"/>
                  </a:cxn>
                  <a:cxn ang="0">
                    <a:pos x="96" y="5"/>
                  </a:cxn>
                  <a:cxn ang="0">
                    <a:pos x="115" y="19"/>
                  </a:cxn>
                  <a:cxn ang="0">
                    <a:pos x="127" y="41"/>
                  </a:cxn>
                  <a:cxn ang="0">
                    <a:pos x="131" y="69"/>
                  </a:cxn>
                  <a:cxn ang="0">
                    <a:pos x="131" y="85"/>
                  </a:cxn>
                  <a:cxn ang="0">
                    <a:pos x="33" y="85"/>
                  </a:cxn>
                  <a:cxn ang="0">
                    <a:pos x="97" y="46"/>
                  </a:cxn>
                  <a:cxn ang="0">
                    <a:pos x="91" y="35"/>
                  </a:cxn>
                  <a:cxn ang="0">
                    <a:pos x="82" y="28"/>
                  </a:cxn>
                  <a:cxn ang="0">
                    <a:pos x="68" y="25"/>
                  </a:cxn>
                  <a:cxn ang="0">
                    <a:pos x="56" y="28"/>
                  </a:cxn>
                  <a:cxn ang="0">
                    <a:pos x="45" y="35"/>
                  </a:cxn>
                  <a:cxn ang="0">
                    <a:pos x="37" y="46"/>
                  </a:cxn>
                  <a:cxn ang="0">
                    <a:pos x="33" y="60"/>
                  </a:cxn>
                  <a:cxn ang="0">
                    <a:pos x="99" y="60"/>
                  </a:cxn>
                  <a:cxn ang="0">
                    <a:pos x="97" y="46"/>
                  </a:cxn>
                </a:cxnLst>
                <a:rect l="0" t="0" r="r" b="b"/>
                <a:pathLst>
                  <a:path w="131" h="151">
                    <a:moveTo>
                      <a:pt x="33" y="85"/>
                    </a:moveTo>
                    <a:cubicBezTo>
                      <a:pt x="34" y="98"/>
                      <a:pt x="38" y="108"/>
                      <a:pt x="45" y="115"/>
                    </a:cubicBezTo>
                    <a:cubicBezTo>
                      <a:pt x="52" y="122"/>
                      <a:pt x="63" y="125"/>
                      <a:pt x="76" y="125"/>
                    </a:cubicBezTo>
                    <a:cubicBezTo>
                      <a:pt x="84" y="125"/>
                      <a:pt x="92" y="124"/>
                      <a:pt x="100" y="121"/>
                    </a:cubicBezTo>
                    <a:cubicBezTo>
                      <a:pt x="107" y="119"/>
                      <a:pt x="114" y="115"/>
                      <a:pt x="119" y="111"/>
                    </a:cubicBezTo>
                    <a:cubicBezTo>
                      <a:pt x="119" y="139"/>
                      <a:pt x="119" y="139"/>
                      <a:pt x="119" y="139"/>
                    </a:cubicBezTo>
                    <a:cubicBezTo>
                      <a:pt x="117" y="140"/>
                      <a:pt x="115" y="141"/>
                      <a:pt x="112" y="143"/>
                    </a:cubicBezTo>
                    <a:cubicBezTo>
                      <a:pt x="109" y="144"/>
                      <a:pt x="105" y="145"/>
                      <a:pt x="100" y="146"/>
                    </a:cubicBezTo>
                    <a:cubicBezTo>
                      <a:pt x="96" y="148"/>
                      <a:pt x="91" y="149"/>
                      <a:pt x="86" y="149"/>
                    </a:cubicBezTo>
                    <a:cubicBezTo>
                      <a:pt x="80" y="150"/>
                      <a:pt x="75" y="151"/>
                      <a:pt x="68" y="151"/>
                    </a:cubicBezTo>
                    <a:cubicBezTo>
                      <a:pt x="58" y="151"/>
                      <a:pt x="48" y="149"/>
                      <a:pt x="40" y="146"/>
                    </a:cubicBezTo>
                    <a:cubicBezTo>
                      <a:pt x="31" y="143"/>
                      <a:pt x="24" y="138"/>
                      <a:pt x="18" y="132"/>
                    </a:cubicBezTo>
                    <a:cubicBezTo>
                      <a:pt x="12" y="125"/>
                      <a:pt x="8" y="118"/>
                      <a:pt x="4" y="108"/>
                    </a:cubicBezTo>
                    <a:cubicBezTo>
                      <a:pt x="1" y="99"/>
                      <a:pt x="0" y="89"/>
                      <a:pt x="0" y="77"/>
                    </a:cubicBezTo>
                    <a:cubicBezTo>
                      <a:pt x="0" y="63"/>
                      <a:pt x="2" y="52"/>
                      <a:pt x="6" y="42"/>
                    </a:cubicBezTo>
                    <a:cubicBezTo>
                      <a:pt x="10" y="33"/>
                      <a:pt x="15" y="25"/>
                      <a:pt x="22" y="18"/>
                    </a:cubicBezTo>
                    <a:cubicBezTo>
                      <a:pt x="28" y="12"/>
                      <a:pt x="36" y="7"/>
                      <a:pt x="44" y="4"/>
                    </a:cubicBezTo>
                    <a:cubicBezTo>
                      <a:pt x="52" y="1"/>
                      <a:pt x="60" y="0"/>
                      <a:pt x="68" y="0"/>
                    </a:cubicBezTo>
                    <a:cubicBezTo>
                      <a:pt x="79" y="0"/>
                      <a:pt x="88" y="2"/>
                      <a:pt x="96" y="5"/>
                    </a:cubicBezTo>
                    <a:cubicBezTo>
                      <a:pt x="103" y="8"/>
                      <a:pt x="110" y="13"/>
                      <a:pt x="115" y="19"/>
                    </a:cubicBezTo>
                    <a:cubicBezTo>
                      <a:pt x="120" y="25"/>
                      <a:pt x="124" y="32"/>
                      <a:pt x="127" y="41"/>
                    </a:cubicBezTo>
                    <a:cubicBezTo>
                      <a:pt x="130" y="49"/>
                      <a:pt x="131" y="59"/>
                      <a:pt x="131" y="69"/>
                    </a:cubicBezTo>
                    <a:cubicBezTo>
                      <a:pt x="131" y="85"/>
                      <a:pt x="131" y="85"/>
                      <a:pt x="131" y="85"/>
                    </a:cubicBezTo>
                    <a:lnTo>
                      <a:pt x="33" y="85"/>
                    </a:lnTo>
                    <a:close/>
                    <a:moveTo>
                      <a:pt x="97" y="46"/>
                    </a:moveTo>
                    <a:cubicBezTo>
                      <a:pt x="96" y="42"/>
                      <a:pt x="94" y="38"/>
                      <a:pt x="91" y="35"/>
                    </a:cubicBezTo>
                    <a:cubicBezTo>
                      <a:pt x="89" y="32"/>
                      <a:pt x="86" y="30"/>
                      <a:pt x="82" y="28"/>
                    </a:cubicBezTo>
                    <a:cubicBezTo>
                      <a:pt x="78" y="26"/>
                      <a:pt x="73" y="25"/>
                      <a:pt x="68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8" y="32"/>
                      <a:pt x="45" y="35"/>
                    </a:cubicBezTo>
                    <a:cubicBezTo>
                      <a:pt x="42" y="38"/>
                      <a:pt x="39" y="42"/>
                      <a:pt x="37" y="46"/>
                    </a:cubicBezTo>
                    <a:cubicBezTo>
                      <a:pt x="35" y="50"/>
                      <a:pt x="34" y="55"/>
                      <a:pt x="33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8" y="51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8A015692-DC23-4B15-9097-E2AC74D05D5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161875" y="6257059"/>
                <a:ext cx="73616" cy="163813"/>
              </a:xfrm>
              <a:custGeom>
                <a:avLst/>
                <a:gdLst/>
                <a:ahLst/>
                <a:cxnLst>
                  <a:cxn ang="0">
                    <a:pos x="73" y="192"/>
                  </a:cxn>
                  <a:cxn ang="0">
                    <a:pos x="53" y="207"/>
                  </a:cxn>
                  <a:cxn ang="0">
                    <a:pos x="29" y="209"/>
                  </a:cxn>
                  <a:cxn ang="0">
                    <a:pos x="24" y="193"/>
                  </a:cxn>
                  <a:cxn ang="0">
                    <a:pos x="34" y="194"/>
                  </a:cxn>
                  <a:cxn ang="0">
                    <a:pos x="48" y="190"/>
                  </a:cxn>
                  <a:cxn ang="0">
                    <a:pos x="52" y="182"/>
                  </a:cxn>
                  <a:cxn ang="0">
                    <a:pos x="48" y="175"/>
                  </a:cxn>
                  <a:cxn ang="0">
                    <a:pos x="35" y="172"/>
                  </a:cxn>
                  <a:cxn ang="0">
                    <a:pos x="30" y="172"/>
                  </a:cxn>
                  <a:cxn ang="0">
                    <a:pos x="22" y="149"/>
                  </a:cxn>
                  <a:cxn ang="0">
                    <a:pos x="6" y="145"/>
                  </a:cxn>
                  <a:cxn ang="0">
                    <a:pos x="0" y="112"/>
                  </a:cxn>
                  <a:cxn ang="0">
                    <a:pos x="19" y="122"/>
                  </a:cxn>
                  <a:cxn ang="0">
                    <a:pos x="38" y="125"/>
                  </a:cxn>
                  <a:cxn ang="0">
                    <a:pos x="62" y="110"/>
                  </a:cxn>
                  <a:cxn ang="0">
                    <a:pos x="57" y="98"/>
                  </a:cxn>
                  <a:cxn ang="0">
                    <a:pos x="34" y="86"/>
                  </a:cxn>
                  <a:cxn ang="0">
                    <a:pos x="9" y="70"/>
                  </a:cxn>
                  <a:cxn ang="0">
                    <a:pos x="0" y="44"/>
                  </a:cxn>
                  <a:cxn ang="0">
                    <a:pos x="14" y="12"/>
                  </a:cxn>
                  <a:cxn ang="0">
                    <a:pos x="54" y="0"/>
                  </a:cxn>
                  <a:cxn ang="0">
                    <a:pos x="72" y="2"/>
                  </a:cxn>
                  <a:cxn ang="0">
                    <a:pos x="87" y="6"/>
                  </a:cxn>
                  <a:cxn ang="0">
                    <a:pos x="79" y="31"/>
                  </a:cxn>
                  <a:cxn ang="0">
                    <a:pos x="62" y="26"/>
                  </a:cxn>
                  <a:cxn ang="0">
                    <a:pos x="38" y="30"/>
                  </a:cxn>
                  <a:cxn ang="0">
                    <a:pos x="34" y="48"/>
                  </a:cxn>
                  <a:cxn ang="0">
                    <a:pos x="46" y="58"/>
                  </a:cxn>
                  <a:cxn ang="0">
                    <a:pos x="72" y="70"/>
                  </a:cxn>
                  <a:cxn ang="0">
                    <a:pos x="92" y="91"/>
                  </a:cxn>
                  <a:cxn ang="0">
                    <a:pos x="92" y="121"/>
                  </a:cxn>
                  <a:cxn ang="0">
                    <a:pos x="69" y="144"/>
                  </a:cxn>
                  <a:cxn ang="0">
                    <a:pos x="50" y="160"/>
                  </a:cxn>
                  <a:cxn ang="0">
                    <a:pos x="69" y="167"/>
                  </a:cxn>
                  <a:cxn ang="0">
                    <a:pos x="75" y="182"/>
                  </a:cxn>
                </a:cxnLst>
                <a:rect l="0" t="0" r="r" b="b"/>
                <a:pathLst>
                  <a:path w="94" h="209">
                    <a:moveTo>
                      <a:pt x="75" y="182"/>
                    </a:moveTo>
                    <a:cubicBezTo>
                      <a:pt x="75" y="186"/>
                      <a:pt x="75" y="189"/>
                      <a:pt x="73" y="192"/>
                    </a:cubicBezTo>
                    <a:cubicBezTo>
                      <a:pt x="72" y="196"/>
                      <a:pt x="69" y="199"/>
                      <a:pt x="66" y="201"/>
                    </a:cubicBezTo>
                    <a:cubicBezTo>
                      <a:pt x="63" y="203"/>
                      <a:pt x="58" y="205"/>
                      <a:pt x="53" y="207"/>
                    </a:cubicBezTo>
                    <a:cubicBezTo>
                      <a:pt x="48" y="208"/>
                      <a:pt x="42" y="209"/>
                      <a:pt x="34" y="209"/>
                    </a:cubicBezTo>
                    <a:cubicBezTo>
                      <a:pt x="33" y="209"/>
                      <a:pt x="31" y="209"/>
                      <a:pt x="29" y="209"/>
                    </a:cubicBezTo>
                    <a:cubicBezTo>
                      <a:pt x="28" y="209"/>
                      <a:pt x="26" y="209"/>
                      <a:pt x="24" y="208"/>
                    </a:cubicBezTo>
                    <a:cubicBezTo>
                      <a:pt x="24" y="193"/>
                      <a:pt x="24" y="193"/>
                      <a:pt x="24" y="193"/>
                    </a:cubicBezTo>
                    <a:cubicBezTo>
                      <a:pt x="26" y="194"/>
                      <a:pt x="28" y="194"/>
                      <a:pt x="29" y="194"/>
                    </a:cubicBezTo>
                    <a:cubicBezTo>
                      <a:pt x="31" y="194"/>
                      <a:pt x="32" y="194"/>
                      <a:pt x="34" y="194"/>
                    </a:cubicBezTo>
                    <a:cubicBezTo>
                      <a:pt x="37" y="194"/>
                      <a:pt x="40" y="193"/>
                      <a:pt x="42" y="193"/>
                    </a:cubicBezTo>
                    <a:cubicBezTo>
                      <a:pt x="44" y="192"/>
                      <a:pt x="46" y="191"/>
                      <a:pt x="48" y="190"/>
                    </a:cubicBezTo>
                    <a:cubicBezTo>
                      <a:pt x="49" y="189"/>
                      <a:pt x="50" y="188"/>
                      <a:pt x="51" y="186"/>
                    </a:cubicBezTo>
                    <a:cubicBezTo>
                      <a:pt x="51" y="185"/>
                      <a:pt x="52" y="183"/>
                      <a:pt x="52" y="182"/>
                    </a:cubicBezTo>
                    <a:cubicBezTo>
                      <a:pt x="52" y="181"/>
                      <a:pt x="52" y="180"/>
                      <a:pt x="51" y="179"/>
                    </a:cubicBezTo>
                    <a:cubicBezTo>
                      <a:pt x="50" y="177"/>
                      <a:pt x="49" y="176"/>
                      <a:pt x="48" y="175"/>
                    </a:cubicBezTo>
                    <a:cubicBezTo>
                      <a:pt x="47" y="174"/>
                      <a:pt x="45" y="174"/>
                      <a:pt x="43" y="173"/>
                    </a:cubicBezTo>
                    <a:cubicBezTo>
                      <a:pt x="41" y="172"/>
                      <a:pt x="38" y="172"/>
                      <a:pt x="35" y="172"/>
                    </a:cubicBezTo>
                    <a:cubicBezTo>
                      <a:pt x="35" y="172"/>
                      <a:pt x="34" y="172"/>
                      <a:pt x="33" y="172"/>
                    </a:cubicBezTo>
                    <a:cubicBezTo>
                      <a:pt x="32" y="172"/>
                      <a:pt x="31" y="172"/>
                      <a:pt x="30" y="172"/>
                    </a:cubicBezTo>
                    <a:cubicBezTo>
                      <a:pt x="30" y="150"/>
                      <a:pt x="30" y="150"/>
                      <a:pt x="30" y="150"/>
                    </a:cubicBezTo>
                    <a:cubicBezTo>
                      <a:pt x="28" y="150"/>
                      <a:pt x="25" y="150"/>
                      <a:pt x="22" y="149"/>
                    </a:cubicBezTo>
                    <a:cubicBezTo>
                      <a:pt x="19" y="149"/>
                      <a:pt x="17" y="148"/>
                      <a:pt x="14" y="147"/>
                    </a:cubicBezTo>
                    <a:cubicBezTo>
                      <a:pt x="11" y="147"/>
                      <a:pt x="9" y="146"/>
                      <a:pt x="6" y="145"/>
                    </a:cubicBezTo>
                    <a:cubicBezTo>
                      <a:pt x="4" y="144"/>
                      <a:pt x="1" y="144"/>
                      <a:pt x="0" y="143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3" y="114"/>
                      <a:pt x="6" y="116"/>
                      <a:pt x="9" y="118"/>
                    </a:cubicBezTo>
                    <a:cubicBezTo>
                      <a:pt x="12" y="119"/>
                      <a:pt x="16" y="121"/>
                      <a:pt x="19" y="122"/>
                    </a:cubicBezTo>
                    <a:cubicBezTo>
                      <a:pt x="23" y="123"/>
                      <a:pt x="26" y="124"/>
                      <a:pt x="29" y="124"/>
                    </a:cubicBezTo>
                    <a:cubicBezTo>
                      <a:pt x="33" y="125"/>
                      <a:pt x="36" y="125"/>
                      <a:pt x="38" y="125"/>
                    </a:cubicBezTo>
                    <a:cubicBezTo>
                      <a:pt x="47" y="125"/>
                      <a:pt x="53" y="124"/>
                      <a:pt x="56" y="121"/>
                    </a:cubicBezTo>
                    <a:cubicBezTo>
                      <a:pt x="60" y="118"/>
                      <a:pt x="62" y="115"/>
                      <a:pt x="62" y="110"/>
                    </a:cubicBezTo>
                    <a:cubicBezTo>
                      <a:pt x="62" y="107"/>
                      <a:pt x="61" y="105"/>
                      <a:pt x="61" y="103"/>
                    </a:cubicBezTo>
                    <a:cubicBezTo>
                      <a:pt x="60" y="102"/>
                      <a:pt x="59" y="100"/>
                      <a:pt x="57" y="98"/>
                    </a:cubicBezTo>
                    <a:cubicBezTo>
                      <a:pt x="55" y="96"/>
                      <a:pt x="52" y="95"/>
                      <a:pt x="48" y="93"/>
                    </a:cubicBezTo>
                    <a:cubicBezTo>
                      <a:pt x="44" y="91"/>
                      <a:pt x="40" y="89"/>
                      <a:pt x="34" y="86"/>
                    </a:cubicBezTo>
                    <a:cubicBezTo>
                      <a:pt x="29" y="84"/>
                      <a:pt x="24" y="82"/>
                      <a:pt x="20" y="79"/>
                    </a:cubicBezTo>
                    <a:cubicBezTo>
                      <a:pt x="15" y="77"/>
                      <a:pt x="12" y="74"/>
                      <a:pt x="9" y="70"/>
                    </a:cubicBezTo>
                    <a:cubicBezTo>
                      <a:pt x="6" y="67"/>
                      <a:pt x="4" y="63"/>
                      <a:pt x="2" y="59"/>
                    </a:cubicBezTo>
                    <a:cubicBezTo>
                      <a:pt x="0" y="55"/>
                      <a:pt x="0" y="50"/>
                      <a:pt x="0" y="44"/>
                    </a:cubicBezTo>
                    <a:cubicBezTo>
                      <a:pt x="0" y="37"/>
                      <a:pt x="1" y="32"/>
                      <a:pt x="3" y="26"/>
                    </a:cubicBezTo>
                    <a:cubicBezTo>
                      <a:pt x="6" y="21"/>
                      <a:pt x="10" y="16"/>
                      <a:pt x="14" y="12"/>
                    </a:cubicBezTo>
                    <a:cubicBezTo>
                      <a:pt x="19" y="9"/>
                      <a:pt x="25" y="5"/>
                      <a:pt x="32" y="3"/>
                    </a:cubicBezTo>
                    <a:cubicBezTo>
                      <a:pt x="38" y="1"/>
                      <a:pt x="46" y="0"/>
                      <a:pt x="54" y="0"/>
                    </a:cubicBezTo>
                    <a:cubicBezTo>
                      <a:pt x="57" y="0"/>
                      <a:pt x="60" y="0"/>
                      <a:pt x="64" y="0"/>
                    </a:cubicBezTo>
                    <a:cubicBezTo>
                      <a:pt x="67" y="1"/>
                      <a:pt x="70" y="1"/>
                      <a:pt x="72" y="2"/>
                    </a:cubicBezTo>
                    <a:cubicBezTo>
                      <a:pt x="75" y="2"/>
                      <a:pt x="78" y="3"/>
                      <a:pt x="80" y="4"/>
                    </a:cubicBezTo>
                    <a:cubicBezTo>
                      <a:pt x="83" y="4"/>
                      <a:pt x="85" y="5"/>
                      <a:pt x="87" y="6"/>
                    </a:cubicBezTo>
                    <a:cubicBezTo>
                      <a:pt x="87" y="35"/>
                      <a:pt x="87" y="35"/>
                      <a:pt x="87" y="35"/>
                    </a:cubicBezTo>
                    <a:cubicBezTo>
                      <a:pt x="85" y="34"/>
                      <a:pt x="82" y="32"/>
                      <a:pt x="79" y="31"/>
                    </a:cubicBezTo>
                    <a:cubicBezTo>
                      <a:pt x="77" y="30"/>
                      <a:pt x="74" y="29"/>
                      <a:pt x="71" y="28"/>
                    </a:cubicBezTo>
                    <a:cubicBezTo>
                      <a:pt x="68" y="27"/>
                      <a:pt x="65" y="26"/>
                      <a:pt x="62" y="26"/>
                    </a:cubicBezTo>
                    <a:cubicBezTo>
                      <a:pt x="59" y="26"/>
                      <a:pt x="56" y="25"/>
                      <a:pt x="53" y="25"/>
                    </a:cubicBezTo>
                    <a:cubicBezTo>
                      <a:pt x="47" y="25"/>
                      <a:pt x="42" y="27"/>
                      <a:pt x="38" y="30"/>
                    </a:cubicBezTo>
                    <a:cubicBezTo>
                      <a:pt x="34" y="33"/>
                      <a:pt x="32" y="36"/>
                      <a:pt x="32" y="41"/>
                    </a:cubicBezTo>
                    <a:cubicBezTo>
                      <a:pt x="32" y="44"/>
                      <a:pt x="33" y="46"/>
                      <a:pt x="34" y="48"/>
                    </a:cubicBezTo>
                    <a:cubicBezTo>
                      <a:pt x="34" y="50"/>
                      <a:pt x="36" y="52"/>
                      <a:pt x="38" y="53"/>
                    </a:cubicBezTo>
                    <a:cubicBezTo>
                      <a:pt x="40" y="55"/>
                      <a:pt x="42" y="57"/>
                      <a:pt x="46" y="58"/>
                    </a:cubicBezTo>
                    <a:cubicBezTo>
                      <a:pt x="49" y="60"/>
                      <a:pt x="53" y="62"/>
                      <a:pt x="58" y="63"/>
                    </a:cubicBezTo>
                    <a:cubicBezTo>
                      <a:pt x="63" y="66"/>
                      <a:pt x="68" y="68"/>
                      <a:pt x="72" y="70"/>
                    </a:cubicBezTo>
                    <a:cubicBezTo>
                      <a:pt x="77" y="73"/>
                      <a:pt x="81" y="76"/>
                      <a:pt x="84" y="79"/>
                    </a:cubicBezTo>
                    <a:cubicBezTo>
                      <a:pt x="87" y="83"/>
                      <a:pt x="90" y="86"/>
                      <a:pt x="92" y="91"/>
                    </a:cubicBezTo>
                    <a:cubicBezTo>
                      <a:pt x="94" y="95"/>
                      <a:pt x="94" y="100"/>
                      <a:pt x="94" y="106"/>
                    </a:cubicBezTo>
                    <a:cubicBezTo>
                      <a:pt x="94" y="111"/>
                      <a:pt x="94" y="117"/>
                      <a:pt x="92" y="121"/>
                    </a:cubicBezTo>
                    <a:cubicBezTo>
                      <a:pt x="90" y="126"/>
                      <a:pt x="87" y="131"/>
                      <a:pt x="83" y="135"/>
                    </a:cubicBezTo>
                    <a:cubicBezTo>
                      <a:pt x="80" y="138"/>
                      <a:pt x="75" y="142"/>
                      <a:pt x="69" y="144"/>
                    </a:cubicBezTo>
                    <a:cubicBezTo>
                      <a:pt x="64" y="147"/>
                      <a:pt x="58" y="149"/>
                      <a:pt x="50" y="150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5" y="160"/>
                      <a:pt x="58" y="161"/>
                      <a:pt x="61" y="162"/>
                    </a:cubicBezTo>
                    <a:cubicBezTo>
                      <a:pt x="65" y="163"/>
                      <a:pt x="67" y="165"/>
                      <a:pt x="69" y="167"/>
                    </a:cubicBezTo>
                    <a:cubicBezTo>
                      <a:pt x="71" y="169"/>
                      <a:pt x="73" y="171"/>
                      <a:pt x="74" y="174"/>
                    </a:cubicBezTo>
                    <a:cubicBezTo>
                      <a:pt x="75" y="176"/>
                      <a:pt x="75" y="179"/>
                      <a:pt x="75" y="1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E45C0544-F894-4798-8021-A730C049F9F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247097" y="6257059"/>
                <a:ext cx="102797" cy="118383"/>
              </a:xfrm>
              <a:custGeom>
                <a:avLst/>
                <a:gdLst/>
                <a:ahLst/>
                <a:cxnLst>
                  <a:cxn ang="0">
                    <a:pos x="33" y="85"/>
                  </a:cxn>
                  <a:cxn ang="0">
                    <a:pos x="45" y="115"/>
                  </a:cxn>
                  <a:cxn ang="0">
                    <a:pos x="76" y="125"/>
                  </a:cxn>
                  <a:cxn ang="0">
                    <a:pos x="100" y="121"/>
                  </a:cxn>
                  <a:cxn ang="0">
                    <a:pos x="120" y="111"/>
                  </a:cxn>
                  <a:cxn ang="0">
                    <a:pos x="120" y="139"/>
                  </a:cxn>
                  <a:cxn ang="0">
                    <a:pos x="112" y="143"/>
                  </a:cxn>
                  <a:cxn ang="0">
                    <a:pos x="101" y="146"/>
                  </a:cxn>
                  <a:cxn ang="0">
                    <a:pos x="86" y="149"/>
                  </a:cxn>
                  <a:cxn ang="0">
                    <a:pos x="69" y="151"/>
                  </a:cxn>
                  <a:cxn ang="0">
                    <a:pos x="40" y="146"/>
                  </a:cxn>
                  <a:cxn ang="0">
                    <a:pos x="18" y="132"/>
                  </a:cxn>
                  <a:cxn ang="0">
                    <a:pos x="5" y="108"/>
                  </a:cxn>
                  <a:cxn ang="0">
                    <a:pos x="0" y="77"/>
                  </a:cxn>
                  <a:cxn ang="0">
                    <a:pos x="6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8" y="0"/>
                  </a:cxn>
                  <a:cxn ang="0">
                    <a:pos x="96" y="5"/>
                  </a:cxn>
                  <a:cxn ang="0">
                    <a:pos x="115" y="19"/>
                  </a:cxn>
                  <a:cxn ang="0">
                    <a:pos x="127" y="41"/>
                  </a:cxn>
                  <a:cxn ang="0">
                    <a:pos x="131" y="69"/>
                  </a:cxn>
                  <a:cxn ang="0">
                    <a:pos x="131" y="85"/>
                  </a:cxn>
                  <a:cxn ang="0">
                    <a:pos x="33" y="85"/>
                  </a:cxn>
                  <a:cxn ang="0">
                    <a:pos x="97" y="46"/>
                  </a:cxn>
                  <a:cxn ang="0">
                    <a:pos x="92" y="35"/>
                  </a:cxn>
                  <a:cxn ang="0">
                    <a:pos x="82" y="28"/>
                  </a:cxn>
                  <a:cxn ang="0">
                    <a:pos x="68" y="25"/>
                  </a:cxn>
                  <a:cxn ang="0">
                    <a:pos x="56" y="28"/>
                  </a:cxn>
                  <a:cxn ang="0">
                    <a:pos x="45" y="35"/>
                  </a:cxn>
                  <a:cxn ang="0">
                    <a:pos x="38" y="46"/>
                  </a:cxn>
                  <a:cxn ang="0">
                    <a:pos x="33" y="60"/>
                  </a:cxn>
                  <a:cxn ang="0">
                    <a:pos x="99" y="60"/>
                  </a:cxn>
                  <a:cxn ang="0">
                    <a:pos x="97" y="46"/>
                  </a:cxn>
                </a:cxnLst>
                <a:rect l="0" t="0" r="r" b="b"/>
                <a:pathLst>
                  <a:path w="131" h="151">
                    <a:moveTo>
                      <a:pt x="33" y="85"/>
                    </a:moveTo>
                    <a:cubicBezTo>
                      <a:pt x="34" y="98"/>
                      <a:pt x="38" y="108"/>
                      <a:pt x="45" y="115"/>
                    </a:cubicBezTo>
                    <a:cubicBezTo>
                      <a:pt x="53" y="122"/>
                      <a:pt x="63" y="125"/>
                      <a:pt x="76" y="125"/>
                    </a:cubicBezTo>
                    <a:cubicBezTo>
                      <a:pt x="85" y="125"/>
                      <a:pt x="92" y="124"/>
                      <a:pt x="100" y="121"/>
                    </a:cubicBezTo>
                    <a:cubicBezTo>
                      <a:pt x="108" y="119"/>
                      <a:pt x="114" y="115"/>
                      <a:pt x="120" y="111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8" y="140"/>
                      <a:pt x="115" y="141"/>
                      <a:pt x="112" y="143"/>
                    </a:cubicBezTo>
                    <a:cubicBezTo>
                      <a:pt x="109" y="144"/>
                      <a:pt x="105" y="145"/>
                      <a:pt x="101" y="146"/>
                    </a:cubicBezTo>
                    <a:cubicBezTo>
                      <a:pt x="96" y="148"/>
                      <a:pt x="91" y="149"/>
                      <a:pt x="86" y="149"/>
                    </a:cubicBezTo>
                    <a:cubicBezTo>
                      <a:pt x="81" y="150"/>
                      <a:pt x="75" y="151"/>
                      <a:pt x="69" y="151"/>
                    </a:cubicBezTo>
                    <a:cubicBezTo>
                      <a:pt x="58" y="151"/>
                      <a:pt x="48" y="149"/>
                      <a:pt x="40" y="146"/>
                    </a:cubicBezTo>
                    <a:cubicBezTo>
                      <a:pt x="31" y="143"/>
                      <a:pt x="24" y="138"/>
                      <a:pt x="18" y="132"/>
                    </a:cubicBezTo>
                    <a:cubicBezTo>
                      <a:pt x="12" y="125"/>
                      <a:pt x="8" y="118"/>
                      <a:pt x="5" y="108"/>
                    </a:cubicBezTo>
                    <a:cubicBezTo>
                      <a:pt x="2" y="99"/>
                      <a:pt x="0" y="89"/>
                      <a:pt x="0" y="77"/>
                    </a:cubicBezTo>
                    <a:cubicBezTo>
                      <a:pt x="0" y="63"/>
                      <a:pt x="2" y="52"/>
                      <a:pt x="6" y="42"/>
                    </a:cubicBezTo>
                    <a:cubicBezTo>
                      <a:pt x="10" y="33"/>
                      <a:pt x="15" y="25"/>
                      <a:pt x="22" y="18"/>
                    </a:cubicBezTo>
                    <a:cubicBezTo>
                      <a:pt x="29" y="12"/>
                      <a:pt x="36" y="7"/>
                      <a:pt x="44" y="4"/>
                    </a:cubicBezTo>
                    <a:cubicBezTo>
                      <a:pt x="52" y="1"/>
                      <a:pt x="60" y="0"/>
                      <a:pt x="68" y="0"/>
                    </a:cubicBezTo>
                    <a:cubicBezTo>
                      <a:pt x="79" y="0"/>
                      <a:pt x="88" y="2"/>
                      <a:pt x="96" y="5"/>
                    </a:cubicBezTo>
                    <a:cubicBezTo>
                      <a:pt x="104" y="8"/>
                      <a:pt x="110" y="13"/>
                      <a:pt x="115" y="19"/>
                    </a:cubicBezTo>
                    <a:cubicBezTo>
                      <a:pt x="121" y="25"/>
                      <a:pt x="125" y="32"/>
                      <a:pt x="127" y="41"/>
                    </a:cubicBezTo>
                    <a:cubicBezTo>
                      <a:pt x="130" y="49"/>
                      <a:pt x="131" y="59"/>
                      <a:pt x="131" y="69"/>
                    </a:cubicBezTo>
                    <a:cubicBezTo>
                      <a:pt x="131" y="85"/>
                      <a:pt x="131" y="85"/>
                      <a:pt x="131" y="85"/>
                    </a:cubicBezTo>
                    <a:lnTo>
                      <a:pt x="33" y="85"/>
                    </a:lnTo>
                    <a:close/>
                    <a:moveTo>
                      <a:pt x="97" y="46"/>
                    </a:moveTo>
                    <a:cubicBezTo>
                      <a:pt x="96" y="42"/>
                      <a:pt x="94" y="38"/>
                      <a:pt x="92" y="35"/>
                    </a:cubicBezTo>
                    <a:cubicBezTo>
                      <a:pt x="89" y="32"/>
                      <a:pt x="86" y="30"/>
                      <a:pt x="82" y="28"/>
                    </a:cubicBezTo>
                    <a:cubicBezTo>
                      <a:pt x="78" y="26"/>
                      <a:pt x="74" y="25"/>
                      <a:pt x="68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9" y="32"/>
                      <a:pt x="45" y="35"/>
                    </a:cubicBezTo>
                    <a:cubicBezTo>
                      <a:pt x="42" y="38"/>
                      <a:pt x="40" y="42"/>
                      <a:pt x="38" y="46"/>
                    </a:cubicBezTo>
                    <a:cubicBezTo>
                      <a:pt x="36" y="50"/>
                      <a:pt x="34" y="55"/>
                      <a:pt x="33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8" y="51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088CEF8F-FDFA-4674-ADA2-3FDCDB58CAF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369459" y="6205329"/>
                <a:ext cx="103461" cy="166797"/>
              </a:xfrm>
              <a:custGeom>
                <a:avLst/>
                <a:gdLst/>
                <a:ahLst/>
                <a:cxnLst>
                  <a:cxn ang="0">
                    <a:pos x="212" y="503"/>
                  </a:cxn>
                  <a:cxn ang="0">
                    <a:pos x="78" y="340"/>
                  </a:cxn>
                  <a:cxn ang="0">
                    <a:pos x="78" y="340"/>
                  </a:cxn>
                  <a:cxn ang="0">
                    <a:pos x="78" y="503"/>
                  </a:cxn>
                  <a:cxn ang="0">
                    <a:pos x="0" y="503"/>
                  </a:cxn>
                  <a:cxn ang="0">
                    <a:pos x="0" y="0"/>
                  </a:cxn>
                  <a:cxn ang="0">
                    <a:pos x="78" y="0"/>
                  </a:cxn>
                  <a:cxn ang="0">
                    <a:pos x="78" y="319"/>
                  </a:cxn>
                  <a:cxn ang="0">
                    <a:pos x="78" y="319"/>
                  </a:cxn>
                  <a:cxn ang="0">
                    <a:pos x="205" y="163"/>
                  </a:cxn>
                  <a:cxn ang="0">
                    <a:pos x="302" y="163"/>
                  </a:cxn>
                  <a:cxn ang="0">
                    <a:pos x="156" y="326"/>
                  </a:cxn>
                  <a:cxn ang="0">
                    <a:pos x="312" y="503"/>
                  </a:cxn>
                  <a:cxn ang="0">
                    <a:pos x="212" y="503"/>
                  </a:cxn>
                </a:cxnLst>
                <a:rect l="0" t="0" r="r" b="b"/>
                <a:pathLst>
                  <a:path w="312" h="503">
                    <a:moveTo>
                      <a:pt x="212" y="503"/>
                    </a:moveTo>
                    <a:lnTo>
                      <a:pt x="78" y="340"/>
                    </a:lnTo>
                    <a:lnTo>
                      <a:pt x="78" y="340"/>
                    </a:lnTo>
                    <a:lnTo>
                      <a:pt x="78" y="503"/>
                    </a:lnTo>
                    <a:lnTo>
                      <a:pt x="0" y="503"/>
                    </a:lnTo>
                    <a:lnTo>
                      <a:pt x="0" y="0"/>
                    </a:lnTo>
                    <a:lnTo>
                      <a:pt x="78" y="0"/>
                    </a:lnTo>
                    <a:lnTo>
                      <a:pt x="78" y="319"/>
                    </a:lnTo>
                    <a:lnTo>
                      <a:pt x="78" y="319"/>
                    </a:lnTo>
                    <a:lnTo>
                      <a:pt x="205" y="163"/>
                    </a:lnTo>
                    <a:lnTo>
                      <a:pt x="302" y="163"/>
                    </a:lnTo>
                    <a:lnTo>
                      <a:pt x="156" y="326"/>
                    </a:lnTo>
                    <a:lnTo>
                      <a:pt x="312" y="503"/>
                    </a:lnTo>
                    <a:lnTo>
                      <a:pt x="212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D5A9C48E-2FDB-4DFE-8014-AFA305455FA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484526" y="6205329"/>
                <a:ext cx="104124" cy="166797"/>
              </a:xfrm>
              <a:custGeom>
                <a:avLst/>
                <a:gdLst/>
                <a:ahLst/>
                <a:cxnLst>
                  <a:cxn ang="0">
                    <a:pos x="213" y="503"/>
                  </a:cxn>
                  <a:cxn ang="0">
                    <a:pos x="78" y="340"/>
                  </a:cxn>
                  <a:cxn ang="0">
                    <a:pos x="78" y="340"/>
                  </a:cxn>
                  <a:cxn ang="0">
                    <a:pos x="78" y="503"/>
                  </a:cxn>
                  <a:cxn ang="0">
                    <a:pos x="0" y="503"/>
                  </a:cxn>
                  <a:cxn ang="0">
                    <a:pos x="0" y="0"/>
                  </a:cxn>
                  <a:cxn ang="0">
                    <a:pos x="78" y="0"/>
                  </a:cxn>
                  <a:cxn ang="0">
                    <a:pos x="78" y="319"/>
                  </a:cxn>
                  <a:cxn ang="0">
                    <a:pos x="78" y="319"/>
                  </a:cxn>
                  <a:cxn ang="0">
                    <a:pos x="206" y="163"/>
                  </a:cxn>
                  <a:cxn ang="0">
                    <a:pos x="302" y="163"/>
                  </a:cxn>
                  <a:cxn ang="0">
                    <a:pos x="158" y="326"/>
                  </a:cxn>
                  <a:cxn ang="0">
                    <a:pos x="314" y="503"/>
                  </a:cxn>
                  <a:cxn ang="0">
                    <a:pos x="213" y="503"/>
                  </a:cxn>
                </a:cxnLst>
                <a:rect l="0" t="0" r="r" b="b"/>
                <a:pathLst>
                  <a:path w="314" h="503">
                    <a:moveTo>
                      <a:pt x="213" y="503"/>
                    </a:moveTo>
                    <a:lnTo>
                      <a:pt x="78" y="340"/>
                    </a:lnTo>
                    <a:lnTo>
                      <a:pt x="78" y="340"/>
                    </a:lnTo>
                    <a:lnTo>
                      <a:pt x="78" y="503"/>
                    </a:lnTo>
                    <a:lnTo>
                      <a:pt x="0" y="503"/>
                    </a:lnTo>
                    <a:lnTo>
                      <a:pt x="0" y="0"/>
                    </a:lnTo>
                    <a:lnTo>
                      <a:pt x="78" y="0"/>
                    </a:lnTo>
                    <a:lnTo>
                      <a:pt x="78" y="319"/>
                    </a:lnTo>
                    <a:lnTo>
                      <a:pt x="78" y="319"/>
                    </a:lnTo>
                    <a:lnTo>
                      <a:pt x="206" y="163"/>
                    </a:lnTo>
                    <a:lnTo>
                      <a:pt x="302" y="163"/>
                    </a:lnTo>
                    <a:lnTo>
                      <a:pt x="158" y="326"/>
                    </a:lnTo>
                    <a:lnTo>
                      <a:pt x="314" y="503"/>
                    </a:lnTo>
                    <a:lnTo>
                      <a:pt x="213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390C6FF2-068D-4B6E-8A9F-658C213E639D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597272" y="6212293"/>
                <a:ext cx="100476" cy="163149"/>
              </a:xfrm>
              <a:custGeom>
                <a:avLst/>
                <a:gdLst/>
                <a:ahLst/>
                <a:cxnLst>
                  <a:cxn ang="0">
                    <a:pos x="95" y="204"/>
                  </a:cxn>
                  <a:cxn ang="0">
                    <a:pos x="95" y="183"/>
                  </a:cxn>
                  <a:cxn ang="0">
                    <a:pos x="95" y="183"/>
                  </a:cxn>
                  <a:cxn ang="0">
                    <a:pos x="88" y="192"/>
                  </a:cxn>
                  <a:cxn ang="0">
                    <a:pos x="78" y="200"/>
                  </a:cxn>
                  <a:cxn ang="0">
                    <a:pos x="66" y="206"/>
                  </a:cxn>
                  <a:cxn ang="0">
                    <a:pos x="51" y="208"/>
                  </a:cxn>
                  <a:cxn ang="0">
                    <a:pos x="13" y="193"/>
                  </a:cxn>
                  <a:cxn ang="0">
                    <a:pos x="0" y="148"/>
                  </a:cxn>
                  <a:cxn ang="0">
                    <a:pos x="0" y="60"/>
                  </a:cxn>
                  <a:cxn ang="0">
                    <a:pos x="33" y="60"/>
                  </a:cxn>
                  <a:cxn ang="0">
                    <a:pos x="33" y="144"/>
                  </a:cxn>
                  <a:cxn ang="0">
                    <a:pos x="35" y="161"/>
                  </a:cxn>
                  <a:cxn ang="0">
                    <a:pos x="41" y="173"/>
                  </a:cxn>
                  <a:cxn ang="0">
                    <a:pos x="51" y="179"/>
                  </a:cxn>
                  <a:cxn ang="0">
                    <a:pos x="63" y="181"/>
                  </a:cxn>
                  <a:cxn ang="0">
                    <a:pos x="75" y="179"/>
                  </a:cxn>
                  <a:cxn ang="0">
                    <a:pos x="86" y="171"/>
                  </a:cxn>
                  <a:cxn ang="0">
                    <a:pos x="93" y="160"/>
                  </a:cxn>
                  <a:cxn ang="0">
                    <a:pos x="95" y="144"/>
                  </a:cxn>
                  <a:cxn ang="0">
                    <a:pos x="95" y="60"/>
                  </a:cxn>
                  <a:cxn ang="0">
                    <a:pos x="128" y="60"/>
                  </a:cxn>
                  <a:cxn ang="0">
                    <a:pos x="128" y="204"/>
                  </a:cxn>
                  <a:cxn ang="0">
                    <a:pos x="95" y="204"/>
                  </a:cxn>
                  <a:cxn ang="0">
                    <a:pos x="53" y="17"/>
                  </a:cxn>
                  <a:cxn ang="0">
                    <a:pos x="52" y="23"/>
                  </a:cxn>
                  <a:cxn ang="0">
                    <a:pos x="48" y="28"/>
                  </a:cxn>
                  <a:cxn ang="0">
                    <a:pos x="43" y="32"/>
                  </a:cxn>
                  <a:cxn ang="0">
                    <a:pos x="36" y="33"/>
                  </a:cxn>
                  <a:cxn ang="0">
                    <a:pos x="29" y="32"/>
                  </a:cxn>
                  <a:cxn ang="0">
                    <a:pos x="23" y="28"/>
                  </a:cxn>
                  <a:cxn ang="0">
                    <a:pos x="20" y="23"/>
                  </a:cxn>
                  <a:cxn ang="0">
                    <a:pos x="18" y="17"/>
                  </a:cxn>
                  <a:cxn ang="0">
                    <a:pos x="20" y="10"/>
                  </a:cxn>
                  <a:cxn ang="0">
                    <a:pos x="23" y="5"/>
                  </a:cxn>
                  <a:cxn ang="0">
                    <a:pos x="29" y="1"/>
                  </a:cxn>
                  <a:cxn ang="0">
                    <a:pos x="36" y="0"/>
                  </a:cxn>
                  <a:cxn ang="0">
                    <a:pos x="43" y="1"/>
                  </a:cxn>
                  <a:cxn ang="0">
                    <a:pos x="48" y="5"/>
                  </a:cxn>
                  <a:cxn ang="0">
                    <a:pos x="52" y="10"/>
                  </a:cxn>
                  <a:cxn ang="0">
                    <a:pos x="53" y="17"/>
                  </a:cxn>
                  <a:cxn ang="0">
                    <a:pos x="113" y="17"/>
                  </a:cxn>
                  <a:cxn ang="0">
                    <a:pos x="111" y="23"/>
                  </a:cxn>
                  <a:cxn ang="0">
                    <a:pos x="108" y="28"/>
                  </a:cxn>
                  <a:cxn ang="0">
                    <a:pos x="102" y="32"/>
                  </a:cxn>
                  <a:cxn ang="0">
                    <a:pos x="95" y="33"/>
                  </a:cxn>
                  <a:cxn ang="0">
                    <a:pos x="88" y="32"/>
                  </a:cxn>
                  <a:cxn ang="0">
                    <a:pos x="83" y="28"/>
                  </a:cxn>
                  <a:cxn ang="0">
                    <a:pos x="79" y="23"/>
                  </a:cxn>
                  <a:cxn ang="0">
                    <a:pos x="78" y="17"/>
                  </a:cxn>
                  <a:cxn ang="0">
                    <a:pos x="79" y="10"/>
                  </a:cxn>
                  <a:cxn ang="0">
                    <a:pos x="83" y="5"/>
                  </a:cxn>
                  <a:cxn ang="0">
                    <a:pos x="88" y="1"/>
                  </a:cxn>
                  <a:cxn ang="0">
                    <a:pos x="95" y="0"/>
                  </a:cxn>
                  <a:cxn ang="0">
                    <a:pos x="102" y="1"/>
                  </a:cxn>
                  <a:cxn ang="0">
                    <a:pos x="108" y="5"/>
                  </a:cxn>
                  <a:cxn ang="0">
                    <a:pos x="111" y="10"/>
                  </a:cxn>
                  <a:cxn ang="0">
                    <a:pos x="113" y="17"/>
                  </a:cxn>
                </a:cxnLst>
                <a:rect l="0" t="0" r="r" b="b"/>
                <a:pathLst>
                  <a:path w="128" h="208">
                    <a:moveTo>
                      <a:pt x="95" y="204"/>
                    </a:moveTo>
                    <a:cubicBezTo>
                      <a:pt x="95" y="183"/>
                      <a:pt x="95" y="183"/>
                      <a:pt x="95" y="183"/>
                    </a:cubicBezTo>
                    <a:cubicBezTo>
                      <a:pt x="95" y="183"/>
                      <a:pt x="95" y="183"/>
                      <a:pt x="95" y="183"/>
                    </a:cubicBezTo>
                    <a:cubicBezTo>
                      <a:pt x="93" y="186"/>
                      <a:pt x="90" y="189"/>
                      <a:pt x="88" y="192"/>
                    </a:cubicBezTo>
                    <a:cubicBezTo>
                      <a:pt x="85" y="195"/>
                      <a:pt x="82" y="198"/>
                      <a:pt x="78" y="200"/>
                    </a:cubicBezTo>
                    <a:cubicBezTo>
                      <a:pt x="74" y="203"/>
                      <a:pt x="70" y="204"/>
                      <a:pt x="66" y="206"/>
                    </a:cubicBezTo>
                    <a:cubicBezTo>
                      <a:pt x="61" y="207"/>
                      <a:pt x="57" y="208"/>
                      <a:pt x="51" y="208"/>
                    </a:cubicBezTo>
                    <a:cubicBezTo>
                      <a:pt x="35" y="208"/>
                      <a:pt x="22" y="203"/>
                      <a:pt x="13" y="193"/>
                    </a:cubicBezTo>
                    <a:cubicBezTo>
                      <a:pt x="4" y="183"/>
                      <a:pt x="0" y="168"/>
                      <a:pt x="0" y="1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3" y="144"/>
                      <a:pt x="33" y="144"/>
                      <a:pt x="33" y="144"/>
                    </a:cubicBezTo>
                    <a:cubicBezTo>
                      <a:pt x="33" y="150"/>
                      <a:pt x="34" y="156"/>
                      <a:pt x="35" y="161"/>
                    </a:cubicBezTo>
                    <a:cubicBezTo>
                      <a:pt x="36" y="166"/>
                      <a:pt x="38" y="170"/>
                      <a:pt x="41" y="173"/>
                    </a:cubicBezTo>
                    <a:cubicBezTo>
                      <a:pt x="44" y="176"/>
                      <a:pt x="47" y="178"/>
                      <a:pt x="51" y="179"/>
                    </a:cubicBezTo>
                    <a:cubicBezTo>
                      <a:pt x="54" y="180"/>
                      <a:pt x="58" y="181"/>
                      <a:pt x="63" y="181"/>
                    </a:cubicBezTo>
                    <a:cubicBezTo>
                      <a:pt x="67" y="181"/>
                      <a:pt x="71" y="180"/>
                      <a:pt x="75" y="179"/>
                    </a:cubicBezTo>
                    <a:cubicBezTo>
                      <a:pt x="79" y="177"/>
                      <a:pt x="83" y="175"/>
                      <a:pt x="86" y="171"/>
                    </a:cubicBezTo>
                    <a:cubicBezTo>
                      <a:pt x="89" y="168"/>
                      <a:pt x="91" y="164"/>
                      <a:pt x="93" y="160"/>
                    </a:cubicBezTo>
                    <a:cubicBezTo>
                      <a:pt x="95" y="155"/>
                      <a:pt x="95" y="149"/>
                      <a:pt x="95" y="144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128" y="60"/>
                      <a:pt x="128" y="60"/>
                      <a:pt x="128" y="60"/>
                    </a:cubicBezTo>
                    <a:cubicBezTo>
                      <a:pt x="128" y="204"/>
                      <a:pt x="128" y="204"/>
                      <a:pt x="128" y="204"/>
                    </a:cubicBezTo>
                    <a:lnTo>
                      <a:pt x="95" y="204"/>
                    </a:lnTo>
                    <a:close/>
                    <a:moveTo>
                      <a:pt x="53" y="17"/>
                    </a:moveTo>
                    <a:cubicBezTo>
                      <a:pt x="53" y="19"/>
                      <a:pt x="53" y="21"/>
                      <a:pt x="52" y="23"/>
                    </a:cubicBezTo>
                    <a:cubicBezTo>
                      <a:pt x="51" y="25"/>
                      <a:pt x="50" y="27"/>
                      <a:pt x="48" y="28"/>
                    </a:cubicBezTo>
                    <a:cubicBezTo>
                      <a:pt x="47" y="30"/>
                      <a:pt x="45" y="31"/>
                      <a:pt x="43" y="32"/>
                    </a:cubicBezTo>
                    <a:cubicBezTo>
                      <a:pt x="41" y="33"/>
                      <a:pt x="38" y="33"/>
                      <a:pt x="36" y="33"/>
                    </a:cubicBezTo>
                    <a:cubicBezTo>
                      <a:pt x="33" y="33"/>
                      <a:pt x="31" y="33"/>
                      <a:pt x="29" y="32"/>
                    </a:cubicBezTo>
                    <a:cubicBezTo>
                      <a:pt x="27" y="31"/>
                      <a:pt x="25" y="30"/>
                      <a:pt x="23" y="28"/>
                    </a:cubicBezTo>
                    <a:cubicBezTo>
                      <a:pt x="22" y="27"/>
                      <a:pt x="21" y="25"/>
                      <a:pt x="20" y="23"/>
                    </a:cubicBezTo>
                    <a:cubicBezTo>
                      <a:pt x="19" y="21"/>
                      <a:pt x="18" y="19"/>
                      <a:pt x="18" y="17"/>
                    </a:cubicBezTo>
                    <a:cubicBezTo>
                      <a:pt x="18" y="14"/>
                      <a:pt x="19" y="12"/>
                      <a:pt x="20" y="10"/>
                    </a:cubicBezTo>
                    <a:cubicBezTo>
                      <a:pt x="21" y="8"/>
                      <a:pt x="22" y="6"/>
                      <a:pt x="23" y="5"/>
                    </a:cubicBezTo>
                    <a:cubicBezTo>
                      <a:pt x="25" y="3"/>
                      <a:pt x="27" y="2"/>
                      <a:pt x="29" y="1"/>
                    </a:cubicBezTo>
                    <a:cubicBezTo>
                      <a:pt x="31" y="0"/>
                      <a:pt x="33" y="0"/>
                      <a:pt x="36" y="0"/>
                    </a:cubicBezTo>
                    <a:cubicBezTo>
                      <a:pt x="38" y="0"/>
                      <a:pt x="41" y="0"/>
                      <a:pt x="43" y="1"/>
                    </a:cubicBezTo>
                    <a:cubicBezTo>
                      <a:pt x="45" y="2"/>
                      <a:pt x="47" y="3"/>
                      <a:pt x="48" y="5"/>
                    </a:cubicBezTo>
                    <a:cubicBezTo>
                      <a:pt x="50" y="6"/>
                      <a:pt x="51" y="8"/>
                      <a:pt x="52" y="10"/>
                    </a:cubicBezTo>
                    <a:cubicBezTo>
                      <a:pt x="53" y="12"/>
                      <a:pt x="53" y="14"/>
                      <a:pt x="53" y="17"/>
                    </a:cubicBezTo>
                    <a:close/>
                    <a:moveTo>
                      <a:pt x="113" y="17"/>
                    </a:moveTo>
                    <a:cubicBezTo>
                      <a:pt x="113" y="19"/>
                      <a:pt x="112" y="21"/>
                      <a:pt x="111" y="23"/>
                    </a:cubicBezTo>
                    <a:cubicBezTo>
                      <a:pt x="110" y="25"/>
                      <a:pt x="109" y="27"/>
                      <a:pt x="108" y="28"/>
                    </a:cubicBezTo>
                    <a:cubicBezTo>
                      <a:pt x="106" y="30"/>
                      <a:pt x="104" y="31"/>
                      <a:pt x="102" y="32"/>
                    </a:cubicBezTo>
                    <a:cubicBezTo>
                      <a:pt x="100" y="33"/>
                      <a:pt x="98" y="33"/>
                      <a:pt x="95" y="33"/>
                    </a:cubicBezTo>
                    <a:cubicBezTo>
                      <a:pt x="93" y="33"/>
                      <a:pt x="90" y="33"/>
                      <a:pt x="88" y="32"/>
                    </a:cubicBezTo>
                    <a:cubicBezTo>
                      <a:pt x="86" y="31"/>
                      <a:pt x="84" y="30"/>
                      <a:pt x="83" y="28"/>
                    </a:cubicBezTo>
                    <a:cubicBezTo>
                      <a:pt x="81" y="27"/>
                      <a:pt x="80" y="25"/>
                      <a:pt x="79" y="23"/>
                    </a:cubicBezTo>
                    <a:cubicBezTo>
                      <a:pt x="78" y="21"/>
                      <a:pt x="78" y="19"/>
                      <a:pt x="78" y="17"/>
                    </a:cubicBezTo>
                    <a:cubicBezTo>
                      <a:pt x="78" y="14"/>
                      <a:pt x="78" y="12"/>
                      <a:pt x="79" y="10"/>
                    </a:cubicBezTo>
                    <a:cubicBezTo>
                      <a:pt x="80" y="8"/>
                      <a:pt x="81" y="6"/>
                      <a:pt x="83" y="5"/>
                    </a:cubicBezTo>
                    <a:cubicBezTo>
                      <a:pt x="84" y="3"/>
                      <a:pt x="86" y="2"/>
                      <a:pt x="88" y="1"/>
                    </a:cubicBezTo>
                    <a:cubicBezTo>
                      <a:pt x="90" y="0"/>
                      <a:pt x="93" y="0"/>
                      <a:pt x="95" y="0"/>
                    </a:cubicBezTo>
                    <a:cubicBezTo>
                      <a:pt x="98" y="0"/>
                      <a:pt x="100" y="0"/>
                      <a:pt x="102" y="1"/>
                    </a:cubicBezTo>
                    <a:cubicBezTo>
                      <a:pt x="104" y="2"/>
                      <a:pt x="106" y="3"/>
                      <a:pt x="108" y="5"/>
                    </a:cubicBezTo>
                    <a:cubicBezTo>
                      <a:pt x="109" y="6"/>
                      <a:pt x="110" y="8"/>
                      <a:pt x="111" y="10"/>
                    </a:cubicBezTo>
                    <a:cubicBezTo>
                      <a:pt x="112" y="12"/>
                      <a:pt x="113" y="14"/>
                      <a:pt x="113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86D02054-FFC2-4DC2-8CE2-6A4B30B120C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727261" y="6257723"/>
                <a:ext cx="64995" cy="114403"/>
              </a:xfrm>
              <a:custGeom>
                <a:avLst/>
                <a:gdLst/>
                <a:ahLst/>
                <a:cxnLst>
                  <a:cxn ang="0">
                    <a:pos x="79" y="32"/>
                  </a:cxn>
                  <a:cxn ang="0">
                    <a:pos x="74" y="31"/>
                  </a:cxn>
                  <a:cxn ang="0">
                    <a:pos x="69" y="29"/>
                  </a:cxn>
                  <a:cxn ang="0">
                    <a:pos x="64" y="29"/>
                  </a:cxn>
                  <a:cxn ang="0">
                    <a:pos x="51" y="32"/>
                  </a:cxn>
                  <a:cxn ang="0">
                    <a:pos x="41" y="41"/>
                  </a:cxn>
                  <a:cxn ang="0">
                    <a:pos x="35" y="54"/>
                  </a:cxn>
                  <a:cxn ang="0">
                    <a:pos x="32" y="73"/>
                  </a:cxn>
                  <a:cxn ang="0">
                    <a:pos x="32" y="146"/>
                  </a:cxn>
                  <a:cxn ang="0">
                    <a:pos x="0" y="146"/>
                  </a:cxn>
                  <a:cxn ang="0">
                    <a:pos x="0" y="2"/>
                  </a:cxn>
                  <a:cxn ang="0">
                    <a:pos x="32" y="2"/>
                  </a:cxn>
                  <a:cxn ang="0">
                    <a:pos x="32" y="30"/>
                  </a:cxn>
                  <a:cxn ang="0">
                    <a:pos x="33" y="30"/>
                  </a:cxn>
                  <a:cxn ang="0">
                    <a:pos x="40" y="17"/>
                  </a:cxn>
                  <a:cxn ang="0">
                    <a:pos x="48" y="7"/>
                  </a:cxn>
                  <a:cxn ang="0">
                    <a:pos x="59" y="2"/>
                  </a:cxn>
                  <a:cxn ang="0">
                    <a:pos x="70" y="0"/>
                  </a:cxn>
                  <a:cxn ang="0">
                    <a:pos x="77" y="0"/>
                  </a:cxn>
                  <a:cxn ang="0">
                    <a:pos x="83" y="2"/>
                  </a:cxn>
                  <a:cxn ang="0">
                    <a:pos x="83" y="34"/>
                  </a:cxn>
                  <a:cxn ang="0">
                    <a:pos x="79" y="32"/>
                  </a:cxn>
                </a:cxnLst>
                <a:rect l="0" t="0" r="r" b="b"/>
                <a:pathLst>
                  <a:path w="83" h="146">
                    <a:moveTo>
                      <a:pt x="79" y="32"/>
                    </a:moveTo>
                    <a:cubicBezTo>
                      <a:pt x="78" y="32"/>
                      <a:pt x="76" y="31"/>
                      <a:pt x="74" y="31"/>
                    </a:cubicBezTo>
                    <a:cubicBezTo>
                      <a:pt x="73" y="30"/>
                      <a:pt x="71" y="30"/>
                      <a:pt x="69" y="29"/>
                    </a:cubicBezTo>
                    <a:cubicBezTo>
                      <a:pt x="67" y="29"/>
                      <a:pt x="66" y="29"/>
                      <a:pt x="64" y="29"/>
                    </a:cubicBezTo>
                    <a:cubicBezTo>
                      <a:pt x="59" y="29"/>
                      <a:pt x="55" y="30"/>
                      <a:pt x="51" y="32"/>
                    </a:cubicBezTo>
                    <a:cubicBezTo>
                      <a:pt x="48" y="34"/>
                      <a:pt x="44" y="37"/>
                      <a:pt x="41" y="41"/>
                    </a:cubicBezTo>
                    <a:cubicBezTo>
                      <a:pt x="39" y="44"/>
                      <a:pt x="36" y="49"/>
                      <a:pt x="35" y="54"/>
                    </a:cubicBezTo>
                    <a:cubicBezTo>
                      <a:pt x="33" y="60"/>
                      <a:pt x="32" y="66"/>
                      <a:pt x="32" y="73"/>
                    </a:cubicBezTo>
                    <a:cubicBezTo>
                      <a:pt x="32" y="146"/>
                      <a:pt x="32" y="146"/>
                      <a:pt x="32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5" y="25"/>
                      <a:pt x="37" y="20"/>
                      <a:pt x="40" y="17"/>
                    </a:cubicBezTo>
                    <a:cubicBezTo>
                      <a:pt x="42" y="13"/>
                      <a:pt x="45" y="10"/>
                      <a:pt x="48" y="7"/>
                    </a:cubicBezTo>
                    <a:cubicBezTo>
                      <a:pt x="52" y="5"/>
                      <a:pt x="55" y="3"/>
                      <a:pt x="59" y="2"/>
                    </a:cubicBezTo>
                    <a:cubicBezTo>
                      <a:pt x="62" y="0"/>
                      <a:pt x="66" y="0"/>
                      <a:pt x="70" y="0"/>
                    </a:cubicBezTo>
                    <a:cubicBezTo>
                      <a:pt x="72" y="0"/>
                      <a:pt x="74" y="0"/>
                      <a:pt x="77" y="0"/>
                    </a:cubicBezTo>
                    <a:cubicBezTo>
                      <a:pt x="79" y="1"/>
                      <a:pt x="81" y="1"/>
                      <a:pt x="83" y="2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3"/>
                      <a:pt x="81" y="33"/>
                      <a:pt x="79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41" name="Rectangle 32">
                <a:extLst>
                  <a:ext uri="{FF2B5EF4-FFF2-40B4-BE49-F238E27FC236}">
                    <a16:creationId xmlns:a16="http://schemas.microsoft.com/office/drawing/2014/main" id="{68A8BAF1-B8C9-4C2B-BAB5-D0E21B32D52D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6805851" y="6205329"/>
                <a:ext cx="25534" cy="166797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id="{C240A0FF-BC5B-4DB7-800F-0265FCE8BF1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852607" y="6257059"/>
                <a:ext cx="102797" cy="118383"/>
              </a:xfrm>
              <a:custGeom>
                <a:avLst/>
                <a:gdLst/>
                <a:ahLst/>
                <a:cxnLst>
                  <a:cxn ang="0">
                    <a:pos x="33" y="85"/>
                  </a:cxn>
                  <a:cxn ang="0">
                    <a:pos x="45" y="115"/>
                  </a:cxn>
                  <a:cxn ang="0">
                    <a:pos x="77" y="125"/>
                  </a:cxn>
                  <a:cxn ang="0">
                    <a:pos x="100" y="121"/>
                  </a:cxn>
                  <a:cxn ang="0">
                    <a:pos x="120" y="111"/>
                  </a:cxn>
                  <a:cxn ang="0">
                    <a:pos x="120" y="139"/>
                  </a:cxn>
                  <a:cxn ang="0">
                    <a:pos x="112" y="143"/>
                  </a:cxn>
                  <a:cxn ang="0">
                    <a:pos x="101" y="146"/>
                  </a:cxn>
                  <a:cxn ang="0">
                    <a:pos x="86" y="149"/>
                  </a:cxn>
                  <a:cxn ang="0">
                    <a:pos x="69" y="151"/>
                  </a:cxn>
                  <a:cxn ang="0">
                    <a:pos x="40" y="146"/>
                  </a:cxn>
                  <a:cxn ang="0">
                    <a:pos x="19" y="132"/>
                  </a:cxn>
                  <a:cxn ang="0">
                    <a:pos x="5" y="108"/>
                  </a:cxn>
                  <a:cxn ang="0">
                    <a:pos x="0" y="77"/>
                  </a:cxn>
                  <a:cxn ang="0">
                    <a:pos x="6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9" y="0"/>
                  </a:cxn>
                  <a:cxn ang="0">
                    <a:pos x="96" y="5"/>
                  </a:cxn>
                  <a:cxn ang="0">
                    <a:pos x="116" y="19"/>
                  </a:cxn>
                  <a:cxn ang="0">
                    <a:pos x="127" y="41"/>
                  </a:cxn>
                  <a:cxn ang="0">
                    <a:pos x="131" y="69"/>
                  </a:cxn>
                  <a:cxn ang="0">
                    <a:pos x="131" y="85"/>
                  </a:cxn>
                  <a:cxn ang="0">
                    <a:pos x="33" y="85"/>
                  </a:cxn>
                  <a:cxn ang="0">
                    <a:pos x="97" y="46"/>
                  </a:cxn>
                  <a:cxn ang="0">
                    <a:pos x="92" y="35"/>
                  </a:cxn>
                  <a:cxn ang="0">
                    <a:pos x="82" y="28"/>
                  </a:cxn>
                  <a:cxn ang="0">
                    <a:pos x="69" y="25"/>
                  </a:cxn>
                  <a:cxn ang="0">
                    <a:pos x="56" y="28"/>
                  </a:cxn>
                  <a:cxn ang="0">
                    <a:pos x="46" y="35"/>
                  </a:cxn>
                  <a:cxn ang="0">
                    <a:pos x="38" y="46"/>
                  </a:cxn>
                  <a:cxn ang="0">
                    <a:pos x="33" y="60"/>
                  </a:cxn>
                  <a:cxn ang="0">
                    <a:pos x="99" y="60"/>
                  </a:cxn>
                  <a:cxn ang="0">
                    <a:pos x="97" y="46"/>
                  </a:cxn>
                </a:cxnLst>
                <a:rect l="0" t="0" r="r" b="b"/>
                <a:pathLst>
                  <a:path w="131" h="151">
                    <a:moveTo>
                      <a:pt x="33" y="85"/>
                    </a:moveTo>
                    <a:cubicBezTo>
                      <a:pt x="34" y="98"/>
                      <a:pt x="38" y="108"/>
                      <a:pt x="45" y="115"/>
                    </a:cubicBezTo>
                    <a:cubicBezTo>
                      <a:pt x="53" y="122"/>
                      <a:pt x="63" y="125"/>
                      <a:pt x="77" y="125"/>
                    </a:cubicBezTo>
                    <a:cubicBezTo>
                      <a:pt x="85" y="125"/>
                      <a:pt x="93" y="124"/>
                      <a:pt x="100" y="121"/>
                    </a:cubicBezTo>
                    <a:cubicBezTo>
                      <a:pt x="108" y="119"/>
                      <a:pt x="114" y="115"/>
                      <a:pt x="120" y="111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8" y="140"/>
                      <a:pt x="115" y="141"/>
                      <a:pt x="112" y="143"/>
                    </a:cubicBezTo>
                    <a:cubicBezTo>
                      <a:pt x="109" y="144"/>
                      <a:pt x="105" y="145"/>
                      <a:pt x="101" y="146"/>
                    </a:cubicBezTo>
                    <a:cubicBezTo>
                      <a:pt x="97" y="148"/>
                      <a:pt x="92" y="149"/>
                      <a:pt x="86" y="149"/>
                    </a:cubicBezTo>
                    <a:cubicBezTo>
                      <a:pt x="81" y="150"/>
                      <a:pt x="75" y="151"/>
                      <a:pt x="69" y="151"/>
                    </a:cubicBezTo>
                    <a:cubicBezTo>
                      <a:pt x="58" y="151"/>
                      <a:pt x="49" y="149"/>
                      <a:pt x="40" y="146"/>
                    </a:cubicBezTo>
                    <a:cubicBezTo>
                      <a:pt x="32" y="143"/>
                      <a:pt x="24" y="138"/>
                      <a:pt x="19" y="132"/>
                    </a:cubicBezTo>
                    <a:cubicBezTo>
                      <a:pt x="13" y="125"/>
                      <a:pt x="8" y="118"/>
                      <a:pt x="5" y="108"/>
                    </a:cubicBezTo>
                    <a:cubicBezTo>
                      <a:pt x="2" y="99"/>
                      <a:pt x="0" y="89"/>
                      <a:pt x="0" y="77"/>
                    </a:cubicBezTo>
                    <a:cubicBezTo>
                      <a:pt x="0" y="63"/>
                      <a:pt x="2" y="52"/>
                      <a:pt x="6" y="42"/>
                    </a:cubicBezTo>
                    <a:cubicBezTo>
                      <a:pt x="10" y="33"/>
                      <a:pt x="16" y="25"/>
                      <a:pt x="22" y="18"/>
                    </a:cubicBezTo>
                    <a:cubicBezTo>
                      <a:pt x="29" y="12"/>
                      <a:pt x="36" y="7"/>
                      <a:pt x="44" y="4"/>
                    </a:cubicBezTo>
                    <a:cubicBezTo>
                      <a:pt x="52" y="1"/>
                      <a:pt x="60" y="0"/>
                      <a:pt x="69" y="0"/>
                    </a:cubicBezTo>
                    <a:cubicBezTo>
                      <a:pt x="79" y="0"/>
                      <a:pt x="88" y="2"/>
                      <a:pt x="96" y="5"/>
                    </a:cubicBezTo>
                    <a:cubicBezTo>
                      <a:pt x="104" y="8"/>
                      <a:pt x="110" y="13"/>
                      <a:pt x="116" y="19"/>
                    </a:cubicBezTo>
                    <a:cubicBezTo>
                      <a:pt x="121" y="25"/>
                      <a:pt x="125" y="32"/>
                      <a:pt x="127" y="41"/>
                    </a:cubicBezTo>
                    <a:cubicBezTo>
                      <a:pt x="130" y="49"/>
                      <a:pt x="131" y="59"/>
                      <a:pt x="131" y="69"/>
                    </a:cubicBezTo>
                    <a:cubicBezTo>
                      <a:pt x="131" y="85"/>
                      <a:pt x="131" y="85"/>
                      <a:pt x="131" y="85"/>
                    </a:cubicBezTo>
                    <a:lnTo>
                      <a:pt x="33" y="85"/>
                    </a:lnTo>
                    <a:close/>
                    <a:moveTo>
                      <a:pt x="97" y="46"/>
                    </a:moveTo>
                    <a:cubicBezTo>
                      <a:pt x="96" y="42"/>
                      <a:pt x="94" y="38"/>
                      <a:pt x="92" y="35"/>
                    </a:cubicBezTo>
                    <a:cubicBezTo>
                      <a:pt x="89" y="32"/>
                      <a:pt x="86" y="30"/>
                      <a:pt x="82" y="28"/>
                    </a:cubicBezTo>
                    <a:cubicBezTo>
                      <a:pt x="79" y="26"/>
                      <a:pt x="74" y="25"/>
                      <a:pt x="69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9" y="32"/>
                      <a:pt x="46" y="35"/>
                    </a:cubicBezTo>
                    <a:cubicBezTo>
                      <a:pt x="43" y="38"/>
                      <a:pt x="40" y="42"/>
                      <a:pt x="38" y="46"/>
                    </a:cubicBezTo>
                    <a:cubicBezTo>
                      <a:pt x="36" y="50"/>
                      <a:pt x="34" y="55"/>
                      <a:pt x="33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8" y="51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43" name="Freeform 34">
                <a:extLst>
                  <a:ext uri="{FF2B5EF4-FFF2-40B4-BE49-F238E27FC236}">
                    <a16:creationId xmlns:a16="http://schemas.microsoft.com/office/drawing/2014/main" id="{9344833F-822A-48B5-B9C8-4297DB82FBE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974969" y="6257723"/>
                <a:ext cx="64995" cy="114403"/>
              </a:xfrm>
              <a:custGeom>
                <a:avLst/>
                <a:gdLst/>
                <a:ahLst/>
                <a:cxnLst>
                  <a:cxn ang="0">
                    <a:pos x="80" y="32"/>
                  </a:cxn>
                  <a:cxn ang="0">
                    <a:pos x="75" y="31"/>
                  </a:cxn>
                  <a:cxn ang="0">
                    <a:pos x="70" y="29"/>
                  </a:cxn>
                  <a:cxn ang="0">
                    <a:pos x="64" y="29"/>
                  </a:cxn>
                  <a:cxn ang="0">
                    <a:pos x="52" y="32"/>
                  </a:cxn>
                  <a:cxn ang="0">
                    <a:pos x="42" y="41"/>
                  </a:cxn>
                  <a:cxn ang="0">
                    <a:pos x="35" y="54"/>
                  </a:cxn>
                  <a:cxn ang="0">
                    <a:pos x="33" y="73"/>
                  </a:cxn>
                  <a:cxn ang="0">
                    <a:pos x="33" y="146"/>
                  </a:cxn>
                  <a:cxn ang="0">
                    <a:pos x="0" y="146"/>
                  </a:cxn>
                  <a:cxn ang="0">
                    <a:pos x="0" y="2"/>
                  </a:cxn>
                  <a:cxn ang="0">
                    <a:pos x="33" y="2"/>
                  </a:cxn>
                  <a:cxn ang="0">
                    <a:pos x="33" y="30"/>
                  </a:cxn>
                  <a:cxn ang="0">
                    <a:pos x="33" y="30"/>
                  </a:cxn>
                  <a:cxn ang="0">
                    <a:pos x="40" y="17"/>
                  </a:cxn>
                  <a:cxn ang="0">
                    <a:pos x="49" y="7"/>
                  </a:cxn>
                  <a:cxn ang="0">
                    <a:pos x="59" y="2"/>
                  </a:cxn>
                  <a:cxn ang="0">
                    <a:pos x="70" y="0"/>
                  </a:cxn>
                  <a:cxn ang="0">
                    <a:pos x="77" y="0"/>
                  </a:cxn>
                  <a:cxn ang="0">
                    <a:pos x="83" y="2"/>
                  </a:cxn>
                  <a:cxn ang="0">
                    <a:pos x="83" y="34"/>
                  </a:cxn>
                  <a:cxn ang="0">
                    <a:pos x="80" y="32"/>
                  </a:cxn>
                </a:cxnLst>
                <a:rect l="0" t="0" r="r" b="b"/>
                <a:pathLst>
                  <a:path w="83" h="146">
                    <a:moveTo>
                      <a:pt x="80" y="32"/>
                    </a:moveTo>
                    <a:cubicBezTo>
                      <a:pt x="78" y="32"/>
                      <a:pt x="77" y="31"/>
                      <a:pt x="75" y="31"/>
                    </a:cubicBezTo>
                    <a:cubicBezTo>
                      <a:pt x="73" y="30"/>
                      <a:pt x="71" y="30"/>
                      <a:pt x="70" y="29"/>
                    </a:cubicBezTo>
                    <a:cubicBezTo>
                      <a:pt x="68" y="29"/>
                      <a:pt x="66" y="29"/>
                      <a:pt x="64" y="29"/>
                    </a:cubicBezTo>
                    <a:cubicBezTo>
                      <a:pt x="60" y="29"/>
                      <a:pt x="56" y="30"/>
                      <a:pt x="52" y="32"/>
                    </a:cubicBezTo>
                    <a:cubicBezTo>
                      <a:pt x="48" y="34"/>
                      <a:pt x="45" y="37"/>
                      <a:pt x="42" y="41"/>
                    </a:cubicBezTo>
                    <a:cubicBezTo>
                      <a:pt x="39" y="44"/>
                      <a:pt x="37" y="49"/>
                      <a:pt x="35" y="54"/>
                    </a:cubicBezTo>
                    <a:cubicBezTo>
                      <a:pt x="34" y="60"/>
                      <a:pt x="33" y="66"/>
                      <a:pt x="33" y="73"/>
                    </a:cubicBezTo>
                    <a:cubicBezTo>
                      <a:pt x="33" y="146"/>
                      <a:pt x="33" y="146"/>
                      <a:pt x="33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5" y="25"/>
                      <a:pt x="37" y="20"/>
                      <a:pt x="40" y="17"/>
                    </a:cubicBezTo>
                    <a:cubicBezTo>
                      <a:pt x="43" y="13"/>
                      <a:pt x="46" y="10"/>
                      <a:pt x="49" y="7"/>
                    </a:cubicBezTo>
                    <a:cubicBezTo>
                      <a:pt x="52" y="5"/>
                      <a:pt x="55" y="3"/>
                      <a:pt x="59" y="2"/>
                    </a:cubicBezTo>
                    <a:cubicBezTo>
                      <a:pt x="63" y="0"/>
                      <a:pt x="66" y="0"/>
                      <a:pt x="70" y="0"/>
                    </a:cubicBezTo>
                    <a:cubicBezTo>
                      <a:pt x="73" y="0"/>
                      <a:pt x="75" y="0"/>
                      <a:pt x="77" y="0"/>
                    </a:cubicBezTo>
                    <a:cubicBezTo>
                      <a:pt x="79" y="1"/>
                      <a:pt x="81" y="1"/>
                      <a:pt x="83" y="2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3"/>
                      <a:pt x="81" y="33"/>
                      <a:pt x="80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8844132-490A-472D-AE5C-2959DE4097AB}"/>
                </a:ext>
              </a:extLst>
            </p:cNvPr>
            <p:cNvGrpSpPr/>
            <p:nvPr/>
          </p:nvGrpSpPr>
          <p:grpSpPr bwMode="black">
            <a:xfrm>
              <a:off x="6803199" y="2526022"/>
              <a:ext cx="915643" cy="323947"/>
              <a:chOff x="7376591" y="6134773"/>
              <a:chExt cx="919129" cy="336446"/>
            </a:xfrm>
            <a:grpFill/>
            <a:effectLst/>
          </p:grpSpPr>
          <p:sp>
            <p:nvSpPr>
              <p:cNvPr id="126" name="Freeform 24">
                <a:extLst>
                  <a:ext uri="{FF2B5EF4-FFF2-40B4-BE49-F238E27FC236}">
                    <a16:creationId xmlns:a16="http://schemas.microsoft.com/office/drawing/2014/main" id="{EA2C2A8F-B145-4502-8851-A97B6F6CAEA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984332" y="6141379"/>
                <a:ext cx="40319" cy="3918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75" y="25"/>
                  </a:cxn>
                  <a:cxn ang="0">
                    <a:pos x="50" y="73"/>
                  </a:cxn>
                  <a:cxn ang="0">
                    <a:pos x="0" y="48"/>
                  </a:cxn>
                  <a:cxn ang="0">
                    <a:pos x="21" y="0"/>
                  </a:cxn>
                </a:cxnLst>
                <a:rect l="0" t="0" r="r" b="b"/>
                <a:pathLst>
                  <a:path w="75" h="73">
                    <a:moveTo>
                      <a:pt x="21" y="0"/>
                    </a:moveTo>
                    <a:cubicBezTo>
                      <a:pt x="39" y="8"/>
                      <a:pt x="57" y="16"/>
                      <a:pt x="75" y="25"/>
                    </a:cubicBezTo>
                    <a:cubicBezTo>
                      <a:pt x="66" y="41"/>
                      <a:pt x="58" y="57"/>
                      <a:pt x="50" y="73"/>
                    </a:cubicBezTo>
                    <a:cubicBezTo>
                      <a:pt x="33" y="64"/>
                      <a:pt x="16" y="56"/>
                      <a:pt x="0" y="48"/>
                    </a:cubicBezTo>
                    <a:cubicBezTo>
                      <a:pt x="7" y="32"/>
                      <a:pt x="14" y="16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27" name="Freeform 25">
                <a:extLst>
                  <a:ext uri="{FF2B5EF4-FFF2-40B4-BE49-F238E27FC236}">
                    <a16:creationId xmlns:a16="http://schemas.microsoft.com/office/drawing/2014/main" id="{815E7882-A35B-4821-AAC3-3A205266C6C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116906" y="6158463"/>
                <a:ext cx="39863" cy="3940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74" y="25"/>
                  </a:cxn>
                  <a:cxn ang="0">
                    <a:pos x="49" y="73"/>
                  </a:cxn>
                  <a:cxn ang="0">
                    <a:pos x="0" y="44"/>
                  </a:cxn>
                  <a:cxn ang="0">
                    <a:pos x="21" y="0"/>
                  </a:cxn>
                </a:cxnLst>
                <a:rect l="0" t="0" r="r" b="b"/>
                <a:pathLst>
                  <a:path w="74" h="73">
                    <a:moveTo>
                      <a:pt x="21" y="0"/>
                    </a:moveTo>
                    <a:cubicBezTo>
                      <a:pt x="39" y="9"/>
                      <a:pt x="56" y="17"/>
                      <a:pt x="74" y="25"/>
                    </a:cubicBezTo>
                    <a:cubicBezTo>
                      <a:pt x="66" y="41"/>
                      <a:pt x="58" y="57"/>
                      <a:pt x="49" y="73"/>
                    </a:cubicBezTo>
                    <a:cubicBezTo>
                      <a:pt x="33" y="64"/>
                      <a:pt x="16" y="54"/>
                      <a:pt x="0" y="44"/>
                    </a:cubicBezTo>
                    <a:cubicBezTo>
                      <a:pt x="7" y="30"/>
                      <a:pt x="14" y="15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28" name="Freeform 26">
                <a:extLst>
                  <a:ext uri="{FF2B5EF4-FFF2-40B4-BE49-F238E27FC236}">
                    <a16:creationId xmlns:a16="http://schemas.microsoft.com/office/drawing/2014/main" id="{80A3E8F1-350F-4D14-81B3-5EC4368EC2B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017134" y="6172131"/>
                <a:ext cx="40319" cy="3918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75" y="25"/>
                  </a:cxn>
                  <a:cxn ang="0">
                    <a:pos x="50" y="73"/>
                  </a:cxn>
                  <a:cxn ang="0">
                    <a:pos x="0" y="44"/>
                  </a:cxn>
                  <a:cxn ang="0">
                    <a:pos x="21" y="0"/>
                  </a:cxn>
                </a:cxnLst>
                <a:rect l="0" t="0" r="r" b="b"/>
                <a:pathLst>
                  <a:path w="75" h="73">
                    <a:moveTo>
                      <a:pt x="21" y="0"/>
                    </a:moveTo>
                    <a:cubicBezTo>
                      <a:pt x="39" y="9"/>
                      <a:pt x="57" y="17"/>
                      <a:pt x="75" y="25"/>
                    </a:cubicBezTo>
                    <a:cubicBezTo>
                      <a:pt x="67" y="41"/>
                      <a:pt x="58" y="57"/>
                      <a:pt x="50" y="73"/>
                    </a:cubicBezTo>
                    <a:cubicBezTo>
                      <a:pt x="34" y="64"/>
                      <a:pt x="17" y="54"/>
                      <a:pt x="0" y="44"/>
                    </a:cubicBezTo>
                    <a:cubicBezTo>
                      <a:pt x="7" y="30"/>
                      <a:pt x="14" y="15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29" name="Freeform 27">
                <a:extLst>
                  <a:ext uri="{FF2B5EF4-FFF2-40B4-BE49-F238E27FC236}">
                    <a16:creationId xmlns:a16="http://schemas.microsoft.com/office/drawing/2014/main" id="{BE54526B-1D68-4129-8AF7-51C65960856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077498" y="6174181"/>
                <a:ext cx="39863" cy="3940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74" y="25"/>
                  </a:cxn>
                  <a:cxn ang="0">
                    <a:pos x="50" y="73"/>
                  </a:cxn>
                  <a:cxn ang="0">
                    <a:pos x="0" y="48"/>
                  </a:cxn>
                  <a:cxn ang="0">
                    <a:pos x="21" y="0"/>
                  </a:cxn>
                </a:cxnLst>
                <a:rect l="0" t="0" r="r" b="b"/>
                <a:pathLst>
                  <a:path w="74" h="73">
                    <a:moveTo>
                      <a:pt x="21" y="0"/>
                    </a:moveTo>
                    <a:cubicBezTo>
                      <a:pt x="39" y="8"/>
                      <a:pt x="57" y="17"/>
                      <a:pt x="74" y="25"/>
                    </a:cubicBezTo>
                    <a:cubicBezTo>
                      <a:pt x="66" y="41"/>
                      <a:pt x="58" y="57"/>
                      <a:pt x="50" y="73"/>
                    </a:cubicBezTo>
                    <a:cubicBezTo>
                      <a:pt x="33" y="65"/>
                      <a:pt x="16" y="56"/>
                      <a:pt x="0" y="48"/>
                    </a:cubicBezTo>
                    <a:cubicBezTo>
                      <a:pt x="7" y="32"/>
                      <a:pt x="14" y="16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30" name="Freeform 28">
                <a:extLst>
                  <a:ext uri="{FF2B5EF4-FFF2-40B4-BE49-F238E27FC236}">
                    <a16:creationId xmlns:a16="http://schemas.microsoft.com/office/drawing/2014/main" id="{452E79FD-88F5-4F4E-AE08-DFE3A17E80F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977726" y="6187620"/>
                <a:ext cx="40546" cy="3940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75" y="25"/>
                  </a:cxn>
                  <a:cxn ang="0">
                    <a:pos x="50" y="73"/>
                  </a:cxn>
                  <a:cxn ang="0">
                    <a:pos x="0" y="48"/>
                  </a:cxn>
                  <a:cxn ang="0">
                    <a:pos x="21" y="0"/>
                  </a:cxn>
                </a:cxnLst>
                <a:rect l="0" t="0" r="r" b="b"/>
                <a:pathLst>
                  <a:path w="75" h="73">
                    <a:moveTo>
                      <a:pt x="21" y="0"/>
                    </a:moveTo>
                    <a:cubicBezTo>
                      <a:pt x="39" y="8"/>
                      <a:pt x="57" y="17"/>
                      <a:pt x="75" y="25"/>
                    </a:cubicBezTo>
                    <a:cubicBezTo>
                      <a:pt x="67" y="41"/>
                      <a:pt x="59" y="57"/>
                      <a:pt x="50" y="73"/>
                    </a:cubicBezTo>
                    <a:cubicBezTo>
                      <a:pt x="34" y="65"/>
                      <a:pt x="17" y="56"/>
                      <a:pt x="0" y="48"/>
                    </a:cubicBezTo>
                    <a:cubicBezTo>
                      <a:pt x="7" y="32"/>
                      <a:pt x="14" y="16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31" name="Freeform 29">
                <a:extLst>
                  <a:ext uri="{FF2B5EF4-FFF2-40B4-BE49-F238E27FC236}">
                    <a16:creationId xmlns:a16="http://schemas.microsoft.com/office/drawing/2014/main" id="{89C588D0-22C2-48C2-B13F-68CDA4A4500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376591" y="6239329"/>
                <a:ext cx="159452" cy="231890"/>
              </a:xfrm>
              <a:custGeom>
                <a:avLst/>
                <a:gdLst/>
                <a:ahLst/>
                <a:cxnLst>
                  <a:cxn ang="0">
                    <a:pos x="293" y="196"/>
                  </a:cxn>
                  <a:cxn ang="0">
                    <a:pos x="114" y="236"/>
                  </a:cxn>
                  <a:cxn ang="0">
                    <a:pos x="131" y="430"/>
                  </a:cxn>
                  <a:cxn ang="0">
                    <a:pos x="129" y="430"/>
                  </a:cxn>
                  <a:cxn ang="0">
                    <a:pos x="237" y="142"/>
                  </a:cxn>
                  <a:cxn ang="0">
                    <a:pos x="237" y="140"/>
                  </a:cxn>
                  <a:cxn ang="0">
                    <a:pos x="218" y="119"/>
                  </a:cxn>
                  <a:cxn ang="0">
                    <a:pos x="170" y="104"/>
                  </a:cxn>
                  <a:cxn ang="0">
                    <a:pos x="135" y="123"/>
                  </a:cxn>
                  <a:cxn ang="0">
                    <a:pos x="126" y="119"/>
                  </a:cxn>
                  <a:cxn ang="0">
                    <a:pos x="293" y="196"/>
                  </a:cxn>
                </a:cxnLst>
                <a:rect l="0" t="0" r="r" b="b"/>
                <a:pathLst>
                  <a:path w="296" h="430">
                    <a:moveTo>
                      <a:pt x="293" y="196"/>
                    </a:moveTo>
                    <a:cubicBezTo>
                      <a:pt x="222" y="194"/>
                      <a:pt x="147" y="199"/>
                      <a:pt x="114" y="236"/>
                    </a:cubicBezTo>
                    <a:cubicBezTo>
                      <a:pt x="114" y="300"/>
                      <a:pt x="163" y="369"/>
                      <a:pt x="131" y="430"/>
                    </a:cubicBezTo>
                    <a:cubicBezTo>
                      <a:pt x="131" y="430"/>
                      <a:pt x="130" y="430"/>
                      <a:pt x="129" y="430"/>
                    </a:cubicBezTo>
                    <a:cubicBezTo>
                      <a:pt x="107" y="295"/>
                      <a:pt x="0" y="144"/>
                      <a:pt x="237" y="142"/>
                    </a:cubicBezTo>
                    <a:cubicBezTo>
                      <a:pt x="237" y="141"/>
                      <a:pt x="237" y="141"/>
                      <a:pt x="237" y="140"/>
                    </a:cubicBezTo>
                    <a:cubicBezTo>
                      <a:pt x="231" y="133"/>
                      <a:pt x="224" y="126"/>
                      <a:pt x="218" y="119"/>
                    </a:cubicBezTo>
                    <a:cubicBezTo>
                      <a:pt x="202" y="112"/>
                      <a:pt x="196" y="104"/>
                      <a:pt x="170" y="104"/>
                    </a:cubicBezTo>
                    <a:cubicBezTo>
                      <a:pt x="159" y="110"/>
                      <a:pt x="143" y="127"/>
                      <a:pt x="135" y="123"/>
                    </a:cubicBezTo>
                    <a:cubicBezTo>
                      <a:pt x="132" y="122"/>
                      <a:pt x="129" y="120"/>
                      <a:pt x="126" y="119"/>
                    </a:cubicBezTo>
                    <a:cubicBezTo>
                      <a:pt x="179" y="0"/>
                      <a:pt x="296" y="71"/>
                      <a:pt x="293" y="1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32" name="Freeform 30">
                <a:extLst>
                  <a:ext uri="{FF2B5EF4-FFF2-40B4-BE49-F238E27FC236}">
                    <a16:creationId xmlns:a16="http://schemas.microsoft.com/office/drawing/2014/main" id="{D172E4E3-6254-4E46-99C8-E07BF9744B41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545838" y="6134773"/>
                <a:ext cx="749882" cy="298633"/>
              </a:xfrm>
              <a:custGeom>
                <a:avLst/>
                <a:gdLst/>
                <a:ahLst/>
                <a:cxnLst>
                  <a:cxn ang="0">
                    <a:pos x="981" y="334"/>
                  </a:cxn>
                  <a:cxn ang="0">
                    <a:pos x="1113" y="334"/>
                  </a:cxn>
                  <a:cxn ang="0">
                    <a:pos x="1102" y="184"/>
                  </a:cxn>
                  <a:cxn ang="0">
                    <a:pos x="1102" y="188"/>
                  </a:cxn>
                  <a:cxn ang="0">
                    <a:pos x="1136" y="334"/>
                  </a:cxn>
                  <a:cxn ang="0">
                    <a:pos x="1344" y="213"/>
                  </a:cxn>
                  <a:cxn ang="0">
                    <a:pos x="1392" y="390"/>
                  </a:cxn>
                  <a:cxn ang="0">
                    <a:pos x="1253" y="351"/>
                  </a:cxn>
                  <a:cxn ang="0">
                    <a:pos x="1000" y="390"/>
                  </a:cxn>
                  <a:cxn ang="0">
                    <a:pos x="894" y="369"/>
                  </a:cxn>
                  <a:cxn ang="0">
                    <a:pos x="850" y="390"/>
                  </a:cxn>
                  <a:cxn ang="0">
                    <a:pos x="739" y="371"/>
                  </a:cxn>
                  <a:cxn ang="0">
                    <a:pos x="645" y="390"/>
                  </a:cxn>
                  <a:cxn ang="0">
                    <a:pos x="453" y="267"/>
                  </a:cxn>
                  <a:cxn ang="0">
                    <a:pos x="297" y="390"/>
                  </a:cxn>
                  <a:cxn ang="0">
                    <a:pos x="155" y="545"/>
                  </a:cxn>
                  <a:cxn ang="0">
                    <a:pos x="52" y="526"/>
                  </a:cxn>
                  <a:cxn ang="0">
                    <a:pos x="0" y="505"/>
                  </a:cxn>
                  <a:cxn ang="0">
                    <a:pos x="4" y="493"/>
                  </a:cxn>
                  <a:cxn ang="0">
                    <a:pos x="113" y="507"/>
                  </a:cxn>
                  <a:cxn ang="0">
                    <a:pos x="272" y="326"/>
                  </a:cxn>
                  <a:cxn ang="0">
                    <a:pos x="226" y="252"/>
                  </a:cxn>
                  <a:cxn ang="0">
                    <a:pos x="246" y="202"/>
                  </a:cxn>
                  <a:cxn ang="0">
                    <a:pos x="257" y="211"/>
                  </a:cxn>
                  <a:cxn ang="0">
                    <a:pos x="297" y="334"/>
                  </a:cxn>
                  <a:cxn ang="0">
                    <a:pos x="424" y="302"/>
                  </a:cxn>
                  <a:cxn ang="0">
                    <a:pos x="384" y="221"/>
                  </a:cxn>
                  <a:cxn ang="0">
                    <a:pos x="376" y="230"/>
                  </a:cxn>
                  <a:cxn ang="0">
                    <a:pos x="318" y="181"/>
                  </a:cxn>
                  <a:cxn ang="0">
                    <a:pos x="522" y="0"/>
                  </a:cxn>
                  <a:cxn ang="0">
                    <a:pos x="522" y="56"/>
                  </a:cxn>
                  <a:cxn ang="0">
                    <a:pos x="359" y="121"/>
                  </a:cxn>
                  <a:cxn ang="0">
                    <a:pos x="420" y="177"/>
                  </a:cxn>
                  <a:cxn ang="0">
                    <a:pos x="582" y="334"/>
                  </a:cxn>
                  <a:cxn ang="0">
                    <a:pos x="712" y="328"/>
                  </a:cxn>
                  <a:cxn ang="0">
                    <a:pos x="731" y="242"/>
                  </a:cxn>
                  <a:cxn ang="0">
                    <a:pos x="735" y="244"/>
                  </a:cxn>
                  <a:cxn ang="0">
                    <a:pos x="825" y="334"/>
                  </a:cxn>
                  <a:cxn ang="0">
                    <a:pos x="866" y="328"/>
                  </a:cxn>
                  <a:cxn ang="0">
                    <a:pos x="885" y="242"/>
                  </a:cxn>
                  <a:cxn ang="0">
                    <a:pos x="887" y="246"/>
                  </a:cxn>
                  <a:cxn ang="0">
                    <a:pos x="954" y="332"/>
                  </a:cxn>
                  <a:cxn ang="0">
                    <a:pos x="935" y="257"/>
                  </a:cxn>
                  <a:cxn ang="0">
                    <a:pos x="956" y="221"/>
                  </a:cxn>
                  <a:cxn ang="0">
                    <a:pos x="958" y="221"/>
                  </a:cxn>
                  <a:cxn ang="0">
                    <a:pos x="981" y="334"/>
                  </a:cxn>
                  <a:cxn ang="0">
                    <a:pos x="1357" y="330"/>
                  </a:cxn>
                  <a:cxn ang="0">
                    <a:pos x="1324" y="259"/>
                  </a:cxn>
                  <a:cxn ang="0">
                    <a:pos x="1284" y="298"/>
                  </a:cxn>
                  <a:cxn ang="0">
                    <a:pos x="1357" y="330"/>
                  </a:cxn>
                </a:cxnLst>
                <a:rect l="0" t="0" r="r" b="b"/>
                <a:pathLst>
                  <a:path w="1392" h="554">
                    <a:moveTo>
                      <a:pt x="981" y="334"/>
                    </a:moveTo>
                    <a:cubicBezTo>
                      <a:pt x="1025" y="334"/>
                      <a:pt x="1069" y="334"/>
                      <a:pt x="1113" y="334"/>
                    </a:cubicBezTo>
                    <a:cubicBezTo>
                      <a:pt x="1113" y="258"/>
                      <a:pt x="1048" y="238"/>
                      <a:pt x="1102" y="184"/>
                    </a:cubicBezTo>
                    <a:cubicBezTo>
                      <a:pt x="1102" y="186"/>
                      <a:pt x="1102" y="187"/>
                      <a:pt x="1102" y="188"/>
                    </a:cubicBezTo>
                    <a:cubicBezTo>
                      <a:pt x="1136" y="217"/>
                      <a:pt x="1137" y="270"/>
                      <a:pt x="1136" y="334"/>
                    </a:cubicBezTo>
                    <a:cubicBezTo>
                      <a:pt x="1259" y="335"/>
                      <a:pt x="1246" y="228"/>
                      <a:pt x="1344" y="213"/>
                    </a:cubicBezTo>
                    <a:cubicBezTo>
                      <a:pt x="1367" y="281"/>
                      <a:pt x="1392" y="283"/>
                      <a:pt x="1392" y="390"/>
                    </a:cubicBezTo>
                    <a:cubicBezTo>
                      <a:pt x="1314" y="391"/>
                      <a:pt x="1302" y="366"/>
                      <a:pt x="1253" y="351"/>
                    </a:cubicBezTo>
                    <a:cubicBezTo>
                      <a:pt x="1213" y="406"/>
                      <a:pt x="1094" y="390"/>
                      <a:pt x="1000" y="390"/>
                    </a:cubicBezTo>
                    <a:cubicBezTo>
                      <a:pt x="959" y="390"/>
                      <a:pt x="910" y="394"/>
                      <a:pt x="894" y="369"/>
                    </a:cubicBezTo>
                    <a:cubicBezTo>
                      <a:pt x="881" y="377"/>
                      <a:pt x="869" y="386"/>
                      <a:pt x="850" y="390"/>
                    </a:cubicBezTo>
                    <a:cubicBezTo>
                      <a:pt x="805" y="400"/>
                      <a:pt x="763" y="383"/>
                      <a:pt x="739" y="371"/>
                    </a:cubicBezTo>
                    <a:cubicBezTo>
                      <a:pt x="714" y="387"/>
                      <a:pt x="690" y="390"/>
                      <a:pt x="645" y="390"/>
                    </a:cubicBezTo>
                    <a:cubicBezTo>
                      <a:pt x="509" y="390"/>
                      <a:pt x="525" y="322"/>
                      <a:pt x="453" y="267"/>
                    </a:cubicBezTo>
                    <a:cubicBezTo>
                      <a:pt x="454" y="357"/>
                      <a:pt x="389" y="392"/>
                      <a:pt x="297" y="390"/>
                    </a:cubicBezTo>
                    <a:cubicBezTo>
                      <a:pt x="298" y="458"/>
                      <a:pt x="211" y="533"/>
                      <a:pt x="155" y="545"/>
                    </a:cubicBezTo>
                    <a:cubicBezTo>
                      <a:pt x="115" y="554"/>
                      <a:pt x="77" y="536"/>
                      <a:pt x="52" y="526"/>
                    </a:cubicBezTo>
                    <a:cubicBezTo>
                      <a:pt x="34" y="519"/>
                      <a:pt x="17" y="512"/>
                      <a:pt x="0" y="505"/>
                    </a:cubicBezTo>
                    <a:cubicBezTo>
                      <a:pt x="1" y="501"/>
                      <a:pt x="2" y="497"/>
                      <a:pt x="4" y="493"/>
                    </a:cubicBezTo>
                    <a:cubicBezTo>
                      <a:pt x="31" y="502"/>
                      <a:pt x="76" y="515"/>
                      <a:pt x="113" y="507"/>
                    </a:cubicBezTo>
                    <a:cubicBezTo>
                      <a:pt x="179" y="493"/>
                      <a:pt x="290" y="419"/>
                      <a:pt x="272" y="326"/>
                    </a:cubicBezTo>
                    <a:cubicBezTo>
                      <a:pt x="267" y="297"/>
                      <a:pt x="242" y="272"/>
                      <a:pt x="226" y="252"/>
                    </a:cubicBezTo>
                    <a:cubicBezTo>
                      <a:pt x="233" y="235"/>
                      <a:pt x="239" y="218"/>
                      <a:pt x="246" y="202"/>
                    </a:cubicBezTo>
                    <a:cubicBezTo>
                      <a:pt x="249" y="205"/>
                      <a:pt x="253" y="208"/>
                      <a:pt x="257" y="211"/>
                    </a:cubicBezTo>
                    <a:cubicBezTo>
                      <a:pt x="276" y="251"/>
                      <a:pt x="297" y="267"/>
                      <a:pt x="297" y="334"/>
                    </a:cubicBezTo>
                    <a:cubicBezTo>
                      <a:pt x="347" y="336"/>
                      <a:pt x="404" y="329"/>
                      <a:pt x="424" y="302"/>
                    </a:cubicBezTo>
                    <a:cubicBezTo>
                      <a:pt x="451" y="266"/>
                      <a:pt x="412" y="228"/>
                      <a:pt x="384" y="221"/>
                    </a:cubicBezTo>
                    <a:cubicBezTo>
                      <a:pt x="381" y="224"/>
                      <a:pt x="379" y="227"/>
                      <a:pt x="376" y="230"/>
                    </a:cubicBezTo>
                    <a:cubicBezTo>
                      <a:pt x="354" y="217"/>
                      <a:pt x="335" y="200"/>
                      <a:pt x="318" y="181"/>
                    </a:cubicBezTo>
                    <a:cubicBezTo>
                      <a:pt x="317" y="59"/>
                      <a:pt x="430" y="25"/>
                      <a:pt x="522" y="0"/>
                    </a:cubicBezTo>
                    <a:cubicBezTo>
                      <a:pt x="522" y="19"/>
                      <a:pt x="522" y="37"/>
                      <a:pt x="522" y="56"/>
                    </a:cubicBezTo>
                    <a:cubicBezTo>
                      <a:pt x="482" y="65"/>
                      <a:pt x="381" y="95"/>
                      <a:pt x="359" y="121"/>
                    </a:cubicBezTo>
                    <a:cubicBezTo>
                      <a:pt x="364" y="147"/>
                      <a:pt x="402" y="162"/>
                      <a:pt x="420" y="177"/>
                    </a:cubicBezTo>
                    <a:cubicBezTo>
                      <a:pt x="460" y="207"/>
                      <a:pt x="546" y="325"/>
                      <a:pt x="582" y="334"/>
                    </a:cubicBezTo>
                    <a:cubicBezTo>
                      <a:pt x="603" y="340"/>
                      <a:pt x="701" y="336"/>
                      <a:pt x="712" y="328"/>
                    </a:cubicBezTo>
                    <a:cubicBezTo>
                      <a:pt x="729" y="317"/>
                      <a:pt x="723" y="263"/>
                      <a:pt x="731" y="242"/>
                    </a:cubicBezTo>
                    <a:cubicBezTo>
                      <a:pt x="733" y="243"/>
                      <a:pt x="734" y="243"/>
                      <a:pt x="735" y="244"/>
                    </a:cubicBezTo>
                    <a:cubicBezTo>
                      <a:pt x="743" y="294"/>
                      <a:pt x="764" y="334"/>
                      <a:pt x="825" y="334"/>
                    </a:cubicBezTo>
                    <a:cubicBezTo>
                      <a:pt x="841" y="334"/>
                      <a:pt x="856" y="335"/>
                      <a:pt x="866" y="328"/>
                    </a:cubicBezTo>
                    <a:cubicBezTo>
                      <a:pt x="883" y="317"/>
                      <a:pt x="877" y="263"/>
                      <a:pt x="885" y="242"/>
                    </a:cubicBezTo>
                    <a:cubicBezTo>
                      <a:pt x="885" y="243"/>
                      <a:pt x="886" y="245"/>
                      <a:pt x="887" y="246"/>
                    </a:cubicBezTo>
                    <a:cubicBezTo>
                      <a:pt x="899" y="274"/>
                      <a:pt x="903" y="354"/>
                      <a:pt x="954" y="332"/>
                    </a:cubicBezTo>
                    <a:cubicBezTo>
                      <a:pt x="983" y="318"/>
                      <a:pt x="946" y="266"/>
                      <a:pt x="935" y="257"/>
                    </a:cubicBezTo>
                    <a:cubicBezTo>
                      <a:pt x="942" y="245"/>
                      <a:pt x="949" y="233"/>
                      <a:pt x="956" y="221"/>
                    </a:cubicBezTo>
                    <a:cubicBezTo>
                      <a:pt x="957" y="221"/>
                      <a:pt x="957" y="221"/>
                      <a:pt x="958" y="221"/>
                    </a:cubicBezTo>
                    <a:cubicBezTo>
                      <a:pt x="970" y="255"/>
                      <a:pt x="981" y="280"/>
                      <a:pt x="981" y="334"/>
                    </a:cubicBezTo>
                    <a:close/>
                    <a:moveTo>
                      <a:pt x="1357" y="330"/>
                    </a:moveTo>
                    <a:cubicBezTo>
                      <a:pt x="1356" y="303"/>
                      <a:pt x="1340" y="274"/>
                      <a:pt x="1324" y="259"/>
                    </a:cubicBezTo>
                    <a:cubicBezTo>
                      <a:pt x="1311" y="262"/>
                      <a:pt x="1274" y="291"/>
                      <a:pt x="1284" y="298"/>
                    </a:cubicBezTo>
                    <a:cubicBezTo>
                      <a:pt x="1298" y="316"/>
                      <a:pt x="1327" y="329"/>
                      <a:pt x="1357" y="3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B4B3CD8-AECF-4B45-BD84-11C88307BDC6}"/>
                </a:ext>
              </a:extLst>
            </p:cNvPr>
            <p:cNvGrpSpPr/>
            <p:nvPr/>
          </p:nvGrpSpPr>
          <p:grpSpPr bwMode="black">
            <a:xfrm>
              <a:off x="7910530" y="4706745"/>
              <a:ext cx="712165" cy="180546"/>
              <a:chOff x="420233" y="6191684"/>
              <a:chExt cx="714879" cy="187513"/>
            </a:xfrm>
            <a:grpFill/>
            <a:effectLst/>
          </p:grpSpPr>
          <p:sp>
            <p:nvSpPr>
              <p:cNvPr id="114" name="Freeform 20">
                <a:extLst>
                  <a:ext uri="{FF2B5EF4-FFF2-40B4-BE49-F238E27FC236}">
                    <a16:creationId xmlns:a16="http://schemas.microsoft.com/office/drawing/2014/main" id="{BFAD4EB4-6882-417F-AA79-E704175F43B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20233" y="6223203"/>
                <a:ext cx="114883" cy="155994"/>
              </a:xfrm>
              <a:custGeom>
                <a:avLst/>
                <a:gdLst/>
                <a:ahLst/>
                <a:cxnLst>
                  <a:cxn ang="0">
                    <a:pos x="253" y="323"/>
                  </a:cxn>
                  <a:cxn ang="0">
                    <a:pos x="253" y="271"/>
                  </a:cxn>
                  <a:cxn ang="0">
                    <a:pos x="214" y="289"/>
                  </a:cxn>
                  <a:cxn ang="0">
                    <a:pos x="168" y="295"/>
                  </a:cxn>
                  <a:cxn ang="0">
                    <a:pos x="123" y="286"/>
                  </a:cxn>
                  <a:cxn ang="0">
                    <a:pos x="88" y="263"/>
                  </a:cxn>
                  <a:cxn ang="0">
                    <a:pos x="66" y="225"/>
                  </a:cxn>
                  <a:cxn ang="0">
                    <a:pos x="58" y="175"/>
                  </a:cxn>
                  <a:cxn ang="0">
                    <a:pos x="67" y="121"/>
                  </a:cxn>
                  <a:cxn ang="0">
                    <a:pos x="92" y="82"/>
                  </a:cxn>
                  <a:cxn ang="0">
                    <a:pos x="129" y="57"/>
                  </a:cxn>
                  <a:cxn ang="0">
                    <a:pos x="174" y="49"/>
                  </a:cxn>
                  <a:cxn ang="0">
                    <a:pos x="216" y="55"/>
                  </a:cxn>
                  <a:cxn ang="0">
                    <a:pos x="253" y="70"/>
                  </a:cxn>
                  <a:cxn ang="0">
                    <a:pos x="253" y="14"/>
                  </a:cxn>
                  <a:cxn ang="0">
                    <a:pos x="238" y="8"/>
                  </a:cxn>
                  <a:cxn ang="0">
                    <a:pos x="218" y="4"/>
                  </a:cxn>
                  <a:cxn ang="0">
                    <a:pos x="196" y="1"/>
                  </a:cxn>
                  <a:cxn ang="0">
                    <a:pos x="173" y="0"/>
                  </a:cxn>
                  <a:cxn ang="0">
                    <a:pos x="105" y="13"/>
                  </a:cxn>
                  <a:cxn ang="0">
                    <a:pos x="50" y="48"/>
                  </a:cxn>
                  <a:cxn ang="0">
                    <a:pos x="13" y="105"/>
                  </a:cxn>
                  <a:cxn ang="0">
                    <a:pos x="0" y="178"/>
                  </a:cxn>
                  <a:cxn ang="0">
                    <a:pos x="10" y="244"/>
                  </a:cxn>
                  <a:cxn ang="0">
                    <a:pos x="41" y="297"/>
                  </a:cxn>
                  <a:cxn ang="0">
                    <a:pos x="91" y="331"/>
                  </a:cxn>
                  <a:cxn ang="0">
                    <a:pos x="159" y="343"/>
                  </a:cxn>
                  <a:cxn ang="0">
                    <a:pos x="185" y="342"/>
                  </a:cxn>
                  <a:cxn ang="0">
                    <a:pos x="211" y="338"/>
                  </a:cxn>
                  <a:cxn ang="0">
                    <a:pos x="234" y="332"/>
                  </a:cxn>
                  <a:cxn ang="0">
                    <a:pos x="253" y="323"/>
                  </a:cxn>
                </a:cxnLst>
                <a:rect l="0" t="0" r="r" b="b"/>
                <a:pathLst>
                  <a:path w="253" h="343">
                    <a:moveTo>
                      <a:pt x="253" y="323"/>
                    </a:moveTo>
                    <a:cubicBezTo>
                      <a:pt x="253" y="271"/>
                      <a:pt x="253" y="271"/>
                      <a:pt x="253" y="271"/>
                    </a:cubicBezTo>
                    <a:cubicBezTo>
                      <a:pt x="241" y="279"/>
                      <a:pt x="228" y="285"/>
                      <a:pt x="214" y="289"/>
                    </a:cubicBezTo>
                    <a:cubicBezTo>
                      <a:pt x="200" y="293"/>
                      <a:pt x="184" y="295"/>
                      <a:pt x="168" y="295"/>
                    </a:cubicBezTo>
                    <a:cubicBezTo>
                      <a:pt x="151" y="295"/>
                      <a:pt x="136" y="292"/>
                      <a:pt x="123" y="286"/>
                    </a:cubicBezTo>
                    <a:cubicBezTo>
                      <a:pt x="109" y="281"/>
                      <a:pt x="98" y="273"/>
                      <a:pt x="88" y="263"/>
                    </a:cubicBezTo>
                    <a:cubicBezTo>
                      <a:pt x="78" y="252"/>
                      <a:pt x="71" y="240"/>
                      <a:pt x="66" y="225"/>
                    </a:cubicBezTo>
                    <a:cubicBezTo>
                      <a:pt x="60" y="210"/>
                      <a:pt x="58" y="194"/>
                      <a:pt x="58" y="175"/>
                    </a:cubicBezTo>
                    <a:cubicBezTo>
                      <a:pt x="58" y="155"/>
                      <a:pt x="61" y="137"/>
                      <a:pt x="67" y="121"/>
                    </a:cubicBezTo>
                    <a:cubicBezTo>
                      <a:pt x="73" y="106"/>
                      <a:pt x="81" y="92"/>
                      <a:pt x="92" y="82"/>
                    </a:cubicBezTo>
                    <a:cubicBezTo>
                      <a:pt x="102" y="71"/>
                      <a:pt x="114" y="63"/>
                      <a:pt x="129" y="57"/>
                    </a:cubicBezTo>
                    <a:cubicBezTo>
                      <a:pt x="143" y="52"/>
                      <a:pt x="158" y="49"/>
                      <a:pt x="174" y="49"/>
                    </a:cubicBezTo>
                    <a:cubicBezTo>
                      <a:pt x="189" y="49"/>
                      <a:pt x="203" y="51"/>
                      <a:pt x="216" y="55"/>
                    </a:cubicBezTo>
                    <a:cubicBezTo>
                      <a:pt x="230" y="58"/>
                      <a:pt x="242" y="63"/>
                      <a:pt x="253" y="70"/>
                    </a:cubicBezTo>
                    <a:cubicBezTo>
                      <a:pt x="253" y="14"/>
                      <a:pt x="253" y="14"/>
                      <a:pt x="253" y="14"/>
                    </a:cubicBezTo>
                    <a:cubicBezTo>
                      <a:pt x="249" y="12"/>
                      <a:pt x="244" y="10"/>
                      <a:pt x="238" y="8"/>
                    </a:cubicBezTo>
                    <a:cubicBezTo>
                      <a:pt x="232" y="7"/>
                      <a:pt x="225" y="5"/>
                      <a:pt x="218" y="4"/>
                    </a:cubicBezTo>
                    <a:cubicBezTo>
                      <a:pt x="211" y="3"/>
                      <a:pt x="204" y="2"/>
                      <a:pt x="196" y="1"/>
                    </a:cubicBezTo>
                    <a:cubicBezTo>
                      <a:pt x="188" y="1"/>
                      <a:pt x="180" y="0"/>
                      <a:pt x="173" y="0"/>
                    </a:cubicBezTo>
                    <a:cubicBezTo>
                      <a:pt x="149" y="0"/>
                      <a:pt x="126" y="5"/>
                      <a:pt x="105" y="13"/>
                    </a:cubicBezTo>
                    <a:cubicBezTo>
                      <a:pt x="84" y="21"/>
                      <a:pt x="66" y="33"/>
                      <a:pt x="50" y="48"/>
                    </a:cubicBezTo>
                    <a:cubicBezTo>
                      <a:pt x="35" y="64"/>
                      <a:pt x="22" y="83"/>
                      <a:pt x="13" y="105"/>
                    </a:cubicBezTo>
                    <a:cubicBezTo>
                      <a:pt x="4" y="127"/>
                      <a:pt x="0" y="151"/>
                      <a:pt x="0" y="178"/>
                    </a:cubicBezTo>
                    <a:cubicBezTo>
                      <a:pt x="0" y="202"/>
                      <a:pt x="3" y="224"/>
                      <a:pt x="10" y="244"/>
                    </a:cubicBezTo>
                    <a:cubicBezTo>
                      <a:pt x="18" y="265"/>
                      <a:pt x="28" y="282"/>
                      <a:pt x="41" y="297"/>
                    </a:cubicBezTo>
                    <a:cubicBezTo>
                      <a:pt x="55" y="311"/>
                      <a:pt x="72" y="323"/>
                      <a:pt x="91" y="331"/>
                    </a:cubicBezTo>
                    <a:cubicBezTo>
                      <a:pt x="111" y="339"/>
                      <a:pt x="134" y="343"/>
                      <a:pt x="159" y="343"/>
                    </a:cubicBezTo>
                    <a:cubicBezTo>
                      <a:pt x="168" y="343"/>
                      <a:pt x="176" y="343"/>
                      <a:pt x="185" y="342"/>
                    </a:cubicBezTo>
                    <a:cubicBezTo>
                      <a:pt x="194" y="341"/>
                      <a:pt x="203" y="340"/>
                      <a:pt x="211" y="338"/>
                    </a:cubicBezTo>
                    <a:cubicBezTo>
                      <a:pt x="219" y="336"/>
                      <a:pt x="227" y="334"/>
                      <a:pt x="234" y="332"/>
                    </a:cubicBezTo>
                    <a:cubicBezTo>
                      <a:pt x="241" y="329"/>
                      <a:pt x="248" y="327"/>
                      <a:pt x="253" y="3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461DA06C-29B8-4E6F-99B4-6EAF6862D3B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59820" y="6266369"/>
                <a:ext cx="160334" cy="110544"/>
              </a:xfrm>
              <a:custGeom>
                <a:avLst/>
                <a:gdLst/>
                <a:ahLst/>
                <a:cxnLst>
                  <a:cxn ang="0">
                    <a:pos x="353" y="243"/>
                  </a:cxn>
                  <a:cxn ang="0">
                    <a:pos x="353" y="96"/>
                  </a:cxn>
                  <a:cxn ang="0">
                    <a:pos x="333" y="23"/>
                  </a:cxn>
                  <a:cxn ang="0">
                    <a:pos x="276" y="0"/>
                  </a:cxn>
                  <a:cxn ang="0">
                    <a:pos x="230" y="11"/>
                  </a:cxn>
                  <a:cxn ang="0">
                    <a:pos x="196" y="46"/>
                  </a:cxn>
                  <a:cxn ang="0">
                    <a:pos x="186" y="27"/>
                  </a:cxn>
                  <a:cxn ang="0">
                    <a:pos x="171" y="12"/>
                  </a:cxn>
                  <a:cxn ang="0">
                    <a:pos x="152" y="3"/>
                  </a:cxn>
                  <a:cxn ang="0">
                    <a:pos x="129" y="0"/>
                  </a:cxn>
                  <a:cxn ang="0">
                    <a:pos x="86" y="11"/>
                  </a:cxn>
                  <a:cxn ang="0">
                    <a:pos x="54" y="42"/>
                  </a:cxn>
                  <a:cxn ang="0">
                    <a:pos x="53" y="42"/>
                  </a:cxn>
                  <a:cxn ang="0">
                    <a:pos x="53" y="6"/>
                  </a:cxn>
                  <a:cxn ang="0">
                    <a:pos x="0" y="6"/>
                  </a:cxn>
                  <a:cxn ang="0">
                    <a:pos x="0" y="243"/>
                  </a:cxn>
                  <a:cxn ang="0">
                    <a:pos x="53" y="243"/>
                  </a:cxn>
                  <a:cxn ang="0">
                    <a:pos x="53" y="110"/>
                  </a:cxn>
                  <a:cxn ang="0">
                    <a:pos x="57" y="82"/>
                  </a:cxn>
                  <a:cxn ang="0">
                    <a:pos x="67" y="61"/>
                  </a:cxn>
                  <a:cxn ang="0">
                    <a:pos x="83" y="48"/>
                  </a:cxn>
                  <a:cxn ang="0">
                    <a:pos x="103" y="44"/>
                  </a:cxn>
                  <a:cxn ang="0">
                    <a:pos x="122" y="47"/>
                  </a:cxn>
                  <a:cxn ang="0">
                    <a:pos x="137" y="57"/>
                  </a:cxn>
                  <a:cxn ang="0">
                    <a:pos x="146" y="76"/>
                  </a:cxn>
                  <a:cxn ang="0">
                    <a:pos x="149" y="104"/>
                  </a:cxn>
                  <a:cxn ang="0">
                    <a:pos x="149" y="243"/>
                  </a:cxn>
                  <a:cxn ang="0">
                    <a:pos x="203" y="243"/>
                  </a:cxn>
                  <a:cxn ang="0">
                    <a:pos x="203" y="110"/>
                  </a:cxn>
                  <a:cxn ang="0">
                    <a:pos x="207" y="84"/>
                  </a:cxn>
                  <a:cxn ang="0">
                    <a:pos x="217" y="63"/>
                  </a:cxn>
                  <a:cxn ang="0">
                    <a:pos x="233" y="49"/>
                  </a:cxn>
                  <a:cxn ang="0">
                    <a:pos x="253" y="44"/>
                  </a:cxn>
                  <a:cxn ang="0">
                    <a:pos x="272" y="47"/>
                  </a:cxn>
                  <a:cxn ang="0">
                    <a:pos x="287" y="57"/>
                  </a:cxn>
                  <a:cxn ang="0">
                    <a:pos x="296" y="77"/>
                  </a:cxn>
                  <a:cxn ang="0">
                    <a:pos x="300" y="109"/>
                  </a:cxn>
                  <a:cxn ang="0">
                    <a:pos x="300" y="243"/>
                  </a:cxn>
                  <a:cxn ang="0">
                    <a:pos x="353" y="243"/>
                  </a:cxn>
                </a:cxnLst>
                <a:rect l="0" t="0" r="r" b="b"/>
                <a:pathLst>
                  <a:path w="353" h="243">
                    <a:moveTo>
                      <a:pt x="353" y="243"/>
                    </a:moveTo>
                    <a:cubicBezTo>
                      <a:pt x="353" y="96"/>
                      <a:pt x="353" y="96"/>
                      <a:pt x="353" y="96"/>
                    </a:cubicBezTo>
                    <a:cubicBezTo>
                      <a:pt x="353" y="63"/>
                      <a:pt x="347" y="38"/>
                      <a:pt x="333" y="23"/>
                    </a:cubicBezTo>
                    <a:cubicBezTo>
                      <a:pt x="320" y="8"/>
                      <a:pt x="301" y="0"/>
                      <a:pt x="276" y="0"/>
                    </a:cubicBezTo>
                    <a:cubicBezTo>
                      <a:pt x="259" y="0"/>
                      <a:pt x="243" y="4"/>
                      <a:pt x="230" y="11"/>
                    </a:cubicBezTo>
                    <a:cubicBezTo>
                      <a:pt x="217" y="18"/>
                      <a:pt x="206" y="30"/>
                      <a:pt x="196" y="46"/>
                    </a:cubicBezTo>
                    <a:cubicBezTo>
                      <a:pt x="194" y="39"/>
                      <a:pt x="191" y="33"/>
                      <a:pt x="186" y="27"/>
                    </a:cubicBezTo>
                    <a:cubicBezTo>
                      <a:pt x="182" y="21"/>
                      <a:pt x="177" y="16"/>
                      <a:pt x="171" y="12"/>
                    </a:cubicBezTo>
                    <a:cubicBezTo>
                      <a:pt x="165" y="8"/>
                      <a:pt x="159" y="5"/>
                      <a:pt x="152" y="3"/>
                    </a:cubicBezTo>
                    <a:cubicBezTo>
                      <a:pt x="145" y="1"/>
                      <a:pt x="137" y="0"/>
                      <a:pt x="129" y="0"/>
                    </a:cubicBezTo>
                    <a:cubicBezTo>
                      <a:pt x="113" y="0"/>
                      <a:pt x="98" y="4"/>
                      <a:pt x="86" y="11"/>
                    </a:cubicBezTo>
                    <a:cubicBezTo>
                      <a:pt x="73" y="18"/>
                      <a:pt x="62" y="28"/>
                      <a:pt x="54" y="42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53" y="243"/>
                      <a:pt x="53" y="243"/>
                      <a:pt x="53" y="243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99"/>
                      <a:pt x="54" y="90"/>
                      <a:pt x="57" y="82"/>
                    </a:cubicBezTo>
                    <a:cubicBezTo>
                      <a:pt x="60" y="74"/>
                      <a:pt x="63" y="67"/>
                      <a:pt x="67" y="61"/>
                    </a:cubicBezTo>
                    <a:cubicBezTo>
                      <a:pt x="72" y="56"/>
                      <a:pt x="77" y="51"/>
                      <a:pt x="83" y="48"/>
                    </a:cubicBezTo>
                    <a:cubicBezTo>
                      <a:pt x="89" y="45"/>
                      <a:pt x="96" y="44"/>
                      <a:pt x="103" y="44"/>
                    </a:cubicBezTo>
                    <a:cubicBezTo>
                      <a:pt x="110" y="44"/>
                      <a:pt x="116" y="45"/>
                      <a:pt x="122" y="47"/>
                    </a:cubicBezTo>
                    <a:cubicBezTo>
                      <a:pt x="128" y="49"/>
                      <a:pt x="133" y="53"/>
                      <a:pt x="137" y="57"/>
                    </a:cubicBezTo>
                    <a:cubicBezTo>
                      <a:pt x="141" y="62"/>
                      <a:pt x="144" y="68"/>
                      <a:pt x="146" y="76"/>
                    </a:cubicBezTo>
                    <a:cubicBezTo>
                      <a:pt x="148" y="84"/>
                      <a:pt x="149" y="93"/>
                      <a:pt x="149" y="104"/>
                    </a:cubicBezTo>
                    <a:cubicBezTo>
                      <a:pt x="149" y="243"/>
                      <a:pt x="149" y="243"/>
                      <a:pt x="149" y="243"/>
                    </a:cubicBezTo>
                    <a:cubicBezTo>
                      <a:pt x="203" y="243"/>
                      <a:pt x="203" y="243"/>
                      <a:pt x="203" y="243"/>
                    </a:cubicBezTo>
                    <a:cubicBezTo>
                      <a:pt x="203" y="110"/>
                      <a:pt x="203" y="110"/>
                      <a:pt x="203" y="110"/>
                    </a:cubicBezTo>
                    <a:cubicBezTo>
                      <a:pt x="203" y="101"/>
                      <a:pt x="204" y="92"/>
                      <a:pt x="207" y="84"/>
                    </a:cubicBezTo>
                    <a:cubicBezTo>
                      <a:pt x="209" y="76"/>
                      <a:pt x="212" y="69"/>
                      <a:pt x="217" y="63"/>
                    </a:cubicBezTo>
                    <a:cubicBezTo>
                      <a:pt x="221" y="57"/>
                      <a:pt x="227" y="53"/>
                      <a:pt x="233" y="49"/>
                    </a:cubicBezTo>
                    <a:cubicBezTo>
                      <a:pt x="239" y="45"/>
                      <a:pt x="245" y="44"/>
                      <a:pt x="253" y="44"/>
                    </a:cubicBezTo>
                    <a:cubicBezTo>
                      <a:pt x="260" y="44"/>
                      <a:pt x="267" y="45"/>
                      <a:pt x="272" y="47"/>
                    </a:cubicBezTo>
                    <a:cubicBezTo>
                      <a:pt x="278" y="48"/>
                      <a:pt x="283" y="52"/>
                      <a:pt x="287" y="57"/>
                    </a:cubicBezTo>
                    <a:cubicBezTo>
                      <a:pt x="291" y="62"/>
                      <a:pt x="294" y="68"/>
                      <a:pt x="296" y="77"/>
                    </a:cubicBezTo>
                    <a:cubicBezTo>
                      <a:pt x="298" y="85"/>
                      <a:pt x="300" y="96"/>
                      <a:pt x="300" y="109"/>
                    </a:cubicBezTo>
                    <a:cubicBezTo>
                      <a:pt x="300" y="243"/>
                      <a:pt x="300" y="243"/>
                      <a:pt x="300" y="243"/>
                    </a:cubicBezTo>
                    <a:lnTo>
                      <a:pt x="353" y="2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9BEC1B67-13B5-461A-8E8A-1A34C34F2E1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39643" y="6266369"/>
                <a:ext cx="95469" cy="110544"/>
              </a:xfrm>
              <a:custGeom>
                <a:avLst/>
                <a:gdLst/>
                <a:ahLst/>
                <a:cxnLst>
                  <a:cxn ang="0">
                    <a:pos x="210" y="243"/>
                  </a:cxn>
                  <a:cxn ang="0">
                    <a:pos x="210" y="97"/>
                  </a:cxn>
                  <a:cxn ang="0">
                    <a:pos x="189" y="24"/>
                  </a:cxn>
                  <a:cxn ang="0">
                    <a:pos x="131" y="0"/>
                  </a:cxn>
                  <a:cxn ang="0">
                    <a:pos x="88" y="10"/>
                  </a:cxn>
                  <a:cxn ang="0">
                    <a:pos x="54" y="44"/>
                  </a:cxn>
                  <a:cxn ang="0">
                    <a:pos x="53" y="44"/>
                  </a:cxn>
                  <a:cxn ang="0">
                    <a:pos x="53" y="6"/>
                  </a:cxn>
                  <a:cxn ang="0">
                    <a:pos x="0" y="6"/>
                  </a:cxn>
                  <a:cxn ang="0">
                    <a:pos x="0" y="243"/>
                  </a:cxn>
                  <a:cxn ang="0">
                    <a:pos x="53" y="243"/>
                  </a:cxn>
                  <a:cxn ang="0">
                    <a:pos x="53" y="108"/>
                  </a:cxn>
                  <a:cxn ang="0">
                    <a:pos x="57" y="82"/>
                  </a:cxn>
                  <a:cxn ang="0">
                    <a:pos x="69" y="62"/>
                  </a:cxn>
                  <a:cxn ang="0">
                    <a:pos x="87" y="48"/>
                  </a:cxn>
                  <a:cxn ang="0">
                    <a:pos x="109" y="44"/>
                  </a:cxn>
                  <a:cxn ang="0">
                    <a:pos x="145" y="60"/>
                  </a:cxn>
                  <a:cxn ang="0">
                    <a:pos x="156" y="110"/>
                  </a:cxn>
                  <a:cxn ang="0">
                    <a:pos x="156" y="243"/>
                  </a:cxn>
                  <a:cxn ang="0">
                    <a:pos x="210" y="243"/>
                  </a:cxn>
                </a:cxnLst>
                <a:rect l="0" t="0" r="r" b="b"/>
                <a:pathLst>
                  <a:path w="210" h="243">
                    <a:moveTo>
                      <a:pt x="210" y="243"/>
                    </a:moveTo>
                    <a:cubicBezTo>
                      <a:pt x="210" y="97"/>
                      <a:pt x="210" y="97"/>
                      <a:pt x="210" y="97"/>
                    </a:cubicBezTo>
                    <a:cubicBezTo>
                      <a:pt x="210" y="64"/>
                      <a:pt x="203" y="40"/>
                      <a:pt x="189" y="24"/>
                    </a:cubicBezTo>
                    <a:cubicBezTo>
                      <a:pt x="175" y="8"/>
                      <a:pt x="156" y="0"/>
                      <a:pt x="131" y="0"/>
                    </a:cubicBezTo>
                    <a:cubicBezTo>
                      <a:pt x="115" y="0"/>
                      <a:pt x="100" y="3"/>
                      <a:pt x="88" y="10"/>
                    </a:cubicBezTo>
                    <a:cubicBezTo>
                      <a:pt x="75" y="17"/>
                      <a:pt x="63" y="28"/>
                      <a:pt x="54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53" y="243"/>
                      <a:pt x="53" y="243"/>
                      <a:pt x="53" y="243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99"/>
                      <a:pt x="54" y="90"/>
                      <a:pt x="57" y="82"/>
                    </a:cubicBezTo>
                    <a:cubicBezTo>
                      <a:pt x="60" y="74"/>
                      <a:pt x="64" y="67"/>
                      <a:pt x="69" y="62"/>
                    </a:cubicBezTo>
                    <a:cubicBezTo>
                      <a:pt x="74" y="56"/>
                      <a:pt x="80" y="52"/>
                      <a:pt x="87" y="48"/>
                    </a:cubicBezTo>
                    <a:cubicBezTo>
                      <a:pt x="94" y="45"/>
                      <a:pt x="101" y="44"/>
                      <a:pt x="109" y="44"/>
                    </a:cubicBezTo>
                    <a:cubicBezTo>
                      <a:pt x="126" y="44"/>
                      <a:pt x="138" y="49"/>
                      <a:pt x="145" y="60"/>
                    </a:cubicBezTo>
                    <a:cubicBezTo>
                      <a:pt x="153" y="71"/>
                      <a:pt x="156" y="87"/>
                      <a:pt x="156" y="110"/>
                    </a:cubicBezTo>
                    <a:cubicBezTo>
                      <a:pt x="156" y="243"/>
                      <a:pt x="156" y="243"/>
                      <a:pt x="156" y="243"/>
                    </a:cubicBezTo>
                    <a:lnTo>
                      <a:pt x="210" y="2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17" name="Freeform 25">
                <a:extLst>
                  <a:ext uri="{FF2B5EF4-FFF2-40B4-BE49-F238E27FC236}">
                    <a16:creationId xmlns:a16="http://schemas.microsoft.com/office/drawing/2014/main" id="{535E6863-C3EB-426D-92F3-8F6499F94A0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11629" y="6191684"/>
                <a:ext cx="37229" cy="2877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163" y="0"/>
                  </a:cxn>
                  <a:cxn ang="0">
                    <a:pos x="63" y="126"/>
                  </a:cxn>
                  <a:cxn ang="0">
                    <a:pos x="0" y="126"/>
                  </a:cxn>
                  <a:cxn ang="0">
                    <a:pos x="53" y="0"/>
                  </a:cxn>
                </a:cxnLst>
                <a:rect l="0" t="0" r="r" b="b"/>
                <a:pathLst>
                  <a:path w="163" h="126">
                    <a:moveTo>
                      <a:pt x="53" y="0"/>
                    </a:moveTo>
                    <a:lnTo>
                      <a:pt x="163" y="0"/>
                    </a:lnTo>
                    <a:lnTo>
                      <a:pt x="63" y="126"/>
                    </a:lnTo>
                    <a:lnTo>
                      <a:pt x="0" y="126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18" name="Freeform 26">
                <a:extLst>
                  <a:ext uri="{FF2B5EF4-FFF2-40B4-BE49-F238E27FC236}">
                    <a16:creationId xmlns:a16="http://schemas.microsoft.com/office/drawing/2014/main" id="{0856E178-18F2-44B9-93E6-7D53C77DEAE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998760" y="6266826"/>
                <a:ext cx="20099" cy="500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" y="0"/>
                  </a:cxn>
                  <a:cxn ang="0">
                    <a:pos x="44" y="28"/>
                  </a:cxn>
                  <a:cxn ang="0">
                    <a:pos x="39" y="63"/>
                  </a:cxn>
                  <a:cxn ang="0">
                    <a:pos x="26" y="93"/>
                  </a:cxn>
                  <a:cxn ang="0">
                    <a:pos x="7" y="110"/>
                  </a:cxn>
                  <a:cxn ang="0">
                    <a:pos x="6" y="97"/>
                  </a:cxn>
                  <a:cxn ang="0">
                    <a:pos x="4" y="86"/>
                  </a:cxn>
                  <a:cxn ang="0">
                    <a:pos x="11" y="78"/>
                  </a:cxn>
                  <a:cxn ang="0">
                    <a:pos x="20" y="58"/>
                  </a:cxn>
                  <a:cxn ang="0">
                    <a:pos x="21" y="46"/>
                  </a:cxn>
                  <a:cxn ang="0">
                    <a:pos x="0" y="46"/>
                  </a:cxn>
                  <a:cxn ang="0">
                    <a:pos x="0" y="0"/>
                  </a:cxn>
                </a:cxnLst>
                <a:rect l="0" t="0" r="r" b="b"/>
                <a:pathLst>
                  <a:path w="44" h="110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8"/>
                      <a:pt x="43" y="47"/>
                      <a:pt x="39" y="63"/>
                    </a:cubicBezTo>
                    <a:cubicBezTo>
                      <a:pt x="35" y="78"/>
                      <a:pt x="34" y="84"/>
                      <a:pt x="26" y="93"/>
                    </a:cubicBezTo>
                    <a:cubicBezTo>
                      <a:pt x="18" y="102"/>
                      <a:pt x="7" y="110"/>
                      <a:pt x="7" y="110"/>
                    </a:cubicBezTo>
                    <a:cubicBezTo>
                      <a:pt x="7" y="110"/>
                      <a:pt x="7" y="103"/>
                      <a:pt x="6" y="97"/>
                    </a:cubicBezTo>
                    <a:cubicBezTo>
                      <a:pt x="5" y="91"/>
                      <a:pt x="4" y="86"/>
                      <a:pt x="4" y="86"/>
                    </a:cubicBezTo>
                    <a:cubicBezTo>
                      <a:pt x="4" y="86"/>
                      <a:pt x="6" y="84"/>
                      <a:pt x="11" y="78"/>
                    </a:cubicBezTo>
                    <a:cubicBezTo>
                      <a:pt x="15" y="72"/>
                      <a:pt x="19" y="62"/>
                      <a:pt x="20" y="58"/>
                    </a:cubicBezTo>
                    <a:cubicBezTo>
                      <a:pt x="21" y="54"/>
                      <a:pt x="21" y="46"/>
                      <a:pt x="21" y="46"/>
                    </a:cubicBezTo>
                    <a:cubicBezTo>
                      <a:pt x="0" y="46"/>
                      <a:pt x="0" y="46"/>
                      <a:pt x="0" y="4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19" name="Freeform 36">
                <a:extLst>
                  <a:ext uri="{FF2B5EF4-FFF2-40B4-BE49-F238E27FC236}">
                    <a16:creationId xmlns:a16="http://schemas.microsoft.com/office/drawing/2014/main" id="{EBF9A98E-E963-4B8D-9E44-CF588D5EFD6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20233" y="6223203"/>
                <a:ext cx="114883" cy="155994"/>
              </a:xfrm>
              <a:custGeom>
                <a:avLst/>
                <a:gdLst/>
                <a:ahLst/>
                <a:cxnLst>
                  <a:cxn ang="0">
                    <a:pos x="253" y="323"/>
                  </a:cxn>
                  <a:cxn ang="0">
                    <a:pos x="253" y="271"/>
                  </a:cxn>
                  <a:cxn ang="0">
                    <a:pos x="214" y="289"/>
                  </a:cxn>
                  <a:cxn ang="0">
                    <a:pos x="168" y="295"/>
                  </a:cxn>
                  <a:cxn ang="0">
                    <a:pos x="123" y="286"/>
                  </a:cxn>
                  <a:cxn ang="0">
                    <a:pos x="88" y="263"/>
                  </a:cxn>
                  <a:cxn ang="0">
                    <a:pos x="66" y="225"/>
                  </a:cxn>
                  <a:cxn ang="0">
                    <a:pos x="58" y="175"/>
                  </a:cxn>
                  <a:cxn ang="0">
                    <a:pos x="67" y="121"/>
                  </a:cxn>
                  <a:cxn ang="0">
                    <a:pos x="92" y="82"/>
                  </a:cxn>
                  <a:cxn ang="0">
                    <a:pos x="129" y="57"/>
                  </a:cxn>
                  <a:cxn ang="0">
                    <a:pos x="174" y="49"/>
                  </a:cxn>
                  <a:cxn ang="0">
                    <a:pos x="216" y="55"/>
                  </a:cxn>
                  <a:cxn ang="0">
                    <a:pos x="253" y="70"/>
                  </a:cxn>
                  <a:cxn ang="0">
                    <a:pos x="253" y="14"/>
                  </a:cxn>
                  <a:cxn ang="0">
                    <a:pos x="238" y="8"/>
                  </a:cxn>
                  <a:cxn ang="0">
                    <a:pos x="218" y="4"/>
                  </a:cxn>
                  <a:cxn ang="0">
                    <a:pos x="196" y="1"/>
                  </a:cxn>
                  <a:cxn ang="0">
                    <a:pos x="173" y="0"/>
                  </a:cxn>
                  <a:cxn ang="0">
                    <a:pos x="105" y="13"/>
                  </a:cxn>
                  <a:cxn ang="0">
                    <a:pos x="50" y="48"/>
                  </a:cxn>
                  <a:cxn ang="0">
                    <a:pos x="13" y="105"/>
                  </a:cxn>
                  <a:cxn ang="0">
                    <a:pos x="0" y="178"/>
                  </a:cxn>
                  <a:cxn ang="0">
                    <a:pos x="10" y="244"/>
                  </a:cxn>
                  <a:cxn ang="0">
                    <a:pos x="41" y="297"/>
                  </a:cxn>
                  <a:cxn ang="0">
                    <a:pos x="91" y="331"/>
                  </a:cxn>
                  <a:cxn ang="0">
                    <a:pos x="159" y="343"/>
                  </a:cxn>
                  <a:cxn ang="0">
                    <a:pos x="185" y="342"/>
                  </a:cxn>
                  <a:cxn ang="0">
                    <a:pos x="211" y="338"/>
                  </a:cxn>
                  <a:cxn ang="0">
                    <a:pos x="234" y="332"/>
                  </a:cxn>
                  <a:cxn ang="0">
                    <a:pos x="253" y="323"/>
                  </a:cxn>
                </a:cxnLst>
                <a:rect l="0" t="0" r="r" b="b"/>
                <a:pathLst>
                  <a:path w="253" h="343">
                    <a:moveTo>
                      <a:pt x="253" y="323"/>
                    </a:moveTo>
                    <a:cubicBezTo>
                      <a:pt x="253" y="271"/>
                      <a:pt x="253" y="271"/>
                      <a:pt x="253" y="271"/>
                    </a:cubicBezTo>
                    <a:cubicBezTo>
                      <a:pt x="241" y="279"/>
                      <a:pt x="228" y="285"/>
                      <a:pt x="214" y="289"/>
                    </a:cubicBezTo>
                    <a:cubicBezTo>
                      <a:pt x="200" y="293"/>
                      <a:pt x="184" y="295"/>
                      <a:pt x="168" y="295"/>
                    </a:cubicBezTo>
                    <a:cubicBezTo>
                      <a:pt x="151" y="295"/>
                      <a:pt x="136" y="292"/>
                      <a:pt x="123" y="286"/>
                    </a:cubicBezTo>
                    <a:cubicBezTo>
                      <a:pt x="109" y="281"/>
                      <a:pt x="98" y="273"/>
                      <a:pt x="88" y="263"/>
                    </a:cubicBezTo>
                    <a:cubicBezTo>
                      <a:pt x="78" y="252"/>
                      <a:pt x="71" y="240"/>
                      <a:pt x="66" y="225"/>
                    </a:cubicBezTo>
                    <a:cubicBezTo>
                      <a:pt x="60" y="210"/>
                      <a:pt x="58" y="194"/>
                      <a:pt x="58" y="175"/>
                    </a:cubicBezTo>
                    <a:cubicBezTo>
                      <a:pt x="58" y="155"/>
                      <a:pt x="61" y="137"/>
                      <a:pt x="67" y="121"/>
                    </a:cubicBezTo>
                    <a:cubicBezTo>
                      <a:pt x="73" y="106"/>
                      <a:pt x="81" y="92"/>
                      <a:pt x="92" y="82"/>
                    </a:cubicBezTo>
                    <a:cubicBezTo>
                      <a:pt x="102" y="71"/>
                      <a:pt x="114" y="63"/>
                      <a:pt x="129" y="57"/>
                    </a:cubicBezTo>
                    <a:cubicBezTo>
                      <a:pt x="143" y="52"/>
                      <a:pt x="158" y="49"/>
                      <a:pt x="174" y="49"/>
                    </a:cubicBezTo>
                    <a:cubicBezTo>
                      <a:pt x="189" y="49"/>
                      <a:pt x="203" y="51"/>
                      <a:pt x="216" y="55"/>
                    </a:cubicBezTo>
                    <a:cubicBezTo>
                      <a:pt x="230" y="58"/>
                      <a:pt x="242" y="63"/>
                      <a:pt x="253" y="70"/>
                    </a:cubicBezTo>
                    <a:cubicBezTo>
                      <a:pt x="253" y="14"/>
                      <a:pt x="253" y="14"/>
                      <a:pt x="253" y="14"/>
                    </a:cubicBezTo>
                    <a:cubicBezTo>
                      <a:pt x="249" y="12"/>
                      <a:pt x="244" y="10"/>
                      <a:pt x="238" y="8"/>
                    </a:cubicBezTo>
                    <a:cubicBezTo>
                      <a:pt x="232" y="7"/>
                      <a:pt x="225" y="5"/>
                      <a:pt x="218" y="4"/>
                    </a:cubicBezTo>
                    <a:cubicBezTo>
                      <a:pt x="211" y="3"/>
                      <a:pt x="204" y="2"/>
                      <a:pt x="196" y="1"/>
                    </a:cubicBezTo>
                    <a:cubicBezTo>
                      <a:pt x="188" y="1"/>
                      <a:pt x="180" y="0"/>
                      <a:pt x="173" y="0"/>
                    </a:cubicBezTo>
                    <a:cubicBezTo>
                      <a:pt x="149" y="0"/>
                      <a:pt x="126" y="5"/>
                      <a:pt x="105" y="13"/>
                    </a:cubicBezTo>
                    <a:cubicBezTo>
                      <a:pt x="84" y="21"/>
                      <a:pt x="66" y="33"/>
                      <a:pt x="50" y="48"/>
                    </a:cubicBezTo>
                    <a:cubicBezTo>
                      <a:pt x="35" y="64"/>
                      <a:pt x="22" y="83"/>
                      <a:pt x="13" y="105"/>
                    </a:cubicBezTo>
                    <a:cubicBezTo>
                      <a:pt x="4" y="127"/>
                      <a:pt x="0" y="151"/>
                      <a:pt x="0" y="178"/>
                    </a:cubicBezTo>
                    <a:cubicBezTo>
                      <a:pt x="0" y="202"/>
                      <a:pt x="3" y="224"/>
                      <a:pt x="10" y="244"/>
                    </a:cubicBezTo>
                    <a:cubicBezTo>
                      <a:pt x="18" y="265"/>
                      <a:pt x="28" y="282"/>
                      <a:pt x="41" y="297"/>
                    </a:cubicBezTo>
                    <a:cubicBezTo>
                      <a:pt x="55" y="311"/>
                      <a:pt x="72" y="323"/>
                      <a:pt x="91" y="331"/>
                    </a:cubicBezTo>
                    <a:cubicBezTo>
                      <a:pt x="111" y="339"/>
                      <a:pt x="134" y="343"/>
                      <a:pt x="159" y="343"/>
                    </a:cubicBezTo>
                    <a:cubicBezTo>
                      <a:pt x="168" y="343"/>
                      <a:pt x="176" y="343"/>
                      <a:pt x="185" y="342"/>
                    </a:cubicBezTo>
                    <a:cubicBezTo>
                      <a:pt x="194" y="341"/>
                      <a:pt x="203" y="340"/>
                      <a:pt x="211" y="338"/>
                    </a:cubicBezTo>
                    <a:cubicBezTo>
                      <a:pt x="219" y="336"/>
                      <a:pt x="227" y="334"/>
                      <a:pt x="234" y="332"/>
                    </a:cubicBezTo>
                    <a:cubicBezTo>
                      <a:pt x="241" y="329"/>
                      <a:pt x="248" y="327"/>
                      <a:pt x="253" y="3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20" name="Freeform 37">
                <a:extLst>
                  <a:ext uri="{FF2B5EF4-FFF2-40B4-BE49-F238E27FC236}">
                    <a16:creationId xmlns:a16="http://schemas.microsoft.com/office/drawing/2014/main" id="{A999888D-7C21-4949-9D25-230536FEC38A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46993" y="6266369"/>
                <a:ext cx="90445" cy="112828"/>
              </a:xfrm>
              <a:custGeom>
                <a:avLst/>
                <a:gdLst/>
                <a:ahLst/>
                <a:cxnLst>
                  <a:cxn ang="0">
                    <a:pos x="193" y="53"/>
                  </a:cxn>
                  <a:cxn ang="0">
                    <a:pos x="176" y="24"/>
                  </a:cxn>
                  <a:cxn ang="0">
                    <a:pos x="148" y="6"/>
                  </a:cxn>
                  <a:cxn ang="0">
                    <a:pos x="107" y="0"/>
                  </a:cxn>
                  <a:cxn ang="0">
                    <a:pos x="82" y="2"/>
                  </a:cxn>
                  <a:cxn ang="0">
                    <a:pos x="58" y="7"/>
                  </a:cxn>
                  <a:cxn ang="0">
                    <a:pos x="37" y="14"/>
                  </a:cxn>
                  <a:cxn ang="0">
                    <a:pos x="23" y="21"/>
                  </a:cxn>
                  <a:cxn ang="0">
                    <a:pos x="23" y="68"/>
                  </a:cxn>
                  <a:cxn ang="0">
                    <a:pos x="59" y="49"/>
                  </a:cxn>
                  <a:cxn ang="0">
                    <a:pos x="101" y="42"/>
                  </a:cxn>
                  <a:cxn ang="0">
                    <a:pos x="135" y="53"/>
                  </a:cxn>
                  <a:cxn ang="0">
                    <a:pos x="146" y="90"/>
                  </a:cxn>
                  <a:cxn ang="0">
                    <a:pos x="77" y="100"/>
                  </a:cxn>
                  <a:cxn ang="0">
                    <a:pos x="42" y="109"/>
                  </a:cxn>
                  <a:cxn ang="0">
                    <a:pos x="18" y="126"/>
                  </a:cxn>
                  <a:cxn ang="0">
                    <a:pos x="4" y="150"/>
                  </a:cxn>
                  <a:cxn ang="0">
                    <a:pos x="0" y="178"/>
                  </a:cxn>
                  <a:cxn ang="0">
                    <a:pos x="5" y="207"/>
                  </a:cxn>
                  <a:cxn ang="0">
                    <a:pos x="19" y="229"/>
                  </a:cxn>
                  <a:cxn ang="0">
                    <a:pos x="43" y="243"/>
                  </a:cxn>
                  <a:cxn ang="0">
                    <a:pos x="75" y="248"/>
                  </a:cxn>
                  <a:cxn ang="0">
                    <a:pos x="115" y="239"/>
                  </a:cxn>
                  <a:cxn ang="0">
                    <a:pos x="145" y="210"/>
                  </a:cxn>
                  <a:cxn ang="0">
                    <a:pos x="146" y="210"/>
                  </a:cxn>
                  <a:cxn ang="0">
                    <a:pos x="146" y="243"/>
                  </a:cxn>
                  <a:cxn ang="0">
                    <a:pos x="199" y="243"/>
                  </a:cxn>
                  <a:cxn ang="0">
                    <a:pos x="199" y="92"/>
                  </a:cxn>
                  <a:cxn ang="0">
                    <a:pos x="193" y="53"/>
                  </a:cxn>
                  <a:cxn ang="0">
                    <a:pos x="146" y="149"/>
                  </a:cxn>
                  <a:cxn ang="0">
                    <a:pos x="142" y="171"/>
                  </a:cxn>
                  <a:cxn ang="0">
                    <a:pos x="131" y="189"/>
                  </a:cxn>
                  <a:cxn ang="0">
                    <a:pos x="114" y="202"/>
                  </a:cxn>
                  <a:cxn ang="0">
                    <a:pos x="91" y="206"/>
                  </a:cxn>
                  <a:cxn ang="0">
                    <a:pos x="75" y="204"/>
                  </a:cxn>
                  <a:cxn ang="0">
                    <a:pos x="63" y="197"/>
                  </a:cxn>
                  <a:cxn ang="0">
                    <a:pos x="55" y="186"/>
                  </a:cxn>
                  <a:cxn ang="0">
                    <a:pos x="52" y="173"/>
                  </a:cxn>
                  <a:cxn ang="0">
                    <a:pos x="54" y="158"/>
                  </a:cxn>
                  <a:cxn ang="0">
                    <a:pos x="61" y="147"/>
                  </a:cxn>
                  <a:cxn ang="0">
                    <a:pos x="74" y="139"/>
                  </a:cxn>
                  <a:cxn ang="0">
                    <a:pos x="95" y="134"/>
                  </a:cxn>
                  <a:cxn ang="0">
                    <a:pos x="146" y="127"/>
                  </a:cxn>
                  <a:cxn ang="0">
                    <a:pos x="146" y="149"/>
                  </a:cxn>
                </a:cxnLst>
                <a:rect l="0" t="0" r="r" b="b"/>
                <a:pathLst>
                  <a:path w="199" h="248">
                    <a:moveTo>
                      <a:pt x="193" y="53"/>
                    </a:moveTo>
                    <a:cubicBezTo>
                      <a:pt x="189" y="42"/>
                      <a:pt x="184" y="32"/>
                      <a:pt x="176" y="24"/>
                    </a:cubicBezTo>
                    <a:cubicBezTo>
                      <a:pt x="169" y="16"/>
                      <a:pt x="159" y="10"/>
                      <a:pt x="148" y="6"/>
                    </a:cubicBezTo>
                    <a:cubicBezTo>
                      <a:pt x="136" y="2"/>
                      <a:pt x="123" y="0"/>
                      <a:pt x="107" y="0"/>
                    </a:cubicBezTo>
                    <a:cubicBezTo>
                      <a:pt x="99" y="0"/>
                      <a:pt x="91" y="1"/>
                      <a:pt x="82" y="2"/>
                    </a:cubicBezTo>
                    <a:cubicBezTo>
                      <a:pt x="74" y="3"/>
                      <a:pt x="66" y="5"/>
                      <a:pt x="58" y="7"/>
                    </a:cubicBezTo>
                    <a:cubicBezTo>
                      <a:pt x="50" y="9"/>
                      <a:pt x="43" y="12"/>
                      <a:pt x="37" y="14"/>
                    </a:cubicBezTo>
                    <a:cubicBezTo>
                      <a:pt x="31" y="17"/>
                      <a:pt x="26" y="19"/>
                      <a:pt x="23" y="21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33" y="60"/>
                      <a:pt x="46" y="54"/>
                      <a:pt x="59" y="49"/>
                    </a:cubicBezTo>
                    <a:cubicBezTo>
                      <a:pt x="73" y="44"/>
                      <a:pt x="87" y="42"/>
                      <a:pt x="101" y="42"/>
                    </a:cubicBezTo>
                    <a:cubicBezTo>
                      <a:pt x="116" y="42"/>
                      <a:pt x="127" y="46"/>
                      <a:pt x="135" y="53"/>
                    </a:cubicBezTo>
                    <a:cubicBezTo>
                      <a:pt x="142" y="61"/>
                      <a:pt x="146" y="73"/>
                      <a:pt x="146" y="9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63" y="101"/>
                      <a:pt x="52" y="104"/>
                      <a:pt x="42" y="109"/>
                    </a:cubicBezTo>
                    <a:cubicBezTo>
                      <a:pt x="32" y="114"/>
                      <a:pt x="24" y="119"/>
                      <a:pt x="18" y="126"/>
                    </a:cubicBezTo>
                    <a:cubicBezTo>
                      <a:pt x="12" y="133"/>
                      <a:pt x="7" y="141"/>
                      <a:pt x="4" y="150"/>
                    </a:cubicBezTo>
                    <a:cubicBezTo>
                      <a:pt x="1" y="158"/>
                      <a:pt x="0" y="168"/>
                      <a:pt x="0" y="178"/>
                    </a:cubicBezTo>
                    <a:cubicBezTo>
                      <a:pt x="0" y="188"/>
                      <a:pt x="1" y="198"/>
                      <a:pt x="5" y="207"/>
                    </a:cubicBezTo>
                    <a:cubicBezTo>
                      <a:pt x="8" y="215"/>
                      <a:pt x="13" y="223"/>
                      <a:pt x="19" y="229"/>
                    </a:cubicBezTo>
                    <a:cubicBezTo>
                      <a:pt x="25" y="235"/>
                      <a:pt x="33" y="240"/>
                      <a:pt x="43" y="243"/>
                    </a:cubicBezTo>
                    <a:cubicBezTo>
                      <a:pt x="52" y="247"/>
                      <a:pt x="63" y="248"/>
                      <a:pt x="75" y="248"/>
                    </a:cubicBezTo>
                    <a:cubicBezTo>
                      <a:pt x="90" y="248"/>
                      <a:pt x="104" y="245"/>
                      <a:pt x="115" y="239"/>
                    </a:cubicBezTo>
                    <a:cubicBezTo>
                      <a:pt x="127" y="232"/>
                      <a:pt x="137" y="222"/>
                      <a:pt x="145" y="210"/>
                    </a:cubicBezTo>
                    <a:cubicBezTo>
                      <a:pt x="146" y="210"/>
                      <a:pt x="146" y="210"/>
                      <a:pt x="146" y="210"/>
                    </a:cubicBezTo>
                    <a:cubicBezTo>
                      <a:pt x="146" y="243"/>
                      <a:pt x="146" y="243"/>
                      <a:pt x="146" y="243"/>
                    </a:cubicBezTo>
                    <a:cubicBezTo>
                      <a:pt x="199" y="243"/>
                      <a:pt x="199" y="243"/>
                      <a:pt x="199" y="243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78"/>
                      <a:pt x="197" y="65"/>
                      <a:pt x="193" y="53"/>
                    </a:cubicBezTo>
                    <a:close/>
                    <a:moveTo>
                      <a:pt x="146" y="149"/>
                    </a:moveTo>
                    <a:cubicBezTo>
                      <a:pt x="146" y="157"/>
                      <a:pt x="145" y="164"/>
                      <a:pt x="142" y="171"/>
                    </a:cubicBezTo>
                    <a:cubicBezTo>
                      <a:pt x="140" y="178"/>
                      <a:pt x="136" y="184"/>
                      <a:pt x="131" y="189"/>
                    </a:cubicBezTo>
                    <a:cubicBezTo>
                      <a:pt x="126" y="194"/>
                      <a:pt x="121" y="199"/>
                      <a:pt x="114" y="202"/>
                    </a:cubicBezTo>
                    <a:cubicBezTo>
                      <a:pt x="107" y="205"/>
                      <a:pt x="100" y="206"/>
                      <a:pt x="91" y="206"/>
                    </a:cubicBezTo>
                    <a:cubicBezTo>
                      <a:pt x="85" y="206"/>
                      <a:pt x="80" y="205"/>
                      <a:pt x="75" y="204"/>
                    </a:cubicBezTo>
                    <a:cubicBezTo>
                      <a:pt x="70" y="202"/>
                      <a:pt x="66" y="199"/>
                      <a:pt x="63" y="197"/>
                    </a:cubicBezTo>
                    <a:cubicBezTo>
                      <a:pt x="59" y="194"/>
                      <a:pt x="57" y="190"/>
                      <a:pt x="55" y="186"/>
                    </a:cubicBezTo>
                    <a:cubicBezTo>
                      <a:pt x="53" y="182"/>
                      <a:pt x="52" y="177"/>
                      <a:pt x="52" y="173"/>
                    </a:cubicBezTo>
                    <a:cubicBezTo>
                      <a:pt x="52" y="167"/>
                      <a:pt x="53" y="162"/>
                      <a:pt x="54" y="158"/>
                    </a:cubicBezTo>
                    <a:cubicBezTo>
                      <a:pt x="55" y="154"/>
                      <a:pt x="57" y="150"/>
                      <a:pt x="61" y="147"/>
                    </a:cubicBezTo>
                    <a:cubicBezTo>
                      <a:pt x="64" y="144"/>
                      <a:pt x="68" y="141"/>
                      <a:pt x="74" y="139"/>
                    </a:cubicBezTo>
                    <a:cubicBezTo>
                      <a:pt x="79" y="137"/>
                      <a:pt x="86" y="135"/>
                      <a:pt x="95" y="134"/>
                    </a:cubicBezTo>
                    <a:cubicBezTo>
                      <a:pt x="146" y="127"/>
                      <a:pt x="146" y="127"/>
                      <a:pt x="146" y="127"/>
                    </a:cubicBezTo>
                    <a:lnTo>
                      <a:pt x="146" y="1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21" name="Freeform 38">
                <a:extLst>
                  <a:ext uri="{FF2B5EF4-FFF2-40B4-BE49-F238E27FC236}">
                    <a16:creationId xmlns:a16="http://schemas.microsoft.com/office/drawing/2014/main" id="{D5BF967C-774D-48A2-984A-DCF5E98A10D6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59820" y="6266369"/>
                <a:ext cx="160334" cy="110544"/>
              </a:xfrm>
              <a:custGeom>
                <a:avLst/>
                <a:gdLst/>
                <a:ahLst/>
                <a:cxnLst>
                  <a:cxn ang="0">
                    <a:pos x="353" y="243"/>
                  </a:cxn>
                  <a:cxn ang="0">
                    <a:pos x="353" y="96"/>
                  </a:cxn>
                  <a:cxn ang="0">
                    <a:pos x="333" y="23"/>
                  </a:cxn>
                  <a:cxn ang="0">
                    <a:pos x="276" y="0"/>
                  </a:cxn>
                  <a:cxn ang="0">
                    <a:pos x="230" y="11"/>
                  </a:cxn>
                  <a:cxn ang="0">
                    <a:pos x="196" y="46"/>
                  </a:cxn>
                  <a:cxn ang="0">
                    <a:pos x="186" y="27"/>
                  </a:cxn>
                  <a:cxn ang="0">
                    <a:pos x="171" y="12"/>
                  </a:cxn>
                  <a:cxn ang="0">
                    <a:pos x="152" y="3"/>
                  </a:cxn>
                  <a:cxn ang="0">
                    <a:pos x="129" y="0"/>
                  </a:cxn>
                  <a:cxn ang="0">
                    <a:pos x="86" y="11"/>
                  </a:cxn>
                  <a:cxn ang="0">
                    <a:pos x="54" y="42"/>
                  </a:cxn>
                  <a:cxn ang="0">
                    <a:pos x="53" y="42"/>
                  </a:cxn>
                  <a:cxn ang="0">
                    <a:pos x="53" y="6"/>
                  </a:cxn>
                  <a:cxn ang="0">
                    <a:pos x="0" y="6"/>
                  </a:cxn>
                  <a:cxn ang="0">
                    <a:pos x="0" y="243"/>
                  </a:cxn>
                  <a:cxn ang="0">
                    <a:pos x="53" y="243"/>
                  </a:cxn>
                  <a:cxn ang="0">
                    <a:pos x="53" y="110"/>
                  </a:cxn>
                  <a:cxn ang="0">
                    <a:pos x="57" y="82"/>
                  </a:cxn>
                  <a:cxn ang="0">
                    <a:pos x="67" y="61"/>
                  </a:cxn>
                  <a:cxn ang="0">
                    <a:pos x="83" y="48"/>
                  </a:cxn>
                  <a:cxn ang="0">
                    <a:pos x="103" y="44"/>
                  </a:cxn>
                  <a:cxn ang="0">
                    <a:pos x="122" y="47"/>
                  </a:cxn>
                  <a:cxn ang="0">
                    <a:pos x="137" y="57"/>
                  </a:cxn>
                  <a:cxn ang="0">
                    <a:pos x="146" y="76"/>
                  </a:cxn>
                  <a:cxn ang="0">
                    <a:pos x="149" y="104"/>
                  </a:cxn>
                  <a:cxn ang="0">
                    <a:pos x="149" y="243"/>
                  </a:cxn>
                  <a:cxn ang="0">
                    <a:pos x="203" y="243"/>
                  </a:cxn>
                  <a:cxn ang="0">
                    <a:pos x="203" y="110"/>
                  </a:cxn>
                  <a:cxn ang="0">
                    <a:pos x="207" y="84"/>
                  </a:cxn>
                  <a:cxn ang="0">
                    <a:pos x="217" y="63"/>
                  </a:cxn>
                  <a:cxn ang="0">
                    <a:pos x="233" y="49"/>
                  </a:cxn>
                  <a:cxn ang="0">
                    <a:pos x="253" y="44"/>
                  </a:cxn>
                  <a:cxn ang="0">
                    <a:pos x="272" y="47"/>
                  </a:cxn>
                  <a:cxn ang="0">
                    <a:pos x="287" y="57"/>
                  </a:cxn>
                  <a:cxn ang="0">
                    <a:pos x="296" y="77"/>
                  </a:cxn>
                  <a:cxn ang="0">
                    <a:pos x="300" y="109"/>
                  </a:cxn>
                  <a:cxn ang="0">
                    <a:pos x="300" y="243"/>
                  </a:cxn>
                  <a:cxn ang="0">
                    <a:pos x="353" y="243"/>
                  </a:cxn>
                </a:cxnLst>
                <a:rect l="0" t="0" r="r" b="b"/>
                <a:pathLst>
                  <a:path w="353" h="243">
                    <a:moveTo>
                      <a:pt x="353" y="243"/>
                    </a:moveTo>
                    <a:cubicBezTo>
                      <a:pt x="353" y="96"/>
                      <a:pt x="353" y="96"/>
                      <a:pt x="353" y="96"/>
                    </a:cubicBezTo>
                    <a:cubicBezTo>
                      <a:pt x="353" y="63"/>
                      <a:pt x="347" y="38"/>
                      <a:pt x="333" y="23"/>
                    </a:cubicBezTo>
                    <a:cubicBezTo>
                      <a:pt x="320" y="8"/>
                      <a:pt x="301" y="0"/>
                      <a:pt x="276" y="0"/>
                    </a:cubicBezTo>
                    <a:cubicBezTo>
                      <a:pt x="259" y="0"/>
                      <a:pt x="243" y="4"/>
                      <a:pt x="230" y="11"/>
                    </a:cubicBezTo>
                    <a:cubicBezTo>
                      <a:pt x="217" y="18"/>
                      <a:pt x="206" y="30"/>
                      <a:pt x="196" y="46"/>
                    </a:cubicBezTo>
                    <a:cubicBezTo>
                      <a:pt x="194" y="39"/>
                      <a:pt x="191" y="33"/>
                      <a:pt x="186" y="27"/>
                    </a:cubicBezTo>
                    <a:cubicBezTo>
                      <a:pt x="182" y="21"/>
                      <a:pt x="177" y="16"/>
                      <a:pt x="171" y="12"/>
                    </a:cubicBezTo>
                    <a:cubicBezTo>
                      <a:pt x="165" y="8"/>
                      <a:pt x="159" y="5"/>
                      <a:pt x="152" y="3"/>
                    </a:cubicBezTo>
                    <a:cubicBezTo>
                      <a:pt x="145" y="1"/>
                      <a:pt x="137" y="0"/>
                      <a:pt x="129" y="0"/>
                    </a:cubicBezTo>
                    <a:cubicBezTo>
                      <a:pt x="113" y="0"/>
                      <a:pt x="98" y="4"/>
                      <a:pt x="86" y="11"/>
                    </a:cubicBezTo>
                    <a:cubicBezTo>
                      <a:pt x="73" y="18"/>
                      <a:pt x="62" y="28"/>
                      <a:pt x="54" y="42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53" y="243"/>
                      <a:pt x="53" y="243"/>
                      <a:pt x="53" y="243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99"/>
                      <a:pt x="54" y="90"/>
                      <a:pt x="57" y="82"/>
                    </a:cubicBezTo>
                    <a:cubicBezTo>
                      <a:pt x="60" y="74"/>
                      <a:pt x="63" y="67"/>
                      <a:pt x="67" y="61"/>
                    </a:cubicBezTo>
                    <a:cubicBezTo>
                      <a:pt x="72" y="56"/>
                      <a:pt x="77" y="51"/>
                      <a:pt x="83" y="48"/>
                    </a:cubicBezTo>
                    <a:cubicBezTo>
                      <a:pt x="89" y="45"/>
                      <a:pt x="96" y="44"/>
                      <a:pt x="103" y="44"/>
                    </a:cubicBezTo>
                    <a:cubicBezTo>
                      <a:pt x="110" y="44"/>
                      <a:pt x="116" y="45"/>
                      <a:pt x="122" y="47"/>
                    </a:cubicBezTo>
                    <a:cubicBezTo>
                      <a:pt x="128" y="49"/>
                      <a:pt x="133" y="53"/>
                      <a:pt x="137" y="57"/>
                    </a:cubicBezTo>
                    <a:cubicBezTo>
                      <a:pt x="141" y="62"/>
                      <a:pt x="144" y="68"/>
                      <a:pt x="146" y="76"/>
                    </a:cubicBezTo>
                    <a:cubicBezTo>
                      <a:pt x="148" y="84"/>
                      <a:pt x="149" y="93"/>
                      <a:pt x="149" y="104"/>
                    </a:cubicBezTo>
                    <a:cubicBezTo>
                      <a:pt x="149" y="243"/>
                      <a:pt x="149" y="243"/>
                      <a:pt x="149" y="243"/>
                    </a:cubicBezTo>
                    <a:cubicBezTo>
                      <a:pt x="203" y="243"/>
                      <a:pt x="203" y="243"/>
                      <a:pt x="203" y="243"/>
                    </a:cubicBezTo>
                    <a:cubicBezTo>
                      <a:pt x="203" y="110"/>
                      <a:pt x="203" y="110"/>
                      <a:pt x="203" y="110"/>
                    </a:cubicBezTo>
                    <a:cubicBezTo>
                      <a:pt x="203" y="101"/>
                      <a:pt x="204" y="92"/>
                      <a:pt x="207" y="84"/>
                    </a:cubicBezTo>
                    <a:cubicBezTo>
                      <a:pt x="209" y="76"/>
                      <a:pt x="212" y="69"/>
                      <a:pt x="217" y="63"/>
                    </a:cubicBezTo>
                    <a:cubicBezTo>
                      <a:pt x="221" y="57"/>
                      <a:pt x="227" y="53"/>
                      <a:pt x="233" y="49"/>
                    </a:cubicBezTo>
                    <a:cubicBezTo>
                      <a:pt x="239" y="45"/>
                      <a:pt x="245" y="44"/>
                      <a:pt x="253" y="44"/>
                    </a:cubicBezTo>
                    <a:cubicBezTo>
                      <a:pt x="260" y="44"/>
                      <a:pt x="267" y="45"/>
                      <a:pt x="272" y="47"/>
                    </a:cubicBezTo>
                    <a:cubicBezTo>
                      <a:pt x="278" y="48"/>
                      <a:pt x="283" y="52"/>
                      <a:pt x="287" y="57"/>
                    </a:cubicBezTo>
                    <a:cubicBezTo>
                      <a:pt x="291" y="62"/>
                      <a:pt x="294" y="68"/>
                      <a:pt x="296" y="77"/>
                    </a:cubicBezTo>
                    <a:cubicBezTo>
                      <a:pt x="298" y="85"/>
                      <a:pt x="300" y="96"/>
                      <a:pt x="300" y="109"/>
                    </a:cubicBezTo>
                    <a:cubicBezTo>
                      <a:pt x="300" y="243"/>
                      <a:pt x="300" y="243"/>
                      <a:pt x="300" y="243"/>
                    </a:cubicBezTo>
                    <a:lnTo>
                      <a:pt x="353" y="2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22" name="Freeform 39">
                <a:extLst>
                  <a:ext uri="{FF2B5EF4-FFF2-40B4-BE49-F238E27FC236}">
                    <a16:creationId xmlns:a16="http://schemas.microsoft.com/office/drawing/2014/main" id="{86B954B1-D13E-4B92-98CF-51E56D81E48C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39643" y="6266369"/>
                <a:ext cx="95469" cy="110544"/>
              </a:xfrm>
              <a:custGeom>
                <a:avLst/>
                <a:gdLst/>
                <a:ahLst/>
                <a:cxnLst>
                  <a:cxn ang="0">
                    <a:pos x="210" y="243"/>
                  </a:cxn>
                  <a:cxn ang="0">
                    <a:pos x="210" y="97"/>
                  </a:cxn>
                  <a:cxn ang="0">
                    <a:pos x="189" y="24"/>
                  </a:cxn>
                  <a:cxn ang="0">
                    <a:pos x="131" y="0"/>
                  </a:cxn>
                  <a:cxn ang="0">
                    <a:pos x="88" y="10"/>
                  </a:cxn>
                  <a:cxn ang="0">
                    <a:pos x="54" y="44"/>
                  </a:cxn>
                  <a:cxn ang="0">
                    <a:pos x="53" y="44"/>
                  </a:cxn>
                  <a:cxn ang="0">
                    <a:pos x="53" y="6"/>
                  </a:cxn>
                  <a:cxn ang="0">
                    <a:pos x="0" y="6"/>
                  </a:cxn>
                  <a:cxn ang="0">
                    <a:pos x="0" y="243"/>
                  </a:cxn>
                  <a:cxn ang="0">
                    <a:pos x="53" y="243"/>
                  </a:cxn>
                  <a:cxn ang="0">
                    <a:pos x="53" y="108"/>
                  </a:cxn>
                  <a:cxn ang="0">
                    <a:pos x="57" y="82"/>
                  </a:cxn>
                  <a:cxn ang="0">
                    <a:pos x="69" y="62"/>
                  </a:cxn>
                  <a:cxn ang="0">
                    <a:pos x="87" y="48"/>
                  </a:cxn>
                  <a:cxn ang="0">
                    <a:pos x="109" y="44"/>
                  </a:cxn>
                  <a:cxn ang="0">
                    <a:pos x="145" y="60"/>
                  </a:cxn>
                  <a:cxn ang="0">
                    <a:pos x="156" y="110"/>
                  </a:cxn>
                  <a:cxn ang="0">
                    <a:pos x="156" y="243"/>
                  </a:cxn>
                  <a:cxn ang="0">
                    <a:pos x="210" y="243"/>
                  </a:cxn>
                </a:cxnLst>
                <a:rect l="0" t="0" r="r" b="b"/>
                <a:pathLst>
                  <a:path w="210" h="243">
                    <a:moveTo>
                      <a:pt x="210" y="243"/>
                    </a:moveTo>
                    <a:cubicBezTo>
                      <a:pt x="210" y="97"/>
                      <a:pt x="210" y="97"/>
                      <a:pt x="210" y="97"/>
                    </a:cubicBezTo>
                    <a:cubicBezTo>
                      <a:pt x="210" y="64"/>
                      <a:pt x="203" y="40"/>
                      <a:pt x="189" y="24"/>
                    </a:cubicBezTo>
                    <a:cubicBezTo>
                      <a:pt x="175" y="8"/>
                      <a:pt x="156" y="0"/>
                      <a:pt x="131" y="0"/>
                    </a:cubicBezTo>
                    <a:cubicBezTo>
                      <a:pt x="115" y="0"/>
                      <a:pt x="100" y="3"/>
                      <a:pt x="88" y="10"/>
                    </a:cubicBezTo>
                    <a:cubicBezTo>
                      <a:pt x="75" y="17"/>
                      <a:pt x="63" y="28"/>
                      <a:pt x="54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53" y="243"/>
                      <a:pt x="53" y="243"/>
                      <a:pt x="53" y="243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99"/>
                      <a:pt x="54" y="90"/>
                      <a:pt x="57" y="82"/>
                    </a:cubicBezTo>
                    <a:cubicBezTo>
                      <a:pt x="60" y="74"/>
                      <a:pt x="64" y="67"/>
                      <a:pt x="69" y="62"/>
                    </a:cubicBezTo>
                    <a:cubicBezTo>
                      <a:pt x="74" y="56"/>
                      <a:pt x="80" y="52"/>
                      <a:pt x="87" y="48"/>
                    </a:cubicBezTo>
                    <a:cubicBezTo>
                      <a:pt x="94" y="45"/>
                      <a:pt x="101" y="44"/>
                      <a:pt x="109" y="44"/>
                    </a:cubicBezTo>
                    <a:cubicBezTo>
                      <a:pt x="126" y="44"/>
                      <a:pt x="138" y="49"/>
                      <a:pt x="145" y="60"/>
                    </a:cubicBezTo>
                    <a:cubicBezTo>
                      <a:pt x="153" y="71"/>
                      <a:pt x="156" y="87"/>
                      <a:pt x="156" y="110"/>
                    </a:cubicBezTo>
                    <a:cubicBezTo>
                      <a:pt x="156" y="243"/>
                      <a:pt x="156" y="243"/>
                      <a:pt x="156" y="243"/>
                    </a:cubicBezTo>
                    <a:lnTo>
                      <a:pt x="210" y="2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23" name="Freeform 42">
                <a:extLst>
                  <a:ext uri="{FF2B5EF4-FFF2-40B4-BE49-F238E27FC236}">
                    <a16:creationId xmlns:a16="http://schemas.microsoft.com/office/drawing/2014/main" id="{AFD64964-75DA-4CFB-ADCA-66556304FC0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11629" y="6191684"/>
                <a:ext cx="37229" cy="2877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163" y="0"/>
                  </a:cxn>
                  <a:cxn ang="0">
                    <a:pos x="63" y="126"/>
                  </a:cxn>
                  <a:cxn ang="0">
                    <a:pos x="0" y="126"/>
                  </a:cxn>
                  <a:cxn ang="0">
                    <a:pos x="53" y="0"/>
                  </a:cxn>
                </a:cxnLst>
                <a:rect l="0" t="0" r="r" b="b"/>
                <a:pathLst>
                  <a:path w="163" h="126">
                    <a:moveTo>
                      <a:pt x="53" y="0"/>
                    </a:moveTo>
                    <a:lnTo>
                      <a:pt x="163" y="0"/>
                    </a:lnTo>
                    <a:lnTo>
                      <a:pt x="63" y="126"/>
                    </a:lnTo>
                    <a:lnTo>
                      <a:pt x="0" y="126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24" name="Freeform 43">
                <a:extLst>
                  <a:ext uri="{FF2B5EF4-FFF2-40B4-BE49-F238E27FC236}">
                    <a16:creationId xmlns:a16="http://schemas.microsoft.com/office/drawing/2014/main" id="{3C9F5DB5-2861-4F9F-9C08-764B00A09E1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91414" y="6266369"/>
                <a:ext cx="111000" cy="112828"/>
              </a:xfrm>
              <a:custGeom>
                <a:avLst/>
                <a:gdLst/>
                <a:ahLst/>
                <a:cxnLst>
                  <a:cxn ang="0">
                    <a:pos x="236" y="72"/>
                  </a:cxn>
                  <a:cxn ang="0">
                    <a:pos x="213" y="34"/>
                  </a:cxn>
                  <a:cxn ang="0">
                    <a:pos x="176" y="9"/>
                  </a:cxn>
                  <a:cxn ang="0">
                    <a:pos x="126" y="0"/>
                  </a:cxn>
                  <a:cxn ang="0">
                    <a:pos x="75" y="8"/>
                  </a:cxn>
                  <a:cxn ang="0">
                    <a:pos x="35" y="32"/>
                  </a:cxn>
                  <a:cxn ang="0">
                    <a:pos x="9" y="72"/>
                  </a:cxn>
                  <a:cxn ang="0">
                    <a:pos x="0" y="127"/>
                  </a:cxn>
                  <a:cxn ang="0">
                    <a:pos x="8" y="177"/>
                  </a:cxn>
                  <a:cxn ang="0">
                    <a:pos x="32" y="215"/>
                  </a:cxn>
                  <a:cxn ang="0">
                    <a:pos x="70" y="240"/>
                  </a:cxn>
                  <a:cxn ang="0">
                    <a:pos x="120" y="248"/>
                  </a:cxn>
                  <a:cxn ang="0">
                    <a:pos x="171" y="240"/>
                  </a:cxn>
                  <a:cxn ang="0">
                    <a:pos x="210" y="215"/>
                  </a:cxn>
                  <a:cxn ang="0">
                    <a:pos x="235" y="175"/>
                  </a:cxn>
                  <a:cxn ang="0">
                    <a:pos x="244" y="122"/>
                  </a:cxn>
                  <a:cxn ang="0">
                    <a:pos x="236" y="72"/>
                  </a:cxn>
                  <a:cxn ang="0">
                    <a:pos x="171" y="184"/>
                  </a:cxn>
                  <a:cxn ang="0">
                    <a:pos x="123" y="205"/>
                  </a:cxn>
                  <a:cxn ang="0">
                    <a:pos x="96" y="200"/>
                  </a:cxn>
                  <a:cxn ang="0">
                    <a:pos x="74" y="185"/>
                  </a:cxn>
                  <a:cxn ang="0">
                    <a:pos x="60" y="160"/>
                  </a:cxn>
                  <a:cxn ang="0">
                    <a:pos x="55" y="125"/>
                  </a:cxn>
                  <a:cxn ang="0">
                    <a:pos x="61" y="89"/>
                  </a:cxn>
                  <a:cxn ang="0">
                    <a:pos x="75" y="63"/>
                  </a:cxn>
                  <a:cxn ang="0">
                    <a:pos x="96" y="49"/>
                  </a:cxn>
                  <a:cxn ang="0">
                    <a:pos x="123" y="44"/>
                  </a:cxn>
                  <a:cxn ang="0">
                    <a:pos x="171" y="64"/>
                  </a:cxn>
                  <a:cxn ang="0">
                    <a:pos x="188" y="124"/>
                  </a:cxn>
                  <a:cxn ang="0">
                    <a:pos x="171" y="184"/>
                  </a:cxn>
                </a:cxnLst>
                <a:rect l="0" t="0" r="r" b="b"/>
                <a:pathLst>
                  <a:path w="244" h="248">
                    <a:moveTo>
                      <a:pt x="236" y="72"/>
                    </a:moveTo>
                    <a:cubicBezTo>
                      <a:pt x="231" y="57"/>
                      <a:pt x="223" y="44"/>
                      <a:pt x="213" y="34"/>
                    </a:cubicBezTo>
                    <a:cubicBezTo>
                      <a:pt x="203" y="23"/>
                      <a:pt x="191" y="15"/>
                      <a:pt x="176" y="9"/>
                    </a:cubicBezTo>
                    <a:cubicBezTo>
                      <a:pt x="162" y="3"/>
                      <a:pt x="145" y="0"/>
                      <a:pt x="126" y="0"/>
                    </a:cubicBezTo>
                    <a:cubicBezTo>
                      <a:pt x="107" y="0"/>
                      <a:pt x="90" y="3"/>
                      <a:pt x="75" y="8"/>
                    </a:cubicBezTo>
                    <a:cubicBezTo>
                      <a:pt x="59" y="13"/>
                      <a:pt x="46" y="22"/>
                      <a:pt x="35" y="32"/>
                    </a:cubicBezTo>
                    <a:cubicBezTo>
                      <a:pt x="24" y="43"/>
                      <a:pt x="15" y="56"/>
                      <a:pt x="9" y="72"/>
                    </a:cubicBezTo>
                    <a:cubicBezTo>
                      <a:pt x="3" y="88"/>
                      <a:pt x="0" y="106"/>
                      <a:pt x="0" y="127"/>
                    </a:cubicBezTo>
                    <a:cubicBezTo>
                      <a:pt x="0" y="145"/>
                      <a:pt x="3" y="162"/>
                      <a:pt x="8" y="177"/>
                    </a:cubicBezTo>
                    <a:cubicBezTo>
                      <a:pt x="14" y="192"/>
                      <a:pt x="22" y="205"/>
                      <a:pt x="32" y="215"/>
                    </a:cubicBezTo>
                    <a:cubicBezTo>
                      <a:pt x="43" y="226"/>
                      <a:pt x="55" y="234"/>
                      <a:pt x="70" y="240"/>
                    </a:cubicBezTo>
                    <a:cubicBezTo>
                      <a:pt x="85" y="246"/>
                      <a:pt x="101" y="248"/>
                      <a:pt x="120" y="248"/>
                    </a:cubicBezTo>
                    <a:cubicBezTo>
                      <a:pt x="138" y="248"/>
                      <a:pt x="155" y="245"/>
                      <a:pt x="171" y="240"/>
                    </a:cubicBezTo>
                    <a:cubicBezTo>
                      <a:pt x="186" y="234"/>
                      <a:pt x="199" y="226"/>
                      <a:pt x="210" y="215"/>
                    </a:cubicBezTo>
                    <a:cubicBezTo>
                      <a:pt x="220" y="204"/>
                      <a:pt x="229" y="190"/>
                      <a:pt x="235" y="175"/>
                    </a:cubicBezTo>
                    <a:cubicBezTo>
                      <a:pt x="241" y="159"/>
                      <a:pt x="244" y="141"/>
                      <a:pt x="244" y="122"/>
                    </a:cubicBezTo>
                    <a:cubicBezTo>
                      <a:pt x="244" y="104"/>
                      <a:pt x="241" y="87"/>
                      <a:pt x="236" y="72"/>
                    </a:cubicBezTo>
                    <a:close/>
                    <a:moveTo>
                      <a:pt x="171" y="184"/>
                    </a:moveTo>
                    <a:cubicBezTo>
                      <a:pt x="160" y="198"/>
                      <a:pt x="144" y="205"/>
                      <a:pt x="123" y="205"/>
                    </a:cubicBezTo>
                    <a:cubicBezTo>
                      <a:pt x="113" y="205"/>
                      <a:pt x="104" y="203"/>
                      <a:pt x="96" y="200"/>
                    </a:cubicBezTo>
                    <a:cubicBezTo>
                      <a:pt x="88" y="197"/>
                      <a:pt x="80" y="192"/>
                      <a:pt x="74" y="185"/>
                    </a:cubicBezTo>
                    <a:cubicBezTo>
                      <a:pt x="68" y="178"/>
                      <a:pt x="64" y="170"/>
                      <a:pt x="60" y="160"/>
                    </a:cubicBezTo>
                    <a:cubicBezTo>
                      <a:pt x="57" y="150"/>
                      <a:pt x="55" y="139"/>
                      <a:pt x="55" y="125"/>
                    </a:cubicBezTo>
                    <a:cubicBezTo>
                      <a:pt x="55" y="111"/>
                      <a:pt x="57" y="99"/>
                      <a:pt x="61" y="89"/>
                    </a:cubicBezTo>
                    <a:cubicBezTo>
                      <a:pt x="64" y="79"/>
                      <a:pt x="69" y="70"/>
                      <a:pt x="75" y="63"/>
                    </a:cubicBezTo>
                    <a:cubicBezTo>
                      <a:pt x="81" y="57"/>
                      <a:pt x="88" y="52"/>
                      <a:pt x="96" y="49"/>
                    </a:cubicBezTo>
                    <a:cubicBezTo>
                      <a:pt x="104" y="45"/>
                      <a:pt x="113" y="44"/>
                      <a:pt x="123" y="44"/>
                    </a:cubicBezTo>
                    <a:cubicBezTo>
                      <a:pt x="143" y="44"/>
                      <a:pt x="159" y="50"/>
                      <a:pt x="171" y="64"/>
                    </a:cubicBezTo>
                    <a:cubicBezTo>
                      <a:pt x="182" y="78"/>
                      <a:pt x="188" y="97"/>
                      <a:pt x="188" y="124"/>
                    </a:cubicBezTo>
                    <a:cubicBezTo>
                      <a:pt x="188" y="150"/>
                      <a:pt x="182" y="170"/>
                      <a:pt x="171" y="1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25" name="Freeform 44">
                <a:extLst>
                  <a:ext uri="{FF2B5EF4-FFF2-40B4-BE49-F238E27FC236}">
                    <a16:creationId xmlns:a16="http://schemas.microsoft.com/office/drawing/2014/main" id="{686897F2-4967-426D-B7B3-C1AD7098175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998760" y="6266826"/>
                <a:ext cx="20099" cy="500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" y="0"/>
                  </a:cxn>
                  <a:cxn ang="0">
                    <a:pos x="44" y="28"/>
                  </a:cxn>
                  <a:cxn ang="0">
                    <a:pos x="39" y="63"/>
                  </a:cxn>
                  <a:cxn ang="0">
                    <a:pos x="26" y="93"/>
                  </a:cxn>
                  <a:cxn ang="0">
                    <a:pos x="7" y="110"/>
                  </a:cxn>
                  <a:cxn ang="0">
                    <a:pos x="6" y="97"/>
                  </a:cxn>
                  <a:cxn ang="0">
                    <a:pos x="4" y="86"/>
                  </a:cxn>
                  <a:cxn ang="0">
                    <a:pos x="11" y="78"/>
                  </a:cxn>
                  <a:cxn ang="0">
                    <a:pos x="20" y="58"/>
                  </a:cxn>
                  <a:cxn ang="0">
                    <a:pos x="21" y="46"/>
                  </a:cxn>
                  <a:cxn ang="0">
                    <a:pos x="0" y="46"/>
                  </a:cxn>
                  <a:cxn ang="0">
                    <a:pos x="0" y="0"/>
                  </a:cxn>
                </a:cxnLst>
                <a:rect l="0" t="0" r="r" b="b"/>
                <a:pathLst>
                  <a:path w="44" h="110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8"/>
                      <a:pt x="43" y="47"/>
                      <a:pt x="39" y="63"/>
                    </a:cubicBezTo>
                    <a:cubicBezTo>
                      <a:pt x="35" y="78"/>
                      <a:pt x="34" y="84"/>
                      <a:pt x="26" y="93"/>
                    </a:cubicBezTo>
                    <a:cubicBezTo>
                      <a:pt x="18" y="102"/>
                      <a:pt x="7" y="110"/>
                      <a:pt x="7" y="110"/>
                    </a:cubicBezTo>
                    <a:cubicBezTo>
                      <a:pt x="7" y="110"/>
                      <a:pt x="7" y="103"/>
                      <a:pt x="6" y="97"/>
                    </a:cubicBezTo>
                    <a:cubicBezTo>
                      <a:pt x="5" y="91"/>
                      <a:pt x="4" y="86"/>
                      <a:pt x="4" y="86"/>
                    </a:cubicBezTo>
                    <a:cubicBezTo>
                      <a:pt x="4" y="86"/>
                      <a:pt x="6" y="84"/>
                      <a:pt x="11" y="78"/>
                    </a:cubicBezTo>
                    <a:cubicBezTo>
                      <a:pt x="15" y="72"/>
                      <a:pt x="19" y="62"/>
                      <a:pt x="20" y="58"/>
                    </a:cubicBezTo>
                    <a:cubicBezTo>
                      <a:pt x="21" y="54"/>
                      <a:pt x="21" y="46"/>
                      <a:pt x="21" y="46"/>
                    </a:cubicBezTo>
                    <a:cubicBezTo>
                      <a:pt x="0" y="46"/>
                      <a:pt x="0" y="46"/>
                      <a:pt x="0" y="4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481F37A-CBC3-4B37-8CD3-81D714D1A89D}"/>
                </a:ext>
              </a:extLst>
            </p:cNvPr>
            <p:cNvGrpSpPr/>
            <p:nvPr/>
          </p:nvGrpSpPr>
          <p:grpSpPr bwMode="black">
            <a:xfrm>
              <a:off x="3754570" y="3564615"/>
              <a:ext cx="1389796" cy="384501"/>
              <a:chOff x="2649884" y="6146155"/>
              <a:chExt cx="1395225" cy="400069"/>
            </a:xfrm>
            <a:grpFill/>
            <a:effectLst/>
          </p:grpSpPr>
          <p:sp>
            <p:nvSpPr>
              <p:cNvPr id="103" name="Line 6">
                <a:extLst>
                  <a:ext uri="{FF2B5EF4-FFF2-40B4-BE49-F238E27FC236}">
                    <a16:creationId xmlns:a16="http://schemas.microsoft.com/office/drawing/2014/main" id="{AA91D2ED-D6C0-4B3A-AB46-49E999DE1715}"/>
                  </a:ext>
                </a:extLst>
              </p:cNvPr>
              <p:cNvSpPr>
                <a:spLocks noChangeShapeType="1"/>
              </p:cNvSpPr>
              <p:nvPr/>
            </p:nvSpPr>
            <p:spPr bwMode="black">
              <a:xfrm>
                <a:off x="2649884" y="6545967"/>
                <a:ext cx="257" cy="257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04" name="Freeform 7">
                <a:extLst>
                  <a:ext uri="{FF2B5EF4-FFF2-40B4-BE49-F238E27FC236}">
                    <a16:creationId xmlns:a16="http://schemas.microsoft.com/office/drawing/2014/main" id="{46A609B3-D422-4C2A-861C-3484EC6AF6C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268640" y="6412953"/>
                <a:ext cx="69723" cy="81043"/>
              </a:xfrm>
              <a:custGeom>
                <a:avLst/>
                <a:gdLst/>
                <a:ahLst/>
                <a:cxnLst>
                  <a:cxn ang="0">
                    <a:pos x="283" y="342"/>
                  </a:cxn>
                  <a:cxn ang="0">
                    <a:pos x="219" y="346"/>
                  </a:cxn>
                  <a:cxn ang="0">
                    <a:pos x="235" y="206"/>
                  </a:cxn>
                  <a:cxn ang="0">
                    <a:pos x="139" y="22"/>
                  </a:cxn>
                  <a:cxn ang="0">
                    <a:pos x="279" y="86"/>
                  </a:cxn>
                  <a:cxn ang="0">
                    <a:pos x="283" y="342"/>
                  </a:cxn>
                  <a:cxn ang="0">
                    <a:pos x="139" y="162"/>
                  </a:cxn>
                  <a:cxn ang="0">
                    <a:pos x="211" y="82"/>
                  </a:cxn>
                  <a:cxn ang="0">
                    <a:pos x="139" y="162"/>
                  </a:cxn>
                </a:cxnLst>
                <a:rect l="0" t="0" r="r" b="b"/>
                <a:pathLst>
                  <a:path w="301" h="350">
                    <a:moveTo>
                      <a:pt x="283" y="342"/>
                    </a:moveTo>
                    <a:cubicBezTo>
                      <a:pt x="269" y="350"/>
                      <a:pt x="240" y="344"/>
                      <a:pt x="219" y="346"/>
                    </a:cubicBezTo>
                    <a:cubicBezTo>
                      <a:pt x="222" y="297"/>
                      <a:pt x="209" y="232"/>
                      <a:pt x="235" y="206"/>
                    </a:cubicBezTo>
                    <a:cubicBezTo>
                      <a:pt x="101" y="301"/>
                      <a:pt x="0" y="67"/>
                      <a:pt x="139" y="22"/>
                    </a:cubicBezTo>
                    <a:cubicBezTo>
                      <a:pt x="205" y="0"/>
                      <a:pt x="264" y="37"/>
                      <a:pt x="279" y="86"/>
                    </a:cubicBezTo>
                    <a:cubicBezTo>
                      <a:pt x="301" y="157"/>
                      <a:pt x="271" y="257"/>
                      <a:pt x="283" y="342"/>
                    </a:cubicBezTo>
                    <a:close/>
                    <a:moveTo>
                      <a:pt x="139" y="162"/>
                    </a:moveTo>
                    <a:cubicBezTo>
                      <a:pt x="194" y="204"/>
                      <a:pt x="259" y="130"/>
                      <a:pt x="211" y="82"/>
                    </a:cubicBezTo>
                    <a:cubicBezTo>
                      <a:pt x="150" y="55"/>
                      <a:pt x="110" y="111"/>
                      <a:pt x="139" y="1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05" name="Freeform 8">
                <a:extLst>
                  <a:ext uri="{FF2B5EF4-FFF2-40B4-BE49-F238E27FC236}">
                    <a16:creationId xmlns:a16="http://schemas.microsoft.com/office/drawing/2014/main" id="{0377D80F-25CF-4860-AFCE-9BD1776A53C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766475" y="6217679"/>
                <a:ext cx="120664" cy="196304"/>
              </a:xfrm>
              <a:custGeom>
                <a:avLst/>
                <a:gdLst/>
                <a:ahLst/>
                <a:cxnLst>
                  <a:cxn ang="0">
                    <a:pos x="492" y="322"/>
                  </a:cxn>
                  <a:cxn ang="0">
                    <a:pos x="428" y="322"/>
                  </a:cxn>
                  <a:cxn ang="0">
                    <a:pos x="112" y="282"/>
                  </a:cxn>
                  <a:cxn ang="0">
                    <a:pos x="356" y="274"/>
                  </a:cxn>
                  <a:cxn ang="0">
                    <a:pos x="356" y="718"/>
                  </a:cxn>
                  <a:cxn ang="0">
                    <a:pos x="148" y="778"/>
                  </a:cxn>
                  <a:cxn ang="0">
                    <a:pos x="288" y="590"/>
                  </a:cxn>
                  <a:cxn ang="0">
                    <a:pos x="288" y="342"/>
                  </a:cxn>
                  <a:cxn ang="0">
                    <a:pos x="52" y="338"/>
                  </a:cxn>
                  <a:cxn ang="0">
                    <a:pos x="492" y="322"/>
                  </a:cxn>
                  <a:cxn ang="0">
                    <a:pos x="196" y="734"/>
                  </a:cxn>
                  <a:cxn ang="0">
                    <a:pos x="276" y="738"/>
                  </a:cxn>
                  <a:cxn ang="0">
                    <a:pos x="272" y="646"/>
                  </a:cxn>
                  <a:cxn ang="0">
                    <a:pos x="196" y="734"/>
                  </a:cxn>
                </a:cxnLst>
                <a:rect l="0" t="0" r="r" b="b"/>
                <a:pathLst>
                  <a:path w="521" h="848">
                    <a:moveTo>
                      <a:pt x="492" y="322"/>
                    </a:moveTo>
                    <a:cubicBezTo>
                      <a:pt x="471" y="322"/>
                      <a:pt x="449" y="322"/>
                      <a:pt x="428" y="322"/>
                    </a:cubicBezTo>
                    <a:cubicBezTo>
                      <a:pt x="459" y="112"/>
                      <a:pt x="119" y="90"/>
                      <a:pt x="112" y="282"/>
                    </a:cubicBezTo>
                    <a:cubicBezTo>
                      <a:pt x="176" y="264"/>
                      <a:pt x="281" y="268"/>
                      <a:pt x="356" y="274"/>
                    </a:cubicBezTo>
                    <a:cubicBezTo>
                      <a:pt x="342" y="394"/>
                      <a:pt x="374" y="598"/>
                      <a:pt x="356" y="718"/>
                    </a:cubicBezTo>
                    <a:cubicBezTo>
                      <a:pt x="343" y="804"/>
                      <a:pt x="209" y="848"/>
                      <a:pt x="148" y="778"/>
                    </a:cubicBezTo>
                    <a:cubicBezTo>
                      <a:pt x="69" y="687"/>
                      <a:pt x="172" y="524"/>
                      <a:pt x="288" y="590"/>
                    </a:cubicBezTo>
                    <a:cubicBezTo>
                      <a:pt x="288" y="507"/>
                      <a:pt x="288" y="425"/>
                      <a:pt x="288" y="342"/>
                    </a:cubicBezTo>
                    <a:cubicBezTo>
                      <a:pt x="217" y="333"/>
                      <a:pt x="129" y="341"/>
                      <a:pt x="52" y="338"/>
                    </a:cubicBezTo>
                    <a:cubicBezTo>
                      <a:pt x="0" y="21"/>
                      <a:pt x="521" y="0"/>
                      <a:pt x="492" y="322"/>
                    </a:cubicBezTo>
                    <a:close/>
                    <a:moveTo>
                      <a:pt x="196" y="734"/>
                    </a:moveTo>
                    <a:cubicBezTo>
                      <a:pt x="213" y="750"/>
                      <a:pt x="254" y="749"/>
                      <a:pt x="276" y="738"/>
                    </a:cubicBezTo>
                    <a:cubicBezTo>
                      <a:pt x="297" y="716"/>
                      <a:pt x="296" y="664"/>
                      <a:pt x="272" y="646"/>
                    </a:cubicBezTo>
                    <a:cubicBezTo>
                      <a:pt x="204" y="618"/>
                      <a:pt x="162" y="685"/>
                      <a:pt x="196" y="7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06" name="Freeform 9">
                <a:extLst>
                  <a:ext uri="{FF2B5EF4-FFF2-40B4-BE49-F238E27FC236}">
                    <a16:creationId xmlns:a16="http://schemas.microsoft.com/office/drawing/2014/main" id="{704A9557-E4A0-4BF1-9267-3ACA04BB845D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361775" y="6220251"/>
                <a:ext cx="243901" cy="203250"/>
              </a:xfrm>
              <a:custGeom>
                <a:avLst/>
                <a:gdLst/>
                <a:ahLst/>
                <a:cxnLst>
                  <a:cxn ang="0">
                    <a:pos x="552" y="699"/>
                  </a:cxn>
                  <a:cxn ang="0">
                    <a:pos x="844" y="535"/>
                  </a:cxn>
                  <a:cxn ang="0">
                    <a:pos x="844" y="83"/>
                  </a:cxn>
                  <a:cxn ang="0">
                    <a:pos x="912" y="83"/>
                  </a:cxn>
                  <a:cxn ang="0">
                    <a:pos x="912" y="539"/>
                  </a:cxn>
                  <a:cxn ang="0">
                    <a:pos x="980" y="599"/>
                  </a:cxn>
                  <a:cxn ang="0">
                    <a:pos x="760" y="767"/>
                  </a:cxn>
                  <a:cxn ang="0">
                    <a:pos x="740" y="639"/>
                  </a:cxn>
                  <a:cxn ang="0">
                    <a:pos x="544" y="791"/>
                  </a:cxn>
                  <a:cxn ang="0">
                    <a:pos x="484" y="791"/>
                  </a:cxn>
                  <a:cxn ang="0">
                    <a:pos x="484" y="255"/>
                  </a:cxn>
                  <a:cxn ang="0">
                    <a:pos x="108" y="191"/>
                  </a:cxn>
                  <a:cxn ang="0">
                    <a:pos x="240" y="263"/>
                  </a:cxn>
                  <a:cxn ang="0">
                    <a:pos x="128" y="583"/>
                  </a:cxn>
                  <a:cxn ang="0">
                    <a:pos x="284" y="731"/>
                  </a:cxn>
                  <a:cxn ang="0">
                    <a:pos x="68" y="735"/>
                  </a:cxn>
                  <a:cxn ang="0">
                    <a:pos x="60" y="683"/>
                  </a:cxn>
                  <a:cxn ang="0">
                    <a:pos x="60" y="359"/>
                  </a:cxn>
                  <a:cxn ang="0">
                    <a:pos x="140" y="263"/>
                  </a:cxn>
                  <a:cxn ang="0">
                    <a:pos x="0" y="211"/>
                  </a:cxn>
                  <a:cxn ang="0">
                    <a:pos x="552" y="247"/>
                  </a:cxn>
                  <a:cxn ang="0">
                    <a:pos x="552" y="699"/>
                  </a:cxn>
                  <a:cxn ang="0">
                    <a:pos x="128" y="647"/>
                  </a:cxn>
                  <a:cxn ang="0">
                    <a:pos x="216" y="727"/>
                  </a:cxn>
                  <a:cxn ang="0">
                    <a:pos x="208" y="635"/>
                  </a:cxn>
                  <a:cxn ang="0">
                    <a:pos x="128" y="647"/>
                  </a:cxn>
                  <a:cxn ang="0">
                    <a:pos x="916" y="727"/>
                  </a:cxn>
                  <a:cxn ang="0">
                    <a:pos x="908" y="603"/>
                  </a:cxn>
                  <a:cxn ang="0">
                    <a:pos x="836" y="599"/>
                  </a:cxn>
                  <a:cxn ang="0">
                    <a:pos x="916" y="727"/>
                  </a:cxn>
                </a:cxnLst>
                <a:rect l="0" t="0" r="r" b="b"/>
                <a:pathLst>
                  <a:path w="1053" h="878">
                    <a:moveTo>
                      <a:pt x="552" y="699"/>
                    </a:moveTo>
                    <a:cubicBezTo>
                      <a:pt x="629" y="640"/>
                      <a:pt x="712" y="553"/>
                      <a:pt x="844" y="535"/>
                    </a:cubicBezTo>
                    <a:cubicBezTo>
                      <a:pt x="844" y="384"/>
                      <a:pt x="844" y="234"/>
                      <a:pt x="844" y="83"/>
                    </a:cubicBezTo>
                    <a:cubicBezTo>
                      <a:pt x="867" y="83"/>
                      <a:pt x="889" y="83"/>
                      <a:pt x="912" y="83"/>
                    </a:cubicBezTo>
                    <a:cubicBezTo>
                      <a:pt x="912" y="235"/>
                      <a:pt x="912" y="387"/>
                      <a:pt x="912" y="539"/>
                    </a:cubicBezTo>
                    <a:cubicBezTo>
                      <a:pt x="940" y="567"/>
                      <a:pt x="965" y="571"/>
                      <a:pt x="980" y="599"/>
                    </a:cubicBezTo>
                    <a:cubicBezTo>
                      <a:pt x="1053" y="735"/>
                      <a:pt x="865" y="878"/>
                      <a:pt x="760" y="767"/>
                    </a:cubicBezTo>
                    <a:cubicBezTo>
                      <a:pt x="737" y="742"/>
                      <a:pt x="721" y="686"/>
                      <a:pt x="740" y="639"/>
                    </a:cubicBezTo>
                    <a:cubicBezTo>
                      <a:pt x="678" y="677"/>
                      <a:pt x="603" y="736"/>
                      <a:pt x="544" y="791"/>
                    </a:cubicBezTo>
                    <a:cubicBezTo>
                      <a:pt x="524" y="791"/>
                      <a:pt x="504" y="791"/>
                      <a:pt x="484" y="791"/>
                    </a:cubicBezTo>
                    <a:cubicBezTo>
                      <a:pt x="466" y="623"/>
                      <a:pt x="509" y="408"/>
                      <a:pt x="484" y="255"/>
                    </a:cubicBezTo>
                    <a:cubicBezTo>
                      <a:pt x="462" y="117"/>
                      <a:pt x="210" y="106"/>
                      <a:pt x="108" y="191"/>
                    </a:cubicBezTo>
                    <a:cubicBezTo>
                      <a:pt x="155" y="212"/>
                      <a:pt x="210" y="225"/>
                      <a:pt x="240" y="263"/>
                    </a:cubicBezTo>
                    <a:cubicBezTo>
                      <a:pt x="117" y="283"/>
                      <a:pt x="121" y="423"/>
                      <a:pt x="128" y="583"/>
                    </a:cubicBezTo>
                    <a:cubicBezTo>
                      <a:pt x="214" y="537"/>
                      <a:pt x="323" y="629"/>
                      <a:pt x="284" y="731"/>
                    </a:cubicBezTo>
                    <a:cubicBezTo>
                      <a:pt x="252" y="814"/>
                      <a:pt x="102" y="828"/>
                      <a:pt x="68" y="735"/>
                    </a:cubicBezTo>
                    <a:cubicBezTo>
                      <a:pt x="65" y="727"/>
                      <a:pt x="61" y="699"/>
                      <a:pt x="60" y="683"/>
                    </a:cubicBezTo>
                    <a:cubicBezTo>
                      <a:pt x="53" y="599"/>
                      <a:pt x="51" y="438"/>
                      <a:pt x="60" y="359"/>
                    </a:cubicBezTo>
                    <a:cubicBezTo>
                      <a:pt x="66" y="310"/>
                      <a:pt x="94" y="283"/>
                      <a:pt x="140" y="263"/>
                    </a:cubicBezTo>
                    <a:cubicBezTo>
                      <a:pt x="104" y="235"/>
                      <a:pt x="50" y="225"/>
                      <a:pt x="0" y="211"/>
                    </a:cubicBezTo>
                    <a:cubicBezTo>
                      <a:pt x="82" y="46"/>
                      <a:pt x="522" y="0"/>
                      <a:pt x="552" y="247"/>
                    </a:cubicBezTo>
                    <a:cubicBezTo>
                      <a:pt x="569" y="385"/>
                      <a:pt x="539" y="542"/>
                      <a:pt x="552" y="699"/>
                    </a:cubicBezTo>
                    <a:close/>
                    <a:moveTo>
                      <a:pt x="128" y="647"/>
                    </a:moveTo>
                    <a:cubicBezTo>
                      <a:pt x="90" y="699"/>
                      <a:pt x="163" y="780"/>
                      <a:pt x="216" y="727"/>
                    </a:cubicBezTo>
                    <a:cubicBezTo>
                      <a:pt x="236" y="707"/>
                      <a:pt x="231" y="653"/>
                      <a:pt x="208" y="635"/>
                    </a:cubicBezTo>
                    <a:cubicBezTo>
                      <a:pt x="169" y="627"/>
                      <a:pt x="141" y="630"/>
                      <a:pt x="128" y="647"/>
                    </a:cubicBezTo>
                    <a:close/>
                    <a:moveTo>
                      <a:pt x="916" y="727"/>
                    </a:moveTo>
                    <a:cubicBezTo>
                      <a:pt x="944" y="704"/>
                      <a:pt x="940" y="622"/>
                      <a:pt x="908" y="603"/>
                    </a:cubicBezTo>
                    <a:cubicBezTo>
                      <a:pt x="891" y="593"/>
                      <a:pt x="862" y="593"/>
                      <a:pt x="836" y="599"/>
                    </a:cubicBezTo>
                    <a:cubicBezTo>
                      <a:pt x="722" y="627"/>
                      <a:pt x="823" y="805"/>
                      <a:pt x="916" y="7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07" name="Freeform 10">
                <a:extLst>
                  <a:ext uri="{FF2B5EF4-FFF2-40B4-BE49-F238E27FC236}">
                    <a16:creationId xmlns:a16="http://schemas.microsoft.com/office/drawing/2014/main" id="{638B7CDA-F833-4E8E-A08F-2C679F22DFF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2849790" y="6233887"/>
                <a:ext cx="132499" cy="169547"/>
              </a:xfrm>
              <a:custGeom>
                <a:avLst/>
                <a:gdLst/>
                <a:ahLst/>
                <a:cxnLst>
                  <a:cxn ang="0">
                    <a:pos x="556" y="732"/>
                  </a:cxn>
                  <a:cxn ang="0">
                    <a:pos x="136" y="732"/>
                  </a:cxn>
                  <a:cxn ang="0">
                    <a:pos x="136" y="496"/>
                  </a:cxn>
                  <a:cxn ang="0">
                    <a:pos x="144" y="268"/>
                  </a:cxn>
                  <a:cxn ang="0">
                    <a:pos x="364" y="272"/>
                  </a:cxn>
                  <a:cxn ang="0">
                    <a:pos x="204" y="420"/>
                  </a:cxn>
                  <a:cxn ang="0">
                    <a:pos x="204" y="660"/>
                  </a:cxn>
                  <a:cxn ang="0">
                    <a:pos x="488" y="664"/>
                  </a:cxn>
                  <a:cxn ang="0">
                    <a:pos x="484" y="224"/>
                  </a:cxn>
                  <a:cxn ang="0">
                    <a:pos x="212" y="92"/>
                  </a:cxn>
                  <a:cxn ang="0">
                    <a:pos x="76" y="352"/>
                  </a:cxn>
                  <a:cxn ang="0">
                    <a:pos x="8" y="356"/>
                  </a:cxn>
                  <a:cxn ang="0">
                    <a:pos x="252" y="16"/>
                  </a:cxn>
                  <a:cxn ang="0">
                    <a:pos x="556" y="232"/>
                  </a:cxn>
                  <a:cxn ang="0">
                    <a:pos x="556" y="732"/>
                  </a:cxn>
                  <a:cxn ang="0">
                    <a:pos x="284" y="268"/>
                  </a:cxn>
                  <a:cxn ang="0">
                    <a:pos x="288" y="364"/>
                  </a:cxn>
                  <a:cxn ang="0">
                    <a:pos x="300" y="352"/>
                  </a:cxn>
                  <a:cxn ang="0">
                    <a:pos x="284" y="268"/>
                  </a:cxn>
                </a:cxnLst>
                <a:rect l="0" t="0" r="r" b="b"/>
                <a:pathLst>
                  <a:path w="572" h="732">
                    <a:moveTo>
                      <a:pt x="556" y="732"/>
                    </a:moveTo>
                    <a:cubicBezTo>
                      <a:pt x="416" y="732"/>
                      <a:pt x="276" y="732"/>
                      <a:pt x="136" y="732"/>
                    </a:cubicBezTo>
                    <a:cubicBezTo>
                      <a:pt x="136" y="657"/>
                      <a:pt x="136" y="580"/>
                      <a:pt x="136" y="496"/>
                    </a:cubicBezTo>
                    <a:cubicBezTo>
                      <a:pt x="136" y="421"/>
                      <a:pt x="122" y="324"/>
                      <a:pt x="144" y="268"/>
                    </a:cubicBezTo>
                    <a:cubicBezTo>
                      <a:pt x="180" y="175"/>
                      <a:pt x="334" y="182"/>
                      <a:pt x="364" y="272"/>
                    </a:cubicBezTo>
                    <a:cubicBezTo>
                      <a:pt x="400" y="381"/>
                      <a:pt x="297" y="467"/>
                      <a:pt x="204" y="420"/>
                    </a:cubicBezTo>
                    <a:cubicBezTo>
                      <a:pt x="204" y="500"/>
                      <a:pt x="204" y="580"/>
                      <a:pt x="204" y="660"/>
                    </a:cubicBezTo>
                    <a:cubicBezTo>
                      <a:pt x="291" y="669"/>
                      <a:pt x="395" y="661"/>
                      <a:pt x="488" y="664"/>
                    </a:cubicBezTo>
                    <a:cubicBezTo>
                      <a:pt x="471" y="524"/>
                      <a:pt x="512" y="351"/>
                      <a:pt x="484" y="224"/>
                    </a:cubicBezTo>
                    <a:cubicBezTo>
                      <a:pt x="459" y="113"/>
                      <a:pt x="334" y="47"/>
                      <a:pt x="212" y="92"/>
                    </a:cubicBezTo>
                    <a:cubicBezTo>
                      <a:pt x="120" y="126"/>
                      <a:pt x="69" y="210"/>
                      <a:pt x="76" y="352"/>
                    </a:cubicBezTo>
                    <a:cubicBezTo>
                      <a:pt x="60" y="360"/>
                      <a:pt x="30" y="354"/>
                      <a:pt x="8" y="356"/>
                    </a:cubicBezTo>
                    <a:cubicBezTo>
                      <a:pt x="0" y="157"/>
                      <a:pt x="89" y="33"/>
                      <a:pt x="252" y="16"/>
                    </a:cubicBezTo>
                    <a:cubicBezTo>
                      <a:pt x="409" y="0"/>
                      <a:pt x="540" y="91"/>
                      <a:pt x="556" y="232"/>
                    </a:cubicBezTo>
                    <a:cubicBezTo>
                      <a:pt x="572" y="376"/>
                      <a:pt x="544" y="560"/>
                      <a:pt x="556" y="732"/>
                    </a:cubicBezTo>
                    <a:close/>
                    <a:moveTo>
                      <a:pt x="284" y="268"/>
                    </a:moveTo>
                    <a:cubicBezTo>
                      <a:pt x="172" y="208"/>
                      <a:pt x="175" y="423"/>
                      <a:pt x="288" y="364"/>
                    </a:cubicBezTo>
                    <a:cubicBezTo>
                      <a:pt x="289" y="363"/>
                      <a:pt x="292" y="354"/>
                      <a:pt x="300" y="352"/>
                    </a:cubicBezTo>
                    <a:cubicBezTo>
                      <a:pt x="310" y="317"/>
                      <a:pt x="305" y="279"/>
                      <a:pt x="284" y="2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08" name="Freeform 11">
                <a:extLst>
                  <a:ext uri="{FF2B5EF4-FFF2-40B4-BE49-F238E27FC236}">
                    <a16:creationId xmlns:a16="http://schemas.microsoft.com/office/drawing/2014/main" id="{3DFFCDE4-151D-497D-94B5-1CB71D62B730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617254" y="6233630"/>
                <a:ext cx="129669" cy="169804"/>
              </a:xfrm>
              <a:custGeom>
                <a:avLst/>
                <a:gdLst/>
                <a:ahLst/>
                <a:cxnLst>
                  <a:cxn ang="0">
                    <a:pos x="541" y="733"/>
                  </a:cxn>
                  <a:cxn ang="0">
                    <a:pos x="477" y="733"/>
                  </a:cxn>
                  <a:cxn ang="0">
                    <a:pos x="465" y="209"/>
                  </a:cxn>
                  <a:cxn ang="0">
                    <a:pos x="145" y="125"/>
                  </a:cxn>
                  <a:cxn ang="0">
                    <a:pos x="69" y="577"/>
                  </a:cxn>
                  <a:cxn ang="0">
                    <a:pos x="133" y="381"/>
                  </a:cxn>
                  <a:cxn ang="0">
                    <a:pos x="209" y="201"/>
                  </a:cxn>
                  <a:cxn ang="0">
                    <a:pos x="297" y="413"/>
                  </a:cxn>
                  <a:cxn ang="0">
                    <a:pos x="193" y="373"/>
                  </a:cxn>
                  <a:cxn ang="0">
                    <a:pos x="77" y="733"/>
                  </a:cxn>
                  <a:cxn ang="0">
                    <a:pos x="5" y="733"/>
                  </a:cxn>
                  <a:cxn ang="0">
                    <a:pos x="5" y="321"/>
                  </a:cxn>
                  <a:cxn ang="0">
                    <a:pos x="241" y="17"/>
                  </a:cxn>
                  <a:cxn ang="0">
                    <a:pos x="541" y="225"/>
                  </a:cxn>
                  <a:cxn ang="0">
                    <a:pos x="541" y="733"/>
                  </a:cxn>
                  <a:cxn ang="0">
                    <a:pos x="241" y="341"/>
                  </a:cxn>
                  <a:cxn ang="0">
                    <a:pos x="317" y="345"/>
                  </a:cxn>
                  <a:cxn ang="0">
                    <a:pos x="241" y="341"/>
                  </a:cxn>
                </a:cxnLst>
                <a:rect l="0" t="0" r="r" b="b"/>
                <a:pathLst>
                  <a:path w="560" h="733">
                    <a:moveTo>
                      <a:pt x="541" y="733"/>
                    </a:moveTo>
                    <a:cubicBezTo>
                      <a:pt x="520" y="733"/>
                      <a:pt x="498" y="733"/>
                      <a:pt x="477" y="733"/>
                    </a:cubicBezTo>
                    <a:cubicBezTo>
                      <a:pt x="458" y="568"/>
                      <a:pt x="507" y="346"/>
                      <a:pt x="465" y="209"/>
                    </a:cubicBezTo>
                    <a:cubicBezTo>
                      <a:pt x="429" y="91"/>
                      <a:pt x="253" y="30"/>
                      <a:pt x="145" y="125"/>
                    </a:cubicBezTo>
                    <a:cubicBezTo>
                      <a:pt x="50" y="208"/>
                      <a:pt x="68" y="391"/>
                      <a:pt x="69" y="577"/>
                    </a:cubicBezTo>
                    <a:cubicBezTo>
                      <a:pt x="91" y="512"/>
                      <a:pt x="113" y="450"/>
                      <a:pt x="133" y="381"/>
                    </a:cubicBezTo>
                    <a:cubicBezTo>
                      <a:pt x="153" y="314"/>
                      <a:pt x="162" y="238"/>
                      <a:pt x="209" y="201"/>
                    </a:cubicBezTo>
                    <a:cubicBezTo>
                      <a:pt x="368" y="76"/>
                      <a:pt x="492" y="389"/>
                      <a:pt x="297" y="413"/>
                    </a:cubicBezTo>
                    <a:cubicBezTo>
                      <a:pt x="249" y="419"/>
                      <a:pt x="218" y="401"/>
                      <a:pt x="193" y="373"/>
                    </a:cubicBezTo>
                    <a:cubicBezTo>
                      <a:pt x="159" y="498"/>
                      <a:pt x="114" y="611"/>
                      <a:pt x="77" y="733"/>
                    </a:cubicBezTo>
                    <a:cubicBezTo>
                      <a:pt x="53" y="733"/>
                      <a:pt x="29" y="733"/>
                      <a:pt x="5" y="733"/>
                    </a:cubicBezTo>
                    <a:cubicBezTo>
                      <a:pt x="8" y="582"/>
                      <a:pt x="0" y="440"/>
                      <a:pt x="5" y="321"/>
                    </a:cubicBezTo>
                    <a:cubicBezTo>
                      <a:pt x="11" y="169"/>
                      <a:pt x="84" y="33"/>
                      <a:pt x="241" y="17"/>
                    </a:cubicBezTo>
                    <a:cubicBezTo>
                      <a:pt x="401" y="0"/>
                      <a:pt x="524" y="91"/>
                      <a:pt x="541" y="225"/>
                    </a:cubicBezTo>
                    <a:cubicBezTo>
                      <a:pt x="560" y="379"/>
                      <a:pt x="527" y="557"/>
                      <a:pt x="541" y="733"/>
                    </a:cubicBezTo>
                    <a:close/>
                    <a:moveTo>
                      <a:pt x="241" y="341"/>
                    </a:moveTo>
                    <a:cubicBezTo>
                      <a:pt x="260" y="350"/>
                      <a:pt x="294" y="352"/>
                      <a:pt x="317" y="345"/>
                    </a:cubicBezTo>
                    <a:cubicBezTo>
                      <a:pt x="414" y="228"/>
                      <a:pt x="155" y="200"/>
                      <a:pt x="241" y="3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69CA7AAC-1713-4ACA-A587-1956808F25EE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200461" y="6233630"/>
                <a:ext cx="129669" cy="169804"/>
              </a:xfrm>
              <a:custGeom>
                <a:avLst/>
                <a:gdLst/>
                <a:ahLst/>
                <a:cxnLst>
                  <a:cxn ang="0">
                    <a:pos x="541" y="733"/>
                  </a:cxn>
                  <a:cxn ang="0">
                    <a:pos x="477" y="733"/>
                  </a:cxn>
                  <a:cxn ang="0">
                    <a:pos x="465" y="209"/>
                  </a:cxn>
                  <a:cxn ang="0">
                    <a:pos x="145" y="125"/>
                  </a:cxn>
                  <a:cxn ang="0">
                    <a:pos x="69" y="577"/>
                  </a:cxn>
                  <a:cxn ang="0">
                    <a:pos x="133" y="381"/>
                  </a:cxn>
                  <a:cxn ang="0">
                    <a:pos x="209" y="201"/>
                  </a:cxn>
                  <a:cxn ang="0">
                    <a:pos x="297" y="413"/>
                  </a:cxn>
                  <a:cxn ang="0">
                    <a:pos x="193" y="373"/>
                  </a:cxn>
                  <a:cxn ang="0">
                    <a:pos x="77" y="733"/>
                  </a:cxn>
                  <a:cxn ang="0">
                    <a:pos x="5" y="733"/>
                  </a:cxn>
                  <a:cxn ang="0">
                    <a:pos x="5" y="321"/>
                  </a:cxn>
                  <a:cxn ang="0">
                    <a:pos x="241" y="17"/>
                  </a:cxn>
                  <a:cxn ang="0">
                    <a:pos x="541" y="225"/>
                  </a:cxn>
                  <a:cxn ang="0">
                    <a:pos x="541" y="733"/>
                  </a:cxn>
                  <a:cxn ang="0">
                    <a:pos x="241" y="341"/>
                  </a:cxn>
                  <a:cxn ang="0">
                    <a:pos x="317" y="345"/>
                  </a:cxn>
                  <a:cxn ang="0">
                    <a:pos x="241" y="341"/>
                  </a:cxn>
                </a:cxnLst>
                <a:rect l="0" t="0" r="r" b="b"/>
                <a:pathLst>
                  <a:path w="560" h="733">
                    <a:moveTo>
                      <a:pt x="541" y="733"/>
                    </a:moveTo>
                    <a:cubicBezTo>
                      <a:pt x="520" y="733"/>
                      <a:pt x="498" y="733"/>
                      <a:pt x="477" y="733"/>
                    </a:cubicBezTo>
                    <a:cubicBezTo>
                      <a:pt x="458" y="568"/>
                      <a:pt x="507" y="346"/>
                      <a:pt x="465" y="209"/>
                    </a:cubicBezTo>
                    <a:cubicBezTo>
                      <a:pt x="429" y="91"/>
                      <a:pt x="253" y="30"/>
                      <a:pt x="145" y="125"/>
                    </a:cubicBezTo>
                    <a:cubicBezTo>
                      <a:pt x="50" y="208"/>
                      <a:pt x="68" y="391"/>
                      <a:pt x="69" y="577"/>
                    </a:cubicBezTo>
                    <a:cubicBezTo>
                      <a:pt x="91" y="512"/>
                      <a:pt x="113" y="450"/>
                      <a:pt x="133" y="381"/>
                    </a:cubicBezTo>
                    <a:cubicBezTo>
                      <a:pt x="153" y="314"/>
                      <a:pt x="162" y="238"/>
                      <a:pt x="209" y="201"/>
                    </a:cubicBezTo>
                    <a:cubicBezTo>
                      <a:pt x="368" y="76"/>
                      <a:pt x="492" y="389"/>
                      <a:pt x="297" y="413"/>
                    </a:cubicBezTo>
                    <a:cubicBezTo>
                      <a:pt x="249" y="419"/>
                      <a:pt x="218" y="401"/>
                      <a:pt x="193" y="373"/>
                    </a:cubicBezTo>
                    <a:cubicBezTo>
                      <a:pt x="159" y="498"/>
                      <a:pt x="114" y="611"/>
                      <a:pt x="77" y="733"/>
                    </a:cubicBezTo>
                    <a:cubicBezTo>
                      <a:pt x="53" y="733"/>
                      <a:pt x="29" y="733"/>
                      <a:pt x="5" y="733"/>
                    </a:cubicBezTo>
                    <a:cubicBezTo>
                      <a:pt x="8" y="582"/>
                      <a:pt x="0" y="440"/>
                      <a:pt x="5" y="321"/>
                    </a:cubicBezTo>
                    <a:cubicBezTo>
                      <a:pt x="11" y="169"/>
                      <a:pt x="84" y="33"/>
                      <a:pt x="241" y="17"/>
                    </a:cubicBezTo>
                    <a:cubicBezTo>
                      <a:pt x="401" y="0"/>
                      <a:pt x="524" y="91"/>
                      <a:pt x="541" y="225"/>
                    </a:cubicBezTo>
                    <a:cubicBezTo>
                      <a:pt x="560" y="379"/>
                      <a:pt x="527" y="557"/>
                      <a:pt x="541" y="733"/>
                    </a:cubicBezTo>
                    <a:close/>
                    <a:moveTo>
                      <a:pt x="241" y="341"/>
                    </a:moveTo>
                    <a:cubicBezTo>
                      <a:pt x="260" y="350"/>
                      <a:pt x="294" y="352"/>
                      <a:pt x="317" y="345"/>
                    </a:cubicBezTo>
                    <a:cubicBezTo>
                      <a:pt x="414" y="228"/>
                      <a:pt x="155" y="200"/>
                      <a:pt x="241" y="3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10" name="Freeform 13">
                <a:extLst>
                  <a:ext uri="{FF2B5EF4-FFF2-40B4-BE49-F238E27FC236}">
                    <a16:creationId xmlns:a16="http://schemas.microsoft.com/office/drawing/2014/main" id="{1391EA82-A2C7-467B-B70D-5A09460E39A4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2690020" y="6219480"/>
                <a:ext cx="130183" cy="183955"/>
              </a:xfrm>
              <a:custGeom>
                <a:avLst/>
                <a:gdLst/>
                <a:ahLst/>
                <a:cxnLst>
                  <a:cxn ang="0">
                    <a:pos x="354" y="722"/>
                  </a:cxn>
                  <a:cxn ang="0">
                    <a:pos x="490" y="726"/>
                  </a:cxn>
                  <a:cxn ang="0">
                    <a:pos x="494" y="86"/>
                  </a:cxn>
                  <a:cxn ang="0">
                    <a:pos x="562" y="86"/>
                  </a:cxn>
                  <a:cxn ang="0">
                    <a:pos x="562" y="794"/>
                  </a:cxn>
                  <a:cxn ang="0">
                    <a:pos x="198" y="794"/>
                  </a:cxn>
                  <a:cxn ang="0">
                    <a:pos x="202" y="726"/>
                  </a:cxn>
                  <a:cxn ang="0">
                    <a:pos x="286" y="726"/>
                  </a:cxn>
                  <a:cxn ang="0">
                    <a:pos x="286" y="394"/>
                  </a:cxn>
                  <a:cxn ang="0">
                    <a:pos x="346" y="218"/>
                  </a:cxn>
                  <a:cxn ang="0">
                    <a:pos x="154" y="158"/>
                  </a:cxn>
                  <a:cxn ang="0">
                    <a:pos x="246" y="198"/>
                  </a:cxn>
                  <a:cxn ang="0">
                    <a:pos x="90" y="378"/>
                  </a:cxn>
                  <a:cxn ang="0">
                    <a:pos x="34" y="290"/>
                  </a:cxn>
                  <a:cxn ang="0">
                    <a:pos x="418" y="222"/>
                  </a:cxn>
                  <a:cxn ang="0">
                    <a:pos x="354" y="398"/>
                  </a:cxn>
                  <a:cxn ang="0">
                    <a:pos x="354" y="722"/>
                  </a:cxn>
                  <a:cxn ang="0">
                    <a:pos x="114" y="318"/>
                  </a:cxn>
                  <a:cxn ang="0">
                    <a:pos x="186" y="222"/>
                  </a:cxn>
                  <a:cxn ang="0">
                    <a:pos x="114" y="318"/>
                  </a:cxn>
                </a:cxnLst>
                <a:rect l="0" t="0" r="r" b="b"/>
                <a:pathLst>
                  <a:path w="562" h="794">
                    <a:moveTo>
                      <a:pt x="354" y="722"/>
                    </a:moveTo>
                    <a:cubicBezTo>
                      <a:pt x="391" y="731"/>
                      <a:pt x="446" y="723"/>
                      <a:pt x="490" y="726"/>
                    </a:cubicBezTo>
                    <a:cubicBezTo>
                      <a:pt x="499" y="521"/>
                      <a:pt x="491" y="298"/>
                      <a:pt x="494" y="86"/>
                    </a:cubicBezTo>
                    <a:cubicBezTo>
                      <a:pt x="517" y="86"/>
                      <a:pt x="539" y="86"/>
                      <a:pt x="562" y="86"/>
                    </a:cubicBezTo>
                    <a:cubicBezTo>
                      <a:pt x="562" y="322"/>
                      <a:pt x="562" y="558"/>
                      <a:pt x="562" y="794"/>
                    </a:cubicBezTo>
                    <a:cubicBezTo>
                      <a:pt x="441" y="794"/>
                      <a:pt x="319" y="794"/>
                      <a:pt x="198" y="794"/>
                    </a:cubicBezTo>
                    <a:cubicBezTo>
                      <a:pt x="200" y="772"/>
                      <a:pt x="194" y="742"/>
                      <a:pt x="202" y="726"/>
                    </a:cubicBezTo>
                    <a:cubicBezTo>
                      <a:pt x="230" y="726"/>
                      <a:pt x="258" y="726"/>
                      <a:pt x="286" y="726"/>
                    </a:cubicBezTo>
                    <a:cubicBezTo>
                      <a:pt x="297" y="618"/>
                      <a:pt x="272" y="509"/>
                      <a:pt x="286" y="394"/>
                    </a:cubicBezTo>
                    <a:cubicBezTo>
                      <a:pt x="295" y="319"/>
                      <a:pt x="349" y="283"/>
                      <a:pt x="346" y="218"/>
                    </a:cubicBezTo>
                    <a:cubicBezTo>
                      <a:pt x="342" y="133"/>
                      <a:pt x="237" y="126"/>
                      <a:pt x="154" y="158"/>
                    </a:cubicBezTo>
                    <a:cubicBezTo>
                      <a:pt x="192" y="171"/>
                      <a:pt x="226" y="173"/>
                      <a:pt x="246" y="198"/>
                    </a:cubicBezTo>
                    <a:cubicBezTo>
                      <a:pt x="326" y="296"/>
                      <a:pt x="201" y="438"/>
                      <a:pt x="90" y="378"/>
                    </a:cubicBezTo>
                    <a:cubicBezTo>
                      <a:pt x="65" y="364"/>
                      <a:pt x="39" y="327"/>
                      <a:pt x="34" y="290"/>
                    </a:cubicBezTo>
                    <a:cubicBezTo>
                      <a:pt x="0" y="40"/>
                      <a:pt x="420" y="0"/>
                      <a:pt x="418" y="222"/>
                    </a:cubicBezTo>
                    <a:cubicBezTo>
                      <a:pt x="417" y="288"/>
                      <a:pt x="365" y="328"/>
                      <a:pt x="354" y="398"/>
                    </a:cubicBezTo>
                    <a:cubicBezTo>
                      <a:pt x="339" y="500"/>
                      <a:pt x="365" y="597"/>
                      <a:pt x="354" y="722"/>
                    </a:cubicBezTo>
                    <a:close/>
                    <a:moveTo>
                      <a:pt x="114" y="318"/>
                    </a:moveTo>
                    <a:cubicBezTo>
                      <a:pt x="172" y="360"/>
                      <a:pt x="243" y="273"/>
                      <a:pt x="186" y="222"/>
                    </a:cubicBezTo>
                    <a:cubicBezTo>
                      <a:pt x="109" y="182"/>
                      <a:pt x="66" y="283"/>
                      <a:pt x="114" y="3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11" name="Freeform 14">
                <a:extLst>
                  <a:ext uri="{FF2B5EF4-FFF2-40B4-BE49-F238E27FC236}">
                    <a16:creationId xmlns:a16="http://schemas.microsoft.com/office/drawing/2014/main" id="{840841A6-FE6E-41E4-8F97-90EFE2236F23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881737" y="6232086"/>
                <a:ext cx="163372" cy="171348"/>
              </a:xfrm>
              <a:custGeom>
                <a:avLst/>
                <a:gdLst/>
                <a:ahLst/>
                <a:cxnLst>
                  <a:cxn ang="0">
                    <a:pos x="290" y="672"/>
                  </a:cxn>
                  <a:cxn ang="0">
                    <a:pos x="638" y="672"/>
                  </a:cxn>
                  <a:cxn ang="0">
                    <a:pos x="638" y="32"/>
                  </a:cxn>
                  <a:cxn ang="0">
                    <a:pos x="706" y="32"/>
                  </a:cxn>
                  <a:cxn ang="0">
                    <a:pos x="706" y="740"/>
                  </a:cxn>
                  <a:cxn ang="0">
                    <a:pos x="138" y="740"/>
                  </a:cxn>
                  <a:cxn ang="0">
                    <a:pos x="138" y="676"/>
                  </a:cxn>
                  <a:cxn ang="0">
                    <a:pos x="222" y="672"/>
                  </a:cxn>
                  <a:cxn ang="0">
                    <a:pos x="222" y="248"/>
                  </a:cxn>
                  <a:cxn ang="0">
                    <a:pos x="154" y="24"/>
                  </a:cxn>
                  <a:cxn ang="0">
                    <a:pos x="290" y="380"/>
                  </a:cxn>
                  <a:cxn ang="0">
                    <a:pos x="290" y="672"/>
                  </a:cxn>
                  <a:cxn ang="0">
                    <a:pos x="126" y="104"/>
                  </a:cxn>
                  <a:cxn ang="0">
                    <a:pos x="218" y="180"/>
                  </a:cxn>
                  <a:cxn ang="0">
                    <a:pos x="126" y="104"/>
                  </a:cxn>
                </a:cxnLst>
                <a:rect l="0" t="0" r="r" b="b"/>
                <a:pathLst>
                  <a:path w="706" h="740">
                    <a:moveTo>
                      <a:pt x="290" y="672"/>
                    </a:moveTo>
                    <a:cubicBezTo>
                      <a:pt x="406" y="672"/>
                      <a:pt x="522" y="672"/>
                      <a:pt x="638" y="672"/>
                    </a:cubicBezTo>
                    <a:cubicBezTo>
                      <a:pt x="638" y="459"/>
                      <a:pt x="638" y="245"/>
                      <a:pt x="638" y="32"/>
                    </a:cubicBezTo>
                    <a:cubicBezTo>
                      <a:pt x="661" y="32"/>
                      <a:pt x="683" y="32"/>
                      <a:pt x="706" y="32"/>
                    </a:cubicBezTo>
                    <a:cubicBezTo>
                      <a:pt x="706" y="268"/>
                      <a:pt x="706" y="504"/>
                      <a:pt x="706" y="740"/>
                    </a:cubicBezTo>
                    <a:cubicBezTo>
                      <a:pt x="517" y="740"/>
                      <a:pt x="327" y="740"/>
                      <a:pt x="138" y="740"/>
                    </a:cubicBezTo>
                    <a:cubicBezTo>
                      <a:pt x="138" y="719"/>
                      <a:pt x="138" y="697"/>
                      <a:pt x="138" y="676"/>
                    </a:cubicBezTo>
                    <a:cubicBezTo>
                      <a:pt x="159" y="667"/>
                      <a:pt x="195" y="674"/>
                      <a:pt x="222" y="672"/>
                    </a:cubicBezTo>
                    <a:cubicBezTo>
                      <a:pt x="222" y="531"/>
                      <a:pt x="222" y="389"/>
                      <a:pt x="222" y="248"/>
                    </a:cubicBezTo>
                    <a:cubicBezTo>
                      <a:pt x="40" y="312"/>
                      <a:pt x="0" y="45"/>
                      <a:pt x="154" y="24"/>
                    </a:cubicBezTo>
                    <a:cubicBezTo>
                      <a:pt x="326" y="0"/>
                      <a:pt x="290" y="215"/>
                      <a:pt x="290" y="380"/>
                    </a:cubicBezTo>
                    <a:cubicBezTo>
                      <a:pt x="290" y="485"/>
                      <a:pt x="290" y="585"/>
                      <a:pt x="290" y="672"/>
                    </a:cubicBezTo>
                    <a:close/>
                    <a:moveTo>
                      <a:pt x="126" y="104"/>
                    </a:moveTo>
                    <a:cubicBezTo>
                      <a:pt x="88" y="173"/>
                      <a:pt x="167" y="221"/>
                      <a:pt x="218" y="180"/>
                    </a:cubicBezTo>
                    <a:cubicBezTo>
                      <a:pt x="267" y="112"/>
                      <a:pt x="175" y="53"/>
                      <a:pt x="126" y="10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12" name="Freeform 15">
                <a:extLst>
                  <a:ext uri="{FF2B5EF4-FFF2-40B4-BE49-F238E27FC236}">
                    <a16:creationId xmlns:a16="http://schemas.microsoft.com/office/drawing/2014/main" id="{842C4CF1-E33F-4D85-B865-9A207A9482FE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2994638" y="6232086"/>
                <a:ext cx="163630" cy="171348"/>
              </a:xfrm>
              <a:custGeom>
                <a:avLst/>
                <a:gdLst/>
                <a:ahLst/>
                <a:cxnLst>
                  <a:cxn ang="0">
                    <a:pos x="290" y="672"/>
                  </a:cxn>
                  <a:cxn ang="0">
                    <a:pos x="638" y="672"/>
                  </a:cxn>
                  <a:cxn ang="0">
                    <a:pos x="638" y="32"/>
                  </a:cxn>
                  <a:cxn ang="0">
                    <a:pos x="706" y="32"/>
                  </a:cxn>
                  <a:cxn ang="0">
                    <a:pos x="706" y="740"/>
                  </a:cxn>
                  <a:cxn ang="0">
                    <a:pos x="138" y="740"/>
                  </a:cxn>
                  <a:cxn ang="0">
                    <a:pos x="138" y="676"/>
                  </a:cxn>
                  <a:cxn ang="0">
                    <a:pos x="222" y="672"/>
                  </a:cxn>
                  <a:cxn ang="0">
                    <a:pos x="222" y="248"/>
                  </a:cxn>
                  <a:cxn ang="0">
                    <a:pos x="154" y="24"/>
                  </a:cxn>
                  <a:cxn ang="0">
                    <a:pos x="290" y="380"/>
                  </a:cxn>
                  <a:cxn ang="0">
                    <a:pos x="290" y="672"/>
                  </a:cxn>
                  <a:cxn ang="0">
                    <a:pos x="126" y="104"/>
                  </a:cxn>
                  <a:cxn ang="0">
                    <a:pos x="218" y="180"/>
                  </a:cxn>
                  <a:cxn ang="0">
                    <a:pos x="126" y="104"/>
                  </a:cxn>
                </a:cxnLst>
                <a:rect l="0" t="0" r="r" b="b"/>
                <a:pathLst>
                  <a:path w="706" h="740">
                    <a:moveTo>
                      <a:pt x="290" y="672"/>
                    </a:moveTo>
                    <a:cubicBezTo>
                      <a:pt x="406" y="672"/>
                      <a:pt x="522" y="672"/>
                      <a:pt x="638" y="672"/>
                    </a:cubicBezTo>
                    <a:cubicBezTo>
                      <a:pt x="638" y="459"/>
                      <a:pt x="638" y="245"/>
                      <a:pt x="638" y="32"/>
                    </a:cubicBezTo>
                    <a:cubicBezTo>
                      <a:pt x="661" y="32"/>
                      <a:pt x="683" y="32"/>
                      <a:pt x="706" y="32"/>
                    </a:cubicBezTo>
                    <a:cubicBezTo>
                      <a:pt x="706" y="268"/>
                      <a:pt x="706" y="504"/>
                      <a:pt x="706" y="740"/>
                    </a:cubicBezTo>
                    <a:cubicBezTo>
                      <a:pt x="517" y="740"/>
                      <a:pt x="327" y="740"/>
                      <a:pt x="138" y="740"/>
                    </a:cubicBezTo>
                    <a:cubicBezTo>
                      <a:pt x="138" y="719"/>
                      <a:pt x="138" y="697"/>
                      <a:pt x="138" y="676"/>
                    </a:cubicBezTo>
                    <a:cubicBezTo>
                      <a:pt x="159" y="667"/>
                      <a:pt x="195" y="674"/>
                      <a:pt x="222" y="672"/>
                    </a:cubicBezTo>
                    <a:cubicBezTo>
                      <a:pt x="222" y="531"/>
                      <a:pt x="222" y="389"/>
                      <a:pt x="222" y="248"/>
                    </a:cubicBezTo>
                    <a:cubicBezTo>
                      <a:pt x="40" y="312"/>
                      <a:pt x="0" y="45"/>
                      <a:pt x="154" y="24"/>
                    </a:cubicBezTo>
                    <a:cubicBezTo>
                      <a:pt x="326" y="0"/>
                      <a:pt x="290" y="215"/>
                      <a:pt x="290" y="380"/>
                    </a:cubicBezTo>
                    <a:cubicBezTo>
                      <a:pt x="290" y="485"/>
                      <a:pt x="290" y="585"/>
                      <a:pt x="290" y="672"/>
                    </a:cubicBezTo>
                    <a:close/>
                    <a:moveTo>
                      <a:pt x="126" y="104"/>
                    </a:moveTo>
                    <a:cubicBezTo>
                      <a:pt x="88" y="173"/>
                      <a:pt x="167" y="221"/>
                      <a:pt x="218" y="180"/>
                    </a:cubicBezTo>
                    <a:cubicBezTo>
                      <a:pt x="267" y="112"/>
                      <a:pt x="175" y="53"/>
                      <a:pt x="126" y="10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13" name="Freeform 16">
                <a:extLst>
                  <a:ext uri="{FF2B5EF4-FFF2-40B4-BE49-F238E27FC236}">
                    <a16:creationId xmlns:a16="http://schemas.microsoft.com/office/drawing/2014/main" id="{4DAADA28-9823-4434-AFFC-77CB191E2381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781912" y="6146155"/>
                <a:ext cx="128125" cy="69208"/>
              </a:xfrm>
              <a:custGeom>
                <a:avLst/>
                <a:gdLst/>
                <a:ahLst/>
                <a:cxnLst>
                  <a:cxn ang="0">
                    <a:pos x="554" y="67"/>
                  </a:cxn>
                  <a:cxn ang="0">
                    <a:pos x="234" y="287"/>
                  </a:cxn>
                  <a:cxn ang="0">
                    <a:pos x="30" y="191"/>
                  </a:cxn>
                  <a:cxn ang="0">
                    <a:pos x="246" y="179"/>
                  </a:cxn>
                  <a:cxn ang="0">
                    <a:pos x="222" y="227"/>
                  </a:cxn>
                  <a:cxn ang="0">
                    <a:pos x="502" y="27"/>
                  </a:cxn>
                  <a:cxn ang="0">
                    <a:pos x="554" y="67"/>
                  </a:cxn>
                  <a:cxn ang="0">
                    <a:pos x="182" y="131"/>
                  </a:cxn>
                  <a:cxn ang="0">
                    <a:pos x="94" y="195"/>
                  </a:cxn>
                  <a:cxn ang="0">
                    <a:pos x="182" y="131"/>
                  </a:cxn>
                </a:cxnLst>
                <a:rect l="0" t="0" r="r" b="b"/>
                <a:pathLst>
                  <a:path w="554" h="299">
                    <a:moveTo>
                      <a:pt x="554" y="67"/>
                    </a:moveTo>
                    <a:cubicBezTo>
                      <a:pt x="480" y="153"/>
                      <a:pt x="377" y="270"/>
                      <a:pt x="234" y="287"/>
                    </a:cubicBezTo>
                    <a:cubicBezTo>
                      <a:pt x="135" y="299"/>
                      <a:pt x="43" y="264"/>
                      <a:pt x="30" y="191"/>
                    </a:cubicBezTo>
                    <a:cubicBezTo>
                      <a:pt x="0" y="23"/>
                      <a:pt x="272" y="0"/>
                      <a:pt x="246" y="179"/>
                    </a:cubicBezTo>
                    <a:cubicBezTo>
                      <a:pt x="243" y="200"/>
                      <a:pt x="238" y="205"/>
                      <a:pt x="222" y="227"/>
                    </a:cubicBezTo>
                    <a:cubicBezTo>
                      <a:pt x="347" y="192"/>
                      <a:pt x="439" y="124"/>
                      <a:pt x="502" y="27"/>
                    </a:cubicBezTo>
                    <a:cubicBezTo>
                      <a:pt x="525" y="34"/>
                      <a:pt x="537" y="53"/>
                      <a:pt x="554" y="67"/>
                    </a:cubicBezTo>
                    <a:close/>
                    <a:moveTo>
                      <a:pt x="182" y="131"/>
                    </a:moveTo>
                    <a:cubicBezTo>
                      <a:pt x="152" y="84"/>
                      <a:pt x="58" y="117"/>
                      <a:pt x="94" y="195"/>
                    </a:cubicBezTo>
                    <a:cubicBezTo>
                      <a:pt x="146" y="242"/>
                      <a:pt x="217" y="185"/>
                      <a:pt x="182" y="1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AC36D50-3FA7-494C-857F-A6CB6D6E3E70}"/>
                </a:ext>
              </a:extLst>
            </p:cNvPr>
            <p:cNvGrpSpPr/>
            <p:nvPr/>
          </p:nvGrpSpPr>
          <p:grpSpPr bwMode="black">
            <a:xfrm>
              <a:off x="3754846" y="5195652"/>
              <a:ext cx="837045" cy="261824"/>
              <a:chOff x="8632347" y="6167032"/>
              <a:chExt cx="840228" cy="271928"/>
            </a:xfrm>
            <a:grpFill/>
            <a:effectLst/>
          </p:grpSpPr>
          <p:sp>
            <p:nvSpPr>
              <p:cNvPr id="100" name="Freeform 17">
                <a:extLst>
                  <a:ext uri="{FF2B5EF4-FFF2-40B4-BE49-F238E27FC236}">
                    <a16:creationId xmlns:a16="http://schemas.microsoft.com/office/drawing/2014/main" id="{506A0501-B76F-46E8-A7F0-56532739DDEB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632347" y="6169214"/>
                <a:ext cx="243121" cy="269746"/>
              </a:xfrm>
              <a:custGeom>
                <a:avLst/>
                <a:gdLst/>
                <a:ahLst/>
                <a:cxnLst>
                  <a:cxn ang="0">
                    <a:pos x="128" y="112"/>
                  </a:cxn>
                  <a:cxn ang="0">
                    <a:pos x="147" y="130"/>
                  </a:cxn>
                  <a:cxn ang="0">
                    <a:pos x="136" y="133"/>
                  </a:cxn>
                  <a:cxn ang="0">
                    <a:pos x="118" y="148"/>
                  </a:cxn>
                  <a:cxn ang="0">
                    <a:pos x="206" y="148"/>
                  </a:cxn>
                  <a:cxn ang="0">
                    <a:pos x="217" y="136"/>
                  </a:cxn>
                  <a:cxn ang="0">
                    <a:pos x="236" y="155"/>
                  </a:cxn>
                  <a:cxn ang="0">
                    <a:pos x="224" y="161"/>
                  </a:cxn>
                  <a:cxn ang="0">
                    <a:pos x="113" y="239"/>
                  </a:cxn>
                  <a:cxn ang="0">
                    <a:pos x="0" y="262"/>
                  </a:cxn>
                  <a:cxn ang="0">
                    <a:pos x="0" y="258"/>
                  </a:cxn>
                  <a:cxn ang="0">
                    <a:pos x="114" y="226"/>
                  </a:cxn>
                  <a:cxn ang="0">
                    <a:pos x="206" y="154"/>
                  </a:cxn>
                  <a:cxn ang="0">
                    <a:pos x="113" y="154"/>
                  </a:cxn>
                  <a:cxn ang="0">
                    <a:pos x="19" y="203"/>
                  </a:cxn>
                  <a:cxn ang="0">
                    <a:pos x="17" y="198"/>
                  </a:cxn>
                  <a:cxn ang="0">
                    <a:pos x="78" y="162"/>
                  </a:cxn>
                  <a:cxn ang="0">
                    <a:pos x="128" y="112"/>
                  </a:cxn>
                  <a:cxn ang="0">
                    <a:pos x="99" y="45"/>
                  </a:cxn>
                  <a:cxn ang="0">
                    <a:pos x="86" y="53"/>
                  </a:cxn>
                  <a:cxn ang="0">
                    <a:pos x="114" y="75"/>
                  </a:cxn>
                  <a:cxn ang="0">
                    <a:pos x="111" y="93"/>
                  </a:cxn>
                  <a:cxn ang="0">
                    <a:pos x="100" y="90"/>
                  </a:cxn>
                  <a:cxn ang="0">
                    <a:pos x="82" y="55"/>
                  </a:cxn>
                  <a:cxn ang="0">
                    <a:pos x="50" y="73"/>
                  </a:cxn>
                  <a:cxn ang="0">
                    <a:pos x="10" y="91"/>
                  </a:cxn>
                  <a:cxn ang="0">
                    <a:pos x="8" y="87"/>
                  </a:cxn>
                  <a:cxn ang="0">
                    <a:pos x="79" y="41"/>
                  </a:cxn>
                  <a:cxn ang="0">
                    <a:pos x="117" y="0"/>
                  </a:cxn>
                  <a:cxn ang="0">
                    <a:pos x="136" y="17"/>
                  </a:cxn>
                  <a:cxn ang="0">
                    <a:pos x="126" y="21"/>
                  </a:cxn>
                  <a:cxn ang="0">
                    <a:pos x="105" y="39"/>
                  </a:cxn>
                  <a:cxn ang="0">
                    <a:pos x="191" y="39"/>
                  </a:cxn>
                  <a:cxn ang="0">
                    <a:pos x="204" y="26"/>
                  </a:cxn>
                  <a:cxn ang="0">
                    <a:pos x="224" y="46"/>
                  </a:cxn>
                  <a:cxn ang="0">
                    <a:pos x="211" y="51"/>
                  </a:cxn>
                  <a:cxn ang="0">
                    <a:pos x="132" y="108"/>
                  </a:cxn>
                  <a:cxn ang="0">
                    <a:pos x="2" y="145"/>
                  </a:cxn>
                  <a:cxn ang="0">
                    <a:pos x="1" y="141"/>
                  </a:cxn>
                  <a:cxn ang="0">
                    <a:pos x="104" y="109"/>
                  </a:cxn>
                  <a:cxn ang="0">
                    <a:pos x="191" y="45"/>
                  </a:cxn>
                  <a:cxn ang="0">
                    <a:pos x="99" y="45"/>
                  </a:cxn>
                  <a:cxn ang="0">
                    <a:pos x="93" y="169"/>
                  </a:cxn>
                  <a:cxn ang="0">
                    <a:pos x="119" y="195"/>
                  </a:cxn>
                  <a:cxn ang="0">
                    <a:pos x="114" y="216"/>
                  </a:cxn>
                  <a:cxn ang="0">
                    <a:pos x="102" y="209"/>
                  </a:cxn>
                  <a:cxn ang="0">
                    <a:pos x="90" y="172"/>
                  </a:cxn>
                  <a:cxn ang="0">
                    <a:pos x="93" y="169"/>
                  </a:cxn>
                </a:cxnLst>
                <a:rect l="0" t="0" r="r" b="b"/>
                <a:pathLst>
                  <a:path w="236" h="262">
                    <a:moveTo>
                      <a:pt x="128" y="112"/>
                    </a:moveTo>
                    <a:cubicBezTo>
                      <a:pt x="147" y="130"/>
                      <a:pt x="147" y="130"/>
                      <a:pt x="147" y="130"/>
                    </a:cubicBezTo>
                    <a:cubicBezTo>
                      <a:pt x="136" y="133"/>
                      <a:pt x="136" y="133"/>
                      <a:pt x="136" y="133"/>
                    </a:cubicBezTo>
                    <a:cubicBezTo>
                      <a:pt x="134" y="135"/>
                      <a:pt x="128" y="140"/>
                      <a:pt x="118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17" y="136"/>
                      <a:pt x="217" y="136"/>
                      <a:pt x="217" y="13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24" y="161"/>
                      <a:pt x="224" y="161"/>
                      <a:pt x="224" y="161"/>
                    </a:cubicBezTo>
                    <a:cubicBezTo>
                      <a:pt x="186" y="200"/>
                      <a:pt x="149" y="226"/>
                      <a:pt x="113" y="239"/>
                    </a:cubicBezTo>
                    <a:cubicBezTo>
                      <a:pt x="76" y="251"/>
                      <a:pt x="38" y="259"/>
                      <a:pt x="0" y="262"/>
                    </a:cubicBezTo>
                    <a:cubicBezTo>
                      <a:pt x="0" y="258"/>
                      <a:pt x="0" y="258"/>
                      <a:pt x="0" y="258"/>
                    </a:cubicBezTo>
                    <a:cubicBezTo>
                      <a:pt x="42" y="252"/>
                      <a:pt x="80" y="241"/>
                      <a:pt x="114" y="226"/>
                    </a:cubicBezTo>
                    <a:cubicBezTo>
                      <a:pt x="148" y="211"/>
                      <a:pt x="179" y="187"/>
                      <a:pt x="206" y="154"/>
                    </a:cubicBezTo>
                    <a:cubicBezTo>
                      <a:pt x="113" y="154"/>
                      <a:pt x="113" y="154"/>
                      <a:pt x="113" y="154"/>
                    </a:cubicBezTo>
                    <a:cubicBezTo>
                      <a:pt x="86" y="174"/>
                      <a:pt x="55" y="190"/>
                      <a:pt x="19" y="203"/>
                    </a:cubicBezTo>
                    <a:cubicBezTo>
                      <a:pt x="17" y="198"/>
                      <a:pt x="17" y="198"/>
                      <a:pt x="17" y="198"/>
                    </a:cubicBezTo>
                    <a:cubicBezTo>
                      <a:pt x="40" y="187"/>
                      <a:pt x="60" y="175"/>
                      <a:pt x="78" y="162"/>
                    </a:cubicBezTo>
                    <a:cubicBezTo>
                      <a:pt x="97" y="148"/>
                      <a:pt x="113" y="132"/>
                      <a:pt x="128" y="112"/>
                    </a:cubicBezTo>
                    <a:close/>
                    <a:moveTo>
                      <a:pt x="99" y="45"/>
                    </a:moveTo>
                    <a:cubicBezTo>
                      <a:pt x="86" y="53"/>
                      <a:pt x="86" y="53"/>
                      <a:pt x="86" y="53"/>
                    </a:cubicBezTo>
                    <a:cubicBezTo>
                      <a:pt x="101" y="62"/>
                      <a:pt x="111" y="69"/>
                      <a:pt x="114" y="75"/>
                    </a:cubicBezTo>
                    <a:cubicBezTo>
                      <a:pt x="118" y="81"/>
                      <a:pt x="117" y="87"/>
                      <a:pt x="111" y="93"/>
                    </a:cubicBezTo>
                    <a:cubicBezTo>
                      <a:pt x="106" y="99"/>
                      <a:pt x="102" y="98"/>
                      <a:pt x="100" y="90"/>
                    </a:cubicBezTo>
                    <a:cubicBezTo>
                      <a:pt x="98" y="81"/>
                      <a:pt x="92" y="70"/>
                      <a:pt x="82" y="55"/>
                    </a:cubicBezTo>
                    <a:cubicBezTo>
                      <a:pt x="73" y="61"/>
                      <a:pt x="62" y="67"/>
                      <a:pt x="50" y="73"/>
                    </a:cubicBezTo>
                    <a:cubicBezTo>
                      <a:pt x="39" y="79"/>
                      <a:pt x="25" y="85"/>
                      <a:pt x="10" y="91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37" y="73"/>
                      <a:pt x="61" y="57"/>
                      <a:pt x="79" y="41"/>
                    </a:cubicBezTo>
                    <a:cubicBezTo>
                      <a:pt x="98" y="25"/>
                      <a:pt x="110" y="12"/>
                      <a:pt x="117" y="0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05" y="39"/>
                      <a:pt x="105" y="39"/>
                      <a:pt x="105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204" y="26"/>
                      <a:pt x="204" y="26"/>
                      <a:pt x="204" y="26"/>
                    </a:cubicBezTo>
                    <a:cubicBezTo>
                      <a:pt x="224" y="46"/>
                      <a:pt x="224" y="46"/>
                      <a:pt x="224" y="46"/>
                    </a:cubicBezTo>
                    <a:cubicBezTo>
                      <a:pt x="211" y="51"/>
                      <a:pt x="211" y="51"/>
                      <a:pt x="211" y="51"/>
                    </a:cubicBezTo>
                    <a:cubicBezTo>
                      <a:pt x="190" y="71"/>
                      <a:pt x="163" y="90"/>
                      <a:pt x="132" y="108"/>
                    </a:cubicBezTo>
                    <a:cubicBezTo>
                      <a:pt x="101" y="125"/>
                      <a:pt x="58" y="138"/>
                      <a:pt x="2" y="145"/>
                    </a:cubicBezTo>
                    <a:cubicBezTo>
                      <a:pt x="1" y="141"/>
                      <a:pt x="1" y="141"/>
                      <a:pt x="1" y="141"/>
                    </a:cubicBezTo>
                    <a:cubicBezTo>
                      <a:pt x="38" y="134"/>
                      <a:pt x="72" y="124"/>
                      <a:pt x="104" y="109"/>
                    </a:cubicBezTo>
                    <a:cubicBezTo>
                      <a:pt x="135" y="95"/>
                      <a:pt x="164" y="74"/>
                      <a:pt x="191" y="45"/>
                    </a:cubicBezTo>
                    <a:lnTo>
                      <a:pt x="99" y="45"/>
                    </a:lnTo>
                    <a:close/>
                    <a:moveTo>
                      <a:pt x="93" y="169"/>
                    </a:moveTo>
                    <a:cubicBezTo>
                      <a:pt x="107" y="179"/>
                      <a:pt x="115" y="188"/>
                      <a:pt x="119" y="195"/>
                    </a:cubicBezTo>
                    <a:cubicBezTo>
                      <a:pt x="122" y="202"/>
                      <a:pt x="121" y="209"/>
                      <a:pt x="114" y="216"/>
                    </a:cubicBezTo>
                    <a:cubicBezTo>
                      <a:pt x="108" y="222"/>
                      <a:pt x="104" y="220"/>
                      <a:pt x="102" y="209"/>
                    </a:cubicBezTo>
                    <a:cubicBezTo>
                      <a:pt x="101" y="199"/>
                      <a:pt x="97" y="186"/>
                      <a:pt x="90" y="172"/>
                    </a:cubicBezTo>
                    <a:lnTo>
                      <a:pt x="93" y="16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01" name="Freeform 18">
                <a:extLst>
                  <a:ext uri="{FF2B5EF4-FFF2-40B4-BE49-F238E27FC236}">
                    <a16:creationId xmlns:a16="http://schemas.microsoft.com/office/drawing/2014/main" id="{1F0B7325-397A-4DB0-9DE0-986EF4756A1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908640" y="6167032"/>
                <a:ext cx="273238" cy="270182"/>
              </a:xfrm>
              <a:custGeom>
                <a:avLst/>
                <a:gdLst/>
                <a:ahLst/>
                <a:cxnLst>
                  <a:cxn ang="0">
                    <a:pos x="28" y="7"/>
                  </a:cxn>
                  <a:cxn ang="0">
                    <a:pos x="52" y="50"/>
                  </a:cxn>
                  <a:cxn ang="0">
                    <a:pos x="81" y="38"/>
                  </a:cxn>
                  <a:cxn ang="0">
                    <a:pos x="32" y="56"/>
                  </a:cxn>
                  <a:cxn ang="0">
                    <a:pos x="0" y="50"/>
                  </a:cxn>
                  <a:cxn ang="0">
                    <a:pos x="42" y="34"/>
                  </a:cxn>
                  <a:cxn ang="0">
                    <a:pos x="10" y="87"/>
                  </a:cxn>
                  <a:cxn ang="0">
                    <a:pos x="72" y="77"/>
                  </a:cxn>
                  <a:cxn ang="0">
                    <a:pos x="42" y="93"/>
                  </a:cxn>
                  <a:cxn ang="0">
                    <a:pos x="10" y="87"/>
                  </a:cxn>
                  <a:cxn ang="0">
                    <a:pos x="62" y="128"/>
                  </a:cxn>
                  <a:cxn ang="0">
                    <a:pos x="89" y="135"/>
                  </a:cxn>
                  <a:cxn ang="0">
                    <a:pos x="23" y="138"/>
                  </a:cxn>
                  <a:cxn ang="0">
                    <a:pos x="16" y="159"/>
                  </a:cxn>
                  <a:cxn ang="0">
                    <a:pos x="67" y="168"/>
                  </a:cxn>
                  <a:cxn ang="0">
                    <a:pos x="88" y="170"/>
                  </a:cxn>
                  <a:cxn ang="0">
                    <a:pos x="82" y="234"/>
                  </a:cxn>
                  <a:cxn ang="0">
                    <a:pos x="68" y="229"/>
                  </a:cxn>
                  <a:cxn ang="0">
                    <a:pos x="31" y="245"/>
                  </a:cxn>
                  <a:cxn ang="0">
                    <a:pos x="17" y="206"/>
                  </a:cxn>
                  <a:cxn ang="0">
                    <a:pos x="31" y="174"/>
                  </a:cxn>
                  <a:cxn ang="0">
                    <a:pos x="68" y="223"/>
                  </a:cxn>
                  <a:cxn ang="0">
                    <a:pos x="31" y="174"/>
                  </a:cxn>
                  <a:cxn ang="0">
                    <a:pos x="104" y="35"/>
                  </a:cxn>
                  <a:cxn ang="0">
                    <a:pos x="126" y="43"/>
                  </a:cxn>
                  <a:cxn ang="0">
                    <a:pos x="154" y="10"/>
                  </a:cxn>
                  <a:cxn ang="0">
                    <a:pos x="132" y="43"/>
                  </a:cxn>
                  <a:cxn ang="0">
                    <a:pos x="164" y="33"/>
                  </a:cxn>
                  <a:cxn ang="0">
                    <a:pos x="172" y="52"/>
                  </a:cxn>
                  <a:cxn ang="0">
                    <a:pos x="152" y="261"/>
                  </a:cxn>
                  <a:cxn ang="0">
                    <a:pos x="125" y="236"/>
                  </a:cxn>
                  <a:cxn ang="0">
                    <a:pos x="159" y="229"/>
                  </a:cxn>
                  <a:cxn ang="0">
                    <a:pos x="69" y="257"/>
                  </a:cxn>
                  <a:cxn ang="0">
                    <a:pos x="143" y="161"/>
                  </a:cxn>
                  <a:cxn ang="0">
                    <a:pos x="95" y="164"/>
                  </a:cxn>
                  <a:cxn ang="0">
                    <a:pos x="104" y="154"/>
                  </a:cxn>
                  <a:cxn ang="0">
                    <a:pos x="117" y="80"/>
                  </a:cxn>
                  <a:cxn ang="0">
                    <a:pos x="159" y="50"/>
                  </a:cxn>
                  <a:cxn ang="0">
                    <a:pos x="117" y="87"/>
                  </a:cxn>
                  <a:cxn ang="0">
                    <a:pos x="159" y="116"/>
                  </a:cxn>
                  <a:cxn ang="0">
                    <a:pos x="117" y="87"/>
                  </a:cxn>
                  <a:cxn ang="0">
                    <a:pos x="117" y="154"/>
                  </a:cxn>
                  <a:cxn ang="0">
                    <a:pos x="159" y="123"/>
                  </a:cxn>
                  <a:cxn ang="0">
                    <a:pos x="238" y="79"/>
                  </a:cxn>
                  <a:cxn ang="0">
                    <a:pos x="265" y="87"/>
                  </a:cxn>
                  <a:cxn ang="0">
                    <a:pos x="238" y="237"/>
                  </a:cxn>
                  <a:cxn ang="0">
                    <a:pos x="187" y="238"/>
                  </a:cxn>
                  <a:cxn ang="0">
                    <a:pos x="218" y="237"/>
                  </a:cxn>
                  <a:cxn ang="0">
                    <a:pos x="225" y="87"/>
                  </a:cxn>
                  <a:cxn ang="0">
                    <a:pos x="186" y="90"/>
                  </a:cxn>
                  <a:cxn ang="0">
                    <a:pos x="225" y="80"/>
                  </a:cxn>
                  <a:cxn ang="0">
                    <a:pos x="246" y="16"/>
                  </a:cxn>
                  <a:cxn ang="0">
                    <a:pos x="238" y="79"/>
                  </a:cxn>
                  <a:cxn ang="0">
                    <a:pos x="212" y="140"/>
                  </a:cxn>
                  <a:cxn ang="0">
                    <a:pos x="206" y="166"/>
                  </a:cxn>
                  <a:cxn ang="0">
                    <a:pos x="179" y="118"/>
                  </a:cxn>
                </a:cxnLst>
                <a:rect l="0" t="0" r="r" b="b"/>
                <a:pathLst>
                  <a:path w="265" h="262">
                    <a:moveTo>
                      <a:pt x="26" y="10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46" y="15"/>
                      <a:pt x="57" y="23"/>
                      <a:pt x="60" y="29"/>
                    </a:cubicBezTo>
                    <a:cubicBezTo>
                      <a:pt x="63" y="36"/>
                      <a:pt x="60" y="43"/>
                      <a:pt x="52" y="50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99" y="56"/>
                      <a:pt x="99" y="56"/>
                      <a:pt x="99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26" y="56"/>
                      <a:pt x="19" y="57"/>
                      <a:pt x="10" y="6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4" y="40"/>
                      <a:pt x="42" y="34"/>
                    </a:cubicBezTo>
                    <a:cubicBezTo>
                      <a:pt x="40" y="28"/>
                      <a:pt x="34" y="20"/>
                      <a:pt x="26" y="10"/>
                    </a:cubicBezTo>
                    <a:close/>
                    <a:moveTo>
                      <a:pt x="10" y="87"/>
                    </a:moveTo>
                    <a:cubicBezTo>
                      <a:pt x="61" y="87"/>
                      <a:pt x="61" y="87"/>
                      <a:pt x="61" y="87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36" y="93"/>
                      <a:pt x="29" y="94"/>
                      <a:pt x="21" y="97"/>
                    </a:cubicBezTo>
                    <a:lnTo>
                      <a:pt x="10" y="87"/>
                    </a:lnTo>
                    <a:close/>
                    <a:moveTo>
                      <a:pt x="13" y="128"/>
                    </a:moveTo>
                    <a:cubicBezTo>
                      <a:pt x="62" y="128"/>
                      <a:pt x="62" y="128"/>
                      <a:pt x="62" y="128"/>
                    </a:cubicBezTo>
                    <a:cubicBezTo>
                      <a:pt x="73" y="117"/>
                      <a:pt x="73" y="117"/>
                      <a:pt x="73" y="117"/>
                    </a:cubicBezTo>
                    <a:cubicBezTo>
                      <a:pt x="89" y="135"/>
                      <a:pt x="89" y="135"/>
                      <a:pt x="89" y="135"/>
                    </a:cubicBezTo>
                    <a:cubicBezTo>
                      <a:pt x="44" y="135"/>
                      <a:pt x="44" y="135"/>
                      <a:pt x="44" y="135"/>
                    </a:cubicBezTo>
                    <a:cubicBezTo>
                      <a:pt x="38" y="135"/>
                      <a:pt x="31" y="136"/>
                      <a:pt x="23" y="138"/>
                    </a:cubicBezTo>
                    <a:lnTo>
                      <a:pt x="13" y="128"/>
                    </a:lnTo>
                    <a:close/>
                    <a:moveTo>
                      <a:pt x="16" y="159"/>
                    </a:moveTo>
                    <a:cubicBezTo>
                      <a:pt x="33" y="168"/>
                      <a:pt x="33" y="168"/>
                      <a:pt x="33" y="168"/>
                    </a:cubicBezTo>
                    <a:cubicBezTo>
                      <a:pt x="67" y="168"/>
                      <a:pt x="67" y="168"/>
                      <a:pt x="67" y="168"/>
                    </a:cubicBezTo>
                    <a:cubicBezTo>
                      <a:pt x="73" y="157"/>
                      <a:pt x="73" y="157"/>
                      <a:pt x="73" y="157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1" y="178"/>
                      <a:pt x="81" y="178"/>
                      <a:pt x="81" y="178"/>
                    </a:cubicBezTo>
                    <a:cubicBezTo>
                      <a:pt x="81" y="202"/>
                      <a:pt x="82" y="221"/>
                      <a:pt x="82" y="234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8" y="229"/>
                      <a:pt x="68" y="229"/>
                      <a:pt x="68" y="229"/>
                    </a:cubicBezTo>
                    <a:cubicBezTo>
                      <a:pt x="31" y="229"/>
                      <a:pt x="31" y="229"/>
                      <a:pt x="31" y="229"/>
                    </a:cubicBezTo>
                    <a:cubicBezTo>
                      <a:pt x="31" y="245"/>
                      <a:pt x="31" y="245"/>
                      <a:pt x="31" y="245"/>
                    </a:cubicBezTo>
                    <a:cubicBezTo>
                      <a:pt x="16" y="252"/>
                      <a:pt x="16" y="252"/>
                      <a:pt x="16" y="252"/>
                    </a:cubicBezTo>
                    <a:cubicBezTo>
                      <a:pt x="17" y="244"/>
                      <a:pt x="17" y="229"/>
                      <a:pt x="17" y="206"/>
                    </a:cubicBezTo>
                    <a:cubicBezTo>
                      <a:pt x="17" y="183"/>
                      <a:pt x="17" y="167"/>
                      <a:pt x="16" y="159"/>
                    </a:cubicBezTo>
                    <a:close/>
                    <a:moveTo>
                      <a:pt x="31" y="174"/>
                    </a:moveTo>
                    <a:cubicBezTo>
                      <a:pt x="31" y="223"/>
                      <a:pt x="31" y="223"/>
                      <a:pt x="31" y="223"/>
                    </a:cubicBezTo>
                    <a:cubicBezTo>
                      <a:pt x="68" y="223"/>
                      <a:pt x="68" y="223"/>
                      <a:pt x="68" y="223"/>
                    </a:cubicBezTo>
                    <a:cubicBezTo>
                      <a:pt x="68" y="174"/>
                      <a:pt x="68" y="174"/>
                      <a:pt x="68" y="174"/>
                    </a:cubicBezTo>
                    <a:lnTo>
                      <a:pt x="31" y="174"/>
                    </a:lnTo>
                    <a:close/>
                    <a:moveTo>
                      <a:pt x="104" y="154"/>
                    </a:moveTo>
                    <a:cubicBezTo>
                      <a:pt x="104" y="35"/>
                      <a:pt x="104" y="35"/>
                      <a:pt x="104" y="35"/>
                    </a:cubicBezTo>
                    <a:cubicBezTo>
                      <a:pt x="117" y="43"/>
                      <a:pt x="117" y="43"/>
                      <a:pt x="117" y="43"/>
                    </a:cubicBezTo>
                    <a:cubicBezTo>
                      <a:pt x="126" y="43"/>
                      <a:pt x="126" y="43"/>
                      <a:pt x="126" y="43"/>
                    </a:cubicBezTo>
                    <a:cubicBezTo>
                      <a:pt x="131" y="25"/>
                      <a:pt x="134" y="11"/>
                      <a:pt x="135" y="0"/>
                    </a:cubicBezTo>
                    <a:cubicBezTo>
                      <a:pt x="154" y="10"/>
                      <a:pt x="154" y="10"/>
                      <a:pt x="154" y="10"/>
                    </a:cubicBezTo>
                    <a:cubicBezTo>
                      <a:pt x="151" y="12"/>
                      <a:pt x="148" y="16"/>
                      <a:pt x="144" y="23"/>
                    </a:cubicBezTo>
                    <a:cubicBezTo>
                      <a:pt x="139" y="29"/>
                      <a:pt x="136" y="36"/>
                      <a:pt x="132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64" y="33"/>
                      <a:pt x="164" y="33"/>
                      <a:pt x="164" y="33"/>
                    </a:cubicBezTo>
                    <a:cubicBezTo>
                      <a:pt x="179" y="44"/>
                      <a:pt x="179" y="44"/>
                      <a:pt x="179" y="44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237"/>
                      <a:pt x="172" y="237"/>
                      <a:pt x="172" y="237"/>
                    </a:cubicBezTo>
                    <a:cubicBezTo>
                      <a:pt x="173" y="248"/>
                      <a:pt x="166" y="256"/>
                      <a:pt x="152" y="261"/>
                    </a:cubicBezTo>
                    <a:cubicBezTo>
                      <a:pt x="150" y="251"/>
                      <a:pt x="141" y="244"/>
                      <a:pt x="125" y="241"/>
                    </a:cubicBezTo>
                    <a:cubicBezTo>
                      <a:pt x="125" y="236"/>
                      <a:pt x="125" y="236"/>
                      <a:pt x="125" y="236"/>
                    </a:cubicBezTo>
                    <a:cubicBezTo>
                      <a:pt x="139" y="238"/>
                      <a:pt x="147" y="238"/>
                      <a:pt x="152" y="238"/>
                    </a:cubicBezTo>
                    <a:cubicBezTo>
                      <a:pt x="156" y="237"/>
                      <a:pt x="159" y="235"/>
                      <a:pt x="159" y="229"/>
                    </a:cubicBezTo>
                    <a:cubicBezTo>
                      <a:pt x="159" y="162"/>
                      <a:pt x="159" y="162"/>
                      <a:pt x="159" y="162"/>
                    </a:cubicBezTo>
                    <a:cubicBezTo>
                      <a:pt x="138" y="205"/>
                      <a:pt x="108" y="237"/>
                      <a:pt x="69" y="257"/>
                    </a:cubicBezTo>
                    <a:cubicBezTo>
                      <a:pt x="68" y="254"/>
                      <a:pt x="68" y="254"/>
                      <a:pt x="68" y="254"/>
                    </a:cubicBezTo>
                    <a:cubicBezTo>
                      <a:pt x="102" y="229"/>
                      <a:pt x="127" y="198"/>
                      <a:pt x="143" y="161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0" y="161"/>
                      <a:pt x="103" y="162"/>
                      <a:pt x="95" y="164"/>
                    </a:cubicBezTo>
                    <a:cubicBezTo>
                      <a:pt x="85" y="154"/>
                      <a:pt x="85" y="154"/>
                      <a:pt x="85" y="154"/>
                    </a:cubicBezTo>
                    <a:lnTo>
                      <a:pt x="104" y="154"/>
                    </a:lnTo>
                    <a:close/>
                    <a:moveTo>
                      <a:pt x="117" y="50"/>
                    </a:moveTo>
                    <a:cubicBezTo>
                      <a:pt x="117" y="80"/>
                      <a:pt x="117" y="80"/>
                      <a:pt x="117" y="80"/>
                    </a:cubicBezTo>
                    <a:cubicBezTo>
                      <a:pt x="159" y="80"/>
                      <a:pt x="159" y="80"/>
                      <a:pt x="159" y="80"/>
                    </a:cubicBezTo>
                    <a:cubicBezTo>
                      <a:pt x="159" y="50"/>
                      <a:pt x="159" y="50"/>
                      <a:pt x="159" y="50"/>
                    </a:cubicBezTo>
                    <a:lnTo>
                      <a:pt x="117" y="50"/>
                    </a:lnTo>
                    <a:close/>
                    <a:moveTo>
                      <a:pt x="117" y="87"/>
                    </a:move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59" y="116"/>
                      <a:pt x="159" y="116"/>
                      <a:pt x="159" y="116"/>
                    </a:cubicBezTo>
                    <a:cubicBezTo>
                      <a:pt x="159" y="87"/>
                      <a:pt x="159" y="87"/>
                      <a:pt x="159" y="87"/>
                    </a:cubicBezTo>
                    <a:lnTo>
                      <a:pt x="117" y="87"/>
                    </a:lnTo>
                    <a:close/>
                    <a:moveTo>
                      <a:pt x="117" y="123"/>
                    </a:moveTo>
                    <a:cubicBezTo>
                      <a:pt x="117" y="154"/>
                      <a:pt x="117" y="154"/>
                      <a:pt x="117" y="154"/>
                    </a:cubicBezTo>
                    <a:cubicBezTo>
                      <a:pt x="159" y="154"/>
                      <a:pt x="159" y="154"/>
                      <a:pt x="159" y="154"/>
                    </a:cubicBezTo>
                    <a:cubicBezTo>
                      <a:pt x="159" y="123"/>
                      <a:pt x="159" y="123"/>
                      <a:pt x="159" y="123"/>
                    </a:cubicBezTo>
                    <a:lnTo>
                      <a:pt x="117" y="123"/>
                    </a:lnTo>
                    <a:close/>
                    <a:moveTo>
                      <a:pt x="238" y="79"/>
                    </a:moveTo>
                    <a:cubicBezTo>
                      <a:pt x="250" y="69"/>
                      <a:pt x="250" y="69"/>
                      <a:pt x="250" y="69"/>
                    </a:cubicBezTo>
                    <a:cubicBezTo>
                      <a:pt x="265" y="87"/>
                      <a:pt x="265" y="87"/>
                      <a:pt x="265" y="87"/>
                    </a:cubicBezTo>
                    <a:cubicBezTo>
                      <a:pt x="238" y="87"/>
                      <a:pt x="238" y="87"/>
                      <a:pt x="238" y="87"/>
                    </a:cubicBezTo>
                    <a:cubicBezTo>
                      <a:pt x="238" y="237"/>
                      <a:pt x="238" y="237"/>
                      <a:pt x="238" y="237"/>
                    </a:cubicBezTo>
                    <a:cubicBezTo>
                      <a:pt x="238" y="247"/>
                      <a:pt x="231" y="255"/>
                      <a:pt x="217" y="262"/>
                    </a:cubicBezTo>
                    <a:cubicBezTo>
                      <a:pt x="216" y="252"/>
                      <a:pt x="206" y="244"/>
                      <a:pt x="187" y="238"/>
                    </a:cubicBezTo>
                    <a:cubicBezTo>
                      <a:pt x="188" y="234"/>
                      <a:pt x="188" y="234"/>
                      <a:pt x="188" y="234"/>
                    </a:cubicBezTo>
                    <a:cubicBezTo>
                      <a:pt x="204" y="236"/>
                      <a:pt x="214" y="237"/>
                      <a:pt x="218" y="237"/>
                    </a:cubicBezTo>
                    <a:cubicBezTo>
                      <a:pt x="222" y="236"/>
                      <a:pt x="224" y="234"/>
                      <a:pt x="225" y="230"/>
                    </a:cubicBezTo>
                    <a:cubicBezTo>
                      <a:pt x="225" y="87"/>
                      <a:pt x="225" y="87"/>
                      <a:pt x="225" y="87"/>
                    </a:cubicBezTo>
                    <a:cubicBezTo>
                      <a:pt x="207" y="87"/>
                      <a:pt x="207" y="87"/>
                      <a:pt x="207" y="87"/>
                    </a:cubicBezTo>
                    <a:cubicBezTo>
                      <a:pt x="201" y="87"/>
                      <a:pt x="194" y="88"/>
                      <a:pt x="186" y="90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225" y="80"/>
                      <a:pt x="225" y="80"/>
                      <a:pt x="225" y="80"/>
                    </a:cubicBezTo>
                    <a:cubicBezTo>
                      <a:pt x="225" y="43"/>
                      <a:pt x="225" y="18"/>
                      <a:pt x="224" y="6"/>
                    </a:cubicBezTo>
                    <a:cubicBezTo>
                      <a:pt x="246" y="16"/>
                      <a:pt x="246" y="16"/>
                      <a:pt x="246" y="16"/>
                    </a:cubicBezTo>
                    <a:cubicBezTo>
                      <a:pt x="238" y="24"/>
                      <a:pt x="238" y="24"/>
                      <a:pt x="238" y="24"/>
                    </a:cubicBezTo>
                    <a:lnTo>
                      <a:pt x="238" y="79"/>
                    </a:lnTo>
                    <a:close/>
                    <a:moveTo>
                      <a:pt x="182" y="115"/>
                    </a:moveTo>
                    <a:cubicBezTo>
                      <a:pt x="199" y="126"/>
                      <a:pt x="209" y="134"/>
                      <a:pt x="212" y="140"/>
                    </a:cubicBezTo>
                    <a:cubicBezTo>
                      <a:pt x="215" y="146"/>
                      <a:pt x="215" y="151"/>
                      <a:pt x="213" y="155"/>
                    </a:cubicBezTo>
                    <a:cubicBezTo>
                      <a:pt x="211" y="160"/>
                      <a:pt x="209" y="163"/>
                      <a:pt x="206" y="166"/>
                    </a:cubicBezTo>
                    <a:cubicBezTo>
                      <a:pt x="203" y="168"/>
                      <a:pt x="200" y="165"/>
                      <a:pt x="198" y="155"/>
                    </a:cubicBezTo>
                    <a:cubicBezTo>
                      <a:pt x="196" y="144"/>
                      <a:pt x="189" y="132"/>
                      <a:pt x="179" y="118"/>
                    </a:cubicBezTo>
                    <a:lnTo>
                      <a:pt x="182" y="1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A5CF68E6-5D38-4362-AC5E-AB09A98814B5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210686" y="6177071"/>
                <a:ext cx="261889" cy="257088"/>
              </a:xfrm>
              <a:custGeom>
                <a:avLst/>
                <a:gdLst/>
                <a:ahLst/>
                <a:cxnLst>
                  <a:cxn ang="0">
                    <a:pos x="1" y="122"/>
                  </a:cxn>
                  <a:cxn ang="0">
                    <a:pos x="16" y="27"/>
                  </a:cxn>
                  <a:cxn ang="0">
                    <a:pos x="70" y="17"/>
                  </a:cxn>
                  <a:cxn ang="0">
                    <a:pos x="78" y="38"/>
                  </a:cxn>
                  <a:cxn ang="0">
                    <a:pos x="63" y="211"/>
                  </a:cxn>
                  <a:cxn ang="0">
                    <a:pos x="16" y="190"/>
                  </a:cxn>
                  <a:cxn ang="0">
                    <a:pos x="0" y="222"/>
                  </a:cxn>
                  <a:cxn ang="0">
                    <a:pos x="16" y="105"/>
                  </a:cxn>
                  <a:cxn ang="0">
                    <a:pos x="63" y="34"/>
                  </a:cxn>
                  <a:cxn ang="0">
                    <a:pos x="16" y="111"/>
                  </a:cxn>
                  <a:cxn ang="0">
                    <a:pos x="63" y="183"/>
                  </a:cxn>
                  <a:cxn ang="0">
                    <a:pos x="16" y="111"/>
                  </a:cxn>
                  <a:cxn ang="0">
                    <a:pos x="96" y="160"/>
                  </a:cxn>
                  <a:cxn ang="0">
                    <a:pos x="110" y="72"/>
                  </a:cxn>
                  <a:cxn ang="0">
                    <a:pos x="139" y="22"/>
                  </a:cxn>
                  <a:cxn ang="0">
                    <a:pos x="90" y="24"/>
                  </a:cxn>
                  <a:cxn ang="0">
                    <a:pos x="218" y="15"/>
                  </a:cxn>
                  <a:cxn ang="0">
                    <a:pos x="254" y="22"/>
                  </a:cxn>
                  <a:cxn ang="0">
                    <a:pos x="190" y="72"/>
                  </a:cxn>
                  <a:cxn ang="0">
                    <a:pos x="229" y="62"/>
                  </a:cxn>
                  <a:cxn ang="0">
                    <a:pos x="236" y="83"/>
                  </a:cxn>
                  <a:cxn ang="0">
                    <a:pos x="221" y="245"/>
                  </a:cxn>
                  <a:cxn ang="0">
                    <a:pos x="110" y="224"/>
                  </a:cxn>
                  <a:cxn ang="0">
                    <a:pos x="94" y="249"/>
                  </a:cxn>
                  <a:cxn ang="0">
                    <a:pos x="144" y="143"/>
                  </a:cxn>
                  <a:cxn ang="0">
                    <a:pos x="110" y="217"/>
                  </a:cxn>
                  <a:cxn ang="0">
                    <a:pos x="221" y="79"/>
                  </a:cxn>
                  <a:cxn ang="0">
                    <a:pos x="190" y="144"/>
                  </a:cxn>
                  <a:cxn ang="0">
                    <a:pos x="211" y="151"/>
                  </a:cxn>
                  <a:cxn ang="0">
                    <a:pos x="203" y="168"/>
                  </a:cxn>
                  <a:cxn ang="0">
                    <a:pos x="176" y="152"/>
                  </a:cxn>
                  <a:cxn ang="0">
                    <a:pos x="153" y="79"/>
                  </a:cxn>
                  <a:cxn ang="0">
                    <a:pos x="110" y="181"/>
                  </a:cxn>
                  <a:cxn ang="0">
                    <a:pos x="139" y="79"/>
                  </a:cxn>
                  <a:cxn ang="0">
                    <a:pos x="153" y="22"/>
                  </a:cxn>
                  <a:cxn ang="0">
                    <a:pos x="176" y="72"/>
                  </a:cxn>
                  <a:cxn ang="0">
                    <a:pos x="153" y="22"/>
                  </a:cxn>
                </a:cxnLst>
                <a:rect l="0" t="0" r="r" b="b"/>
                <a:pathLst>
                  <a:path w="254" h="249">
                    <a:moveTo>
                      <a:pt x="0" y="222"/>
                    </a:moveTo>
                    <a:cubicBezTo>
                      <a:pt x="1" y="208"/>
                      <a:pt x="1" y="175"/>
                      <a:pt x="1" y="122"/>
                    </a:cubicBezTo>
                    <a:cubicBezTo>
                      <a:pt x="1" y="69"/>
                      <a:pt x="1" y="35"/>
                      <a:pt x="0" y="1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87" y="32"/>
                      <a:pt x="87" y="32"/>
                      <a:pt x="87" y="32"/>
                    </a:cubicBez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139"/>
                      <a:pt x="78" y="194"/>
                      <a:pt x="79" y="204"/>
                    </a:cubicBezTo>
                    <a:cubicBezTo>
                      <a:pt x="63" y="211"/>
                      <a:pt x="63" y="211"/>
                      <a:pt x="63" y="211"/>
                    </a:cubicBezTo>
                    <a:cubicBezTo>
                      <a:pt x="63" y="190"/>
                      <a:pt x="63" y="190"/>
                      <a:pt x="63" y="190"/>
                    </a:cubicBezTo>
                    <a:cubicBezTo>
                      <a:pt x="16" y="190"/>
                      <a:pt x="16" y="190"/>
                      <a:pt x="16" y="190"/>
                    </a:cubicBezTo>
                    <a:cubicBezTo>
                      <a:pt x="16" y="214"/>
                      <a:pt x="16" y="214"/>
                      <a:pt x="16" y="214"/>
                    </a:cubicBezTo>
                    <a:lnTo>
                      <a:pt x="0" y="222"/>
                    </a:lnTo>
                    <a:close/>
                    <a:moveTo>
                      <a:pt x="16" y="34"/>
                    </a:moveTo>
                    <a:cubicBezTo>
                      <a:pt x="16" y="105"/>
                      <a:pt x="16" y="105"/>
                      <a:pt x="16" y="105"/>
                    </a:cubicBezTo>
                    <a:cubicBezTo>
                      <a:pt x="63" y="105"/>
                      <a:pt x="63" y="105"/>
                      <a:pt x="63" y="105"/>
                    </a:cubicBezTo>
                    <a:cubicBezTo>
                      <a:pt x="63" y="34"/>
                      <a:pt x="63" y="34"/>
                      <a:pt x="63" y="34"/>
                    </a:cubicBezTo>
                    <a:lnTo>
                      <a:pt x="16" y="34"/>
                    </a:lnTo>
                    <a:close/>
                    <a:moveTo>
                      <a:pt x="16" y="111"/>
                    </a:moveTo>
                    <a:cubicBezTo>
                      <a:pt x="16" y="183"/>
                      <a:pt x="16" y="183"/>
                      <a:pt x="16" y="183"/>
                    </a:cubicBezTo>
                    <a:cubicBezTo>
                      <a:pt x="63" y="183"/>
                      <a:pt x="63" y="183"/>
                      <a:pt x="63" y="183"/>
                    </a:cubicBezTo>
                    <a:cubicBezTo>
                      <a:pt x="63" y="111"/>
                      <a:pt x="63" y="111"/>
                      <a:pt x="63" y="111"/>
                    </a:cubicBezTo>
                    <a:lnTo>
                      <a:pt x="16" y="111"/>
                    </a:lnTo>
                    <a:close/>
                    <a:moveTo>
                      <a:pt x="94" y="249"/>
                    </a:moveTo>
                    <a:cubicBezTo>
                      <a:pt x="95" y="224"/>
                      <a:pt x="96" y="194"/>
                      <a:pt x="96" y="160"/>
                    </a:cubicBezTo>
                    <a:cubicBezTo>
                      <a:pt x="96" y="125"/>
                      <a:pt x="95" y="93"/>
                      <a:pt x="94" y="63"/>
                    </a:cubicBezTo>
                    <a:cubicBezTo>
                      <a:pt x="110" y="72"/>
                      <a:pt x="110" y="72"/>
                      <a:pt x="110" y="72"/>
                    </a:cubicBezTo>
                    <a:cubicBezTo>
                      <a:pt x="139" y="72"/>
                      <a:pt x="139" y="72"/>
                      <a:pt x="139" y="72"/>
                    </a:cubicBezTo>
                    <a:cubicBezTo>
                      <a:pt x="139" y="22"/>
                      <a:pt x="139" y="22"/>
                      <a:pt x="139" y="22"/>
                    </a:cubicBezTo>
                    <a:cubicBezTo>
                      <a:pt x="105" y="22"/>
                      <a:pt x="105" y="22"/>
                      <a:pt x="105" y="22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218" y="15"/>
                      <a:pt x="218" y="15"/>
                      <a:pt x="218" y="15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54" y="22"/>
                      <a:pt x="254" y="22"/>
                      <a:pt x="254" y="22"/>
                    </a:cubicBezTo>
                    <a:cubicBezTo>
                      <a:pt x="190" y="22"/>
                      <a:pt x="190" y="22"/>
                      <a:pt x="190" y="22"/>
                    </a:cubicBezTo>
                    <a:cubicBezTo>
                      <a:pt x="190" y="72"/>
                      <a:pt x="190" y="72"/>
                      <a:pt x="190" y="72"/>
                    </a:cubicBezTo>
                    <a:cubicBezTo>
                      <a:pt x="219" y="72"/>
                      <a:pt x="219" y="72"/>
                      <a:pt x="219" y="7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36" y="83"/>
                      <a:pt x="236" y="83"/>
                      <a:pt x="236" y="83"/>
                    </a:cubicBezTo>
                    <a:cubicBezTo>
                      <a:pt x="236" y="160"/>
                      <a:pt x="236" y="211"/>
                      <a:pt x="237" y="237"/>
                    </a:cubicBezTo>
                    <a:cubicBezTo>
                      <a:pt x="221" y="245"/>
                      <a:pt x="221" y="245"/>
                      <a:pt x="221" y="245"/>
                    </a:cubicBezTo>
                    <a:cubicBezTo>
                      <a:pt x="221" y="224"/>
                      <a:pt x="221" y="224"/>
                      <a:pt x="221" y="224"/>
                    </a:cubicBezTo>
                    <a:cubicBezTo>
                      <a:pt x="110" y="224"/>
                      <a:pt x="110" y="224"/>
                      <a:pt x="110" y="224"/>
                    </a:cubicBezTo>
                    <a:cubicBezTo>
                      <a:pt x="110" y="241"/>
                      <a:pt x="110" y="241"/>
                      <a:pt x="110" y="241"/>
                    </a:cubicBezTo>
                    <a:lnTo>
                      <a:pt x="94" y="249"/>
                    </a:lnTo>
                    <a:close/>
                    <a:moveTo>
                      <a:pt x="153" y="79"/>
                    </a:moveTo>
                    <a:cubicBezTo>
                      <a:pt x="153" y="105"/>
                      <a:pt x="150" y="127"/>
                      <a:pt x="144" y="143"/>
                    </a:cubicBezTo>
                    <a:cubicBezTo>
                      <a:pt x="139" y="160"/>
                      <a:pt x="127" y="175"/>
                      <a:pt x="110" y="188"/>
                    </a:cubicBezTo>
                    <a:cubicBezTo>
                      <a:pt x="110" y="217"/>
                      <a:pt x="110" y="217"/>
                      <a:pt x="110" y="217"/>
                    </a:cubicBezTo>
                    <a:cubicBezTo>
                      <a:pt x="221" y="217"/>
                      <a:pt x="221" y="217"/>
                      <a:pt x="221" y="217"/>
                    </a:cubicBezTo>
                    <a:cubicBezTo>
                      <a:pt x="221" y="79"/>
                      <a:pt x="221" y="79"/>
                      <a:pt x="221" y="79"/>
                    </a:cubicBezTo>
                    <a:cubicBezTo>
                      <a:pt x="190" y="79"/>
                      <a:pt x="190" y="79"/>
                      <a:pt x="190" y="79"/>
                    </a:cubicBezTo>
                    <a:cubicBezTo>
                      <a:pt x="190" y="144"/>
                      <a:pt x="190" y="144"/>
                      <a:pt x="190" y="144"/>
                    </a:cubicBezTo>
                    <a:cubicBezTo>
                      <a:pt x="190" y="152"/>
                      <a:pt x="193" y="155"/>
                      <a:pt x="199" y="154"/>
                    </a:cubicBezTo>
                    <a:cubicBezTo>
                      <a:pt x="203" y="154"/>
                      <a:pt x="207" y="153"/>
                      <a:pt x="211" y="151"/>
                    </a:cubicBezTo>
                    <a:cubicBezTo>
                      <a:pt x="214" y="149"/>
                      <a:pt x="217" y="152"/>
                      <a:pt x="220" y="159"/>
                    </a:cubicBezTo>
                    <a:cubicBezTo>
                      <a:pt x="222" y="165"/>
                      <a:pt x="217" y="168"/>
                      <a:pt x="203" y="168"/>
                    </a:cubicBezTo>
                    <a:cubicBezTo>
                      <a:pt x="193" y="168"/>
                      <a:pt x="193" y="168"/>
                      <a:pt x="193" y="168"/>
                    </a:cubicBezTo>
                    <a:cubicBezTo>
                      <a:pt x="182" y="168"/>
                      <a:pt x="176" y="163"/>
                      <a:pt x="176" y="152"/>
                    </a:cubicBezTo>
                    <a:cubicBezTo>
                      <a:pt x="176" y="79"/>
                      <a:pt x="176" y="79"/>
                      <a:pt x="176" y="79"/>
                    </a:cubicBezTo>
                    <a:lnTo>
                      <a:pt x="153" y="79"/>
                    </a:lnTo>
                    <a:close/>
                    <a:moveTo>
                      <a:pt x="110" y="79"/>
                    </a:moveTo>
                    <a:cubicBezTo>
                      <a:pt x="110" y="181"/>
                      <a:pt x="110" y="181"/>
                      <a:pt x="110" y="181"/>
                    </a:cubicBezTo>
                    <a:cubicBezTo>
                      <a:pt x="122" y="167"/>
                      <a:pt x="130" y="152"/>
                      <a:pt x="133" y="137"/>
                    </a:cubicBezTo>
                    <a:cubicBezTo>
                      <a:pt x="137" y="121"/>
                      <a:pt x="139" y="102"/>
                      <a:pt x="139" y="79"/>
                    </a:cubicBezTo>
                    <a:lnTo>
                      <a:pt x="110" y="79"/>
                    </a:lnTo>
                    <a:close/>
                    <a:moveTo>
                      <a:pt x="153" y="22"/>
                    </a:moveTo>
                    <a:cubicBezTo>
                      <a:pt x="153" y="72"/>
                      <a:pt x="153" y="72"/>
                      <a:pt x="153" y="72"/>
                    </a:cubicBezTo>
                    <a:cubicBezTo>
                      <a:pt x="176" y="72"/>
                      <a:pt x="176" y="72"/>
                      <a:pt x="176" y="72"/>
                    </a:cubicBezTo>
                    <a:cubicBezTo>
                      <a:pt x="176" y="22"/>
                      <a:pt x="176" y="22"/>
                      <a:pt x="176" y="22"/>
                    </a:cubicBezTo>
                    <a:lnTo>
                      <a:pt x="153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B2588B-5C64-4123-BAE3-566D98CE1870}"/>
                </a:ext>
              </a:extLst>
            </p:cNvPr>
            <p:cNvGrpSpPr/>
            <p:nvPr/>
          </p:nvGrpSpPr>
          <p:grpSpPr bwMode="black">
            <a:xfrm>
              <a:off x="4680830" y="4223987"/>
              <a:ext cx="1068247" cy="168760"/>
              <a:chOff x="9809204" y="6215358"/>
              <a:chExt cx="1072317" cy="175273"/>
            </a:xfrm>
            <a:grpFill/>
            <a:effectLst/>
          </p:grpSpPr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FF82617C-CFB4-4D3B-AAFE-B947CE78D05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9809204" y="6217861"/>
                <a:ext cx="129935" cy="169558"/>
              </a:xfrm>
              <a:custGeom>
                <a:avLst/>
                <a:gdLst/>
                <a:ahLst/>
                <a:cxnLst>
                  <a:cxn ang="0">
                    <a:pos x="109" y="201"/>
                  </a:cxn>
                  <a:cxn ang="0">
                    <a:pos x="40" y="112"/>
                  </a:cxn>
                  <a:cxn ang="0">
                    <a:pos x="37" y="107"/>
                  </a:cxn>
                  <a:cxn ang="0">
                    <a:pos x="34" y="103"/>
                  </a:cxn>
                  <a:cxn ang="0">
                    <a:pos x="34" y="103"/>
                  </a:cxn>
                  <a:cxn ang="0">
                    <a:pos x="34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95"/>
                  </a:cxn>
                  <a:cxn ang="0">
                    <a:pos x="34" y="95"/>
                  </a:cxn>
                  <a:cxn ang="0">
                    <a:pos x="37" y="90"/>
                  </a:cxn>
                  <a:cxn ang="0">
                    <a:pos x="40" y="86"/>
                  </a:cxn>
                  <a:cxn ang="0">
                    <a:pos x="107" y="0"/>
                  </a:cxn>
                  <a:cxn ang="0">
                    <a:pos x="148" y="0"/>
                  </a:cxn>
                  <a:cxn ang="0">
                    <a:pos x="67" y="96"/>
                  </a:cxn>
                  <a:cxn ang="0">
                    <a:pos x="154" y="201"/>
                  </a:cxn>
                  <a:cxn ang="0">
                    <a:pos x="109" y="201"/>
                  </a:cxn>
                </a:cxnLst>
                <a:rect l="0" t="0" r="r" b="b"/>
                <a:pathLst>
                  <a:path w="154" h="201">
                    <a:moveTo>
                      <a:pt x="109" y="201"/>
                    </a:moveTo>
                    <a:cubicBezTo>
                      <a:pt x="40" y="112"/>
                      <a:pt x="40" y="112"/>
                      <a:pt x="40" y="112"/>
                    </a:cubicBezTo>
                    <a:cubicBezTo>
                      <a:pt x="39" y="110"/>
                      <a:pt x="38" y="109"/>
                      <a:pt x="37" y="107"/>
                    </a:cubicBezTo>
                    <a:cubicBezTo>
                      <a:pt x="36" y="106"/>
                      <a:pt x="35" y="104"/>
                      <a:pt x="34" y="103"/>
                    </a:cubicBezTo>
                    <a:cubicBezTo>
                      <a:pt x="34" y="103"/>
                      <a:pt x="34" y="103"/>
                      <a:pt x="34" y="103"/>
                    </a:cubicBezTo>
                    <a:cubicBezTo>
                      <a:pt x="34" y="201"/>
                      <a:pt x="34" y="201"/>
                      <a:pt x="34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35" y="93"/>
                      <a:pt x="36" y="92"/>
                      <a:pt x="37" y="90"/>
                    </a:cubicBezTo>
                    <a:cubicBezTo>
                      <a:pt x="38" y="89"/>
                      <a:pt x="39" y="87"/>
                      <a:pt x="40" y="86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154" y="201"/>
                      <a:pt x="154" y="201"/>
                      <a:pt x="154" y="201"/>
                    </a:cubicBezTo>
                    <a:lnTo>
                      <a:pt x="109" y="2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4B1DD5F3-3485-432D-AB75-EABEAD5A0D5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938068" y="6215362"/>
                <a:ext cx="124937" cy="175269"/>
              </a:xfrm>
              <a:custGeom>
                <a:avLst/>
                <a:gdLst/>
                <a:ahLst/>
                <a:cxnLst>
                  <a:cxn ang="0">
                    <a:pos x="142" y="163"/>
                  </a:cxn>
                  <a:cxn ang="0">
                    <a:pos x="103" y="202"/>
                  </a:cxn>
                  <a:cxn ang="0">
                    <a:pos x="42" y="202"/>
                  </a:cxn>
                  <a:cxn ang="0">
                    <a:pos x="5" y="164"/>
                  </a:cxn>
                  <a:cxn ang="0">
                    <a:pos x="5" y="101"/>
                  </a:cxn>
                  <a:cxn ang="0">
                    <a:pos x="45" y="62"/>
                  </a:cxn>
                  <a:cxn ang="0">
                    <a:pos x="107" y="62"/>
                  </a:cxn>
                  <a:cxn ang="0">
                    <a:pos x="143" y="101"/>
                  </a:cxn>
                  <a:cxn ang="0">
                    <a:pos x="61" y="17"/>
                  </a:cxn>
                  <a:cxn ang="0">
                    <a:pos x="56" y="28"/>
                  </a:cxn>
                  <a:cxn ang="0">
                    <a:pos x="44" y="33"/>
                  </a:cxn>
                  <a:cxn ang="0">
                    <a:pos x="32" y="28"/>
                  </a:cxn>
                  <a:cxn ang="0">
                    <a:pos x="26" y="17"/>
                  </a:cxn>
                  <a:cxn ang="0">
                    <a:pos x="32" y="5"/>
                  </a:cxn>
                  <a:cxn ang="0">
                    <a:pos x="44" y="0"/>
                  </a:cxn>
                  <a:cxn ang="0">
                    <a:pos x="56" y="5"/>
                  </a:cxn>
                  <a:cxn ang="0">
                    <a:pos x="61" y="17"/>
                  </a:cxn>
                  <a:cxn ang="0">
                    <a:pos x="103" y="96"/>
                  </a:cxn>
                  <a:cxn ang="0">
                    <a:pos x="58" y="86"/>
                  </a:cxn>
                  <a:cxn ang="0">
                    <a:pos x="37" y="111"/>
                  </a:cxn>
                  <a:cxn ang="0">
                    <a:pos x="37" y="154"/>
                  </a:cxn>
                  <a:cxn ang="0">
                    <a:pos x="58" y="178"/>
                  </a:cxn>
                  <a:cxn ang="0">
                    <a:pos x="104" y="169"/>
                  </a:cxn>
                  <a:cxn ang="0">
                    <a:pos x="121" y="17"/>
                  </a:cxn>
                  <a:cxn ang="0">
                    <a:pos x="116" y="28"/>
                  </a:cxn>
                  <a:cxn ang="0">
                    <a:pos x="103" y="33"/>
                  </a:cxn>
                  <a:cxn ang="0">
                    <a:pos x="91" y="28"/>
                  </a:cxn>
                  <a:cxn ang="0">
                    <a:pos x="86" y="17"/>
                  </a:cxn>
                  <a:cxn ang="0">
                    <a:pos x="91" y="5"/>
                  </a:cxn>
                  <a:cxn ang="0">
                    <a:pos x="103" y="0"/>
                  </a:cxn>
                  <a:cxn ang="0">
                    <a:pos x="116" y="5"/>
                  </a:cxn>
                  <a:cxn ang="0">
                    <a:pos x="121" y="17"/>
                  </a:cxn>
                </a:cxnLst>
                <a:rect l="0" t="0" r="r" b="b"/>
                <a:pathLst>
                  <a:path w="148" h="208">
                    <a:moveTo>
                      <a:pt x="148" y="131"/>
                    </a:moveTo>
                    <a:cubicBezTo>
                      <a:pt x="148" y="143"/>
                      <a:pt x="146" y="153"/>
                      <a:pt x="142" y="163"/>
                    </a:cubicBezTo>
                    <a:cubicBezTo>
                      <a:pt x="139" y="172"/>
                      <a:pt x="134" y="181"/>
                      <a:pt x="127" y="187"/>
                    </a:cubicBezTo>
                    <a:cubicBezTo>
                      <a:pt x="120" y="194"/>
                      <a:pt x="113" y="199"/>
                      <a:pt x="103" y="202"/>
                    </a:cubicBezTo>
                    <a:cubicBezTo>
                      <a:pt x="94" y="206"/>
                      <a:pt x="84" y="208"/>
                      <a:pt x="73" y="208"/>
                    </a:cubicBezTo>
                    <a:cubicBezTo>
                      <a:pt x="61" y="208"/>
                      <a:pt x="51" y="206"/>
                      <a:pt x="42" y="202"/>
                    </a:cubicBezTo>
                    <a:cubicBezTo>
                      <a:pt x="33" y="199"/>
                      <a:pt x="26" y="194"/>
                      <a:pt x="19" y="188"/>
                    </a:cubicBezTo>
                    <a:cubicBezTo>
                      <a:pt x="13" y="181"/>
                      <a:pt x="8" y="174"/>
                      <a:pt x="5" y="164"/>
                    </a:cubicBezTo>
                    <a:cubicBezTo>
                      <a:pt x="1" y="155"/>
                      <a:pt x="0" y="145"/>
                      <a:pt x="0" y="134"/>
                    </a:cubicBezTo>
                    <a:cubicBezTo>
                      <a:pt x="0" y="121"/>
                      <a:pt x="2" y="110"/>
                      <a:pt x="5" y="101"/>
                    </a:cubicBezTo>
                    <a:cubicBezTo>
                      <a:pt x="9" y="91"/>
                      <a:pt x="14" y="83"/>
                      <a:pt x="21" y="76"/>
                    </a:cubicBezTo>
                    <a:cubicBezTo>
                      <a:pt x="28" y="70"/>
                      <a:pt x="36" y="65"/>
                      <a:pt x="45" y="62"/>
                    </a:cubicBezTo>
                    <a:cubicBezTo>
                      <a:pt x="55" y="58"/>
                      <a:pt x="65" y="57"/>
                      <a:pt x="76" y="57"/>
                    </a:cubicBezTo>
                    <a:cubicBezTo>
                      <a:pt x="88" y="57"/>
                      <a:pt x="98" y="59"/>
                      <a:pt x="107" y="62"/>
                    </a:cubicBezTo>
                    <a:cubicBezTo>
                      <a:pt x="116" y="66"/>
                      <a:pt x="123" y="71"/>
                      <a:pt x="129" y="77"/>
                    </a:cubicBezTo>
                    <a:cubicBezTo>
                      <a:pt x="135" y="84"/>
                      <a:pt x="140" y="92"/>
                      <a:pt x="143" y="101"/>
                    </a:cubicBezTo>
                    <a:cubicBezTo>
                      <a:pt x="146" y="110"/>
                      <a:pt x="148" y="120"/>
                      <a:pt x="148" y="131"/>
                    </a:cubicBezTo>
                    <a:close/>
                    <a:moveTo>
                      <a:pt x="61" y="17"/>
                    </a:moveTo>
                    <a:cubicBezTo>
                      <a:pt x="61" y="19"/>
                      <a:pt x="61" y="21"/>
                      <a:pt x="60" y="23"/>
                    </a:cubicBezTo>
                    <a:cubicBezTo>
                      <a:pt x="59" y="25"/>
                      <a:pt x="58" y="27"/>
                      <a:pt x="56" y="28"/>
                    </a:cubicBezTo>
                    <a:cubicBezTo>
                      <a:pt x="55" y="30"/>
                      <a:pt x="53" y="31"/>
                      <a:pt x="51" y="32"/>
                    </a:cubicBezTo>
                    <a:cubicBezTo>
                      <a:pt x="49" y="33"/>
                      <a:pt x="47" y="33"/>
                      <a:pt x="44" y="33"/>
                    </a:cubicBezTo>
                    <a:cubicBezTo>
                      <a:pt x="41" y="33"/>
                      <a:pt x="39" y="33"/>
                      <a:pt x="37" y="32"/>
                    </a:cubicBezTo>
                    <a:cubicBezTo>
                      <a:pt x="35" y="31"/>
                      <a:pt x="33" y="30"/>
                      <a:pt x="32" y="28"/>
                    </a:cubicBezTo>
                    <a:cubicBezTo>
                      <a:pt x="30" y="27"/>
                      <a:pt x="29" y="25"/>
                      <a:pt x="28" y="23"/>
                    </a:cubicBezTo>
                    <a:cubicBezTo>
                      <a:pt x="27" y="21"/>
                      <a:pt x="26" y="19"/>
                      <a:pt x="26" y="17"/>
                    </a:cubicBezTo>
                    <a:cubicBezTo>
                      <a:pt x="26" y="14"/>
                      <a:pt x="27" y="12"/>
                      <a:pt x="28" y="10"/>
                    </a:cubicBezTo>
                    <a:cubicBezTo>
                      <a:pt x="29" y="8"/>
                      <a:pt x="30" y="6"/>
                      <a:pt x="32" y="5"/>
                    </a:cubicBezTo>
                    <a:cubicBezTo>
                      <a:pt x="33" y="3"/>
                      <a:pt x="35" y="2"/>
                      <a:pt x="37" y="1"/>
                    </a:cubicBezTo>
                    <a:cubicBezTo>
                      <a:pt x="39" y="0"/>
                      <a:pt x="41" y="0"/>
                      <a:pt x="44" y="0"/>
                    </a:cubicBezTo>
                    <a:cubicBezTo>
                      <a:pt x="46" y="0"/>
                      <a:pt x="49" y="0"/>
                      <a:pt x="51" y="1"/>
                    </a:cubicBezTo>
                    <a:cubicBezTo>
                      <a:pt x="53" y="2"/>
                      <a:pt x="55" y="3"/>
                      <a:pt x="56" y="5"/>
                    </a:cubicBezTo>
                    <a:cubicBezTo>
                      <a:pt x="58" y="6"/>
                      <a:pt x="59" y="8"/>
                      <a:pt x="60" y="10"/>
                    </a:cubicBezTo>
                    <a:cubicBezTo>
                      <a:pt x="61" y="12"/>
                      <a:pt x="61" y="14"/>
                      <a:pt x="61" y="17"/>
                    </a:cubicBezTo>
                    <a:close/>
                    <a:moveTo>
                      <a:pt x="114" y="132"/>
                    </a:moveTo>
                    <a:cubicBezTo>
                      <a:pt x="114" y="116"/>
                      <a:pt x="110" y="104"/>
                      <a:pt x="103" y="96"/>
                    </a:cubicBezTo>
                    <a:cubicBezTo>
                      <a:pt x="96" y="88"/>
                      <a:pt x="87" y="83"/>
                      <a:pt x="74" y="83"/>
                    </a:cubicBezTo>
                    <a:cubicBezTo>
                      <a:pt x="68" y="83"/>
                      <a:pt x="63" y="84"/>
                      <a:pt x="58" y="86"/>
                    </a:cubicBezTo>
                    <a:cubicBezTo>
                      <a:pt x="53" y="88"/>
                      <a:pt x="49" y="91"/>
                      <a:pt x="45" y="95"/>
                    </a:cubicBezTo>
                    <a:cubicBezTo>
                      <a:pt x="41" y="99"/>
                      <a:pt x="39" y="105"/>
                      <a:pt x="37" y="111"/>
                    </a:cubicBezTo>
                    <a:cubicBezTo>
                      <a:pt x="35" y="117"/>
                      <a:pt x="33" y="124"/>
                      <a:pt x="33" y="133"/>
                    </a:cubicBezTo>
                    <a:cubicBezTo>
                      <a:pt x="33" y="141"/>
                      <a:pt x="35" y="148"/>
                      <a:pt x="37" y="154"/>
                    </a:cubicBezTo>
                    <a:cubicBezTo>
                      <a:pt x="39" y="160"/>
                      <a:pt x="41" y="165"/>
                      <a:pt x="45" y="169"/>
                    </a:cubicBezTo>
                    <a:cubicBezTo>
                      <a:pt x="49" y="173"/>
                      <a:pt x="53" y="176"/>
                      <a:pt x="58" y="178"/>
                    </a:cubicBezTo>
                    <a:cubicBezTo>
                      <a:pt x="63" y="180"/>
                      <a:pt x="69" y="181"/>
                      <a:pt x="74" y="181"/>
                    </a:cubicBezTo>
                    <a:cubicBezTo>
                      <a:pt x="87" y="181"/>
                      <a:pt x="97" y="177"/>
                      <a:pt x="104" y="169"/>
                    </a:cubicBezTo>
                    <a:cubicBezTo>
                      <a:pt x="111" y="160"/>
                      <a:pt x="114" y="148"/>
                      <a:pt x="114" y="132"/>
                    </a:cubicBezTo>
                    <a:close/>
                    <a:moveTo>
                      <a:pt x="121" y="17"/>
                    </a:moveTo>
                    <a:cubicBezTo>
                      <a:pt x="121" y="19"/>
                      <a:pt x="120" y="21"/>
                      <a:pt x="120" y="23"/>
                    </a:cubicBezTo>
                    <a:cubicBezTo>
                      <a:pt x="119" y="25"/>
                      <a:pt x="117" y="27"/>
                      <a:pt x="116" y="28"/>
                    </a:cubicBezTo>
                    <a:cubicBezTo>
                      <a:pt x="114" y="30"/>
                      <a:pt x="112" y="31"/>
                      <a:pt x="110" y="32"/>
                    </a:cubicBezTo>
                    <a:cubicBezTo>
                      <a:pt x="108" y="33"/>
                      <a:pt x="106" y="33"/>
                      <a:pt x="103" y="33"/>
                    </a:cubicBezTo>
                    <a:cubicBezTo>
                      <a:pt x="101" y="33"/>
                      <a:pt x="98" y="33"/>
                      <a:pt x="96" y="32"/>
                    </a:cubicBezTo>
                    <a:cubicBezTo>
                      <a:pt x="94" y="31"/>
                      <a:pt x="92" y="30"/>
                      <a:pt x="91" y="28"/>
                    </a:cubicBezTo>
                    <a:cubicBezTo>
                      <a:pt x="89" y="27"/>
                      <a:pt x="88" y="25"/>
                      <a:pt x="87" y="23"/>
                    </a:cubicBezTo>
                    <a:cubicBezTo>
                      <a:pt x="86" y="21"/>
                      <a:pt x="86" y="19"/>
                      <a:pt x="86" y="17"/>
                    </a:cubicBezTo>
                    <a:cubicBezTo>
                      <a:pt x="86" y="14"/>
                      <a:pt x="86" y="12"/>
                      <a:pt x="87" y="10"/>
                    </a:cubicBezTo>
                    <a:cubicBezTo>
                      <a:pt x="88" y="8"/>
                      <a:pt x="89" y="6"/>
                      <a:pt x="91" y="5"/>
                    </a:cubicBezTo>
                    <a:cubicBezTo>
                      <a:pt x="93" y="3"/>
                      <a:pt x="94" y="2"/>
                      <a:pt x="96" y="1"/>
                    </a:cubicBezTo>
                    <a:cubicBezTo>
                      <a:pt x="99" y="0"/>
                      <a:pt x="101" y="0"/>
                      <a:pt x="103" y="0"/>
                    </a:cubicBezTo>
                    <a:cubicBezTo>
                      <a:pt x="106" y="0"/>
                      <a:pt x="108" y="0"/>
                      <a:pt x="110" y="1"/>
                    </a:cubicBezTo>
                    <a:cubicBezTo>
                      <a:pt x="112" y="2"/>
                      <a:pt x="114" y="3"/>
                      <a:pt x="116" y="5"/>
                    </a:cubicBezTo>
                    <a:cubicBezTo>
                      <a:pt x="117" y="6"/>
                      <a:pt x="119" y="8"/>
                      <a:pt x="120" y="10"/>
                    </a:cubicBezTo>
                    <a:cubicBezTo>
                      <a:pt x="120" y="12"/>
                      <a:pt x="121" y="14"/>
                      <a:pt x="1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62D32D71-24DE-4A1A-B39F-EB3443840E1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077997" y="6263552"/>
                <a:ext cx="80317" cy="127079"/>
              </a:xfrm>
              <a:custGeom>
                <a:avLst/>
                <a:gdLst/>
                <a:ahLst/>
                <a:cxnLst>
                  <a:cxn ang="0">
                    <a:pos x="95" y="106"/>
                  </a:cxn>
                  <a:cxn ang="0">
                    <a:pos x="92" y="123"/>
                  </a:cxn>
                  <a:cxn ang="0">
                    <a:pos x="81" y="138"/>
                  </a:cxn>
                  <a:cxn ang="0">
                    <a:pos x="63" y="147"/>
                  </a:cxn>
                  <a:cxn ang="0">
                    <a:pos x="38" y="151"/>
                  </a:cxn>
                  <a:cxn ang="0">
                    <a:pos x="29" y="150"/>
                  </a:cxn>
                  <a:cxn ang="0">
                    <a:pos x="19" y="148"/>
                  </a:cxn>
                  <a:cxn ang="0">
                    <a:pos x="9" y="146"/>
                  </a:cxn>
                  <a:cxn ang="0">
                    <a:pos x="0" y="143"/>
                  </a:cxn>
                  <a:cxn ang="0">
                    <a:pos x="0" y="112"/>
                  </a:cxn>
                  <a:cxn ang="0">
                    <a:pos x="10" y="118"/>
                  </a:cxn>
                  <a:cxn ang="0">
                    <a:pos x="20" y="122"/>
                  </a:cxn>
                  <a:cxn ang="0">
                    <a:pos x="30" y="124"/>
                  </a:cxn>
                  <a:cxn ang="0">
                    <a:pos x="39" y="125"/>
                  </a:cxn>
                  <a:cxn ang="0">
                    <a:pos x="57" y="121"/>
                  </a:cxn>
                  <a:cxn ang="0">
                    <a:pos x="63" y="110"/>
                  </a:cxn>
                  <a:cxn ang="0">
                    <a:pos x="62" y="103"/>
                  </a:cxn>
                  <a:cxn ang="0">
                    <a:pos x="57" y="98"/>
                  </a:cxn>
                  <a:cxn ang="0">
                    <a:pos x="49" y="93"/>
                  </a:cxn>
                  <a:cxn ang="0">
                    <a:pos x="35" y="86"/>
                  </a:cxn>
                  <a:cxn ang="0">
                    <a:pos x="20" y="79"/>
                  </a:cxn>
                  <a:cxn ang="0">
                    <a:pos x="10" y="70"/>
                  </a:cxn>
                  <a:cxn ang="0">
                    <a:pos x="3" y="59"/>
                  </a:cxn>
                  <a:cxn ang="0">
                    <a:pos x="0" y="44"/>
                  </a:cxn>
                  <a:cxn ang="0">
                    <a:pos x="4" y="26"/>
                  </a:cxn>
                  <a:cxn ang="0">
                    <a:pos x="15" y="12"/>
                  </a:cxn>
                  <a:cxn ang="0">
                    <a:pos x="32" y="3"/>
                  </a:cxn>
                  <a:cxn ang="0">
                    <a:pos x="55" y="0"/>
                  </a:cxn>
                  <a:cxn ang="0">
                    <a:pos x="64" y="0"/>
                  </a:cxn>
                  <a:cxn ang="0">
                    <a:pos x="73" y="2"/>
                  </a:cxn>
                  <a:cxn ang="0">
                    <a:pos x="81" y="4"/>
                  </a:cxn>
                  <a:cxn ang="0">
                    <a:pos x="88" y="6"/>
                  </a:cxn>
                  <a:cxn ang="0">
                    <a:pos x="88" y="35"/>
                  </a:cxn>
                  <a:cxn ang="0">
                    <a:pos x="80" y="31"/>
                  </a:cxn>
                  <a:cxn ang="0">
                    <a:pos x="72" y="28"/>
                  </a:cxn>
                  <a:cxn ang="0">
                    <a:pos x="63" y="26"/>
                  </a:cxn>
                  <a:cxn ang="0">
                    <a:pos x="54" y="25"/>
                  </a:cxn>
                  <a:cxn ang="0">
                    <a:pos x="39" y="30"/>
                  </a:cxn>
                  <a:cxn ang="0">
                    <a:pos x="33" y="41"/>
                  </a:cxn>
                  <a:cxn ang="0">
                    <a:pos x="34" y="48"/>
                  </a:cxn>
                  <a:cxn ang="0">
                    <a:pos x="39" y="53"/>
                  </a:cxn>
                  <a:cxn ang="0">
                    <a:pos x="46" y="58"/>
                  </a:cxn>
                  <a:cxn ang="0">
                    <a:pos x="58" y="63"/>
                  </a:cxn>
                  <a:cxn ang="0">
                    <a:pos x="73" y="70"/>
                  </a:cxn>
                  <a:cxn ang="0">
                    <a:pos x="85" y="79"/>
                  </a:cxn>
                  <a:cxn ang="0">
                    <a:pos x="93" y="91"/>
                  </a:cxn>
                  <a:cxn ang="0">
                    <a:pos x="95" y="106"/>
                  </a:cxn>
                </a:cxnLst>
                <a:rect l="0" t="0" r="r" b="b"/>
                <a:pathLst>
                  <a:path w="95" h="151">
                    <a:moveTo>
                      <a:pt x="95" y="106"/>
                    </a:moveTo>
                    <a:cubicBezTo>
                      <a:pt x="95" y="112"/>
                      <a:pt x="94" y="118"/>
                      <a:pt x="92" y="123"/>
                    </a:cubicBezTo>
                    <a:cubicBezTo>
                      <a:pt x="89" y="129"/>
                      <a:pt x="86" y="134"/>
                      <a:pt x="81" y="138"/>
                    </a:cubicBezTo>
                    <a:cubicBezTo>
                      <a:pt x="76" y="142"/>
                      <a:pt x="70" y="145"/>
                      <a:pt x="63" y="147"/>
                    </a:cubicBezTo>
                    <a:cubicBezTo>
                      <a:pt x="56" y="150"/>
                      <a:pt x="47" y="151"/>
                      <a:pt x="38" y="151"/>
                    </a:cubicBezTo>
                    <a:cubicBezTo>
                      <a:pt x="35" y="151"/>
                      <a:pt x="32" y="150"/>
                      <a:pt x="29" y="150"/>
                    </a:cubicBezTo>
                    <a:cubicBezTo>
                      <a:pt x="26" y="150"/>
                      <a:pt x="22" y="149"/>
                      <a:pt x="19" y="148"/>
                    </a:cubicBezTo>
                    <a:cubicBezTo>
                      <a:pt x="15" y="148"/>
                      <a:pt x="12" y="147"/>
                      <a:pt x="9" y="146"/>
                    </a:cubicBezTo>
                    <a:cubicBezTo>
                      <a:pt x="5" y="145"/>
                      <a:pt x="3" y="144"/>
                      <a:pt x="0" y="143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3" y="114"/>
                      <a:pt x="7" y="116"/>
                      <a:pt x="10" y="118"/>
                    </a:cubicBezTo>
                    <a:cubicBezTo>
                      <a:pt x="13" y="119"/>
                      <a:pt x="17" y="121"/>
                      <a:pt x="20" y="122"/>
                    </a:cubicBezTo>
                    <a:cubicBezTo>
                      <a:pt x="24" y="123"/>
                      <a:pt x="27" y="124"/>
                      <a:pt x="30" y="124"/>
                    </a:cubicBezTo>
                    <a:cubicBezTo>
                      <a:pt x="34" y="125"/>
                      <a:pt x="37" y="125"/>
                      <a:pt x="39" y="125"/>
                    </a:cubicBezTo>
                    <a:cubicBezTo>
                      <a:pt x="47" y="125"/>
                      <a:pt x="53" y="124"/>
                      <a:pt x="57" y="121"/>
                    </a:cubicBezTo>
                    <a:cubicBezTo>
                      <a:pt x="61" y="118"/>
                      <a:pt x="63" y="115"/>
                      <a:pt x="63" y="110"/>
                    </a:cubicBezTo>
                    <a:cubicBezTo>
                      <a:pt x="63" y="107"/>
                      <a:pt x="62" y="105"/>
                      <a:pt x="62" y="103"/>
                    </a:cubicBezTo>
                    <a:cubicBezTo>
                      <a:pt x="61" y="102"/>
                      <a:pt x="59" y="100"/>
                      <a:pt x="57" y="98"/>
                    </a:cubicBezTo>
                    <a:cubicBezTo>
                      <a:pt x="55" y="96"/>
                      <a:pt x="53" y="95"/>
                      <a:pt x="49" y="93"/>
                    </a:cubicBezTo>
                    <a:cubicBezTo>
                      <a:pt x="45" y="91"/>
                      <a:pt x="41" y="89"/>
                      <a:pt x="35" y="86"/>
                    </a:cubicBezTo>
                    <a:cubicBezTo>
                      <a:pt x="29" y="84"/>
                      <a:pt x="25" y="82"/>
                      <a:pt x="20" y="79"/>
                    </a:cubicBezTo>
                    <a:cubicBezTo>
                      <a:pt x="16" y="77"/>
                      <a:pt x="12" y="74"/>
                      <a:pt x="10" y="70"/>
                    </a:cubicBezTo>
                    <a:cubicBezTo>
                      <a:pt x="7" y="67"/>
                      <a:pt x="4" y="63"/>
                      <a:pt x="3" y="59"/>
                    </a:cubicBezTo>
                    <a:cubicBezTo>
                      <a:pt x="1" y="55"/>
                      <a:pt x="0" y="50"/>
                      <a:pt x="0" y="44"/>
                    </a:cubicBezTo>
                    <a:cubicBezTo>
                      <a:pt x="0" y="37"/>
                      <a:pt x="2" y="32"/>
                      <a:pt x="4" y="26"/>
                    </a:cubicBezTo>
                    <a:cubicBezTo>
                      <a:pt x="7" y="21"/>
                      <a:pt x="10" y="16"/>
                      <a:pt x="15" y="12"/>
                    </a:cubicBezTo>
                    <a:cubicBezTo>
                      <a:pt x="20" y="9"/>
                      <a:pt x="26" y="5"/>
                      <a:pt x="32" y="3"/>
                    </a:cubicBezTo>
                    <a:cubicBezTo>
                      <a:pt x="39" y="1"/>
                      <a:pt x="47" y="0"/>
                      <a:pt x="55" y="0"/>
                    </a:cubicBezTo>
                    <a:cubicBezTo>
                      <a:pt x="58" y="0"/>
                      <a:pt x="61" y="0"/>
                      <a:pt x="64" y="0"/>
                    </a:cubicBezTo>
                    <a:cubicBezTo>
                      <a:pt x="67" y="1"/>
                      <a:pt x="70" y="1"/>
                      <a:pt x="73" y="2"/>
                    </a:cubicBezTo>
                    <a:cubicBezTo>
                      <a:pt x="76" y="2"/>
                      <a:pt x="79" y="3"/>
                      <a:pt x="81" y="4"/>
                    </a:cubicBezTo>
                    <a:cubicBezTo>
                      <a:pt x="84" y="4"/>
                      <a:pt x="86" y="5"/>
                      <a:pt x="88" y="6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5" y="34"/>
                      <a:pt x="83" y="32"/>
                      <a:pt x="80" y="31"/>
                    </a:cubicBezTo>
                    <a:cubicBezTo>
                      <a:pt x="78" y="30"/>
                      <a:pt x="75" y="29"/>
                      <a:pt x="72" y="28"/>
                    </a:cubicBezTo>
                    <a:cubicBezTo>
                      <a:pt x="69" y="27"/>
                      <a:pt x="66" y="26"/>
                      <a:pt x="63" y="26"/>
                    </a:cubicBezTo>
                    <a:cubicBezTo>
                      <a:pt x="60" y="26"/>
                      <a:pt x="57" y="25"/>
                      <a:pt x="54" y="25"/>
                    </a:cubicBezTo>
                    <a:cubicBezTo>
                      <a:pt x="48" y="25"/>
                      <a:pt x="43" y="27"/>
                      <a:pt x="39" y="30"/>
                    </a:cubicBezTo>
                    <a:cubicBezTo>
                      <a:pt x="35" y="33"/>
                      <a:pt x="33" y="36"/>
                      <a:pt x="33" y="41"/>
                    </a:cubicBezTo>
                    <a:cubicBezTo>
                      <a:pt x="33" y="44"/>
                      <a:pt x="34" y="46"/>
                      <a:pt x="34" y="48"/>
                    </a:cubicBezTo>
                    <a:cubicBezTo>
                      <a:pt x="35" y="50"/>
                      <a:pt x="37" y="52"/>
                      <a:pt x="39" y="53"/>
                    </a:cubicBezTo>
                    <a:cubicBezTo>
                      <a:pt x="41" y="55"/>
                      <a:pt x="43" y="57"/>
                      <a:pt x="46" y="58"/>
                    </a:cubicBezTo>
                    <a:cubicBezTo>
                      <a:pt x="50" y="60"/>
                      <a:pt x="54" y="62"/>
                      <a:pt x="58" y="63"/>
                    </a:cubicBezTo>
                    <a:cubicBezTo>
                      <a:pt x="64" y="66"/>
                      <a:pt x="69" y="68"/>
                      <a:pt x="73" y="70"/>
                    </a:cubicBezTo>
                    <a:cubicBezTo>
                      <a:pt x="78" y="73"/>
                      <a:pt x="82" y="76"/>
                      <a:pt x="85" y="79"/>
                    </a:cubicBezTo>
                    <a:cubicBezTo>
                      <a:pt x="88" y="83"/>
                      <a:pt x="91" y="86"/>
                      <a:pt x="93" y="91"/>
                    </a:cubicBezTo>
                    <a:cubicBezTo>
                      <a:pt x="94" y="95"/>
                      <a:pt x="95" y="100"/>
                      <a:pt x="95" y="1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D561F617-2BC7-48AD-B41E-31F573611C2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163311" y="6266051"/>
                <a:ext cx="103519" cy="121367"/>
              </a:xfrm>
              <a:custGeom>
                <a:avLst/>
                <a:gdLst/>
                <a:ahLst/>
                <a:cxnLst>
                  <a:cxn ang="0">
                    <a:pos x="109" y="279"/>
                  </a:cxn>
                  <a:cxn ang="0">
                    <a:pos x="290" y="279"/>
                  </a:cxn>
                  <a:cxn ang="0">
                    <a:pos x="290" y="340"/>
                  </a:cxn>
                  <a:cxn ang="0">
                    <a:pos x="0" y="340"/>
                  </a:cxn>
                  <a:cxn ang="0">
                    <a:pos x="0" y="314"/>
                  </a:cxn>
                  <a:cxn ang="0">
                    <a:pos x="187" y="61"/>
                  </a:cxn>
                  <a:cxn ang="0">
                    <a:pos x="21" y="61"/>
                  </a:cxn>
                  <a:cxn ang="0">
                    <a:pos x="21" y="0"/>
                  </a:cxn>
                  <a:cxn ang="0">
                    <a:pos x="290" y="0"/>
                  </a:cxn>
                  <a:cxn ang="0">
                    <a:pos x="290" y="30"/>
                  </a:cxn>
                  <a:cxn ang="0">
                    <a:pos x="109" y="279"/>
                  </a:cxn>
                </a:cxnLst>
                <a:rect l="0" t="0" r="r" b="b"/>
                <a:pathLst>
                  <a:path w="290" h="340">
                    <a:moveTo>
                      <a:pt x="109" y="279"/>
                    </a:moveTo>
                    <a:lnTo>
                      <a:pt x="290" y="279"/>
                    </a:lnTo>
                    <a:lnTo>
                      <a:pt x="290" y="340"/>
                    </a:lnTo>
                    <a:lnTo>
                      <a:pt x="0" y="340"/>
                    </a:lnTo>
                    <a:lnTo>
                      <a:pt x="0" y="314"/>
                    </a:lnTo>
                    <a:lnTo>
                      <a:pt x="187" y="61"/>
                    </a:lnTo>
                    <a:lnTo>
                      <a:pt x="21" y="61"/>
                    </a:lnTo>
                    <a:lnTo>
                      <a:pt x="21" y="0"/>
                    </a:lnTo>
                    <a:lnTo>
                      <a:pt x="290" y="0"/>
                    </a:lnTo>
                    <a:lnTo>
                      <a:pt x="290" y="30"/>
                    </a:lnTo>
                    <a:lnTo>
                      <a:pt x="109" y="2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D6062FB1-04C9-4E44-B61D-BBC6C568583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276112" y="6215362"/>
                <a:ext cx="124937" cy="175269"/>
              </a:xfrm>
              <a:custGeom>
                <a:avLst/>
                <a:gdLst/>
                <a:ahLst/>
                <a:cxnLst>
                  <a:cxn ang="0">
                    <a:pos x="143" y="163"/>
                  </a:cxn>
                  <a:cxn ang="0">
                    <a:pos x="104" y="202"/>
                  </a:cxn>
                  <a:cxn ang="0">
                    <a:pos x="43" y="202"/>
                  </a:cxn>
                  <a:cxn ang="0">
                    <a:pos x="5" y="164"/>
                  </a:cxn>
                  <a:cxn ang="0">
                    <a:pos x="6" y="101"/>
                  </a:cxn>
                  <a:cxn ang="0">
                    <a:pos x="46" y="62"/>
                  </a:cxn>
                  <a:cxn ang="0">
                    <a:pos x="107" y="62"/>
                  </a:cxn>
                  <a:cxn ang="0">
                    <a:pos x="144" y="101"/>
                  </a:cxn>
                  <a:cxn ang="0">
                    <a:pos x="62" y="17"/>
                  </a:cxn>
                  <a:cxn ang="0">
                    <a:pos x="57" y="28"/>
                  </a:cxn>
                  <a:cxn ang="0">
                    <a:pos x="45" y="33"/>
                  </a:cxn>
                  <a:cxn ang="0">
                    <a:pos x="32" y="28"/>
                  </a:cxn>
                  <a:cxn ang="0">
                    <a:pos x="27" y="17"/>
                  </a:cxn>
                  <a:cxn ang="0">
                    <a:pos x="32" y="5"/>
                  </a:cxn>
                  <a:cxn ang="0">
                    <a:pos x="45" y="0"/>
                  </a:cxn>
                  <a:cxn ang="0">
                    <a:pos x="57" y="5"/>
                  </a:cxn>
                  <a:cxn ang="0">
                    <a:pos x="62" y="17"/>
                  </a:cxn>
                  <a:cxn ang="0">
                    <a:pos x="104" y="96"/>
                  </a:cxn>
                  <a:cxn ang="0">
                    <a:pos x="59" y="86"/>
                  </a:cxn>
                  <a:cxn ang="0">
                    <a:pos x="37" y="111"/>
                  </a:cxn>
                  <a:cxn ang="0">
                    <a:pos x="37" y="154"/>
                  </a:cxn>
                  <a:cxn ang="0">
                    <a:pos x="59" y="178"/>
                  </a:cxn>
                  <a:cxn ang="0">
                    <a:pos x="105" y="169"/>
                  </a:cxn>
                  <a:cxn ang="0">
                    <a:pos x="121" y="17"/>
                  </a:cxn>
                  <a:cxn ang="0">
                    <a:pos x="116" y="28"/>
                  </a:cxn>
                  <a:cxn ang="0">
                    <a:pos x="104" y="33"/>
                  </a:cxn>
                  <a:cxn ang="0">
                    <a:pos x="91" y="28"/>
                  </a:cxn>
                  <a:cxn ang="0">
                    <a:pos x="87" y="17"/>
                  </a:cxn>
                  <a:cxn ang="0">
                    <a:pos x="92" y="5"/>
                  </a:cxn>
                  <a:cxn ang="0">
                    <a:pos x="104" y="0"/>
                  </a:cxn>
                  <a:cxn ang="0">
                    <a:pos x="116" y="5"/>
                  </a:cxn>
                  <a:cxn ang="0">
                    <a:pos x="121" y="17"/>
                  </a:cxn>
                </a:cxnLst>
                <a:rect l="0" t="0" r="r" b="b"/>
                <a:pathLst>
                  <a:path w="148" h="208">
                    <a:moveTo>
                      <a:pt x="148" y="131"/>
                    </a:moveTo>
                    <a:cubicBezTo>
                      <a:pt x="148" y="143"/>
                      <a:pt x="146" y="153"/>
                      <a:pt x="143" y="163"/>
                    </a:cubicBezTo>
                    <a:cubicBezTo>
                      <a:pt x="139" y="172"/>
                      <a:pt x="134" y="181"/>
                      <a:pt x="128" y="187"/>
                    </a:cubicBezTo>
                    <a:cubicBezTo>
                      <a:pt x="121" y="194"/>
                      <a:pt x="113" y="199"/>
                      <a:pt x="104" y="202"/>
                    </a:cubicBezTo>
                    <a:cubicBezTo>
                      <a:pt x="95" y="206"/>
                      <a:pt x="84" y="208"/>
                      <a:pt x="73" y="208"/>
                    </a:cubicBezTo>
                    <a:cubicBezTo>
                      <a:pt x="62" y="208"/>
                      <a:pt x="52" y="206"/>
                      <a:pt x="43" y="202"/>
                    </a:cubicBezTo>
                    <a:cubicBezTo>
                      <a:pt x="34" y="199"/>
                      <a:pt x="26" y="194"/>
                      <a:pt x="20" y="188"/>
                    </a:cubicBezTo>
                    <a:cubicBezTo>
                      <a:pt x="14" y="181"/>
                      <a:pt x="9" y="174"/>
                      <a:pt x="5" y="164"/>
                    </a:cubicBezTo>
                    <a:cubicBezTo>
                      <a:pt x="2" y="155"/>
                      <a:pt x="0" y="145"/>
                      <a:pt x="0" y="134"/>
                    </a:cubicBezTo>
                    <a:cubicBezTo>
                      <a:pt x="0" y="121"/>
                      <a:pt x="2" y="110"/>
                      <a:pt x="6" y="101"/>
                    </a:cubicBezTo>
                    <a:cubicBezTo>
                      <a:pt x="10" y="91"/>
                      <a:pt x="15" y="83"/>
                      <a:pt x="22" y="76"/>
                    </a:cubicBezTo>
                    <a:cubicBezTo>
                      <a:pt x="28" y="70"/>
                      <a:pt x="36" y="65"/>
                      <a:pt x="46" y="62"/>
                    </a:cubicBezTo>
                    <a:cubicBezTo>
                      <a:pt x="55" y="58"/>
                      <a:pt x="65" y="57"/>
                      <a:pt x="77" y="57"/>
                    </a:cubicBezTo>
                    <a:cubicBezTo>
                      <a:pt x="88" y="57"/>
                      <a:pt x="99" y="59"/>
                      <a:pt x="107" y="62"/>
                    </a:cubicBezTo>
                    <a:cubicBezTo>
                      <a:pt x="116" y="66"/>
                      <a:pt x="124" y="71"/>
                      <a:pt x="130" y="77"/>
                    </a:cubicBezTo>
                    <a:cubicBezTo>
                      <a:pt x="136" y="84"/>
                      <a:pt x="141" y="92"/>
                      <a:pt x="144" y="101"/>
                    </a:cubicBezTo>
                    <a:cubicBezTo>
                      <a:pt x="147" y="110"/>
                      <a:pt x="148" y="120"/>
                      <a:pt x="148" y="131"/>
                    </a:cubicBezTo>
                    <a:close/>
                    <a:moveTo>
                      <a:pt x="62" y="17"/>
                    </a:moveTo>
                    <a:cubicBezTo>
                      <a:pt x="62" y="19"/>
                      <a:pt x="61" y="21"/>
                      <a:pt x="61" y="23"/>
                    </a:cubicBezTo>
                    <a:cubicBezTo>
                      <a:pt x="60" y="25"/>
                      <a:pt x="59" y="27"/>
                      <a:pt x="57" y="28"/>
                    </a:cubicBezTo>
                    <a:cubicBezTo>
                      <a:pt x="56" y="30"/>
                      <a:pt x="54" y="31"/>
                      <a:pt x="52" y="32"/>
                    </a:cubicBezTo>
                    <a:cubicBezTo>
                      <a:pt x="49" y="33"/>
                      <a:pt x="47" y="33"/>
                      <a:pt x="45" y="33"/>
                    </a:cubicBezTo>
                    <a:cubicBezTo>
                      <a:pt x="42" y="33"/>
                      <a:pt x="40" y="33"/>
                      <a:pt x="38" y="32"/>
                    </a:cubicBezTo>
                    <a:cubicBezTo>
                      <a:pt x="36" y="31"/>
                      <a:pt x="34" y="30"/>
                      <a:pt x="32" y="28"/>
                    </a:cubicBezTo>
                    <a:cubicBezTo>
                      <a:pt x="31" y="27"/>
                      <a:pt x="29" y="25"/>
                      <a:pt x="28" y="23"/>
                    </a:cubicBezTo>
                    <a:cubicBezTo>
                      <a:pt x="28" y="21"/>
                      <a:pt x="27" y="19"/>
                      <a:pt x="27" y="17"/>
                    </a:cubicBezTo>
                    <a:cubicBezTo>
                      <a:pt x="27" y="14"/>
                      <a:pt x="28" y="12"/>
                      <a:pt x="28" y="10"/>
                    </a:cubicBezTo>
                    <a:cubicBezTo>
                      <a:pt x="29" y="8"/>
                      <a:pt x="31" y="6"/>
                      <a:pt x="32" y="5"/>
                    </a:cubicBezTo>
                    <a:cubicBezTo>
                      <a:pt x="34" y="3"/>
                      <a:pt x="36" y="2"/>
                      <a:pt x="38" y="1"/>
                    </a:cubicBezTo>
                    <a:cubicBezTo>
                      <a:pt x="40" y="0"/>
                      <a:pt x="42" y="0"/>
                      <a:pt x="45" y="0"/>
                    </a:cubicBezTo>
                    <a:cubicBezTo>
                      <a:pt x="47" y="0"/>
                      <a:pt x="49" y="0"/>
                      <a:pt x="51" y="1"/>
                    </a:cubicBezTo>
                    <a:cubicBezTo>
                      <a:pt x="54" y="2"/>
                      <a:pt x="55" y="3"/>
                      <a:pt x="57" y="5"/>
                    </a:cubicBezTo>
                    <a:cubicBezTo>
                      <a:pt x="58" y="6"/>
                      <a:pt x="60" y="8"/>
                      <a:pt x="61" y="10"/>
                    </a:cubicBezTo>
                    <a:cubicBezTo>
                      <a:pt x="61" y="12"/>
                      <a:pt x="62" y="14"/>
                      <a:pt x="62" y="17"/>
                    </a:cubicBezTo>
                    <a:close/>
                    <a:moveTo>
                      <a:pt x="115" y="132"/>
                    </a:moveTo>
                    <a:cubicBezTo>
                      <a:pt x="115" y="116"/>
                      <a:pt x="111" y="104"/>
                      <a:pt x="104" y="96"/>
                    </a:cubicBezTo>
                    <a:cubicBezTo>
                      <a:pt x="97" y="88"/>
                      <a:pt x="87" y="83"/>
                      <a:pt x="75" y="83"/>
                    </a:cubicBezTo>
                    <a:cubicBezTo>
                      <a:pt x="69" y="83"/>
                      <a:pt x="64" y="84"/>
                      <a:pt x="59" y="86"/>
                    </a:cubicBezTo>
                    <a:cubicBezTo>
                      <a:pt x="54" y="88"/>
                      <a:pt x="49" y="91"/>
                      <a:pt x="46" y="95"/>
                    </a:cubicBezTo>
                    <a:cubicBezTo>
                      <a:pt x="42" y="99"/>
                      <a:pt x="39" y="105"/>
                      <a:pt x="37" y="111"/>
                    </a:cubicBezTo>
                    <a:cubicBezTo>
                      <a:pt x="35" y="117"/>
                      <a:pt x="34" y="124"/>
                      <a:pt x="34" y="133"/>
                    </a:cubicBezTo>
                    <a:cubicBezTo>
                      <a:pt x="34" y="141"/>
                      <a:pt x="35" y="148"/>
                      <a:pt x="37" y="154"/>
                    </a:cubicBezTo>
                    <a:cubicBezTo>
                      <a:pt x="39" y="160"/>
                      <a:pt x="42" y="165"/>
                      <a:pt x="46" y="169"/>
                    </a:cubicBezTo>
                    <a:cubicBezTo>
                      <a:pt x="49" y="173"/>
                      <a:pt x="54" y="176"/>
                      <a:pt x="59" y="178"/>
                    </a:cubicBezTo>
                    <a:cubicBezTo>
                      <a:pt x="64" y="180"/>
                      <a:pt x="69" y="181"/>
                      <a:pt x="75" y="181"/>
                    </a:cubicBezTo>
                    <a:cubicBezTo>
                      <a:pt x="88" y="181"/>
                      <a:pt x="98" y="177"/>
                      <a:pt x="105" y="169"/>
                    </a:cubicBezTo>
                    <a:cubicBezTo>
                      <a:pt x="111" y="160"/>
                      <a:pt x="115" y="148"/>
                      <a:pt x="115" y="132"/>
                    </a:cubicBezTo>
                    <a:close/>
                    <a:moveTo>
                      <a:pt x="121" y="17"/>
                    </a:moveTo>
                    <a:cubicBezTo>
                      <a:pt x="121" y="19"/>
                      <a:pt x="121" y="21"/>
                      <a:pt x="120" y="23"/>
                    </a:cubicBezTo>
                    <a:cubicBezTo>
                      <a:pt x="119" y="25"/>
                      <a:pt x="118" y="27"/>
                      <a:pt x="116" y="28"/>
                    </a:cubicBezTo>
                    <a:cubicBezTo>
                      <a:pt x="115" y="30"/>
                      <a:pt x="113" y="31"/>
                      <a:pt x="111" y="32"/>
                    </a:cubicBezTo>
                    <a:cubicBezTo>
                      <a:pt x="109" y="33"/>
                      <a:pt x="106" y="33"/>
                      <a:pt x="104" y="33"/>
                    </a:cubicBezTo>
                    <a:cubicBezTo>
                      <a:pt x="101" y="33"/>
                      <a:pt x="99" y="33"/>
                      <a:pt x="97" y="32"/>
                    </a:cubicBezTo>
                    <a:cubicBezTo>
                      <a:pt x="95" y="31"/>
                      <a:pt x="93" y="30"/>
                      <a:pt x="91" y="28"/>
                    </a:cubicBezTo>
                    <a:cubicBezTo>
                      <a:pt x="90" y="27"/>
                      <a:pt x="89" y="25"/>
                      <a:pt x="88" y="23"/>
                    </a:cubicBezTo>
                    <a:cubicBezTo>
                      <a:pt x="87" y="21"/>
                      <a:pt x="87" y="19"/>
                      <a:pt x="87" y="17"/>
                    </a:cubicBezTo>
                    <a:cubicBezTo>
                      <a:pt x="87" y="14"/>
                      <a:pt x="87" y="12"/>
                      <a:pt x="88" y="10"/>
                    </a:cubicBezTo>
                    <a:cubicBezTo>
                      <a:pt x="89" y="8"/>
                      <a:pt x="90" y="6"/>
                      <a:pt x="92" y="5"/>
                    </a:cubicBezTo>
                    <a:cubicBezTo>
                      <a:pt x="93" y="3"/>
                      <a:pt x="95" y="2"/>
                      <a:pt x="97" y="1"/>
                    </a:cubicBezTo>
                    <a:cubicBezTo>
                      <a:pt x="99" y="0"/>
                      <a:pt x="101" y="0"/>
                      <a:pt x="104" y="0"/>
                    </a:cubicBezTo>
                    <a:cubicBezTo>
                      <a:pt x="106" y="0"/>
                      <a:pt x="109" y="0"/>
                      <a:pt x="111" y="1"/>
                    </a:cubicBezTo>
                    <a:cubicBezTo>
                      <a:pt x="113" y="2"/>
                      <a:pt x="115" y="3"/>
                      <a:pt x="116" y="5"/>
                    </a:cubicBezTo>
                    <a:cubicBezTo>
                      <a:pt x="118" y="6"/>
                      <a:pt x="119" y="8"/>
                      <a:pt x="120" y="10"/>
                    </a:cubicBezTo>
                    <a:cubicBezTo>
                      <a:pt x="121" y="12"/>
                      <a:pt x="121" y="14"/>
                      <a:pt x="1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12E0DFD3-C2B9-4446-897E-1B3105C693F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424608" y="6263552"/>
                <a:ext cx="107803" cy="123866"/>
              </a:xfrm>
              <a:custGeom>
                <a:avLst/>
                <a:gdLst/>
                <a:ahLst/>
                <a:cxnLst>
                  <a:cxn ang="0">
                    <a:pos x="95" y="147"/>
                  </a:cxn>
                  <a:cxn ang="0">
                    <a:pos x="95" y="66"/>
                  </a:cxn>
                  <a:cxn ang="0">
                    <a:pos x="89" y="36"/>
                  </a:cxn>
                  <a:cxn ang="0">
                    <a:pos x="67" y="26"/>
                  </a:cxn>
                  <a:cxn ang="0">
                    <a:pos x="53" y="29"/>
                  </a:cxn>
                  <a:cxn ang="0">
                    <a:pos x="42" y="37"/>
                  </a:cxn>
                  <a:cxn ang="0">
                    <a:pos x="35" y="50"/>
                  </a:cxn>
                  <a:cxn ang="0">
                    <a:pos x="33" y="65"/>
                  </a:cxn>
                  <a:cxn ang="0">
                    <a:pos x="33" y="147"/>
                  </a:cxn>
                  <a:cxn ang="0">
                    <a:pos x="0" y="147"/>
                  </a:cxn>
                  <a:cxn ang="0">
                    <a:pos x="0" y="3"/>
                  </a:cxn>
                  <a:cxn ang="0">
                    <a:pos x="33" y="3"/>
                  </a:cxn>
                  <a:cxn ang="0">
                    <a:pos x="33" y="26"/>
                  </a:cxn>
                  <a:cxn ang="0">
                    <a:pos x="33" y="26"/>
                  </a:cxn>
                  <a:cxn ang="0">
                    <a:pos x="54" y="6"/>
                  </a:cxn>
                  <a:cxn ang="0">
                    <a:pos x="80" y="0"/>
                  </a:cxn>
                  <a:cxn ang="0">
                    <a:pos x="115" y="14"/>
                  </a:cxn>
                  <a:cxn ang="0">
                    <a:pos x="128" y="59"/>
                  </a:cxn>
                  <a:cxn ang="0">
                    <a:pos x="128" y="147"/>
                  </a:cxn>
                  <a:cxn ang="0">
                    <a:pos x="95" y="147"/>
                  </a:cxn>
                </a:cxnLst>
                <a:rect l="0" t="0" r="r" b="b"/>
                <a:pathLst>
                  <a:path w="128" h="147">
                    <a:moveTo>
                      <a:pt x="95" y="147"/>
                    </a:moveTo>
                    <a:cubicBezTo>
                      <a:pt x="95" y="66"/>
                      <a:pt x="95" y="66"/>
                      <a:pt x="95" y="66"/>
                    </a:cubicBezTo>
                    <a:cubicBezTo>
                      <a:pt x="95" y="53"/>
                      <a:pt x="93" y="43"/>
                      <a:pt x="89" y="36"/>
                    </a:cubicBezTo>
                    <a:cubicBezTo>
                      <a:pt x="84" y="30"/>
                      <a:pt x="77" y="26"/>
                      <a:pt x="67" y="26"/>
                    </a:cubicBezTo>
                    <a:cubicBezTo>
                      <a:pt x="62" y="26"/>
                      <a:pt x="57" y="27"/>
                      <a:pt x="53" y="29"/>
                    </a:cubicBezTo>
                    <a:cubicBezTo>
                      <a:pt x="49" y="31"/>
                      <a:pt x="45" y="34"/>
                      <a:pt x="42" y="37"/>
                    </a:cubicBezTo>
                    <a:cubicBezTo>
                      <a:pt x="39" y="41"/>
                      <a:pt x="37" y="45"/>
                      <a:pt x="35" y="50"/>
                    </a:cubicBezTo>
                    <a:cubicBezTo>
                      <a:pt x="34" y="54"/>
                      <a:pt x="33" y="60"/>
                      <a:pt x="33" y="65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9" y="17"/>
                      <a:pt x="46" y="10"/>
                      <a:pt x="54" y="6"/>
                    </a:cubicBezTo>
                    <a:cubicBezTo>
                      <a:pt x="61" y="2"/>
                      <a:pt x="70" y="0"/>
                      <a:pt x="80" y="0"/>
                    </a:cubicBezTo>
                    <a:cubicBezTo>
                      <a:pt x="95" y="0"/>
                      <a:pt x="107" y="5"/>
                      <a:pt x="115" y="14"/>
                    </a:cubicBezTo>
                    <a:cubicBezTo>
                      <a:pt x="124" y="24"/>
                      <a:pt x="128" y="39"/>
                      <a:pt x="128" y="59"/>
                    </a:cubicBezTo>
                    <a:cubicBezTo>
                      <a:pt x="128" y="147"/>
                      <a:pt x="128" y="147"/>
                      <a:pt x="128" y="147"/>
                    </a:cubicBezTo>
                    <a:lnTo>
                      <a:pt x="95" y="1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D8F50025-711E-469B-985D-7EF1849AEA0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552761" y="6215358"/>
                <a:ext cx="124937" cy="175269"/>
              </a:xfrm>
              <a:custGeom>
                <a:avLst/>
                <a:gdLst/>
                <a:ahLst/>
                <a:cxnLst>
                  <a:cxn ang="0">
                    <a:pos x="142" y="163"/>
                  </a:cxn>
                  <a:cxn ang="0">
                    <a:pos x="103" y="202"/>
                  </a:cxn>
                  <a:cxn ang="0">
                    <a:pos x="42" y="202"/>
                  </a:cxn>
                  <a:cxn ang="0">
                    <a:pos x="5" y="164"/>
                  </a:cxn>
                  <a:cxn ang="0">
                    <a:pos x="5" y="101"/>
                  </a:cxn>
                  <a:cxn ang="0">
                    <a:pos x="45" y="62"/>
                  </a:cxn>
                  <a:cxn ang="0">
                    <a:pos x="107" y="62"/>
                  </a:cxn>
                  <a:cxn ang="0">
                    <a:pos x="143" y="101"/>
                  </a:cxn>
                  <a:cxn ang="0">
                    <a:pos x="61" y="17"/>
                  </a:cxn>
                  <a:cxn ang="0">
                    <a:pos x="56" y="28"/>
                  </a:cxn>
                  <a:cxn ang="0">
                    <a:pos x="44" y="33"/>
                  </a:cxn>
                  <a:cxn ang="0">
                    <a:pos x="31" y="28"/>
                  </a:cxn>
                  <a:cxn ang="0">
                    <a:pos x="26" y="17"/>
                  </a:cxn>
                  <a:cxn ang="0">
                    <a:pos x="31" y="5"/>
                  </a:cxn>
                  <a:cxn ang="0">
                    <a:pos x="44" y="0"/>
                  </a:cxn>
                  <a:cxn ang="0">
                    <a:pos x="56" y="5"/>
                  </a:cxn>
                  <a:cxn ang="0">
                    <a:pos x="61" y="17"/>
                  </a:cxn>
                  <a:cxn ang="0">
                    <a:pos x="103" y="96"/>
                  </a:cxn>
                  <a:cxn ang="0">
                    <a:pos x="58" y="86"/>
                  </a:cxn>
                  <a:cxn ang="0">
                    <a:pos x="37" y="111"/>
                  </a:cxn>
                  <a:cxn ang="0">
                    <a:pos x="36" y="154"/>
                  </a:cxn>
                  <a:cxn ang="0">
                    <a:pos x="58" y="178"/>
                  </a:cxn>
                  <a:cxn ang="0">
                    <a:pos x="104" y="169"/>
                  </a:cxn>
                  <a:cxn ang="0">
                    <a:pos x="121" y="17"/>
                  </a:cxn>
                  <a:cxn ang="0">
                    <a:pos x="116" y="28"/>
                  </a:cxn>
                  <a:cxn ang="0">
                    <a:pos x="103" y="33"/>
                  </a:cxn>
                  <a:cxn ang="0">
                    <a:pos x="91" y="28"/>
                  </a:cxn>
                  <a:cxn ang="0">
                    <a:pos x="86" y="17"/>
                  </a:cxn>
                  <a:cxn ang="0">
                    <a:pos x="91" y="5"/>
                  </a:cxn>
                  <a:cxn ang="0">
                    <a:pos x="103" y="0"/>
                  </a:cxn>
                  <a:cxn ang="0">
                    <a:pos x="116" y="5"/>
                  </a:cxn>
                  <a:cxn ang="0">
                    <a:pos x="121" y="17"/>
                  </a:cxn>
                </a:cxnLst>
                <a:rect l="0" t="0" r="r" b="b"/>
                <a:pathLst>
                  <a:path w="148" h="208">
                    <a:moveTo>
                      <a:pt x="148" y="131"/>
                    </a:moveTo>
                    <a:cubicBezTo>
                      <a:pt x="148" y="143"/>
                      <a:pt x="146" y="153"/>
                      <a:pt x="142" y="163"/>
                    </a:cubicBezTo>
                    <a:cubicBezTo>
                      <a:pt x="139" y="172"/>
                      <a:pt x="134" y="181"/>
                      <a:pt x="127" y="187"/>
                    </a:cubicBezTo>
                    <a:cubicBezTo>
                      <a:pt x="120" y="194"/>
                      <a:pt x="113" y="199"/>
                      <a:pt x="103" y="202"/>
                    </a:cubicBezTo>
                    <a:cubicBezTo>
                      <a:pt x="94" y="206"/>
                      <a:pt x="84" y="208"/>
                      <a:pt x="72" y="208"/>
                    </a:cubicBezTo>
                    <a:cubicBezTo>
                      <a:pt x="61" y="208"/>
                      <a:pt x="51" y="206"/>
                      <a:pt x="42" y="202"/>
                    </a:cubicBezTo>
                    <a:cubicBezTo>
                      <a:pt x="33" y="199"/>
                      <a:pt x="26" y="194"/>
                      <a:pt x="19" y="188"/>
                    </a:cubicBezTo>
                    <a:cubicBezTo>
                      <a:pt x="13" y="181"/>
                      <a:pt x="8" y="174"/>
                      <a:pt x="5" y="164"/>
                    </a:cubicBezTo>
                    <a:cubicBezTo>
                      <a:pt x="1" y="155"/>
                      <a:pt x="0" y="145"/>
                      <a:pt x="0" y="134"/>
                    </a:cubicBezTo>
                    <a:cubicBezTo>
                      <a:pt x="0" y="121"/>
                      <a:pt x="2" y="110"/>
                      <a:pt x="5" y="101"/>
                    </a:cubicBezTo>
                    <a:cubicBezTo>
                      <a:pt x="9" y="91"/>
                      <a:pt x="14" y="83"/>
                      <a:pt x="21" y="76"/>
                    </a:cubicBezTo>
                    <a:cubicBezTo>
                      <a:pt x="28" y="70"/>
                      <a:pt x="36" y="65"/>
                      <a:pt x="45" y="62"/>
                    </a:cubicBezTo>
                    <a:cubicBezTo>
                      <a:pt x="54" y="58"/>
                      <a:pt x="65" y="57"/>
                      <a:pt x="76" y="57"/>
                    </a:cubicBezTo>
                    <a:cubicBezTo>
                      <a:pt x="88" y="57"/>
                      <a:pt x="98" y="59"/>
                      <a:pt x="107" y="62"/>
                    </a:cubicBezTo>
                    <a:cubicBezTo>
                      <a:pt x="116" y="66"/>
                      <a:pt x="123" y="71"/>
                      <a:pt x="129" y="77"/>
                    </a:cubicBezTo>
                    <a:cubicBezTo>
                      <a:pt x="135" y="84"/>
                      <a:pt x="140" y="92"/>
                      <a:pt x="143" y="101"/>
                    </a:cubicBezTo>
                    <a:cubicBezTo>
                      <a:pt x="146" y="110"/>
                      <a:pt x="148" y="120"/>
                      <a:pt x="148" y="131"/>
                    </a:cubicBezTo>
                    <a:close/>
                    <a:moveTo>
                      <a:pt x="61" y="17"/>
                    </a:moveTo>
                    <a:cubicBezTo>
                      <a:pt x="61" y="19"/>
                      <a:pt x="61" y="21"/>
                      <a:pt x="60" y="23"/>
                    </a:cubicBezTo>
                    <a:cubicBezTo>
                      <a:pt x="59" y="25"/>
                      <a:pt x="58" y="27"/>
                      <a:pt x="56" y="28"/>
                    </a:cubicBezTo>
                    <a:cubicBezTo>
                      <a:pt x="55" y="30"/>
                      <a:pt x="53" y="31"/>
                      <a:pt x="51" y="32"/>
                    </a:cubicBezTo>
                    <a:cubicBezTo>
                      <a:pt x="49" y="33"/>
                      <a:pt x="47" y="33"/>
                      <a:pt x="44" y="33"/>
                    </a:cubicBezTo>
                    <a:cubicBezTo>
                      <a:pt x="41" y="33"/>
                      <a:pt x="39" y="33"/>
                      <a:pt x="37" y="32"/>
                    </a:cubicBezTo>
                    <a:cubicBezTo>
                      <a:pt x="35" y="31"/>
                      <a:pt x="33" y="30"/>
                      <a:pt x="31" y="28"/>
                    </a:cubicBezTo>
                    <a:cubicBezTo>
                      <a:pt x="30" y="27"/>
                      <a:pt x="29" y="25"/>
                      <a:pt x="28" y="23"/>
                    </a:cubicBezTo>
                    <a:cubicBezTo>
                      <a:pt x="27" y="21"/>
                      <a:pt x="26" y="19"/>
                      <a:pt x="26" y="17"/>
                    </a:cubicBezTo>
                    <a:cubicBezTo>
                      <a:pt x="26" y="14"/>
                      <a:pt x="27" y="12"/>
                      <a:pt x="28" y="10"/>
                    </a:cubicBezTo>
                    <a:cubicBezTo>
                      <a:pt x="29" y="8"/>
                      <a:pt x="30" y="6"/>
                      <a:pt x="31" y="5"/>
                    </a:cubicBezTo>
                    <a:cubicBezTo>
                      <a:pt x="33" y="3"/>
                      <a:pt x="35" y="2"/>
                      <a:pt x="37" y="1"/>
                    </a:cubicBezTo>
                    <a:cubicBezTo>
                      <a:pt x="39" y="0"/>
                      <a:pt x="41" y="0"/>
                      <a:pt x="44" y="0"/>
                    </a:cubicBezTo>
                    <a:cubicBezTo>
                      <a:pt x="46" y="0"/>
                      <a:pt x="49" y="0"/>
                      <a:pt x="51" y="1"/>
                    </a:cubicBezTo>
                    <a:cubicBezTo>
                      <a:pt x="53" y="2"/>
                      <a:pt x="55" y="3"/>
                      <a:pt x="56" y="5"/>
                    </a:cubicBezTo>
                    <a:cubicBezTo>
                      <a:pt x="58" y="6"/>
                      <a:pt x="59" y="8"/>
                      <a:pt x="60" y="10"/>
                    </a:cubicBezTo>
                    <a:cubicBezTo>
                      <a:pt x="61" y="12"/>
                      <a:pt x="61" y="14"/>
                      <a:pt x="61" y="17"/>
                    </a:cubicBezTo>
                    <a:close/>
                    <a:moveTo>
                      <a:pt x="114" y="132"/>
                    </a:moveTo>
                    <a:cubicBezTo>
                      <a:pt x="114" y="116"/>
                      <a:pt x="110" y="104"/>
                      <a:pt x="103" y="96"/>
                    </a:cubicBezTo>
                    <a:cubicBezTo>
                      <a:pt x="96" y="88"/>
                      <a:pt x="87" y="83"/>
                      <a:pt x="74" y="83"/>
                    </a:cubicBezTo>
                    <a:cubicBezTo>
                      <a:pt x="68" y="83"/>
                      <a:pt x="63" y="84"/>
                      <a:pt x="58" y="86"/>
                    </a:cubicBezTo>
                    <a:cubicBezTo>
                      <a:pt x="53" y="88"/>
                      <a:pt x="49" y="91"/>
                      <a:pt x="45" y="95"/>
                    </a:cubicBezTo>
                    <a:cubicBezTo>
                      <a:pt x="41" y="99"/>
                      <a:pt x="39" y="105"/>
                      <a:pt x="37" y="111"/>
                    </a:cubicBezTo>
                    <a:cubicBezTo>
                      <a:pt x="34" y="117"/>
                      <a:pt x="33" y="124"/>
                      <a:pt x="33" y="133"/>
                    </a:cubicBezTo>
                    <a:cubicBezTo>
                      <a:pt x="33" y="141"/>
                      <a:pt x="34" y="148"/>
                      <a:pt x="36" y="154"/>
                    </a:cubicBezTo>
                    <a:cubicBezTo>
                      <a:pt x="38" y="160"/>
                      <a:pt x="41" y="165"/>
                      <a:pt x="45" y="169"/>
                    </a:cubicBezTo>
                    <a:cubicBezTo>
                      <a:pt x="49" y="173"/>
                      <a:pt x="53" y="176"/>
                      <a:pt x="58" y="178"/>
                    </a:cubicBezTo>
                    <a:cubicBezTo>
                      <a:pt x="63" y="180"/>
                      <a:pt x="68" y="181"/>
                      <a:pt x="74" y="181"/>
                    </a:cubicBezTo>
                    <a:cubicBezTo>
                      <a:pt x="87" y="181"/>
                      <a:pt x="97" y="177"/>
                      <a:pt x="104" y="169"/>
                    </a:cubicBezTo>
                    <a:cubicBezTo>
                      <a:pt x="111" y="160"/>
                      <a:pt x="114" y="148"/>
                      <a:pt x="114" y="132"/>
                    </a:cubicBezTo>
                    <a:close/>
                    <a:moveTo>
                      <a:pt x="121" y="17"/>
                    </a:moveTo>
                    <a:cubicBezTo>
                      <a:pt x="121" y="19"/>
                      <a:pt x="120" y="21"/>
                      <a:pt x="119" y="23"/>
                    </a:cubicBezTo>
                    <a:cubicBezTo>
                      <a:pt x="119" y="25"/>
                      <a:pt x="117" y="27"/>
                      <a:pt x="116" y="28"/>
                    </a:cubicBezTo>
                    <a:cubicBezTo>
                      <a:pt x="114" y="30"/>
                      <a:pt x="112" y="31"/>
                      <a:pt x="110" y="32"/>
                    </a:cubicBezTo>
                    <a:cubicBezTo>
                      <a:pt x="108" y="33"/>
                      <a:pt x="106" y="33"/>
                      <a:pt x="103" y="33"/>
                    </a:cubicBezTo>
                    <a:cubicBezTo>
                      <a:pt x="101" y="33"/>
                      <a:pt x="98" y="33"/>
                      <a:pt x="96" y="32"/>
                    </a:cubicBezTo>
                    <a:cubicBezTo>
                      <a:pt x="94" y="31"/>
                      <a:pt x="92" y="30"/>
                      <a:pt x="91" y="28"/>
                    </a:cubicBezTo>
                    <a:cubicBezTo>
                      <a:pt x="89" y="27"/>
                      <a:pt x="88" y="25"/>
                      <a:pt x="87" y="23"/>
                    </a:cubicBezTo>
                    <a:cubicBezTo>
                      <a:pt x="86" y="21"/>
                      <a:pt x="86" y="19"/>
                      <a:pt x="86" y="17"/>
                    </a:cubicBezTo>
                    <a:cubicBezTo>
                      <a:pt x="86" y="14"/>
                      <a:pt x="86" y="12"/>
                      <a:pt x="87" y="10"/>
                    </a:cubicBezTo>
                    <a:cubicBezTo>
                      <a:pt x="88" y="8"/>
                      <a:pt x="89" y="6"/>
                      <a:pt x="91" y="5"/>
                    </a:cubicBezTo>
                    <a:cubicBezTo>
                      <a:pt x="92" y="3"/>
                      <a:pt x="94" y="2"/>
                      <a:pt x="96" y="1"/>
                    </a:cubicBezTo>
                    <a:cubicBezTo>
                      <a:pt x="99" y="0"/>
                      <a:pt x="101" y="0"/>
                      <a:pt x="103" y="0"/>
                    </a:cubicBezTo>
                    <a:cubicBezTo>
                      <a:pt x="106" y="0"/>
                      <a:pt x="108" y="0"/>
                      <a:pt x="110" y="1"/>
                    </a:cubicBezTo>
                    <a:cubicBezTo>
                      <a:pt x="112" y="2"/>
                      <a:pt x="114" y="3"/>
                      <a:pt x="116" y="5"/>
                    </a:cubicBezTo>
                    <a:cubicBezTo>
                      <a:pt x="117" y="6"/>
                      <a:pt x="119" y="8"/>
                      <a:pt x="119" y="10"/>
                    </a:cubicBezTo>
                    <a:cubicBezTo>
                      <a:pt x="120" y="12"/>
                      <a:pt x="121" y="14"/>
                      <a:pt x="1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99" name="Freeform 30">
                <a:extLst>
                  <a:ext uri="{FF2B5EF4-FFF2-40B4-BE49-F238E27FC236}">
                    <a16:creationId xmlns:a16="http://schemas.microsoft.com/office/drawing/2014/main" id="{087DB5F9-D5AD-4070-853E-E3063A35A88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701255" y="6263552"/>
                <a:ext cx="180266" cy="123866"/>
              </a:xfrm>
              <a:custGeom>
                <a:avLst/>
                <a:gdLst/>
                <a:ahLst/>
                <a:cxnLst>
                  <a:cxn ang="0">
                    <a:pos x="182" y="147"/>
                  </a:cxn>
                  <a:cxn ang="0">
                    <a:pos x="182" y="66"/>
                  </a:cxn>
                  <a:cxn ang="0">
                    <a:pos x="180" y="46"/>
                  </a:cxn>
                  <a:cxn ang="0">
                    <a:pos x="174" y="34"/>
                  </a:cxn>
                  <a:cxn ang="0">
                    <a:pos x="165" y="28"/>
                  </a:cxn>
                  <a:cxn ang="0">
                    <a:pos x="153" y="26"/>
                  </a:cxn>
                  <a:cxn ang="0">
                    <a:pos x="141" y="30"/>
                  </a:cxn>
                  <a:cxn ang="0">
                    <a:pos x="131" y="38"/>
                  </a:cxn>
                  <a:cxn ang="0">
                    <a:pos x="125" y="51"/>
                  </a:cxn>
                  <a:cxn ang="0">
                    <a:pos x="123" y="66"/>
                  </a:cxn>
                  <a:cxn ang="0">
                    <a:pos x="123" y="147"/>
                  </a:cxn>
                  <a:cxn ang="0">
                    <a:pos x="90" y="147"/>
                  </a:cxn>
                  <a:cxn ang="0">
                    <a:pos x="90" y="63"/>
                  </a:cxn>
                  <a:cxn ang="0">
                    <a:pos x="88" y="46"/>
                  </a:cxn>
                  <a:cxn ang="0">
                    <a:pos x="83" y="35"/>
                  </a:cxn>
                  <a:cxn ang="0">
                    <a:pos x="74" y="28"/>
                  </a:cxn>
                  <a:cxn ang="0">
                    <a:pos x="62" y="26"/>
                  </a:cxn>
                  <a:cxn ang="0">
                    <a:pos x="50" y="29"/>
                  </a:cxn>
                  <a:cxn ang="0">
                    <a:pos x="41" y="37"/>
                  </a:cxn>
                  <a:cxn ang="0">
                    <a:pos x="34" y="50"/>
                  </a:cxn>
                  <a:cxn ang="0">
                    <a:pos x="32" y="66"/>
                  </a:cxn>
                  <a:cxn ang="0">
                    <a:pos x="32" y="147"/>
                  </a:cxn>
                  <a:cxn ang="0">
                    <a:pos x="0" y="147"/>
                  </a:cxn>
                  <a:cxn ang="0">
                    <a:pos x="0" y="3"/>
                  </a:cxn>
                  <a:cxn ang="0">
                    <a:pos x="32" y="3"/>
                  </a:cxn>
                  <a:cxn ang="0">
                    <a:pos x="32" y="26"/>
                  </a:cxn>
                  <a:cxn ang="0">
                    <a:pos x="33" y="26"/>
                  </a:cxn>
                  <a:cxn ang="0">
                    <a:pos x="52" y="6"/>
                  </a:cxn>
                  <a:cxn ang="0">
                    <a:pos x="78" y="0"/>
                  </a:cxn>
                  <a:cxn ang="0">
                    <a:pos x="92" y="2"/>
                  </a:cxn>
                  <a:cxn ang="0">
                    <a:pos x="104" y="7"/>
                  </a:cxn>
                  <a:cxn ang="0">
                    <a:pos x="113" y="16"/>
                  </a:cxn>
                  <a:cxn ang="0">
                    <a:pos x="119" y="28"/>
                  </a:cxn>
                  <a:cxn ang="0">
                    <a:pos x="140" y="7"/>
                  </a:cxn>
                  <a:cxn ang="0">
                    <a:pos x="167" y="0"/>
                  </a:cxn>
                  <a:cxn ang="0">
                    <a:pos x="202" y="14"/>
                  </a:cxn>
                  <a:cxn ang="0">
                    <a:pos x="214" y="58"/>
                  </a:cxn>
                  <a:cxn ang="0">
                    <a:pos x="214" y="147"/>
                  </a:cxn>
                  <a:cxn ang="0">
                    <a:pos x="182" y="147"/>
                  </a:cxn>
                </a:cxnLst>
                <a:rect l="0" t="0" r="r" b="b"/>
                <a:pathLst>
                  <a:path w="214" h="147">
                    <a:moveTo>
                      <a:pt x="182" y="147"/>
                    </a:moveTo>
                    <a:cubicBezTo>
                      <a:pt x="182" y="66"/>
                      <a:pt x="182" y="66"/>
                      <a:pt x="182" y="66"/>
                    </a:cubicBezTo>
                    <a:cubicBezTo>
                      <a:pt x="182" y="58"/>
                      <a:pt x="181" y="52"/>
                      <a:pt x="180" y="46"/>
                    </a:cubicBezTo>
                    <a:cubicBezTo>
                      <a:pt x="178" y="41"/>
                      <a:pt x="176" y="37"/>
                      <a:pt x="174" y="34"/>
                    </a:cubicBezTo>
                    <a:cubicBezTo>
                      <a:pt x="172" y="31"/>
                      <a:pt x="169" y="29"/>
                      <a:pt x="165" y="28"/>
                    </a:cubicBezTo>
                    <a:cubicBezTo>
                      <a:pt x="162" y="27"/>
                      <a:pt x="158" y="26"/>
                      <a:pt x="153" y="26"/>
                    </a:cubicBezTo>
                    <a:cubicBezTo>
                      <a:pt x="149" y="26"/>
                      <a:pt x="145" y="27"/>
                      <a:pt x="141" y="30"/>
                    </a:cubicBezTo>
                    <a:cubicBezTo>
                      <a:pt x="137" y="32"/>
                      <a:pt x="134" y="35"/>
                      <a:pt x="131" y="38"/>
                    </a:cubicBezTo>
                    <a:cubicBezTo>
                      <a:pt x="129" y="42"/>
                      <a:pt x="127" y="46"/>
                      <a:pt x="125" y="51"/>
                    </a:cubicBezTo>
                    <a:cubicBezTo>
                      <a:pt x="124" y="56"/>
                      <a:pt x="123" y="61"/>
                      <a:pt x="123" y="66"/>
                    </a:cubicBezTo>
                    <a:cubicBezTo>
                      <a:pt x="123" y="147"/>
                      <a:pt x="123" y="147"/>
                      <a:pt x="123" y="147"/>
                    </a:cubicBezTo>
                    <a:cubicBezTo>
                      <a:pt x="90" y="147"/>
                      <a:pt x="90" y="147"/>
                      <a:pt x="90" y="147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90" y="56"/>
                      <a:pt x="90" y="51"/>
                      <a:pt x="88" y="46"/>
                    </a:cubicBezTo>
                    <a:cubicBezTo>
                      <a:pt x="87" y="41"/>
                      <a:pt x="85" y="38"/>
                      <a:pt x="83" y="35"/>
                    </a:cubicBezTo>
                    <a:cubicBezTo>
                      <a:pt x="80" y="32"/>
                      <a:pt x="77" y="30"/>
                      <a:pt x="74" y="28"/>
                    </a:cubicBezTo>
                    <a:cubicBezTo>
                      <a:pt x="70" y="27"/>
                      <a:pt x="67" y="26"/>
                      <a:pt x="62" y="26"/>
                    </a:cubicBezTo>
                    <a:cubicBezTo>
                      <a:pt x="58" y="26"/>
                      <a:pt x="54" y="27"/>
                      <a:pt x="50" y="29"/>
                    </a:cubicBezTo>
                    <a:cubicBezTo>
                      <a:pt x="46" y="31"/>
                      <a:pt x="43" y="34"/>
                      <a:pt x="41" y="37"/>
                    </a:cubicBezTo>
                    <a:cubicBezTo>
                      <a:pt x="38" y="41"/>
                      <a:pt x="36" y="45"/>
                      <a:pt x="34" y="50"/>
                    </a:cubicBezTo>
                    <a:cubicBezTo>
                      <a:pt x="33" y="55"/>
                      <a:pt x="32" y="60"/>
                      <a:pt x="32" y="66"/>
                    </a:cubicBezTo>
                    <a:cubicBezTo>
                      <a:pt x="32" y="147"/>
                      <a:pt x="32" y="147"/>
                      <a:pt x="32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8" y="17"/>
                      <a:pt x="44" y="11"/>
                      <a:pt x="52" y="6"/>
                    </a:cubicBezTo>
                    <a:cubicBezTo>
                      <a:pt x="59" y="2"/>
                      <a:pt x="68" y="0"/>
                      <a:pt x="78" y="0"/>
                    </a:cubicBezTo>
                    <a:cubicBezTo>
                      <a:pt x="83" y="0"/>
                      <a:pt x="88" y="1"/>
                      <a:pt x="92" y="2"/>
                    </a:cubicBezTo>
                    <a:cubicBezTo>
                      <a:pt x="96" y="3"/>
                      <a:pt x="100" y="5"/>
                      <a:pt x="104" y="7"/>
                    </a:cubicBezTo>
                    <a:cubicBezTo>
                      <a:pt x="107" y="10"/>
                      <a:pt x="110" y="13"/>
                      <a:pt x="113" y="16"/>
                    </a:cubicBezTo>
                    <a:cubicBezTo>
                      <a:pt x="115" y="20"/>
                      <a:pt x="117" y="24"/>
                      <a:pt x="119" y="28"/>
                    </a:cubicBezTo>
                    <a:cubicBezTo>
                      <a:pt x="125" y="18"/>
                      <a:pt x="132" y="11"/>
                      <a:pt x="140" y="7"/>
                    </a:cubicBezTo>
                    <a:cubicBezTo>
                      <a:pt x="147" y="2"/>
                      <a:pt x="157" y="0"/>
                      <a:pt x="167" y="0"/>
                    </a:cubicBezTo>
                    <a:cubicBezTo>
                      <a:pt x="182" y="0"/>
                      <a:pt x="194" y="4"/>
                      <a:pt x="202" y="14"/>
                    </a:cubicBezTo>
                    <a:cubicBezTo>
                      <a:pt x="210" y="23"/>
                      <a:pt x="214" y="38"/>
                      <a:pt x="214" y="58"/>
                    </a:cubicBezTo>
                    <a:cubicBezTo>
                      <a:pt x="214" y="147"/>
                      <a:pt x="214" y="147"/>
                      <a:pt x="214" y="147"/>
                    </a:cubicBezTo>
                    <a:lnTo>
                      <a:pt x="182" y="1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1F08B9F-99D4-4392-B0E3-51AF19E3D146}"/>
                </a:ext>
              </a:extLst>
            </p:cNvPr>
            <p:cNvGrpSpPr/>
            <p:nvPr/>
          </p:nvGrpSpPr>
          <p:grpSpPr bwMode="black">
            <a:xfrm>
              <a:off x="3754852" y="3089263"/>
              <a:ext cx="1230585" cy="245111"/>
              <a:chOff x="4381738" y="6174707"/>
              <a:chExt cx="1235264" cy="254570"/>
            </a:xfrm>
            <a:grpFill/>
            <a:effectLst/>
          </p:grpSpPr>
          <p:sp>
            <p:nvSpPr>
              <p:cNvPr id="83" name="Freeform 5">
                <a:extLst>
                  <a:ext uri="{FF2B5EF4-FFF2-40B4-BE49-F238E27FC236}">
                    <a16:creationId xmlns:a16="http://schemas.microsoft.com/office/drawing/2014/main" id="{38DD1AD6-439E-44B1-A3EC-8D71FE113DC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494268" y="6226972"/>
                <a:ext cx="122734" cy="148573"/>
              </a:xfrm>
              <a:custGeom>
                <a:avLst/>
                <a:gdLst/>
                <a:ahLst/>
                <a:cxnLst>
                  <a:cxn ang="0">
                    <a:pos x="372" y="102"/>
                  </a:cxn>
                  <a:cxn ang="0">
                    <a:pos x="372" y="278"/>
                  </a:cxn>
                  <a:cxn ang="0">
                    <a:pos x="136" y="238"/>
                  </a:cxn>
                  <a:cxn ang="0">
                    <a:pos x="148" y="122"/>
                  </a:cxn>
                  <a:cxn ang="0">
                    <a:pos x="372" y="102"/>
                  </a:cxn>
                  <a:cxn ang="0">
                    <a:pos x="32" y="210"/>
                  </a:cxn>
                  <a:cxn ang="0">
                    <a:pos x="176" y="346"/>
                  </a:cxn>
                  <a:cxn ang="0">
                    <a:pos x="0" y="562"/>
                  </a:cxn>
                  <a:cxn ang="0">
                    <a:pos x="108" y="562"/>
                  </a:cxn>
                  <a:cxn ang="0">
                    <a:pos x="372" y="358"/>
                  </a:cxn>
                  <a:cxn ang="0">
                    <a:pos x="372" y="562"/>
                  </a:cxn>
                  <a:cxn ang="0">
                    <a:pos x="464" y="562"/>
                  </a:cxn>
                  <a:cxn ang="0">
                    <a:pos x="464" y="26"/>
                  </a:cxn>
                  <a:cxn ang="0">
                    <a:pos x="32" y="210"/>
                  </a:cxn>
                </a:cxnLst>
                <a:rect l="0" t="0" r="r" b="b"/>
                <a:pathLst>
                  <a:path w="464" h="562">
                    <a:moveTo>
                      <a:pt x="372" y="102"/>
                    </a:moveTo>
                    <a:cubicBezTo>
                      <a:pt x="372" y="161"/>
                      <a:pt x="372" y="219"/>
                      <a:pt x="372" y="278"/>
                    </a:cubicBezTo>
                    <a:cubicBezTo>
                      <a:pt x="292" y="274"/>
                      <a:pt x="171" y="291"/>
                      <a:pt x="136" y="238"/>
                    </a:cubicBezTo>
                    <a:cubicBezTo>
                      <a:pt x="115" y="206"/>
                      <a:pt x="117" y="148"/>
                      <a:pt x="148" y="122"/>
                    </a:cubicBezTo>
                    <a:cubicBezTo>
                      <a:pt x="193" y="83"/>
                      <a:pt x="291" y="111"/>
                      <a:pt x="372" y="102"/>
                    </a:cubicBezTo>
                    <a:close/>
                    <a:moveTo>
                      <a:pt x="32" y="210"/>
                    </a:moveTo>
                    <a:cubicBezTo>
                      <a:pt x="41" y="280"/>
                      <a:pt x="103" y="335"/>
                      <a:pt x="176" y="346"/>
                    </a:cubicBezTo>
                    <a:cubicBezTo>
                      <a:pt x="86" y="387"/>
                      <a:pt x="56" y="487"/>
                      <a:pt x="0" y="562"/>
                    </a:cubicBezTo>
                    <a:cubicBezTo>
                      <a:pt x="36" y="562"/>
                      <a:pt x="72" y="562"/>
                      <a:pt x="108" y="562"/>
                    </a:cubicBezTo>
                    <a:cubicBezTo>
                      <a:pt x="182" y="482"/>
                      <a:pt x="197" y="323"/>
                      <a:pt x="372" y="358"/>
                    </a:cubicBezTo>
                    <a:cubicBezTo>
                      <a:pt x="372" y="426"/>
                      <a:pt x="372" y="494"/>
                      <a:pt x="372" y="562"/>
                    </a:cubicBezTo>
                    <a:cubicBezTo>
                      <a:pt x="403" y="562"/>
                      <a:pt x="433" y="562"/>
                      <a:pt x="464" y="562"/>
                    </a:cubicBezTo>
                    <a:cubicBezTo>
                      <a:pt x="464" y="383"/>
                      <a:pt x="464" y="205"/>
                      <a:pt x="464" y="26"/>
                    </a:cubicBezTo>
                    <a:cubicBezTo>
                      <a:pt x="257" y="19"/>
                      <a:pt x="4" y="0"/>
                      <a:pt x="32" y="2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84" name="Freeform 6">
                <a:extLst>
                  <a:ext uri="{FF2B5EF4-FFF2-40B4-BE49-F238E27FC236}">
                    <a16:creationId xmlns:a16="http://schemas.microsoft.com/office/drawing/2014/main" id="{9A5AEE61-0F27-4ABC-A2D7-3E4A53A6E62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044147" y="6233725"/>
                <a:ext cx="149160" cy="181752"/>
              </a:xfrm>
              <a:custGeom>
                <a:avLst/>
                <a:gdLst/>
                <a:ahLst/>
                <a:cxnLst>
                  <a:cxn ang="0">
                    <a:pos x="412" y="76"/>
                  </a:cxn>
                  <a:cxn ang="0">
                    <a:pos x="412" y="460"/>
                  </a:cxn>
                  <a:cxn ang="0">
                    <a:pos x="136" y="460"/>
                  </a:cxn>
                  <a:cxn ang="0">
                    <a:pos x="216" y="76"/>
                  </a:cxn>
                  <a:cxn ang="0">
                    <a:pos x="412" y="76"/>
                  </a:cxn>
                  <a:cxn ang="0">
                    <a:pos x="140" y="0"/>
                  </a:cxn>
                  <a:cxn ang="0">
                    <a:pos x="44" y="460"/>
                  </a:cxn>
                  <a:cxn ang="0">
                    <a:pos x="0" y="460"/>
                  </a:cxn>
                  <a:cxn ang="0">
                    <a:pos x="0" y="688"/>
                  </a:cxn>
                  <a:cxn ang="0">
                    <a:pos x="76" y="688"/>
                  </a:cxn>
                  <a:cxn ang="0">
                    <a:pos x="76" y="536"/>
                  </a:cxn>
                  <a:cxn ang="0">
                    <a:pos x="488" y="540"/>
                  </a:cxn>
                  <a:cxn ang="0">
                    <a:pos x="488" y="688"/>
                  </a:cxn>
                  <a:cxn ang="0">
                    <a:pos x="564" y="688"/>
                  </a:cxn>
                  <a:cxn ang="0">
                    <a:pos x="564" y="460"/>
                  </a:cxn>
                  <a:cxn ang="0">
                    <a:pos x="504" y="456"/>
                  </a:cxn>
                  <a:cxn ang="0">
                    <a:pos x="504" y="0"/>
                  </a:cxn>
                  <a:cxn ang="0">
                    <a:pos x="140" y="0"/>
                  </a:cxn>
                </a:cxnLst>
                <a:rect l="0" t="0" r="r" b="b"/>
                <a:pathLst>
                  <a:path w="564" h="688">
                    <a:moveTo>
                      <a:pt x="412" y="76"/>
                    </a:moveTo>
                    <a:cubicBezTo>
                      <a:pt x="412" y="204"/>
                      <a:pt x="412" y="332"/>
                      <a:pt x="412" y="460"/>
                    </a:cubicBezTo>
                    <a:cubicBezTo>
                      <a:pt x="320" y="460"/>
                      <a:pt x="228" y="460"/>
                      <a:pt x="136" y="460"/>
                    </a:cubicBezTo>
                    <a:cubicBezTo>
                      <a:pt x="190" y="360"/>
                      <a:pt x="211" y="226"/>
                      <a:pt x="216" y="76"/>
                    </a:cubicBezTo>
                    <a:cubicBezTo>
                      <a:pt x="281" y="76"/>
                      <a:pt x="347" y="76"/>
                      <a:pt x="412" y="76"/>
                    </a:cubicBezTo>
                    <a:close/>
                    <a:moveTo>
                      <a:pt x="140" y="0"/>
                    </a:moveTo>
                    <a:cubicBezTo>
                      <a:pt x="139" y="184"/>
                      <a:pt x="127" y="358"/>
                      <a:pt x="44" y="460"/>
                    </a:cubicBezTo>
                    <a:cubicBezTo>
                      <a:pt x="29" y="460"/>
                      <a:pt x="15" y="460"/>
                      <a:pt x="0" y="460"/>
                    </a:cubicBezTo>
                    <a:cubicBezTo>
                      <a:pt x="0" y="536"/>
                      <a:pt x="0" y="612"/>
                      <a:pt x="0" y="688"/>
                    </a:cubicBezTo>
                    <a:cubicBezTo>
                      <a:pt x="25" y="688"/>
                      <a:pt x="51" y="688"/>
                      <a:pt x="76" y="688"/>
                    </a:cubicBezTo>
                    <a:cubicBezTo>
                      <a:pt x="76" y="637"/>
                      <a:pt x="76" y="587"/>
                      <a:pt x="76" y="536"/>
                    </a:cubicBezTo>
                    <a:cubicBezTo>
                      <a:pt x="212" y="539"/>
                      <a:pt x="359" y="531"/>
                      <a:pt x="488" y="540"/>
                    </a:cubicBezTo>
                    <a:cubicBezTo>
                      <a:pt x="488" y="589"/>
                      <a:pt x="488" y="639"/>
                      <a:pt x="488" y="688"/>
                    </a:cubicBezTo>
                    <a:cubicBezTo>
                      <a:pt x="513" y="688"/>
                      <a:pt x="539" y="688"/>
                      <a:pt x="564" y="688"/>
                    </a:cubicBezTo>
                    <a:cubicBezTo>
                      <a:pt x="564" y="612"/>
                      <a:pt x="564" y="536"/>
                      <a:pt x="564" y="460"/>
                    </a:cubicBezTo>
                    <a:cubicBezTo>
                      <a:pt x="545" y="457"/>
                      <a:pt x="516" y="465"/>
                      <a:pt x="504" y="456"/>
                    </a:cubicBezTo>
                    <a:cubicBezTo>
                      <a:pt x="504" y="304"/>
                      <a:pt x="504" y="152"/>
                      <a:pt x="504" y="0"/>
                    </a:cubicBezTo>
                    <a:cubicBezTo>
                      <a:pt x="383" y="0"/>
                      <a:pt x="261" y="0"/>
                      <a:pt x="14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id="{C2F7E8B8-3A96-4BC0-87E3-2F075A1B2E3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831566" y="6233725"/>
                <a:ext cx="81627" cy="141819"/>
              </a:xfrm>
              <a:custGeom>
                <a:avLst/>
                <a:gdLst/>
                <a:ahLst/>
                <a:cxnLst>
                  <a:cxn ang="0">
                    <a:pos x="309" y="0"/>
                  </a:cxn>
                  <a:cxn ang="0">
                    <a:pos x="309" y="76"/>
                  </a:cxn>
                  <a:cxn ang="0">
                    <a:pos x="101" y="76"/>
                  </a:cxn>
                  <a:cxn ang="0">
                    <a:pos x="97" y="536"/>
                  </a:cxn>
                  <a:cxn ang="0">
                    <a:pos x="5" y="536"/>
                  </a:cxn>
                  <a:cxn ang="0">
                    <a:pos x="9" y="0"/>
                  </a:cxn>
                  <a:cxn ang="0">
                    <a:pos x="309" y="0"/>
                  </a:cxn>
                </a:cxnLst>
                <a:rect l="0" t="0" r="r" b="b"/>
                <a:pathLst>
                  <a:path w="309" h="536">
                    <a:moveTo>
                      <a:pt x="309" y="0"/>
                    </a:moveTo>
                    <a:cubicBezTo>
                      <a:pt x="309" y="25"/>
                      <a:pt x="309" y="51"/>
                      <a:pt x="309" y="76"/>
                    </a:cubicBezTo>
                    <a:cubicBezTo>
                      <a:pt x="240" y="76"/>
                      <a:pt x="170" y="76"/>
                      <a:pt x="101" y="76"/>
                    </a:cubicBezTo>
                    <a:cubicBezTo>
                      <a:pt x="92" y="221"/>
                      <a:pt x="100" y="384"/>
                      <a:pt x="97" y="536"/>
                    </a:cubicBezTo>
                    <a:cubicBezTo>
                      <a:pt x="66" y="536"/>
                      <a:pt x="36" y="536"/>
                      <a:pt x="5" y="536"/>
                    </a:cubicBezTo>
                    <a:cubicBezTo>
                      <a:pt x="8" y="359"/>
                      <a:pt x="0" y="171"/>
                      <a:pt x="9" y="0"/>
                    </a:cubicBezTo>
                    <a:cubicBezTo>
                      <a:pt x="109" y="0"/>
                      <a:pt x="209" y="0"/>
                      <a:pt x="30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86" name="Freeform 8">
                <a:extLst>
                  <a:ext uri="{FF2B5EF4-FFF2-40B4-BE49-F238E27FC236}">
                    <a16:creationId xmlns:a16="http://schemas.microsoft.com/office/drawing/2014/main" id="{550E9A85-C266-4510-B327-4E6BC2A82A2C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517097" y="6233725"/>
                <a:ext cx="135066" cy="160611"/>
              </a:xfrm>
              <a:custGeom>
                <a:avLst/>
                <a:gdLst/>
                <a:ahLst/>
                <a:cxnLst>
                  <a:cxn ang="0">
                    <a:pos x="512" y="0"/>
                  </a:cxn>
                  <a:cxn ang="0">
                    <a:pos x="512" y="540"/>
                  </a:cxn>
                  <a:cxn ang="0">
                    <a:pos x="420" y="540"/>
                  </a:cxn>
                  <a:cxn ang="0">
                    <a:pos x="420" y="76"/>
                  </a:cxn>
                  <a:cxn ang="0">
                    <a:pos x="192" y="76"/>
                  </a:cxn>
                  <a:cxn ang="0">
                    <a:pos x="0" y="532"/>
                  </a:cxn>
                  <a:cxn ang="0">
                    <a:pos x="0" y="456"/>
                  </a:cxn>
                  <a:cxn ang="0">
                    <a:pos x="88" y="448"/>
                  </a:cxn>
                  <a:cxn ang="0">
                    <a:pos x="104" y="0"/>
                  </a:cxn>
                  <a:cxn ang="0">
                    <a:pos x="512" y="0"/>
                  </a:cxn>
                </a:cxnLst>
                <a:rect l="0" t="0" r="r" b="b"/>
                <a:pathLst>
                  <a:path w="512" h="608">
                    <a:moveTo>
                      <a:pt x="512" y="0"/>
                    </a:moveTo>
                    <a:cubicBezTo>
                      <a:pt x="512" y="180"/>
                      <a:pt x="512" y="360"/>
                      <a:pt x="512" y="540"/>
                    </a:cubicBezTo>
                    <a:cubicBezTo>
                      <a:pt x="481" y="540"/>
                      <a:pt x="451" y="540"/>
                      <a:pt x="420" y="540"/>
                    </a:cubicBezTo>
                    <a:cubicBezTo>
                      <a:pt x="420" y="385"/>
                      <a:pt x="420" y="231"/>
                      <a:pt x="420" y="76"/>
                    </a:cubicBezTo>
                    <a:cubicBezTo>
                      <a:pt x="344" y="76"/>
                      <a:pt x="268" y="76"/>
                      <a:pt x="192" y="76"/>
                    </a:cubicBezTo>
                    <a:cubicBezTo>
                      <a:pt x="172" y="270"/>
                      <a:pt x="277" y="608"/>
                      <a:pt x="0" y="532"/>
                    </a:cubicBezTo>
                    <a:cubicBezTo>
                      <a:pt x="0" y="507"/>
                      <a:pt x="0" y="481"/>
                      <a:pt x="0" y="456"/>
                    </a:cubicBezTo>
                    <a:cubicBezTo>
                      <a:pt x="33" y="457"/>
                      <a:pt x="65" y="457"/>
                      <a:pt x="88" y="448"/>
                    </a:cubicBezTo>
                    <a:cubicBezTo>
                      <a:pt x="117" y="323"/>
                      <a:pt x="88" y="138"/>
                      <a:pt x="104" y="0"/>
                    </a:cubicBezTo>
                    <a:cubicBezTo>
                      <a:pt x="240" y="0"/>
                      <a:pt x="376" y="0"/>
                      <a:pt x="5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87" name="Freeform 9">
                <a:extLst>
                  <a:ext uri="{FF2B5EF4-FFF2-40B4-BE49-F238E27FC236}">
                    <a16:creationId xmlns:a16="http://schemas.microsoft.com/office/drawing/2014/main" id="{653E6190-7ABC-4C39-B176-648C36CFF76D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362432" y="6222861"/>
                <a:ext cx="143287" cy="206416"/>
              </a:xfrm>
              <a:custGeom>
                <a:avLst/>
                <a:gdLst/>
                <a:ahLst/>
                <a:cxnLst>
                  <a:cxn ang="0">
                    <a:pos x="208" y="105"/>
                  </a:cxn>
                  <a:cxn ang="0">
                    <a:pos x="348" y="437"/>
                  </a:cxn>
                  <a:cxn ang="0">
                    <a:pos x="224" y="513"/>
                  </a:cxn>
                  <a:cxn ang="0">
                    <a:pos x="112" y="169"/>
                  </a:cxn>
                  <a:cxn ang="0">
                    <a:pos x="208" y="105"/>
                  </a:cxn>
                  <a:cxn ang="0">
                    <a:pos x="208" y="589"/>
                  </a:cxn>
                  <a:cxn ang="0">
                    <a:pos x="392" y="89"/>
                  </a:cxn>
                  <a:cxn ang="0">
                    <a:pos x="152" y="45"/>
                  </a:cxn>
                  <a:cxn ang="0">
                    <a:pos x="84" y="105"/>
                  </a:cxn>
                  <a:cxn ang="0">
                    <a:pos x="84" y="41"/>
                  </a:cxn>
                  <a:cxn ang="0">
                    <a:pos x="0" y="41"/>
                  </a:cxn>
                  <a:cxn ang="0">
                    <a:pos x="0" y="781"/>
                  </a:cxn>
                  <a:cxn ang="0">
                    <a:pos x="92" y="781"/>
                  </a:cxn>
                  <a:cxn ang="0">
                    <a:pos x="92" y="525"/>
                  </a:cxn>
                  <a:cxn ang="0">
                    <a:pos x="208" y="589"/>
                  </a:cxn>
                </a:cxnLst>
                <a:rect l="0" t="0" r="r" b="b"/>
                <a:pathLst>
                  <a:path w="543" h="781">
                    <a:moveTo>
                      <a:pt x="208" y="105"/>
                    </a:moveTo>
                    <a:cubicBezTo>
                      <a:pt x="358" y="80"/>
                      <a:pt x="415" y="310"/>
                      <a:pt x="348" y="437"/>
                    </a:cubicBezTo>
                    <a:cubicBezTo>
                      <a:pt x="325" y="480"/>
                      <a:pt x="274" y="513"/>
                      <a:pt x="224" y="513"/>
                    </a:cubicBezTo>
                    <a:cubicBezTo>
                      <a:pt x="75" y="512"/>
                      <a:pt x="42" y="279"/>
                      <a:pt x="112" y="169"/>
                    </a:cubicBezTo>
                    <a:cubicBezTo>
                      <a:pt x="131" y="139"/>
                      <a:pt x="161" y="113"/>
                      <a:pt x="208" y="105"/>
                    </a:cubicBezTo>
                    <a:close/>
                    <a:moveTo>
                      <a:pt x="208" y="589"/>
                    </a:moveTo>
                    <a:cubicBezTo>
                      <a:pt x="461" y="617"/>
                      <a:pt x="543" y="244"/>
                      <a:pt x="392" y="89"/>
                    </a:cubicBezTo>
                    <a:cubicBezTo>
                      <a:pt x="348" y="44"/>
                      <a:pt x="242" y="0"/>
                      <a:pt x="152" y="45"/>
                    </a:cubicBezTo>
                    <a:cubicBezTo>
                      <a:pt x="126" y="58"/>
                      <a:pt x="105" y="92"/>
                      <a:pt x="84" y="105"/>
                    </a:cubicBezTo>
                    <a:cubicBezTo>
                      <a:pt x="84" y="84"/>
                      <a:pt x="84" y="62"/>
                      <a:pt x="84" y="41"/>
                    </a:cubicBezTo>
                    <a:cubicBezTo>
                      <a:pt x="56" y="41"/>
                      <a:pt x="28" y="41"/>
                      <a:pt x="0" y="41"/>
                    </a:cubicBezTo>
                    <a:cubicBezTo>
                      <a:pt x="0" y="288"/>
                      <a:pt x="0" y="534"/>
                      <a:pt x="0" y="781"/>
                    </a:cubicBezTo>
                    <a:cubicBezTo>
                      <a:pt x="31" y="781"/>
                      <a:pt x="61" y="781"/>
                      <a:pt x="92" y="781"/>
                    </a:cubicBezTo>
                    <a:cubicBezTo>
                      <a:pt x="92" y="696"/>
                      <a:pt x="92" y="610"/>
                      <a:pt x="92" y="525"/>
                    </a:cubicBezTo>
                    <a:cubicBezTo>
                      <a:pt x="135" y="560"/>
                      <a:pt x="154" y="583"/>
                      <a:pt x="208" y="58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88" name="Freeform 10">
                <a:extLst>
                  <a:ext uri="{FF2B5EF4-FFF2-40B4-BE49-F238E27FC236}">
                    <a16:creationId xmlns:a16="http://schemas.microsoft.com/office/drawing/2014/main" id="{106A3918-020B-483B-8799-3A221914FEFD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201822" y="6218457"/>
                <a:ext cx="136240" cy="168832"/>
              </a:xfrm>
              <a:custGeom>
                <a:avLst/>
                <a:gdLst/>
                <a:ahLst/>
                <a:cxnLst>
                  <a:cxn ang="0">
                    <a:pos x="395" y="326"/>
                  </a:cxn>
                  <a:cxn ang="0">
                    <a:pos x="383" y="454"/>
                  </a:cxn>
                  <a:cxn ang="0">
                    <a:pos x="139" y="502"/>
                  </a:cxn>
                  <a:cxn ang="0">
                    <a:pos x="143" y="394"/>
                  </a:cxn>
                  <a:cxn ang="0">
                    <a:pos x="395" y="326"/>
                  </a:cxn>
                  <a:cxn ang="0">
                    <a:pos x="487" y="182"/>
                  </a:cxn>
                  <a:cxn ang="0">
                    <a:pos x="91" y="102"/>
                  </a:cxn>
                  <a:cxn ang="0">
                    <a:pos x="39" y="210"/>
                  </a:cxn>
                  <a:cxn ang="0">
                    <a:pos x="131" y="222"/>
                  </a:cxn>
                  <a:cxn ang="0">
                    <a:pos x="399" y="254"/>
                  </a:cxn>
                  <a:cxn ang="0">
                    <a:pos x="27" y="478"/>
                  </a:cxn>
                  <a:cxn ang="0">
                    <a:pos x="403" y="530"/>
                  </a:cxn>
                  <a:cxn ang="0">
                    <a:pos x="423" y="594"/>
                  </a:cxn>
                  <a:cxn ang="0">
                    <a:pos x="515" y="590"/>
                  </a:cxn>
                  <a:cxn ang="0">
                    <a:pos x="487" y="182"/>
                  </a:cxn>
                </a:cxnLst>
                <a:rect l="0" t="0" r="r" b="b"/>
                <a:pathLst>
                  <a:path w="515" h="639">
                    <a:moveTo>
                      <a:pt x="395" y="326"/>
                    </a:moveTo>
                    <a:cubicBezTo>
                      <a:pt x="404" y="352"/>
                      <a:pt x="398" y="423"/>
                      <a:pt x="383" y="454"/>
                    </a:cubicBezTo>
                    <a:cubicBezTo>
                      <a:pt x="344" y="534"/>
                      <a:pt x="192" y="567"/>
                      <a:pt x="139" y="502"/>
                    </a:cubicBezTo>
                    <a:cubicBezTo>
                      <a:pt x="116" y="474"/>
                      <a:pt x="117" y="421"/>
                      <a:pt x="143" y="394"/>
                    </a:cubicBezTo>
                    <a:cubicBezTo>
                      <a:pt x="196" y="339"/>
                      <a:pt x="327" y="372"/>
                      <a:pt x="395" y="326"/>
                    </a:cubicBezTo>
                    <a:close/>
                    <a:moveTo>
                      <a:pt x="487" y="182"/>
                    </a:moveTo>
                    <a:cubicBezTo>
                      <a:pt x="468" y="26"/>
                      <a:pt x="199" y="0"/>
                      <a:pt x="91" y="102"/>
                    </a:cubicBezTo>
                    <a:cubicBezTo>
                      <a:pt x="62" y="130"/>
                      <a:pt x="54" y="156"/>
                      <a:pt x="39" y="210"/>
                    </a:cubicBezTo>
                    <a:cubicBezTo>
                      <a:pt x="70" y="214"/>
                      <a:pt x="99" y="219"/>
                      <a:pt x="131" y="222"/>
                    </a:cubicBezTo>
                    <a:cubicBezTo>
                      <a:pt x="132" y="86"/>
                      <a:pt x="437" y="77"/>
                      <a:pt x="399" y="254"/>
                    </a:cubicBezTo>
                    <a:cubicBezTo>
                      <a:pt x="250" y="300"/>
                      <a:pt x="0" y="265"/>
                      <a:pt x="27" y="478"/>
                    </a:cubicBezTo>
                    <a:cubicBezTo>
                      <a:pt x="48" y="639"/>
                      <a:pt x="318" y="632"/>
                      <a:pt x="403" y="530"/>
                    </a:cubicBezTo>
                    <a:cubicBezTo>
                      <a:pt x="407" y="554"/>
                      <a:pt x="412" y="577"/>
                      <a:pt x="423" y="594"/>
                    </a:cubicBezTo>
                    <a:cubicBezTo>
                      <a:pt x="452" y="591"/>
                      <a:pt x="492" y="599"/>
                      <a:pt x="515" y="590"/>
                    </a:cubicBezTo>
                    <a:cubicBezTo>
                      <a:pt x="460" y="498"/>
                      <a:pt x="502" y="313"/>
                      <a:pt x="487" y="1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89" name="Freeform 11">
                <a:extLst>
                  <a:ext uri="{FF2B5EF4-FFF2-40B4-BE49-F238E27FC236}">
                    <a16:creationId xmlns:a16="http://schemas.microsoft.com/office/drawing/2014/main" id="{45B094E6-B640-4E36-9B22-5AD591917663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907613" y="6227559"/>
                <a:ext cx="141232" cy="161786"/>
              </a:xfrm>
              <a:custGeom>
                <a:avLst/>
                <a:gdLst/>
                <a:ahLst/>
                <a:cxnLst>
                  <a:cxn ang="0">
                    <a:pos x="245" y="92"/>
                  </a:cxn>
                  <a:cxn ang="0">
                    <a:pos x="377" y="448"/>
                  </a:cxn>
                  <a:cxn ang="0">
                    <a:pos x="137" y="420"/>
                  </a:cxn>
                  <a:cxn ang="0">
                    <a:pos x="245" y="92"/>
                  </a:cxn>
                  <a:cxn ang="0">
                    <a:pos x="61" y="116"/>
                  </a:cxn>
                  <a:cxn ang="0">
                    <a:pos x="57" y="460"/>
                  </a:cxn>
                  <a:cxn ang="0">
                    <a:pos x="485" y="448"/>
                  </a:cxn>
                  <a:cxn ang="0">
                    <a:pos x="477" y="124"/>
                  </a:cxn>
                  <a:cxn ang="0">
                    <a:pos x="229" y="16"/>
                  </a:cxn>
                  <a:cxn ang="0">
                    <a:pos x="61" y="116"/>
                  </a:cxn>
                </a:cxnLst>
                <a:rect l="0" t="0" r="r" b="b"/>
                <a:pathLst>
                  <a:path w="534" h="613">
                    <a:moveTo>
                      <a:pt x="245" y="92"/>
                    </a:moveTo>
                    <a:cubicBezTo>
                      <a:pt x="414" y="67"/>
                      <a:pt x="479" y="328"/>
                      <a:pt x="377" y="448"/>
                    </a:cubicBezTo>
                    <a:cubicBezTo>
                      <a:pt x="306" y="532"/>
                      <a:pt x="182" y="504"/>
                      <a:pt x="137" y="420"/>
                    </a:cubicBezTo>
                    <a:cubicBezTo>
                      <a:pt x="69" y="292"/>
                      <a:pt x="123" y="110"/>
                      <a:pt x="245" y="92"/>
                    </a:cubicBezTo>
                    <a:close/>
                    <a:moveTo>
                      <a:pt x="61" y="116"/>
                    </a:moveTo>
                    <a:cubicBezTo>
                      <a:pt x="19" y="181"/>
                      <a:pt x="0" y="361"/>
                      <a:pt x="57" y="460"/>
                    </a:cubicBezTo>
                    <a:cubicBezTo>
                      <a:pt x="146" y="613"/>
                      <a:pt x="405" y="609"/>
                      <a:pt x="485" y="448"/>
                    </a:cubicBezTo>
                    <a:cubicBezTo>
                      <a:pt x="534" y="350"/>
                      <a:pt x="522" y="201"/>
                      <a:pt x="477" y="124"/>
                    </a:cubicBezTo>
                    <a:cubicBezTo>
                      <a:pt x="440" y="61"/>
                      <a:pt x="351" y="0"/>
                      <a:pt x="229" y="16"/>
                    </a:cubicBezTo>
                    <a:cubicBezTo>
                      <a:pt x="150" y="26"/>
                      <a:pt x="93" y="67"/>
                      <a:pt x="61" y="1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90" name="Freeform 12">
                <a:extLst>
                  <a:ext uri="{FF2B5EF4-FFF2-40B4-BE49-F238E27FC236}">
                    <a16:creationId xmlns:a16="http://schemas.microsoft.com/office/drawing/2014/main" id="{5B8A3EFC-89BF-4AAB-BB4F-9A1524F1A05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671542" y="6218457"/>
                <a:ext cx="135947" cy="168832"/>
              </a:xfrm>
              <a:custGeom>
                <a:avLst/>
                <a:gdLst/>
                <a:ahLst/>
                <a:cxnLst>
                  <a:cxn ang="0">
                    <a:pos x="395" y="326"/>
                  </a:cxn>
                  <a:cxn ang="0">
                    <a:pos x="383" y="454"/>
                  </a:cxn>
                  <a:cxn ang="0">
                    <a:pos x="139" y="502"/>
                  </a:cxn>
                  <a:cxn ang="0">
                    <a:pos x="143" y="394"/>
                  </a:cxn>
                  <a:cxn ang="0">
                    <a:pos x="395" y="326"/>
                  </a:cxn>
                  <a:cxn ang="0">
                    <a:pos x="487" y="182"/>
                  </a:cxn>
                  <a:cxn ang="0">
                    <a:pos x="91" y="102"/>
                  </a:cxn>
                  <a:cxn ang="0">
                    <a:pos x="39" y="210"/>
                  </a:cxn>
                  <a:cxn ang="0">
                    <a:pos x="131" y="222"/>
                  </a:cxn>
                  <a:cxn ang="0">
                    <a:pos x="399" y="254"/>
                  </a:cxn>
                  <a:cxn ang="0">
                    <a:pos x="27" y="478"/>
                  </a:cxn>
                  <a:cxn ang="0">
                    <a:pos x="403" y="530"/>
                  </a:cxn>
                  <a:cxn ang="0">
                    <a:pos x="423" y="594"/>
                  </a:cxn>
                  <a:cxn ang="0">
                    <a:pos x="515" y="590"/>
                  </a:cxn>
                  <a:cxn ang="0">
                    <a:pos x="487" y="182"/>
                  </a:cxn>
                </a:cxnLst>
                <a:rect l="0" t="0" r="r" b="b"/>
                <a:pathLst>
                  <a:path w="515" h="639">
                    <a:moveTo>
                      <a:pt x="395" y="326"/>
                    </a:moveTo>
                    <a:cubicBezTo>
                      <a:pt x="404" y="352"/>
                      <a:pt x="398" y="423"/>
                      <a:pt x="383" y="454"/>
                    </a:cubicBezTo>
                    <a:cubicBezTo>
                      <a:pt x="344" y="534"/>
                      <a:pt x="192" y="567"/>
                      <a:pt x="139" y="502"/>
                    </a:cubicBezTo>
                    <a:cubicBezTo>
                      <a:pt x="116" y="474"/>
                      <a:pt x="117" y="421"/>
                      <a:pt x="143" y="394"/>
                    </a:cubicBezTo>
                    <a:cubicBezTo>
                      <a:pt x="196" y="339"/>
                      <a:pt x="327" y="372"/>
                      <a:pt x="395" y="326"/>
                    </a:cubicBezTo>
                    <a:close/>
                    <a:moveTo>
                      <a:pt x="487" y="182"/>
                    </a:moveTo>
                    <a:cubicBezTo>
                      <a:pt x="468" y="26"/>
                      <a:pt x="199" y="0"/>
                      <a:pt x="91" y="102"/>
                    </a:cubicBezTo>
                    <a:cubicBezTo>
                      <a:pt x="62" y="130"/>
                      <a:pt x="54" y="156"/>
                      <a:pt x="39" y="210"/>
                    </a:cubicBezTo>
                    <a:cubicBezTo>
                      <a:pt x="70" y="214"/>
                      <a:pt x="99" y="219"/>
                      <a:pt x="131" y="222"/>
                    </a:cubicBezTo>
                    <a:cubicBezTo>
                      <a:pt x="132" y="86"/>
                      <a:pt x="437" y="77"/>
                      <a:pt x="399" y="254"/>
                    </a:cubicBezTo>
                    <a:cubicBezTo>
                      <a:pt x="250" y="300"/>
                      <a:pt x="0" y="265"/>
                      <a:pt x="27" y="478"/>
                    </a:cubicBezTo>
                    <a:cubicBezTo>
                      <a:pt x="48" y="639"/>
                      <a:pt x="318" y="632"/>
                      <a:pt x="403" y="530"/>
                    </a:cubicBezTo>
                    <a:cubicBezTo>
                      <a:pt x="407" y="554"/>
                      <a:pt x="412" y="577"/>
                      <a:pt x="423" y="594"/>
                    </a:cubicBezTo>
                    <a:cubicBezTo>
                      <a:pt x="452" y="591"/>
                      <a:pt x="492" y="599"/>
                      <a:pt x="515" y="590"/>
                    </a:cubicBezTo>
                    <a:cubicBezTo>
                      <a:pt x="460" y="498"/>
                      <a:pt x="502" y="313"/>
                      <a:pt x="487" y="1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91" name="Freeform 13">
                <a:extLst>
                  <a:ext uri="{FF2B5EF4-FFF2-40B4-BE49-F238E27FC236}">
                    <a16:creationId xmlns:a16="http://schemas.microsoft.com/office/drawing/2014/main" id="{222F0B7D-8505-48A9-9359-9C6BBE91D30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381738" y="6174707"/>
                <a:ext cx="150040" cy="211408"/>
              </a:xfrm>
              <a:custGeom>
                <a:avLst/>
                <a:gdLst/>
                <a:ahLst/>
                <a:cxnLst>
                  <a:cxn ang="0">
                    <a:pos x="244" y="307"/>
                  </a:cxn>
                  <a:cxn ang="0">
                    <a:pos x="288" y="699"/>
                  </a:cxn>
                  <a:cxn ang="0">
                    <a:pos x="244" y="307"/>
                  </a:cxn>
                  <a:cxn ang="0">
                    <a:pos x="432" y="3"/>
                  </a:cxn>
                  <a:cxn ang="0">
                    <a:pos x="260" y="23"/>
                  </a:cxn>
                  <a:cxn ang="0">
                    <a:pos x="8" y="439"/>
                  </a:cxn>
                  <a:cxn ang="0">
                    <a:pos x="100" y="715"/>
                  </a:cxn>
                  <a:cxn ang="0">
                    <a:pos x="388" y="747"/>
                  </a:cxn>
                  <a:cxn ang="0">
                    <a:pos x="408" y="263"/>
                  </a:cxn>
                  <a:cxn ang="0">
                    <a:pos x="164" y="251"/>
                  </a:cxn>
                  <a:cxn ang="0">
                    <a:pos x="84" y="323"/>
                  </a:cxn>
                  <a:cxn ang="0">
                    <a:pos x="148" y="143"/>
                  </a:cxn>
                  <a:cxn ang="0">
                    <a:pos x="504" y="7"/>
                  </a:cxn>
                  <a:cxn ang="0">
                    <a:pos x="432" y="3"/>
                  </a:cxn>
                </a:cxnLst>
                <a:rect l="0" t="0" r="r" b="b"/>
                <a:pathLst>
                  <a:path w="568" h="799">
                    <a:moveTo>
                      <a:pt x="244" y="307"/>
                    </a:moveTo>
                    <a:cubicBezTo>
                      <a:pt x="485" y="274"/>
                      <a:pt x="471" y="678"/>
                      <a:pt x="288" y="699"/>
                    </a:cubicBezTo>
                    <a:cubicBezTo>
                      <a:pt x="63" y="725"/>
                      <a:pt x="46" y="334"/>
                      <a:pt x="244" y="307"/>
                    </a:cubicBezTo>
                    <a:close/>
                    <a:moveTo>
                      <a:pt x="432" y="3"/>
                    </a:moveTo>
                    <a:cubicBezTo>
                      <a:pt x="406" y="36"/>
                      <a:pt x="317" y="19"/>
                      <a:pt x="260" y="23"/>
                    </a:cubicBezTo>
                    <a:cubicBezTo>
                      <a:pt x="39" y="40"/>
                      <a:pt x="0" y="201"/>
                      <a:pt x="8" y="439"/>
                    </a:cubicBezTo>
                    <a:cubicBezTo>
                      <a:pt x="12" y="559"/>
                      <a:pt x="40" y="658"/>
                      <a:pt x="100" y="715"/>
                    </a:cubicBezTo>
                    <a:cubicBezTo>
                      <a:pt x="156" y="768"/>
                      <a:pt x="292" y="799"/>
                      <a:pt x="388" y="747"/>
                    </a:cubicBezTo>
                    <a:cubicBezTo>
                      <a:pt x="541" y="665"/>
                      <a:pt x="568" y="367"/>
                      <a:pt x="408" y="263"/>
                    </a:cubicBezTo>
                    <a:cubicBezTo>
                      <a:pt x="354" y="228"/>
                      <a:pt x="246" y="206"/>
                      <a:pt x="164" y="251"/>
                    </a:cubicBezTo>
                    <a:cubicBezTo>
                      <a:pt x="131" y="270"/>
                      <a:pt x="118" y="292"/>
                      <a:pt x="84" y="323"/>
                    </a:cubicBezTo>
                    <a:cubicBezTo>
                      <a:pt x="95" y="231"/>
                      <a:pt x="96" y="181"/>
                      <a:pt x="148" y="143"/>
                    </a:cubicBezTo>
                    <a:cubicBezTo>
                      <a:pt x="254" y="66"/>
                      <a:pt x="517" y="178"/>
                      <a:pt x="504" y="7"/>
                    </a:cubicBezTo>
                    <a:cubicBezTo>
                      <a:pt x="478" y="8"/>
                      <a:pt x="460" y="0"/>
                      <a:pt x="432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5002045-1771-4D1D-8D2C-D7983CF551F5}"/>
                </a:ext>
              </a:extLst>
            </p:cNvPr>
            <p:cNvGrpSpPr/>
            <p:nvPr/>
          </p:nvGrpSpPr>
          <p:grpSpPr bwMode="black">
            <a:xfrm>
              <a:off x="7952417" y="5217856"/>
              <a:ext cx="661304" cy="239594"/>
              <a:chOff x="11218145" y="6191686"/>
              <a:chExt cx="663815" cy="248839"/>
            </a:xfrm>
            <a:grpFill/>
            <a:effectLst/>
          </p:grpSpPr>
          <p:sp>
            <p:nvSpPr>
              <p:cNvPr id="77" name="Freeform 18">
                <a:extLst>
                  <a:ext uri="{FF2B5EF4-FFF2-40B4-BE49-F238E27FC236}">
                    <a16:creationId xmlns:a16="http://schemas.microsoft.com/office/drawing/2014/main" id="{EF5A3D54-3224-4899-B980-C0EFA5EC4ADE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1218145" y="6205715"/>
                <a:ext cx="148048" cy="175369"/>
              </a:xfrm>
              <a:custGeom>
                <a:avLst/>
                <a:gdLst/>
                <a:ahLst/>
                <a:cxnLst>
                  <a:cxn ang="0">
                    <a:pos x="170" y="98"/>
                  </a:cxn>
                  <a:cxn ang="0">
                    <a:pos x="163" y="140"/>
                  </a:cxn>
                  <a:cxn ang="0">
                    <a:pos x="141" y="173"/>
                  </a:cxn>
                  <a:cxn ang="0">
                    <a:pos x="106" y="194"/>
                  </a:cxn>
                  <a:cxn ang="0">
                    <a:pos x="61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62" y="0"/>
                  </a:cxn>
                  <a:cxn ang="0">
                    <a:pos x="143" y="25"/>
                  </a:cxn>
                  <a:cxn ang="0">
                    <a:pos x="170" y="98"/>
                  </a:cxn>
                  <a:cxn ang="0">
                    <a:pos x="135" y="99"/>
                  </a:cxn>
                  <a:cxn ang="0">
                    <a:pos x="130" y="69"/>
                  </a:cxn>
                  <a:cxn ang="0">
                    <a:pos x="116" y="47"/>
                  </a:cxn>
                  <a:cxn ang="0">
                    <a:pos x="93" y="33"/>
                  </a:cxn>
                  <a:cxn ang="0">
                    <a:pos x="61" y="29"/>
                  </a:cxn>
                  <a:cxn ang="0">
                    <a:pos x="34" y="29"/>
                  </a:cxn>
                  <a:cxn ang="0">
                    <a:pos x="34" y="172"/>
                  </a:cxn>
                  <a:cxn ang="0">
                    <a:pos x="61" y="172"/>
                  </a:cxn>
                  <a:cxn ang="0">
                    <a:pos x="93" y="167"/>
                  </a:cxn>
                  <a:cxn ang="0">
                    <a:pos x="116" y="152"/>
                  </a:cxn>
                  <a:cxn ang="0">
                    <a:pos x="130" y="129"/>
                  </a:cxn>
                  <a:cxn ang="0">
                    <a:pos x="135" y="99"/>
                  </a:cxn>
                </a:cxnLst>
                <a:rect l="0" t="0" r="r" b="b"/>
                <a:pathLst>
                  <a:path w="170" h="201">
                    <a:moveTo>
                      <a:pt x="170" y="98"/>
                    </a:moveTo>
                    <a:cubicBezTo>
                      <a:pt x="170" y="113"/>
                      <a:pt x="168" y="128"/>
                      <a:pt x="163" y="140"/>
                    </a:cubicBezTo>
                    <a:cubicBezTo>
                      <a:pt x="157" y="153"/>
                      <a:pt x="150" y="164"/>
                      <a:pt x="141" y="173"/>
                    </a:cubicBezTo>
                    <a:cubicBezTo>
                      <a:pt x="131" y="182"/>
                      <a:pt x="119" y="189"/>
                      <a:pt x="106" y="194"/>
                    </a:cubicBezTo>
                    <a:cubicBezTo>
                      <a:pt x="92" y="199"/>
                      <a:pt x="77" y="201"/>
                      <a:pt x="61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98" y="0"/>
                      <a:pt x="125" y="8"/>
                      <a:pt x="143" y="25"/>
                    </a:cubicBezTo>
                    <a:cubicBezTo>
                      <a:pt x="161" y="41"/>
                      <a:pt x="170" y="66"/>
                      <a:pt x="170" y="98"/>
                    </a:cubicBezTo>
                    <a:close/>
                    <a:moveTo>
                      <a:pt x="135" y="99"/>
                    </a:moveTo>
                    <a:cubicBezTo>
                      <a:pt x="135" y="87"/>
                      <a:pt x="133" y="77"/>
                      <a:pt x="130" y="69"/>
                    </a:cubicBezTo>
                    <a:cubicBezTo>
                      <a:pt x="127" y="60"/>
                      <a:pt x="122" y="53"/>
                      <a:pt x="116" y="47"/>
                    </a:cubicBezTo>
                    <a:cubicBezTo>
                      <a:pt x="110" y="41"/>
                      <a:pt x="102" y="36"/>
                      <a:pt x="93" y="33"/>
                    </a:cubicBezTo>
                    <a:cubicBezTo>
                      <a:pt x="84" y="30"/>
                      <a:pt x="73" y="29"/>
                      <a:pt x="61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172"/>
                      <a:pt x="34" y="172"/>
                      <a:pt x="34" y="172"/>
                    </a:cubicBezTo>
                    <a:cubicBezTo>
                      <a:pt x="61" y="172"/>
                      <a:pt x="61" y="172"/>
                      <a:pt x="61" y="172"/>
                    </a:cubicBezTo>
                    <a:cubicBezTo>
                      <a:pt x="73" y="172"/>
                      <a:pt x="83" y="171"/>
                      <a:pt x="93" y="167"/>
                    </a:cubicBezTo>
                    <a:cubicBezTo>
                      <a:pt x="102" y="164"/>
                      <a:pt x="110" y="159"/>
                      <a:pt x="116" y="152"/>
                    </a:cubicBezTo>
                    <a:cubicBezTo>
                      <a:pt x="122" y="146"/>
                      <a:pt x="127" y="138"/>
                      <a:pt x="130" y="129"/>
                    </a:cubicBezTo>
                    <a:cubicBezTo>
                      <a:pt x="133" y="120"/>
                      <a:pt x="135" y="110"/>
                      <a:pt x="135" y="9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78" name="Freeform 19">
                <a:extLst>
                  <a:ext uri="{FF2B5EF4-FFF2-40B4-BE49-F238E27FC236}">
                    <a16:creationId xmlns:a16="http://schemas.microsoft.com/office/drawing/2014/main" id="{EF540056-8269-46B5-A3AC-2E93603C841E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1382068" y="6191686"/>
                <a:ext cx="114451" cy="192721"/>
              </a:xfrm>
              <a:custGeom>
                <a:avLst/>
                <a:gdLst/>
                <a:ahLst/>
                <a:cxnLst>
                  <a:cxn ang="0">
                    <a:pos x="33" y="155"/>
                  </a:cxn>
                  <a:cxn ang="0">
                    <a:pos x="45" y="185"/>
                  </a:cxn>
                  <a:cxn ang="0">
                    <a:pos x="76" y="195"/>
                  </a:cxn>
                  <a:cxn ang="0">
                    <a:pos x="100" y="191"/>
                  </a:cxn>
                  <a:cxn ang="0">
                    <a:pos x="119" y="181"/>
                  </a:cxn>
                  <a:cxn ang="0">
                    <a:pos x="119" y="209"/>
                  </a:cxn>
                  <a:cxn ang="0">
                    <a:pos x="112" y="213"/>
                  </a:cxn>
                  <a:cxn ang="0">
                    <a:pos x="100" y="216"/>
                  </a:cxn>
                  <a:cxn ang="0">
                    <a:pos x="86" y="219"/>
                  </a:cxn>
                  <a:cxn ang="0">
                    <a:pos x="68" y="221"/>
                  </a:cxn>
                  <a:cxn ang="0">
                    <a:pos x="40" y="216"/>
                  </a:cxn>
                  <a:cxn ang="0">
                    <a:pos x="18" y="202"/>
                  </a:cxn>
                  <a:cxn ang="0">
                    <a:pos x="4" y="178"/>
                  </a:cxn>
                  <a:cxn ang="0">
                    <a:pos x="0" y="147"/>
                  </a:cxn>
                  <a:cxn ang="0">
                    <a:pos x="6" y="112"/>
                  </a:cxn>
                  <a:cxn ang="0">
                    <a:pos x="22" y="88"/>
                  </a:cxn>
                  <a:cxn ang="0">
                    <a:pos x="44" y="74"/>
                  </a:cxn>
                  <a:cxn ang="0">
                    <a:pos x="68" y="70"/>
                  </a:cxn>
                  <a:cxn ang="0">
                    <a:pos x="95" y="75"/>
                  </a:cxn>
                  <a:cxn ang="0">
                    <a:pos x="115" y="89"/>
                  </a:cxn>
                  <a:cxn ang="0">
                    <a:pos x="127" y="111"/>
                  </a:cxn>
                  <a:cxn ang="0">
                    <a:pos x="131" y="139"/>
                  </a:cxn>
                  <a:cxn ang="0">
                    <a:pos x="131" y="155"/>
                  </a:cxn>
                  <a:cxn ang="0">
                    <a:pos x="33" y="155"/>
                  </a:cxn>
                  <a:cxn ang="0">
                    <a:pos x="83" y="46"/>
                  </a:cxn>
                  <a:cxn ang="0">
                    <a:pos x="55" y="46"/>
                  </a:cxn>
                  <a:cxn ang="0">
                    <a:pos x="24" y="0"/>
                  </a:cxn>
                  <a:cxn ang="0">
                    <a:pos x="46" y="0"/>
                  </a:cxn>
                  <a:cxn ang="0">
                    <a:pos x="69" y="30"/>
                  </a:cxn>
                  <a:cxn ang="0">
                    <a:pos x="92" y="0"/>
                  </a:cxn>
                  <a:cxn ang="0">
                    <a:pos x="114" y="0"/>
                  </a:cxn>
                  <a:cxn ang="0">
                    <a:pos x="83" y="46"/>
                  </a:cxn>
                  <a:cxn ang="0">
                    <a:pos x="97" y="116"/>
                  </a:cxn>
                  <a:cxn ang="0">
                    <a:pos x="91" y="105"/>
                  </a:cxn>
                  <a:cxn ang="0">
                    <a:pos x="82" y="98"/>
                  </a:cxn>
                  <a:cxn ang="0">
                    <a:pos x="68" y="95"/>
                  </a:cxn>
                  <a:cxn ang="0">
                    <a:pos x="56" y="98"/>
                  </a:cxn>
                  <a:cxn ang="0">
                    <a:pos x="45" y="105"/>
                  </a:cxn>
                  <a:cxn ang="0">
                    <a:pos x="37" y="116"/>
                  </a:cxn>
                  <a:cxn ang="0">
                    <a:pos x="33" y="130"/>
                  </a:cxn>
                  <a:cxn ang="0">
                    <a:pos x="98" y="130"/>
                  </a:cxn>
                  <a:cxn ang="0">
                    <a:pos x="97" y="116"/>
                  </a:cxn>
                </a:cxnLst>
                <a:rect l="0" t="0" r="r" b="b"/>
                <a:pathLst>
                  <a:path w="131" h="221">
                    <a:moveTo>
                      <a:pt x="33" y="155"/>
                    </a:moveTo>
                    <a:cubicBezTo>
                      <a:pt x="33" y="168"/>
                      <a:pt x="38" y="178"/>
                      <a:pt x="45" y="185"/>
                    </a:cubicBezTo>
                    <a:cubicBezTo>
                      <a:pt x="52" y="192"/>
                      <a:pt x="63" y="195"/>
                      <a:pt x="76" y="195"/>
                    </a:cubicBezTo>
                    <a:cubicBezTo>
                      <a:pt x="84" y="195"/>
                      <a:pt x="92" y="194"/>
                      <a:pt x="100" y="191"/>
                    </a:cubicBezTo>
                    <a:cubicBezTo>
                      <a:pt x="107" y="189"/>
                      <a:pt x="114" y="185"/>
                      <a:pt x="119" y="181"/>
                    </a:cubicBezTo>
                    <a:cubicBezTo>
                      <a:pt x="119" y="209"/>
                      <a:pt x="119" y="209"/>
                      <a:pt x="119" y="209"/>
                    </a:cubicBezTo>
                    <a:cubicBezTo>
                      <a:pt x="117" y="210"/>
                      <a:pt x="115" y="211"/>
                      <a:pt x="112" y="213"/>
                    </a:cubicBezTo>
                    <a:cubicBezTo>
                      <a:pt x="108" y="214"/>
                      <a:pt x="105" y="215"/>
                      <a:pt x="100" y="216"/>
                    </a:cubicBezTo>
                    <a:cubicBezTo>
                      <a:pt x="96" y="218"/>
                      <a:pt x="91" y="219"/>
                      <a:pt x="86" y="219"/>
                    </a:cubicBezTo>
                    <a:cubicBezTo>
                      <a:pt x="80" y="220"/>
                      <a:pt x="74" y="221"/>
                      <a:pt x="68" y="221"/>
                    </a:cubicBezTo>
                    <a:cubicBezTo>
                      <a:pt x="58" y="221"/>
                      <a:pt x="48" y="219"/>
                      <a:pt x="40" y="216"/>
                    </a:cubicBezTo>
                    <a:cubicBezTo>
                      <a:pt x="31" y="213"/>
                      <a:pt x="24" y="208"/>
                      <a:pt x="18" y="202"/>
                    </a:cubicBezTo>
                    <a:cubicBezTo>
                      <a:pt x="12" y="195"/>
                      <a:pt x="8" y="188"/>
                      <a:pt x="4" y="178"/>
                    </a:cubicBezTo>
                    <a:cubicBezTo>
                      <a:pt x="1" y="169"/>
                      <a:pt x="0" y="159"/>
                      <a:pt x="0" y="147"/>
                    </a:cubicBezTo>
                    <a:cubicBezTo>
                      <a:pt x="0" y="133"/>
                      <a:pt x="2" y="122"/>
                      <a:pt x="6" y="112"/>
                    </a:cubicBezTo>
                    <a:cubicBezTo>
                      <a:pt x="10" y="103"/>
                      <a:pt x="15" y="95"/>
                      <a:pt x="22" y="88"/>
                    </a:cubicBezTo>
                    <a:cubicBezTo>
                      <a:pt x="28" y="82"/>
                      <a:pt x="35" y="77"/>
                      <a:pt x="44" y="74"/>
                    </a:cubicBezTo>
                    <a:cubicBezTo>
                      <a:pt x="52" y="71"/>
                      <a:pt x="60" y="70"/>
                      <a:pt x="68" y="70"/>
                    </a:cubicBezTo>
                    <a:cubicBezTo>
                      <a:pt x="78" y="70"/>
                      <a:pt x="88" y="72"/>
                      <a:pt x="95" y="75"/>
                    </a:cubicBezTo>
                    <a:cubicBezTo>
                      <a:pt x="103" y="78"/>
                      <a:pt x="110" y="83"/>
                      <a:pt x="115" y="89"/>
                    </a:cubicBezTo>
                    <a:cubicBezTo>
                      <a:pt x="120" y="95"/>
                      <a:pt x="124" y="102"/>
                      <a:pt x="127" y="111"/>
                    </a:cubicBezTo>
                    <a:cubicBezTo>
                      <a:pt x="129" y="119"/>
                      <a:pt x="131" y="129"/>
                      <a:pt x="131" y="139"/>
                    </a:cubicBezTo>
                    <a:cubicBezTo>
                      <a:pt x="131" y="155"/>
                      <a:pt x="131" y="155"/>
                      <a:pt x="131" y="155"/>
                    </a:cubicBezTo>
                    <a:lnTo>
                      <a:pt x="33" y="155"/>
                    </a:lnTo>
                    <a:close/>
                    <a:moveTo>
                      <a:pt x="83" y="46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14" y="0"/>
                      <a:pt x="114" y="0"/>
                      <a:pt x="114" y="0"/>
                    </a:cubicBezTo>
                    <a:lnTo>
                      <a:pt x="83" y="46"/>
                    </a:lnTo>
                    <a:close/>
                    <a:moveTo>
                      <a:pt x="97" y="116"/>
                    </a:moveTo>
                    <a:cubicBezTo>
                      <a:pt x="96" y="112"/>
                      <a:pt x="94" y="108"/>
                      <a:pt x="91" y="105"/>
                    </a:cubicBezTo>
                    <a:cubicBezTo>
                      <a:pt x="89" y="102"/>
                      <a:pt x="86" y="100"/>
                      <a:pt x="82" y="98"/>
                    </a:cubicBezTo>
                    <a:cubicBezTo>
                      <a:pt x="78" y="96"/>
                      <a:pt x="73" y="95"/>
                      <a:pt x="68" y="95"/>
                    </a:cubicBezTo>
                    <a:cubicBezTo>
                      <a:pt x="64" y="95"/>
                      <a:pt x="59" y="96"/>
                      <a:pt x="56" y="98"/>
                    </a:cubicBezTo>
                    <a:cubicBezTo>
                      <a:pt x="52" y="99"/>
                      <a:pt x="48" y="102"/>
                      <a:pt x="45" y="105"/>
                    </a:cubicBezTo>
                    <a:cubicBezTo>
                      <a:pt x="42" y="108"/>
                      <a:pt x="39" y="112"/>
                      <a:pt x="37" y="116"/>
                    </a:cubicBezTo>
                    <a:cubicBezTo>
                      <a:pt x="35" y="120"/>
                      <a:pt x="34" y="125"/>
                      <a:pt x="33" y="130"/>
                    </a:cubicBezTo>
                    <a:cubicBezTo>
                      <a:pt x="98" y="130"/>
                      <a:pt x="98" y="130"/>
                      <a:pt x="98" y="130"/>
                    </a:cubicBezTo>
                    <a:cubicBezTo>
                      <a:pt x="98" y="125"/>
                      <a:pt x="98" y="121"/>
                      <a:pt x="97" y="1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79" name="Freeform 20">
                <a:extLst>
                  <a:ext uri="{FF2B5EF4-FFF2-40B4-BE49-F238E27FC236}">
                    <a16:creationId xmlns:a16="http://schemas.microsoft.com/office/drawing/2014/main" id="{AF40F847-3C09-4586-B2CD-028720A168F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1518302" y="6195378"/>
                <a:ext cx="114820" cy="185706"/>
              </a:xfrm>
              <a:custGeom>
                <a:avLst/>
                <a:gdLst/>
                <a:ahLst/>
                <a:cxnLst>
                  <a:cxn ang="0">
                    <a:pos x="210" y="503"/>
                  </a:cxn>
                  <a:cxn ang="0">
                    <a:pos x="78" y="340"/>
                  </a:cxn>
                  <a:cxn ang="0">
                    <a:pos x="75" y="340"/>
                  </a:cxn>
                  <a:cxn ang="0">
                    <a:pos x="75" y="503"/>
                  </a:cxn>
                  <a:cxn ang="0">
                    <a:pos x="0" y="503"/>
                  </a:cxn>
                  <a:cxn ang="0">
                    <a:pos x="0" y="0"/>
                  </a:cxn>
                  <a:cxn ang="0">
                    <a:pos x="75" y="0"/>
                  </a:cxn>
                  <a:cxn ang="0">
                    <a:pos x="75" y="319"/>
                  </a:cxn>
                  <a:cxn ang="0">
                    <a:pos x="78" y="319"/>
                  </a:cxn>
                  <a:cxn ang="0">
                    <a:pos x="203" y="163"/>
                  </a:cxn>
                  <a:cxn ang="0">
                    <a:pos x="300" y="163"/>
                  </a:cxn>
                  <a:cxn ang="0">
                    <a:pos x="156" y="326"/>
                  </a:cxn>
                  <a:cxn ang="0">
                    <a:pos x="311" y="503"/>
                  </a:cxn>
                  <a:cxn ang="0">
                    <a:pos x="210" y="503"/>
                  </a:cxn>
                </a:cxnLst>
                <a:rect l="0" t="0" r="r" b="b"/>
                <a:pathLst>
                  <a:path w="311" h="503">
                    <a:moveTo>
                      <a:pt x="210" y="503"/>
                    </a:moveTo>
                    <a:lnTo>
                      <a:pt x="78" y="340"/>
                    </a:lnTo>
                    <a:lnTo>
                      <a:pt x="75" y="340"/>
                    </a:lnTo>
                    <a:lnTo>
                      <a:pt x="75" y="503"/>
                    </a:lnTo>
                    <a:lnTo>
                      <a:pt x="0" y="503"/>
                    </a:lnTo>
                    <a:lnTo>
                      <a:pt x="0" y="0"/>
                    </a:lnTo>
                    <a:lnTo>
                      <a:pt x="75" y="0"/>
                    </a:lnTo>
                    <a:lnTo>
                      <a:pt x="75" y="319"/>
                    </a:lnTo>
                    <a:lnTo>
                      <a:pt x="78" y="319"/>
                    </a:lnTo>
                    <a:lnTo>
                      <a:pt x="203" y="163"/>
                    </a:lnTo>
                    <a:lnTo>
                      <a:pt x="300" y="163"/>
                    </a:lnTo>
                    <a:lnTo>
                      <a:pt x="156" y="326"/>
                    </a:lnTo>
                    <a:lnTo>
                      <a:pt x="311" y="503"/>
                    </a:lnTo>
                    <a:lnTo>
                      <a:pt x="210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80" name="Freeform 21">
                <a:extLst>
                  <a:ext uri="{FF2B5EF4-FFF2-40B4-BE49-F238E27FC236}">
                    <a16:creationId xmlns:a16="http://schemas.microsoft.com/office/drawing/2014/main" id="{70463586-788D-417E-854C-F599BEC6EF5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1643828" y="6255557"/>
                <a:ext cx="111497" cy="128850"/>
              </a:xfrm>
              <a:custGeom>
                <a:avLst/>
                <a:gdLst/>
                <a:ahLst/>
                <a:cxnLst>
                  <a:cxn ang="0">
                    <a:pos x="95" y="144"/>
                  </a:cxn>
                  <a:cxn ang="0">
                    <a:pos x="95" y="123"/>
                  </a:cxn>
                  <a:cxn ang="0">
                    <a:pos x="95" y="123"/>
                  </a:cxn>
                  <a:cxn ang="0">
                    <a:pos x="88" y="132"/>
                  </a:cxn>
                  <a:cxn ang="0">
                    <a:pos x="78" y="140"/>
                  </a:cxn>
                  <a:cxn ang="0">
                    <a:pos x="66" y="146"/>
                  </a:cxn>
                  <a:cxn ang="0">
                    <a:pos x="51" y="148"/>
                  </a:cxn>
                  <a:cxn ang="0">
                    <a:pos x="13" y="133"/>
                  </a:cxn>
                  <a:cxn ang="0">
                    <a:pos x="0" y="88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84"/>
                  </a:cxn>
                  <a:cxn ang="0">
                    <a:pos x="35" y="101"/>
                  </a:cxn>
                  <a:cxn ang="0">
                    <a:pos x="41" y="113"/>
                  </a:cxn>
                  <a:cxn ang="0">
                    <a:pos x="51" y="119"/>
                  </a:cxn>
                  <a:cxn ang="0">
                    <a:pos x="63" y="121"/>
                  </a:cxn>
                  <a:cxn ang="0">
                    <a:pos x="75" y="119"/>
                  </a:cxn>
                  <a:cxn ang="0">
                    <a:pos x="86" y="111"/>
                  </a:cxn>
                  <a:cxn ang="0">
                    <a:pos x="93" y="100"/>
                  </a:cxn>
                  <a:cxn ang="0">
                    <a:pos x="95" y="84"/>
                  </a:cxn>
                  <a:cxn ang="0">
                    <a:pos x="95" y="0"/>
                  </a:cxn>
                  <a:cxn ang="0">
                    <a:pos x="128" y="0"/>
                  </a:cxn>
                  <a:cxn ang="0">
                    <a:pos x="128" y="144"/>
                  </a:cxn>
                  <a:cxn ang="0">
                    <a:pos x="95" y="144"/>
                  </a:cxn>
                </a:cxnLst>
                <a:rect l="0" t="0" r="r" b="b"/>
                <a:pathLst>
                  <a:path w="128" h="148">
                    <a:moveTo>
                      <a:pt x="95" y="144"/>
                    </a:moveTo>
                    <a:cubicBezTo>
                      <a:pt x="95" y="123"/>
                      <a:pt x="95" y="123"/>
                      <a:pt x="95" y="123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93" y="126"/>
                      <a:pt x="90" y="129"/>
                      <a:pt x="88" y="132"/>
                    </a:cubicBezTo>
                    <a:cubicBezTo>
                      <a:pt x="85" y="135"/>
                      <a:pt x="81" y="138"/>
                      <a:pt x="78" y="140"/>
                    </a:cubicBezTo>
                    <a:cubicBezTo>
                      <a:pt x="74" y="143"/>
                      <a:pt x="70" y="144"/>
                      <a:pt x="66" y="146"/>
                    </a:cubicBezTo>
                    <a:cubicBezTo>
                      <a:pt x="61" y="147"/>
                      <a:pt x="56" y="148"/>
                      <a:pt x="51" y="148"/>
                    </a:cubicBezTo>
                    <a:cubicBezTo>
                      <a:pt x="35" y="148"/>
                      <a:pt x="22" y="143"/>
                      <a:pt x="13" y="133"/>
                    </a:cubicBezTo>
                    <a:cubicBezTo>
                      <a:pt x="4" y="123"/>
                      <a:pt x="0" y="108"/>
                      <a:pt x="0" y="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90"/>
                      <a:pt x="33" y="96"/>
                      <a:pt x="35" y="101"/>
                    </a:cubicBezTo>
                    <a:cubicBezTo>
                      <a:pt x="36" y="106"/>
                      <a:pt x="38" y="110"/>
                      <a:pt x="41" y="113"/>
                    </a:cubicBezTo>
                    <a:cubicBezTo>
                      <a:pt x="44" y="116"/>
                      <a:pt x="47" y="118"/>
                      <a:pt x="51" y="119"/>
                    </a:cubicBezTo>
                    <a:cubicBezTo>
                      <a:pt x="54" y="120"/>
                      <a:pt x="58" y="121"/>
                      <a:pt x="63" y="121"/>
                    </a:cubicBezTo>
                    <a:cubicBezTo>
                      <a:pt x="67" y="121"/>
                      <a:pt x="71" y="120"/>
                      <a:pt x="75" y="119"/>
                    </a:cubicBezTo>
                    <a:cubicBezTo>
                      <a:pt x="79" y="117"/>
                      <a:pt x="83" y="115"/>
                      <a:pt x="86" y="111"/>
                    </a:cubicBezTo>
                    <a:cubicBezTo>
                      <a:pt x="89" y="108"/>
                      <a:pt x="91" y="104"/>
                      <a:pt x="93" y="100"/>
                    </a:cubicBezTo>
                    <a:cubicBezTo>
                      <a:pt x="94" y="95"/>
                      <a:pt x="95" y="89"/>
                      <a:pt x="95" y="84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144"/>
                      <a:pt x="128" y="144"/>
                      <a:pt x="128" y="144"/>
                    </a:cubicBezTo>
                    <a:lnTo>
                      <a:pt x="95" y="1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81" name="Freeform 22">
                <a:extLst>
                  <a:ext uri="{FF2B5EF4-FFF2-40B4-BE49-F238E27FC236}">
                    <a16:creationId xmlns:a16="http://schemas.microsoft.com/office/drawing/2014/main" id="{AFAB51AF-D718-443C-967A-AEFD2910001B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1749418" y="6194270"/>
                <a:ext cx="70517" cy="246255"/>
              </a:xfrm>
              <a:custGeom>
                <a:avLst/>
                <a:gdLst/>
                <a:ahLst/>
                <a:cxnLst>
                  <a:cxn ang="0">
                    <a:pos x="74" y="238"/>
                  </a:cxn>
                  <a:cxn ang="0">
                    <a:pos x="63" y="261"/>
                  </a:cxn>
                  <a:cxn ang="0">
                    <a:pos x="45" y="276"/>
                  </a:cxn>
                  <a:cxn ang="0">
                    <a:pos x="19" y="282"/>
                  </a:cxn>
                  <a:cxn ang="0">
                    <a:pos x="14" y="281"/>
                  </a:cxn>
                  <a:cxn ang="0">
                    <a:pos x="9" y="280"/>
                  </a:cxn>
                  <a:cxn ang="0">
                    <a:pos x="4" y="279"/>
                  </a:cxn>
                  <a:cxn ang="0">
                    <a:pos x="0" y="278"/>
                  </a:cxn>
                  <a:cxn ang="0">
                    <a:pos x="0" y="250"/>
                  </a:cxn>
                  <a:cxn ang="0">
                    <a:pos x="9" y="254"/>
                  </a:cxn>
                  <a:cxn ang="0">
                    <a:pos x="18" y="255"/>
                  </a:cxn>
                  <a:cxn ang="0">
                    <a:pos x="28" y="253"/>
                  </a:cxn>
                  <a:cxn ang="0">
                    <a:pos x="37" y="246"/>
                  </a:cxn>
                  <a:cxn ang="0">
                    <a:pos x="43" y="232"/>
                  </a:cxn>
                  <a:cxn ang="0">
                    <a:pos x="45" y="213"/>
                  </a:cxn>
                  <a:cxn ang="0">
                    <a:pos x="45" y="70"/>
                  </a:cxn>
                  <a:cxn ang="0">
                    <a:pos x="77" y="70"/>
                  </a:cxn>
                  <a:cxn ang="0">
                    <a:pos x="77" y="209"/>
                  </a:cxn>
                  <a:cxn ang="0">
                    <a:pos x="74" y="238"/>
                  </a:cxn>
                  <a:cxn ang="0">
                    <a:pos x="81" y="20"/>
                  </a:cxn>
                  <a:cxn ang="0">
                    <a:pos x="80" y="27"/>
                  </a:cxn>
                  <a:cxn ang="0">
                    <a:pos x="76" y="33"/>
                  </a:cxn>
                  <a:cxn ang="0">
                    <a:pos x="69" y="37"/>
                  </a:cxn>
                  <a:cxn ang="0">
                    <a:pos x="61" y="38"/>
                  </a:cxn>
                  <a:cxn ang="0">
                    <a:pos x="53" y="37"/>
                  </a:cxn>
                  <a:cxn ang="0">
                    <a:pos x="47" y="33"/>
                  </a:cxn>
                  <a:cxn ang="0">
                    <a:pos x="43" y="27"/>
                  </a:cxn>
                  <a:cxn ang="0">
                    <a:pos x="42" y="20"/>
                  </a:cxn>
                  <a:cxn ang="0">
                    <a:pos x="43" y="12"/>
                  </a:cxn>
                  <a:cxn ang="0">
                    <a:pos x="47" y="6"/>
                  </a:cxn>
                  <a:cxn ang="0">
                    <a:pos x="54" y="2"/>
                  </a:cxn>
                  <a:cxn ang="0">
                    <a:pos x="61" y="0"/>
                  </a:cxn>
                  <a:cxn ang="0">
                    <a:pos x="69" y="2"/>
                  </a:cxn>
                  <a:cxn ang="0">
                    <a:pos x="76" y="6"/>
                  </a:cxn>
                  <a:cxn ang="0">
                    <a:pos x="80" y="12"/>
                  </a:cxn>
                  <a:cxn ang="0">
                    <a:pos x="81" y="20"/>
                  </a:cxn>
                </a:cxnLst>
                <a:rect l="0" t="0" r="r" b="b"/>
                <a:pathLst>
                  <a:path w="81" h="282">
                    <a:moveTo>
                      <a:pt x="74" y="238"/>
                    </a:moveTo>
                    <a:cubicBezTo>
                      <a:pt x="71" y="247"/>
                      <a:pt x="68" y="255"/>
                      <a:pt x="63" y="261"/>
                    </a:cubicBezTo>
                    <a:cubicBezTo>
                      <a:pt x="58" y="268"/>
                      <a:pt x="52" y="273"/>
                      <a:pt x="45" y="276"/>
                    </a:cubicBezTo>
                    <a:cubicBezTo>
                      <a:pt x="37" y="280"/>
                      <a:pt x="29" y="282"/>
                      <a:pt x="19" y="282"/>
                    </a:cubicBezTo>
                    <a:cubicBezTo>
                      <a:pt x="18" y="282"/>
                      <a:pt x="16" y="282"/>
                      <a:pt x="14" y="281"/>
                    </a:cubicBezTo>
                    <a:cubicBezTo>
                      <a:pt x="12" y="281"/>
                      <a:pt x="11" y="281"/>
                      <a:pt x="9" y="280"/>
                    </a:cubicBezTo>
                    <a:cubicBezTo>
                      <a:pt x="7" y="280"/>
                      <a:pt x="6" y="280"/>
                      <a:pt x="4" y="279"/>
                    </a:cubicBezTo>
                    <a:cubicBezTo>
                      <a:pt x="2" y="279"/>
                      <a:pt x="1" y="278"/>
                      <a:pt x="0" y="278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2" y="251"/>
                      <a:pt x="5" y="252"/>
                      <a:pt x="9" y="254"/>
                    </a:cubicBezTo>
                    <a:cubicBezTo>
                      <a:pt x="12" y="255"/>
                      <a:pt x="15" y="255"/>
                      <a:pt x="18" y="255"/>
                    </a:cubicBezTo>
                    <a:cubicBezTo>
                      <a:pt x="22" y="255"/>
                      <a:pt x="25" y="255"/>
                      <a:pt x="28" y="253"/>
                    </a:cubicBezTo>
                    <a:cubicBezTo>
                      <a:pt x="32" y="251"/>
                      <a:pt x="34" y="249"/>
                      <a:pt x="37" y="246"/>
                    </a:cubicBezTo>
                    <a:cubicBezTo>
                      <a:pt x="39" y="242"/>
                      <a:pt x="41" y="238"/>
                      <a:pt x="43" y="232"/>
                    </a:cubicBezTo>
                    <a:cubicBezTo>
                      <a:pt x="44" y="227"/>
                      <a:pt x="45" y="220"/>
                      <a:pt x="45" y="213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77" y="70"/>
                      <a:pt x="77" y="70"/>
                      <a:pt x="77" y="70"/>
                    </a:cubicBezTo>
                    <a:cubicBezTo>
                      <a:pt x="77" y="209"/>
                      <a:pt x="77" y="209"/>
                      <a:pt x="77" y="209"/>
                    </a:cubicBezTo>
                    <a:cubicBezTo>
                      <a:pt x="77" y="220"/>
                      <a:pt x="76" y="229"/>
                      <a:pt x="74" y="238"/>
                    </a:cubicBezTo>
                    <a:close/>
                    <a:moveTo>
                      <a:pt x="81" y="20"/>
                    </a:moveTo>
                    <a:cubicBezTo>
                      <a:pt x="81" y="22"/>
                      <a:pt x="81" y="24"/>
                      <a:pt x="80" y="27"/>
                    </a:cubicBezTo>
                    <a:cubicBezTo>
                      <a:pt x="79" y="29"/>
                      <a:pt x="77" y="31"/>
                      <a:pt x="76" y="33"/>
                    </a:cubicBezTo>
                    <a:cubicBezTo>
                      <a:pt x="74" y="34"/>
                      <a:pt x="72" y="36"/>
                      <a:pt x="69" y="37"/>
                    </a:cubicBezTo>
                    <a:cubicBezTo>
                      <a:pt x="67" y="38"/>
                      <a:pt x="64" y="38"/>
                      <a:pt x="61" y="38"/>
                    </a:cubicBezTo>
                    <a:cubicBezTo>
                      <a:pt x="59" y="38"/>
                      <a:pt x="56" y="38"/>
                      <a:pt x="53" y="37"/>
                    </a:cubicBezTo>
                    <a:cubicBezTo>
                      <a:pt x="51" y="36"/>
                      <a:pt x="49" y="34"/>
                      <a:pt x="47" y="33"/>
                    </a:cubicBezTo>
                    <a:cubicBezTo>
                      <a:pt x="45" y="31"/>
                      <a:pt x="44" y="29"/>
                      <a:pt x="43" y="27"/>
                    </a:cubicBezTo>
                    <a:cubicBezTo>
                      <a:pt x="42" y="24"/>
                      <a:pt x="42" y="22"/>
                      <a:pt x="42" y="20"/>
                    </a:cubicBezTo>
                    <a:cubicBezTo>
                      <a:pt x="42" y="17"/>
                      <a:pt x="42" y="14"/>
                      <a:pt x="43" y="12"/>
                    </a:cubicBezTo>
                    <a:cubicBezTo>
                      <a:pt x="44" y="10"/>
                      <a:pt x="46" y="8"/>
                      <a:pt x="47" y="6"/>
                    </a:cubicBezTo>
                    <a:cubicBezTo>
                      <a:pt x="49" y="4"/>
                      <a:pt x="51" y="3"/>
                      <a:pt x="54" y="2"/>
                    </a:cubicBezTo>
                    <a:cubicBezTo>
                      <a:pt x="56" y="1"/>
                      <a:pt x="59" y="0"/>
                      <a:pt x="61" y="0"/>
                    </a:cubicBezTo>
                    <a:cubicBezTo>
                      <a:pt x="64" y="0"/>
                      <a:pt x="67" y="1"/>
                      <a:pt x="69" y="2"/>
                    </a:cubicBezTo>
                    <a:cubicBezTo>
                      <a:pt x="72" y="3"/>
                      <a:pt x="74" y="4"/>
                      <a:pt x="76" y="6"/>
                    </a:cubicBezTo>
                    <a:cubicBezTo>
                      <a:pt x="77" y="8"/>
                      <a:pt x="79" y="10"/>
                      <a:pt x="80" y="12"/>
                    </a:cubicBezTo>
                    <a:cubicBezTo>
                      <a:pt x="81" y="14"/>
                      <a:pt x="81" y="17"/>
                      <a:pt x="8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82" name="Freeform 23">
                <a:extLst>
                  <a:ext uri="{FF2B5EF4-FFF2-40B4-BE49-F238E27FC236}">
                    <a16:creationId xmlns:a16="http://schemas.microsoft.com/office/drawing/2014/main" id="{04E28437-54ED-44DD-90CF-2690874F8EE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1846886" y="6194270"/>
                <a:ext cx="35074" cy="186814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38" y="27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0" y="38"/>
                  </a:cxn>
                  <a:cxn ang="0">
                    <a:pos x="12" y="37"/>
                  </a:cxn>
                  <a:cxn ang="0">
                    <a:pos x="6" y="33"/>
                  </a:cxn>
                  <a:cxn ang="0">
                    <a:pos x="2" y="27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8" y="2"/>
                  </a:cxn>
                  <a:cxn ang="0">
                    <a:pos x="34" y="6"/>
                  </a:cxn>
                  <a:cxn ang="0">
                    <a:pos x="38" y="12"/>
                  </a:cxn>
                  <a:cxn ang="0">
                    <a:pos x="40" y="20"/>
                  </a:cxn>
                  <a:cxn ang="0">
                    <a:pos x="3" y="214"/>
                  </a:cxn>
                  <a:cxn ang="0">
                    <a:pos x="3" y="70"/>
                  </a:cxn>
                  <a:cxn ang="0">
                    <a:pos x="36" y="70"/>
                  </a:cxn>
                  <a:cxn ang="0">
                    <a:pos x="36" y="214"/>
                  </a:cxn>
                  <a:cxn ang="0">
                    <a:pos x="3" y="214"/>
                  </a:cxn>
                </a:cxnLst>
                <a:rect l="0" t="0" r="r" b="b"/>
                <a:pathLst>
                  <a:path w="40" h="214">
                    <a:moveTo>
                      <a:pt x="40" y="20"/>
                    </a:moveTo>
                    <a:cubicBezTo>
                      <a:pt x="40" y="22"/>
                      <a:pt x="39" y="24"/>
                      <a:pt x="38" y="27"/>
                    </a:cubicBezTo>
                    <a:cubicBezTo>
                      <a:pt x="37" y="29"/>
                      <a:pt x="36" y="31"/>
                      <a:pt x="34" y="33"/>
                    </a:cubicBezTo>
                    <a:cubicBezTo>
                      <a:pt x="32" y="34"/>
                      <a:pt x="30" y="36"/>
                      <a:pt x="28" y="37"/>
                    </a:cubicBezTo>
                    <a:cubicBezTo>
                      <a:pt x="25" y="38"/>
                      <a:pt x="23" y="38"/>
                      <a:pt x="20" y="38"/>
                    </a:cubicBezTo>
                    <a:cubicBezTo>
                      <a:pt x="17" y="38"/>
                      <a:pt x="14" y="38"/>
                      <a:pt x="12" y="37"/>
                    </a:cubicBezTo>
                    <a:cubicBezTo>
                      <a:pt x="10" y="36"/>
                      <a:pt x="7" y="34"/>
                      <a:pt x="6" y="33"/>
                    </a:cubicBezTo>
                    <a:cubicBezTo>
                      <a:pt x="4" y="31"/>
                      <a:pt x="3" y="29"/>
                      <a:pt x="2" y="27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7"/>
                      <a:pt x="1" y="14"/>
                      <a:pt x="2" y="12"/>
                    </a:cubicBezTo>
                    <a:cubicBezTo>
                      <a:pt x="3" y="10"/>
                      <a:pt x="4" y="8"/>
                      <a:pt x="6" y="6"/>
                    </a:cubicBezTo>
                    <a:cubicBezTo>
                      <a:pt x="8" y="4"/>
                      <a:pt x="10" y="3"/>
                      <a:pt x="12" y="2"/>
                    </a:cubicBezTo>
                    <a:cubicBezTo>
                      <a:pt x="14" y="1"/>
                      <a:pt x="17" y="0"/>
                      <a:pt x="20" y="0"/>
                    </a:cubicBezTo>
                    <a:cubicBezTo>
                      <a:pt x="23" y="0"/>
                      <a:pt x="25" y="1"/>
                      <a:pt x="28" y="2"/>
                    </a:cubicBezTo>
                    <a:cubicBezTo>
                      <a:pt x="30" y="3"/>
                      <a:pt x="32" y="4"/>
                      <a:pt x="34" y="6"/>
                    </a:cubicBezTo>
                    <a:cubicBezTo>
                      <a:pt x="36" y="8"/>
                      <a:pt x="37" y="10"/>
                      <a:pt x="38" y="12"/>
                    </a:cubicBezTo>
                    <a:cubicBezTo>
                      <a:pt x="39" y="14"/>
                      <a:pt x="40" y="17"/>
                      <a:pt x="40" y="20"/>
                    </a:cubicBezTo>
                    <a:close/>
                    <a:moveTo>
                      <a:pt x="3" y="214"/>
                    </a:moveTo>
                    <a:cubicBezTo>
                      <a:pt x="3" y="70"/>
                      <a:pt x="3" y="70"/>
                      <a:pt x="3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214"/>
                      <a:pt x="36" y="214"/>
                      <a:pt x="36" y="214"/>
                    </a:cubicBezTo>
                    <a:lnTo>
                      <a:pt x="3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D476059-AC55-4223-97B4-42865362FCCC}"/>
                </a:ext>
              </a:extLst>
            </p:cNvPr>
            <p:cNvGrpSpPr/>
            <p:nvPr/>
          </p:nvGrpSpPr>
          <p:grpSpPr bwMode="black">
            <a:xfrm>
              <a:off x="4812020" y="5206181"/>
              <a:ext cx="838328" cy="251295"/>
              <a:chOff x="1471737" y="6192453"/>
              <a:chExt cx="841520" cy="260991"/>
            </a:xfrm>
            <a:grpFill/>
            <a:effectLst/>
          </p:grpSpPr>
          <p:sp>
            <p:nvSpPr>
              <p:cNvPr id="70" name="Freeform 20">
                <a:extLst>
                  <a:ext uri="{FF2B5EF4-FFF2-40B4-BE49-F238E27FC236}">
                    <a16:creationId xmlns:a16="http://schemas.microsoft.com/office/drawing/2014/main" id="{2BB2D645-43A5-4000-A5B7-3667FC20301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471737" y="6192453"/>
                <a:ext cx="132645" cy="207734"/>
              </a:xfrm>
              <a:custGeom>
                <a:avLst/>
                <a:gdLst/>
                <a:ahLst/>
                <a:cxnLst>
                  <a:cxn ang="0">
                    <a:pos x="170" y="163"/>
                  </a:cxn>
                  <a:cxn ang="0">
                    <a:pos x="162" y="205"/>
                  </a:cxn>
                  <a:cxn ang="0">
                    <a:pos x="140" y="238"/>
                  </a:cxn>
                  <a:cxn ang="0">
                    <a:pos x="105" y="259"/>
                  </a:cxn>
                  <a:cxn ang="0">
                    <a:pos x="60" y="266"/>
                  </a:cxn>
                  <a:cxn ang="0">
                    <a:pos x="0" y="266"/>
                  </a:cxn>
                  <a:cxn ang="0">
                    <a:pos x="0" y="65"/>
                  </a:cxn>
                  <a:cxn ang="0">
                    <a:pos x="62" y="65"/>
                  </a:cxn>
                  <a:cxn ang="0">
                    <a:pos x="143" y="90"/>
                  </a:cxn>
                  <a:cxn ang="0">
                    <a:pos x="170" y="163"/>
                  </a:cxn>
                  <a:cxn ang="0">
                    <a:pos x="84" y="46"/>
                  </a:cxn>
                  <a:cxn ang="0">
                    <a:pos x="56" y="46"/>
                  </a:cxn>
                  <a:cxn ang="0">
                    <a:pos x="25" y="0"/>
                  </a:cxn>
                  <a:cxn ang="0">
                    <a:pos x="46" y="0"/>
                  </a:cxn>
                  <a:cxn ang="0">
                    <a:pos x="70" y="30"/>
                  </a:cxn>
                  <a:cxn ang="0">
                    <a:pos x="92" y="0"/>
                  </a:cxn>
                  <a:cxn ang="0">
                    <a:pos x="114" y="0"/>
                  </a:cxn>
                  <a:cxn ang="0">
                    <a:pos x="84" y="46"/>
                  </a:cxn>
                  <a:cxn ang="0">
                    <a:pos x="134" y="164"/>
                  </a:cxn>
                  <a:cxn ang="0">
                    <a:pos x="129" y="134"/>
                  </a:cxn>
                  <a:cxn ang="0">
                    <a:pos x="115" y="112"/>
                  </a:cxn>
                  <a:cxn ang="0">
                    <a:pos x="92" y="98"/>
                  </a:cxn>
                  <a:cxn ang="0">
                    <a:pos x="60" y="94"/>
                  </a:cxn>
                  <a:cxn ang="0">
                    <a:pos x="33" y="94"/>
                  </a:cxn>
                  <a:cxn ang="0">
                    <a:pos x="33" y="237"/>
                  </a:cxn>
                  <a:cxn ang="0">
                    <a:pos x="60" y="237"/>
                  </a:cxn>
                  <a:cxn ang="0">
                    <a:pos x="92" y="232"/>
                  </a:cxn>
                  <a:cxn ang="0">
                    <a:pos x="115" y="217"/>
                  </a:cxn>
                  <a:cxn ang="0">
                    <a:pos x="129" y="194"/>
                  </a:cxn>
                  <a:cxn ang="0">
                    <a:pos x="134" y="164"/>
                  </a:cxn>
                </a:cxnLst>
                <a:rect l="0" t="0" r="r" b="b"/>
                <a:pathLst>
                  <a:path w="170" h="266">
                    <a:moveTo>
                      <a:pt x="170" y="163"/>
                    </a:moveTo>
                    <a:cubicBezTo>
                      <a:pt x="170" y="178"/>
                      <a:pt x="167" y="193"/>
                      <a:pt x="162" y="205"/>
                    </a:cubicBezTo>
                    <a:cubicBezTo>
                      <a:pt x="157" y="218"/>
                      <a:pt x="149" y="229"/>
                      <a:pt x="140" y="238"/>
                    </a:cubicBezTo>
                    <a:cubicBezTo>
                      <a:pt x="130" y="247"/>
                      <a:pt x="119" y="254"/>
                      <a:pt x="105" y="259"/>
                    </a:cubicBezTo>
                    <a:cubicBezTo>
                      <a:pt x="92" y="264"/>
                      <a:pt x="77" y="266"/>
                      <a:pt x="60" y="266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98" y="65"/>
                      <a:pt x="125" y="73"/>
                      <a:pt x="143" y="90"/>
                    </a:cubicBezTo>
                    <a:cubicBezTo>
                      <a:pt x="161" y="106"/>
                      <a:pt x="170" y="131"/>
                      <a:pt x="170" y="163"/>
                    </a:cubicBezTo>
                    <a:close/>
                    <a:moveTo>
                      <a:pt x="84" y="46"/>
                    </a:moveTo>
                    <a:cubicBezTo>
                      <a:pt x="56" y="46"/>
                      <a:pt x="56" y="46"/>
                      <a:pt x="56" y="46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14" y="0"/>
                      <a:pt x="114" y="0"/>
                      <a:pt x="114" y="0"/>
                    </a:cubicBezTo>
                    <a:lnTo>
                      <a:pt x="84" y="46"/>
                    </a:lnTo>
                    <a:close/>
                    <a:moveTo>
                      <a:pt x="134" y="164"/>
                    </a:moveTo>
                    <a:cubicBezTo>
                      <a:pt x="134" y="152"/>
                      <a:pt x="133" y="142"/>
                      <a:pt x="129" y="134"/>
                    </a:cubicBezTo>
                    <a:cubicBezTo>
                      <a:pt x="126" y="125"/>
                      <a:pt x="122" y="118"/>
                      <a:pt x="115" y="112"/>
                    </a:cubicBezTo>
                    <a:cubicBezTo>
                      <a:pt x="109" y="106"/>
                      <a:pt x="101" y="101"/>
                      <a:pt x="92" y="98"/>
                    </a:cubicBezTo>
                    <a:cubicBezTo>
                      <a:pt x="83" y="95"/>
                      <a:pt x="72" y="94"/>
                      <a:pt x="60" y="94"/>
                    </a:cubicBezTo>
                    <a:cubicBezTo>
                      <a:pt x="33" y="94"/>
                      <a:pt x="33" y="94"/>
                      <a:pt x="33" y="94"/>
                    </a:cubicBezTo>
                    <a:cubicBezTo>
                      <a:pt x="33" y="237"/>
                      <a:pt x="33" y="237"/>
                      <a:pt x="33" y="237"/>
                    </a:cubicBezTo>
                    <a:cubicBezTo>
                      <a:pt x="60" y="237"/>
                      <a:pt x="60" y="237"/>
                      <a:pt x="60" y="237"/>
                    </a:cubicBezTo>
                    <a:cubicBezTo>
                      <a:pt x="72" y="237"/>
                      <a:pt x="83" y="236"/>
                      <a:pt x="92" y="232"/>
                    </a:cubicBezTo>
                    <a:cubicBezTo>
                      <a:pt x="101" y="229"/>
                      <a:pt x="109" y="224"/>
                      <a:pt x="115" y="217"/>
                    </a:cubicBezTo>
                    <a:cubicBezTo>
                      <a:pt x="121" y="211"/>
                      <a:pt x="126" y="203"/>
                      <a:pt x="129" y="194"/>
                    </a:cubicBezTo>
                    <a:cubicBezTo>
                      <a:pt x="133" y="185"/>
                      <a:pt x="134" y="175"/>
                      <a:pt x="134" y="1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71" name="Freeform 21">
                <a:extLst>
                  <a:ext uri="{FF2B5EF4-FFF2-40B4-BE49-F238E27FC236}">
                    <a16:creationId xmlns:a16="http://schemas.microsoft.com/office/drawing/2014/main" id="{3F171050-3AD5-4D65-BD6D-432C2E46F92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616291" y="6285404"/>
                <a:ext cx="94274" cy="117760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3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6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1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0" y="25"/>
                      <a:pt x="62" y="25"/>
                    </a:cubicBezTo>
                    <a:cubicBezTo>
                      <a:pt x="53" y="25"/>
                      <a:pt x="44" y="27"/>
                      <a:pt x="36" y="30"/>
                    </a:cubicBezTo>
                    <a:cubicBezTo>
                      <a:pt x="28" y="33"/>
                      <a:pt x="20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6" y="7"/>
                      <a:pt x="31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1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2" y="110"/>
                      <a:pt x="33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72" name="Freeform 22">
                <a:extLst>
                  <a:ext uri="{FF2B5EF4-FFF2-40B4-BE49-F238E27FC236}">
                    <a16:creationId xmlns:a16="http://schemas.microsoft.com/office/drawing/2014/main" id="{37F383F0-AA9B-48DA-BC86-E99CAF67D44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735043" y="6233801"/>
                <a:ext cx="102875" cy="166386"/>
              </a:xfrm>
              <a:custGeom>
                <a:avLst/>
                <a:gdLst/>
                <a:ahLst/>
                <a:cxnLst>
                  <a:cxn ang="0">
                    <a:pos x="210" y="503"/>
                  </a:cxn>
                  <a:cxn ang="0">
                    <a:pos x="78" y="340"/>
                  </a:cxn>
                  <a:cxn ang="0">
                    <a:pos x="75" y="340"/>
                  </a:cxn>
                  <a:cxn ang="0">
                    <a:pos x="75" y="503"/>
                  </a:cxn>
                  <a:cxn ang="0">
                    <a:pos x="0" y="503"/>
                  </a:cxn>
                  <a:cxn ang="0">
                    <a:pos x="0" y="0"/>
                  </a:cxn>
                  <a:cxn ang="0">
                    <a:pos x="75" y="0"/>
                  </a:cxn>
                  <a:cxn ang="0">
                    <a:pos x="75" y="319"/>
                  </a:cxn>
                  <a:cxn ang="0">
                    <a:pos x="78" y="319"/>
                  </a:cxn>
                  <a:cxn ang="0">
                    <a:pos x="203" y="163"/>
                  </a:cxn>
                  <a:cxn ang="0">
                    <a:pos x="300" y="163"/>
                  </a:cxn>
                  <a:cxn ang="0">
                    <a:pos x="156" y="326"/>
                  </a:cxn>
                  <a:cxn ang="0">
                    <a:pos x="311" y="503"/>
                  </a:cxn>
                  <a:cxn ang="0">
                    <a:pos x="210" y="503"/>
                  </a:cxn>
                </a:cxnLst>
                <a:rect l="0" t="0" r="r" b="b"/>
                <a:pathLst>
                  <a:path w="311" h="503">
                    <a:moveTo>
                      <a:pt x="210" y="503"/>
                    </a:moveTo>
                    <a:lnTo>
                      <a:pt x="78" y="340"/>
                    </a:lnTo>
                    <a:lnTo>
                      <a:pt x="75" y="340"/>
                    </a:lnTo>
                    <a:lnTo>
                      <a:pt x="75" y="503"/>
                    </a:lnTo>
                    <a:lnTo>
                      <a:pt x="0" y="503"/>
                    </a:lnTo>
                    <a:lnTo>
                      <a:pt x="0" y="0"/>
                    </a:lnTo>
                    <a:lnTo>
                      <a:pt x="75" y="0"/>
                    </a:lnTo>
                    <a:lnTo>
                      <a:pt x="75" y="319"/>
                    </a:lnTo>
                    <a:lnTo>
                      <a:pt x="78" y="319"/>
                    </a:lnTo>
                    <a:lnTo>
                      <a:pt x="203" y="163"/>
                    </a:lnTo>
                    <a:lnTo>
                      <a:pt x="300" y="163"/>
                    </a:lnTo>
                    <a:lnTo>
                      <a:pt x="156" y="326"/>
                    </a:lnTo>
                    <a:lnTo>
                      <a:pt x="311" y="503"/>
                    </a:lnTo>
                    <a:lnTo>
                      <a:pt x="210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401A47ED-830F-4979-A7F2-40E26E3E76E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847510" y="6287720"/>
                <a:ext cx="99897" cy="115445"/>
              </a:xfrm>
              <a:custGeom>
                <a:avLst/>
                <a:gdLst/>
                <a:ahLst/>
                <a:cxnLst>
                  <a:cxn ang="0">
                    <a:pos x="95" y="144"/>
                  </a:cxn>
                  <a:cxn ang="0">
                    <a:pos x="95" y="123"/>
                  </a:cxn>
                  <a:cxn ang="0">
                    <a:pos x="95" y="123"/>
                  </a:cxn>
                  <a:cxn ang="0">
                    <a:pos x="88" y="132"/>
                  </a:cxn>
                  <a:cxn ang="0">
                    <a:pos x="78" y="140"/>
                  </a:cxn>
                  <a:cxn ang="0">
                    <a:pos x="66" y="146"/>
                  </a:cxn>
                  <a:cxn ang="0">
                    <a:pos x="51" y="148"/>
                  </a:cxn>
                  <a:cxn ang="0">
                    <a:pos x="13" y="133"/>
                  </a:cxn>
                  <a:cxn ang="0">
                    <a:pos x="0" y="88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84"/>
                  </a:cxn>
                  <a:cxn ang="0">
                    <a:pos x="35" y="101"/>
                  </a:cxn>
                  <a:cxn ang="0">
                    <a:pos x="41" y="113"/>
                  </a:cxn>
                  <a:cxn ang="0">
                    <a:pos x="50" y="119"/>
                  </a:cxn>
                  <a:cxn ang="0">
                    <a:pos x="63" y="121"/>
                  </a:cxn>
                  <a:cxn ang="0">
                    <a:pos x="75" y="119"/>
                  </a:cxn>
                  <a:cxn ang="0">
                    <a:pos x="86" y="111"/>
                  </a:cxn>
                  <a:cxn ang="0">
                    <a:pos x="93" y="100"/>
                  </a:cxn>
                  <a:cxn ang="0">
                    <a:pos x="95" y="84"/>
                  </a:cxn>
                  <a:cxn ang="0">
                    <a:pos x="95" y="0"/>
                  </a:cxn>
                  <a:cxn ang="0">
                    <a:pos x="128" y="0"/>
                  </a:cxn>
                  <a:cxn ang="0">
                    <a:pos x="128" y="144"/>
                  </a:cxn>
                  <a:cxn ang="0">
                    <a:pos x="95" y="144"/>
                  </a:cxn>
                </a:cxnLst>
                <a:rect l="0" t="0" r="r" b="b"/>
                <a:pathLst>
                  <a:path w="128" h="148">
                    <a:moveTo>
                      <a:pt x="95" y="144"/>
                    </a:moveTo>
                    <a:cubicBezTo>
                      <a:pt x="95" y="123"/>
                      <a:pt x="95" y="123"/>
                      <a:pt x="95" y="123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93" y="126"/>
                      <a:pt x="90" y="129"/>
                      <a:pt x="88" y="132"/>
                    </a:cubicBezTo>
                    <a:cubicBezTo>
                      <a:pt x="85" y="135"/>
                      <a:pt x="81" y="138"/>
                      <a:pt x="78" y="140"/>
                    </a:cubicBezTo>
                    <a:cubicBezTo>
                      <a:pt x="74" y="143"/>
                      <a:pt x="70" y="144"/>
                      <a:pt x="66" y="146"/>
                    </a:cubicBezTo>
                    <a:cubicBezTo>
                      <a:pt x="61" y="147"/>
                      <a:pt x="56" y="148"/>
                      <a:pt x="51" y="148"/>
                    </a:cubicBezTo>
                    <a:cubicBezTo>
                      <a:pt x="35" y="148"/>
                      <a:pt x="22" y="143"/>
                      <a:pt x="13" y="133"/>
                    </a:cubicBezTo>
                    <a:cubicBezTo>
                      <a:pt x="4" y="123"/>
                      <a:pt x="0" y="108"/>
                      <a:pt x="0" y="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90"/>
                      <a:pt x="33" y="96"/>
                      <a:pt x="35" y="101"/>
                    </a:cubicBezTo>
                    <a:cubicBezTo>
                      <a:pt x="36" y="106"/>
                      <a:pt x="38" y="110"/>
                      <a:pt x="41" y="113"/>
                    </a:cubicBezTo>
                    <a:cubicBezTo>
                      <a:pt x="44" y="116"/>
                      <a:pt x="47" y="118"/>
                      <a:pt x="50" y="119"/>
                    </a:cubicBezTo>
                    <a:cubicBezTo>
                      <a:pt x="54" y="120"/>
                      <a:pt x="58" y="121"/>
                      <a:pt x="63" y="121"/>
                    </a:cubicBezTo>
                    <a:cubicBezTo>
                      <a:pt x="67" y="121"/>
                      <a:pt x="71" y="120"/>
                      <a:pt x="75" y="119"/>
                    </a:cubicBezTo>
                    <a:cubicBezTo>
                      <a:pt x="79" y="117"/>
                      <a:pt x="83" y="115"/>
                      <a:pt x="86" y="111"/>
                    </a:cubicBezTo>
                    <a:cubicBezTo>
                      <a:pt x="89" y="108"/>
                      <a:pt x="91" y="104"/>
                      <a:pt x="93" y="100"/>
                    </a:cubicBezTo>
                    <a:cubicBezTo>
                      <a:pt x="94" y="95"/>
                      <a:pt x="95" y="89"/>
                      <a:pt x="95" y="84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144"/>
                      <a:pt x="128" y="144"/>
                      <a:pt x="128" y="144"/>
                    </a:cubicBezTo>
                    <a:lnTo>
                      <a:pt x="95" y="1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D1F03DBB-CE57-4CEC-BC37-93F7538DB23A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942115" y="6232809"/>
                <a:ext cx="63180" cy="220635"/>
              </a:xfrm>
              <a:custGeom>
                <a:avLst/>
                <a:gdLst/>
                <a:ahLst/>
                <a:cxnLst>
                  <a:cxn ang="0">
                    <a:pos x="74" y="238"/>
                  </a:cxn>
                  <a:cxn ang="0">
                    <a:pos x="63" y="261"/>
                  </a:cxn>
                  <a:cxn ang="0">
                    <a:pos x="45" y="276"/>
                  </a:cxn>
                  <a:cxn ang="0">
                    <a:pos x="19" y="282"/>
                  </a:cxn>
                  <a:cxn ang="0">
                    <a:pos x="14" y="281"/>
                  </a:cxn>
                  <a:cxn ang="0">
                    <a:pos x="9" y="280"/>
                  </a:cxn>
                  <a:cxn ang="0">
                    <a:pos x="4" y="279"/>
                  </a:cxn>
                  <a:cxn ang="0">
                    <a:pos x="0" y="278"/>
                  </a:cxn>
                  <a:cxn ang="0">
                    <a:pos x="0" y="250"/>
                  </a:cxn>
                  <a:cxn ang="0">
                    <a:pos x="9" y="254"/>
                  </a:cxn>
                  <a:cxn ang="0">
                    <a:pos x="18" y="255"/>
                  </a:cxn>
                  <a:cxn ang="0">
                    <a:pos x="28" y="253"/>
                  </a:cxn>
                  <a:cxn ang="0">
                    <a:pos x="37" y="246"/>
                  </a:cxn>
                  <a:cxn ang="0">
                    <a:pos x="43" y="232"/>
                  </a:cxn>
                  <a:cxn ang="0">
                    <a:pos x="45" y="213"/>
                  </a:cxn>
                  <a:cxn ang="0">
                    <a:pos x="45" y="70"/>
                  </a:cxn>
                  <a:cxn ang="0">
                    <a:pos x="77" y="70"/>
                  </a:cxn>
                  <a:cxn ang="0">
                    <a:pos x="77" y="209"/>
                  </a:cxn>
                  <a:cxn ang="0">
                    <a:pos x="74" y="238"/>
                  </a:cxn>
                  <a:cxn ang="0">
                    <a:pos x="81" y="20"/>
                  </a:cxn>
                  <a:cxn ang="0">
                    <a:pos x="80" y="27"/>
                  </a:cxn>
                  <a:cxn ang="0">
                    <a:pos x="76" y="33"/>
                  </a:cxn>
                  <a:cxn ang="0">
                    <a:pos x="69" y="37"/>
                  </a:cxn>
                  <a:cxn ang="0">
                    <a:pos x="61" y="38"/>
                  </a:cxn>
                  <a:cxn ang="0">
                    <a:pos x="53" y="37"/>
                  </a:cxn>
                  <a:cxn ang="0">
                    <a:pos x="47" y="33"/>
                  </a:cxn>
                  <a:cxn ang="0">
                    <a:pos x="43" y="27"/>
                  </a:cxn>
                  <a:cxn ang="0">
                    <a:pos x="42" y="20"/>
                  </a:cxn>
                  <a:cxn ang="0">
                    <a:pos x="43" y="12"/>
                  </a:cxn>
                  <a:cxn ang="0">
                    <a:pos x="47" y="6"/>
                  </a:cxn>
                  <a:cxn ang="0">
                    <a:pos x="54" y="2"/>
                  </a:cxn>
                  <a:cxn ang="0">
                    <a:pos x="61" y="0"/>
                  </a:cxn>
                  <a:cxn ang="0">
                    <a:pos x="69" y="2"/>
                  </a:cxn>
                  <a:cxn ang="0">
                    <a:pos x="76" y="6"/>
                  </a:cxn>
                  <a:cxn ang="0">
                    <a:pos x="80" y="12"/>
                  </a:cxn>
                  <a:cxn ang="0">
                    <a:pos x="81" y="20"/>
                  </a:cxn>
                </a:cxnLst>
                <a:rect l="0" t="0" r="r" b="b"/>
                <a:pathLst>
                  <a:path w="81" h="282">
                    <a:moveTo>
                      <a:pt x="74" y="238"/>
                    </a:moveTo>
                    <a:cubicBezTo>
                      <a:pt x="71" y="247"/>
                      <a:pt x="68" y="255"/>
                      <a:pt x="63" y="261"/>
                    </a:cubicBezTo>
                    <a:cubicBezTo>
                      <a:pt x="58" y="268"/>
                      <a:pt x="52" y="273"/>
                      <a:pt x="45" y="276"/>
                    </a:cubicBezTo>
                    <a:cubicBezTo>
                      <a:pt x="37" y="280"/>
                      <a:pt x="29" y="282"/>
                      <a:pt x="19" y="282"/>
                    </a:cubicBezTo>
                    <a:cubicBezTo>
                      <a:pt x="18" y="282"/>
                      <a:pt x="16" y="282"/>
                      <a:pt x="14" y="281"/>
                    </a:cubicBezTo>
                    <a:cubicBezTo>
                      <a:pt x="12" y="281"/>
                      <a:pt x="11" y="281"/>
                      <a:pt x="9" y="280"/>
                    </a:cubicBezTo>
                    <a:cubicBezTo>
                      <a:pt x="7" y="280"/>
                      <a:pt x="6" y="280"/>
                      <a:pt x="4" y="279"/>
                    </a:cubicBezTo>
                    <a:cubicBezTo>
                      <a:pt x="2" y="279"/>
                      <a:pt x="1" y="278"/>
                      <a:pt x="0" y="278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2" y="251"/>
                      <a:pt x="5" y="252"/>
                      <a:pt x="9" y="254"/>
                    </a:cubicBezTo>
                    <a:cubicBezTo>
                      <a:pt x="12" y="255"/>
                      <a:pt x="15" y="255"/>
                      <a:pt x="18" y="255"/>
                    </a:cubicBezTo>
                    <a:cubicBezTo>
                      <a:pt x="22" y="255"/>
                      <a:pt x="25" y="255"/>
                      <a:pt x="28" y="253"/>
                    </a:cubicBezTo>
                    <a:cubicBezTo>
                      <a:pt x="32" y="251"/>
                      <a:pt x="34" y="249"/>
                      <a:pt x="37" y="246"/>
                    </a:cubicBezTo>
                    <a:cubicBezTo>
                      <a:pt x="39" y="242"/>
                      <a:pt x="41" y="238"/>
                      <a:pt x="43" y="232"/>
                    </a:cubicBezTo>
                    <a:cubicBezTo>
                      <a:pt x="44" y="227"/>
                      <a:pt x="45" y="220"/>
                      <a:pt x="45" y="213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77" y="70"/>
                      <a:pt x="77" y="70"/>
                      <a:pt x="77" y="70"/>
                    </a:cubicBezTo>
                    <a:cubicBezTo>
                      <a:pt x="77" y="209"/>
                      <a:pt x="77" y="209"/>
                      <a:pt x="77" y="209"/>
                    </a:cubicBezTo>
                    <a:cubicBezTo>
                      <a:pt x="77" y="220"/>
                      <a:pt x="76" y="229"/>
                      <a:pt x="74" y="238"/>
                    </a:cubicBezTo>
                    <a:close/>
                    <a:moveTo>
                      <a:pt x="81" y="20"/>
                    </a:moveTo>
                    <a:cubicBezTo>
                      <a:pt x="81" y="22"/>
                      <a:pt x="81" y="24"/>
                      <a:pt x="80" y="27"/>
                    </a:cubicBezTo>
                    <a:cubicBezTo>
                      <a:pt x="79" y="29"/>
                      <a:pt x="77" y="31"/>
                      <a:pt x="76" y="33"/>
                    </a:cubicBezTo>
                    <a:cubicBezTo>
                      <a:pt x="74" y="34"/>
                      <a:pt x="72" y="36"/>
                      <a:pt x="69" y="37"/>
                    </a:cubicBezTo>
                    <a:cubicBezTo>
                      <a:pt x="67" y="38"/>
                      <a:pt x="64" y="38"/>
                      <a:pt x="61" y="38"/>
                    </a:cubicBezTo>
                    <a:cubicBezTo>
                      <a:pt x="59" y="38"/>
                      <a:pt x="56" y="38"/>
                      <a:pt x="53" y="37"/>
                    </a:cubicBezTo>
                    <a:cubicBezTo>
                      <a:pt x="51" y="36"/>
                      <a:pt x="49" y="34"/>
                      <a:pt x="47" y="33"/>
                    </a:cubicBezTo>
                    <a:cubicBezTo>
                      <a:pt x="45" y="31"/>
                      <a:pt x="44" y="29"/>
                      <a:pt x="43" y="27"/>
                    </a:cubicBezTo>
                    <a:cubicBezTo>
                      <a:pt x="42" y="24"/>
                      <a:pt x="42" y="22"/>
                      <a:pt x="42" y="20"/>
                    </a:cubicBezTo>
                    <a:cubicBezTo>
                      <a:pt x="42" y="17"/>
                      <a:pt x="42" y="14"/>
                      <a:pt x="43" y="12"/>
                    </a:cubicBezTo>
                    <a:cubicBezTo>
                      <a:pt x="44" y="10"/>
                      <a:pt x="46" y="8"/>
                      <a:pt x="47" y="6"/>
                    </a:cubicBezTo>
                    <a:cubicBezTo>
                      <a:pt x="49" y="4"/>
                      <a:pt x="51" y="3"/>
                      <a:pt x="54" y="2"/>
                    </a:cubicBezTo>
                    <a:cubicBezTo>
                      <a:pt x="56" y="1"/>
                      <a:pt x="59" y="0"/>
                      <a:pt x="61" y="0"/>
                    </a:cubicBezTo>
                    <a:cubicBezTo>
                      <a:pt x="64" y="0"/>
                      <a:pt x="67" y="1"/>
                      <a:pt x="69" y="2"/>
                    </a:cubicBezTo>
                    <a:cubicBezTo>
                      <a:pt x="72" y="3"/>
                      <a:pt x="74" y="4"/>
                      <a:pt x="76" y="6"/>
                    </a:cubicBezTo>
                    <a:cubicBezTo>
                      <a:pt x="77" y="8"/>
                      <a:pt x="79" y="10"/>
                      <a:pt x="80" y="12"/>
                    </a:cubicBezTo>
                    <a:cubicBezTo>
                      <a:pt x="81" y="14"/>
                      <a:pt x="81" y="17"/>
                      <a:pt x="8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280D529B-F3DB-4479-9183-96C5795738C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2024150" y="6285404"/>
                <a:ext cx="102213" cy="117760"/>
              </a:xfrm>
              <a:custGeom>
                <a:avLst/>
                <a:gdLst/>
                <a:ahLst/>
                <a:cxnLst>
                  <a:cxn ang="0">
                    <a:pos x="33" y="85"/>
                  </a:cxn>
                  <a:cxn ang="0">
                    <a:pos x="45" y="115"/>
                  </a:cxn>
                  <a:cxn ang="0">
                    <a:pos x="76" y="125"/>
                  </a:cxn>
                  <a:cxn ang="0">
                    <a:pos x="100" y="121"/>
                  </a:cxn>
                  <a:cxn ang="0">
                    <a:pos x="119" y="111"/>
                  </a:cxn>
                  <a:cxn ang="0">
                    <a:pos x="119" y="139"/>
                  </a:cxn>
                  <a:cxn ang="0">
                    <a:pos x="112" y="143"/>
                  </a:cxn>
                  <a:cxn ang="0">
                    <a:pos x="100" y="146"/>
                  </a:cxn>
                  <a:cxn ang="0">
                    <a:pos x="86" y="149"/>
                  </a:cxn>
                  <a:cxn ang="0">
                    <a:pos x="68" y="151"/>
                  </a:cxn>
                  <a:cxn ang="0">
                    <a:pos x="40" y="146"/>
                  </a:cxn>
                  <a:cxn ang="0">
                    <a:pos x="18" y="132"/>
                  </a:cxn>
                  <a:cxn ang="0">
                    <a:pos x="4" y="108"/>
                  </a:cxn>
                  <a:cxn ang="0">
                    <a:pos x="0" y="77"/>
                  </a:cxn>
                  <a:cxn ang="0">
                    <a:pos x="6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8" y="0"/>
                  </a:cxn>
                  <a:cxn ang="0">
                    <a:pos x="96" y="5"/>
                  </a:cxn>
                  <a:cxn ang="0">
                    <a:pos x="115" y="19"/>
                  </a:cxn>
                  <a:cxn ang="0">
                    <a:pos x="127" y="41"/>
                  </a:cxn>
                  <a:cxn ang="0">
                    <a:pos x="131" y="69"/>
                  </a:cxn>
                  <a:cxn ang="0">
                    <a:pos x="131" y="85"/>
                  </a:cxn>
                  <a:cxn ang="0">
                    <a:pos x="33" y="85"/>
                  </a:cxn>
                  <a:cxn ang="0">
                    <a:pos x="97" y="46"/>
                  </a:cxn>
                  <a:cxn ang="0">
                    <a:pos x="91" y="35"/>
                  </a:cxn>
                  <a:cxn ang="0">
                    <a:pos x="82" y="28"/>
                  </a:cxn>
                  <a:cxn ang="0">
                    <a:pos x="68" y="25"/>
                  </a:cxn>
                  <a:cxn ang="0">
                    <a:pos x="56" y="28"/>
                  </a:cxn>
                  <a:cxn ang="0">
                    <a:pos x="45" y="35"/>
                  </a:cxn>
                  <a:cxn ang="0">
                    <a:pos x="37" y="46"/>
                  </a:cxn>
                  <a:cxn ang="0">
                    <a:pos x="33" y="60"/>
                  </a:cxn>
                  <a:cxn ang="0">
                    <a:pos x="98" y="60"/>
                  </a:cxn>
                  <a:cxn ang="0">
                    <a:pos x="97" y="46"/>
                  </a:cxn>
                </a:cxnLst>
                <a:rect l="0" t="0" r="r" b="b"/>
                <a:pathLst>
                  <a:path w="131" h="151">
                    <a:moveTo>
                      <a:pt x="33" y="85"/>
                    </a:moveTo>
                    <a:cubicBezTo>
                      <a:pt x="34" y="98"/>
                      <a:pt x="38" y="108"/>
                      <a:pt x="45" y="115"/>
                    </a:cubicBezTo>
                    <a:cubicBezTo>
                      <a:pt x="52" y="122"/>
                      <a:pt x="63" y="125"/>
                      <a:pt x="76" y="125"/>
                    </a:cubicBezTo>
                    <a:cubicBezTo>
                      <a:pt x="84" y="125"/>
                      <a:pt x="92" y="124"/>
                      <a:pt x="100" y="121"/>
                    </a:cubicBezTo>
                    <a:cubicBezTo>
                      <a:pt x="107" y="119"/>
                      <a:pt x="114" y="115"/>
                      <a:pt x="119" y="111"/>
                    </a:cubicBezTo>
                    <a:cubicBezTo>
                      <a:pt x="119" y="139"/>
                      <a:pt x="119" y="139"/>
                      <a:pt x="119" y="139"/>
                    </a:cubicBezTo>
                    <a:cubicBezTo>
                      <a:pt x="117" y="140"/>
                      <a:pt x="115" y="141"/>
                      <a:pt x="112" y="143"/>
                    </a:cubicBezTo>
                    <a:cubicBezTo>
                      <a:pt x="108" y="144"/>
                      <a:pt x="105" y="145"/>
                      <a:pt x="100" y="146"/>
                    </a:cubicBezTo>
                    <a:cubicBezTo>
                      <a:pt x="96" y="148"/>
                      <a:pt x="91" y="149"/>
                      <a:pt x="86" y="149"/>
                    </a:cubicBezTo>
                    <a:cubicBezTo>
                      <a:pt x="80" y="150"/>
                      <a:pt x="74" y="151"/>
                      <a:pt x="68" y="151"/>
                    </a:cubicBezTo>
                    <a:cubicBezTo>
                      <a:pt x="58" y="151"/>
                      <a:pt x="48" y="149"/>
                      <a:pt x="40" y="146"/>
                    </a:cubicBezTo>
                    <a:cubicBezTo>
                      <a:pt x="31" y="143"/>
                      <a:pt x="24" y="138"/>
                      <a:pt x="18" y="132"/>
                    </a:cubicBezTo>
                    <a:cubicBezTo>
                      <a:pt x="12" y="125"/>
                      <a:pt x="8" y="118"/>
                      <a:pt x="4" y="108"/>
                    </a:cubicBezTo>
                    <a:cubicBezTo>
                      <a:pt x="1" y="99"/>
                      <a:pt x="0" y="89"/>
                      <a:pt x="0" y="77"/>
                    </a:cubicBezTo>
                    <a:cubicBezTo>
                      <a:pt x="0" y="63"/>
                      <a:pt x="2" y="52"/>
                      <a:pt x="6" y="42"/>
                    </a:cubicBezTo>
                    <a:cubicBezTo>
                      <a:pt x="10" y="33"/>
                      <a:pt x="15" y="25"/>
                      <a:pt x="22" y="18"/>
                    </a:cubicBezTo>
                    <a:cubicBezTo>
                      <a:pt x="28" y="12"/>
                      <a:pt x="36" y="7"/>
                      <a:pt x="44" y="4"/>
                    </a:cubicBezTo>
                    <a:cubicBezTo>
                      <a:pt x="52" y="1"/>
                      <a:pt x="60" y="0"/>
                      <a:pt x="68" y="0"/>
                    </a:cubicBezTo>
                    <a:cubicBezTo>
                      <a:pt x="78" y="0"/>
                      <a:pt x="88" y="2"/>
                      <a:pt x="96" y="5"/>
                    </a:cubicBezTo>
                    <a:cubicBezTo>
                      <a:pt x="103" y="8"/>
                      <a:pt x="110" y="13"/>
                      <a:pt x="115" y="19"/>
                    </a:cubicBezTo>
                    <a:cubicBezTo>
                      <a:pt x="120" y="25"/>
                      <a:pt x="124" y="32"/>
                      <a:pt x="127" y="41"/>
                    </a:cubicBezTo>
                    <a:cubicBezTo>
                      <a:pt x="129" y="49"/>
                      <a:pt x="131" y="59"/>
                      <a:pt x="131" y="69"/>
                    </a:cubicBezTo>
                    <a:cubicBezTo>
                      <a:pt x="131" y="85"/>
                      <a:pt x="131" y="85"/>
                      <a:pt x="131" y="85"/>
                    </a:cubicBezTo>
                    <a:lnTo>
                      <a:pt x="33" y="85"/>
                    </a:lnTo>
                    <a:close/>
                    <a:moveTo>
                      <a:pt x="97" y="46"/>
                    </a:moveTo>
                    <a:cubicBezTo>
                      <a:pt x="96" y="42"/>
                      <a:pt x="94" y="38"/>
                      <a:pt x="91" y="35"/>
                    </a:cubicBezTo>
                    <a:cubicBezTo>
                      <a:pt x="89" y="32"/>
                      <a:pt x="86" y="30"/>
                      <a:pt x="82" y="28"/>
                    </a:cubicBezTo>
                    <a:cubicBezTo>
                      <a:pt x="78" y="26"/>
                      <a:pt x="73" y="25"/>
                      <a:pt x="68" y="25"/>
                    </a:cubicBezTo>
                    <a:cubicBezTo>
                      <a:pt x="64" y="25"/>
                      <a:pt x="59" y="26"/>
                      <a:pt x="56" y="28"/>
                    </a:cubicBezTo>
                    <a:cubicBezTo>
                      <a:pt x="52" y="29"/>
                      <a:pt x="48" y="32"/>
                      <a:pt x="45" y="35"/>
                    </a:cubicBezTo>
                    <a:cubicBezTo>
                      <a:pt x="42" y="38"/>
                      <a:pt x="39" y="42"/>
                      <a:pt x="37" y="46"/>
                    </a:cubicBezTo>
                    <a:cubicBezTo>
                      <a:pt x="35" y="50"/>
                      <a:pt x="34" y="55"/>
                      <a:pt x="33" y="60"/>
                    </a:cubicBezTo>
                    <a:cubicBezTo>
                      <a:pt x="98" y="60"/>
                      <a:pt x="98" y="60"/>
                      <a:pt x="98" y="60"/>
                    </a:cubicBezTo>
                    <a:cubicBezTo>
                      <a:pt x="98" y="55"/>
                      <a:pt x="98" y="51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75E2C234-79CD-43C7-90BE-45D87D0E8816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145879" y="6285404"/>
                <a:ext cx="167378" cy="114783"/>
              </a:xfrm>
              <a:custGeom>
                <a:avLst/>
                <a:gdLst/>
                <a:ahLst/>
                <a:cxnLst>
                  <a:cxn ang="0">
                    <a:pos x="182" y="147"/>
                  </a:cxn>
                  <a:cxn ang="0">
                    <a:pos x="182" y="66"/>
                  </a:cxn>
                  <a:cxn ang="0">
                    <a:pos x="180" y="46"/>
                  </a:cxn>
                  <a:cxn ang="0">
                    <a:pos x="174" y="34"/>
                  </a:cxn>
                  <a:cxn ang="0">
                    <a:pos x="165" y="28"/>
                  </a:cxn>
                  <a:cxn ang="0">
                    <a:pos x="153" y="26"/>
                  </a:cxn>
                  <a:cxn ang="0">
                    <a:pos x="141" y="30"/>
                  </a:cxn>
                  <a:cxn ang="0">
                    <a:pos x="132" y="38"/>
                  </a:cxn>
                  <a:cxn ang="0">
                    <a:pos x="125" y="51"/>
                  </a:cxn>
                  <a:cxn ang="0">
                    <a:pos x="123" y="66"/>
                  </a:cxn>
                  <a:cxn ang="0">
                    <a:pos x="123" y="147"/>
                  </a:cxn>
                  <a:cxn ang="0">
                    <a:pos x="91" y="147"/>
                  </a:cxn>
                  <a:cxn ang="0">
                    <a:pos x="91" y="63"/>
                  </a:cxn>
                  <a:cxn ang="0">
                    <a:pos x="89" y="46"/>
                  </a:cxn>
                  <a:cxn ang="0">
                    <a:pos x="83" y="35"/>
                  </a:cxn>
                  <a:cxn ang="0">
                    <a:pos x="74" y="28"/>
                  </a:cxn>
                  <a:cxn ang="0">
                    <a:pos x="62" y="26"/>
                  </a:cxn>
                  <a:cxn ang="0">
                    <a:pos x="50" y="29"/>
                  </a:cxn>
                  <a:cxn ang="0">
                    <a:pos x="41" y="37"/>
                  </a:cxn>
                  <a:cxn ang="0">
                    <a:pos x="35" y="50"/>
                  </a:cxn>
                  <a:cxn ang="0">
                    <a:pos x="32" y="66"/>
                  </a:cxn>
                  <a:cxn ang="0">
                    <a:pos x="32" y="147"/>
                  </a:cxn>
                  <a:cxn ang="0">
                    <a:pos x="0" y="147"/>
                  </a:cxn>
                  <a:cxn ang="0">
                    <a:pos x="0" y="3"/>
                  </a:cxn>
                  <a:cxn ang="0">
                    <a:pos x="32" y="3"/>
                  </a:cxn>
                  <a:cxn ang="0">
                    <a:pos x="32" y="26"/>
                  </a:cxn>
                  <a:cxn ang="0">
                    <a:pos x="33" y="26"/>
                  </a:cxn>
                  <a:cxn ang="0">
                    <a:pos x="52" y="6"/>
                  </a:cxn>
                  <a:cxn ang="0">
                    <a:pos x="78" y="0"/>
                  </a:cxn>
                  <a:cxn ang="0">
                    <a:pos x="92" y="2"/>
                  </a:cxn>
                  <a:cxn ang="0">
                    <a:pos x="104" y="7"/>
                  </a:cxn>
                  <a:cxn ang="0">
                    <a:pos x="113" y="16"/>
                  </a:cxn>
                  <a:cxn ang="0">
                    <a:pos x="119" y="28"/>
                  </a:cxn>
                  <a:cxn ang="0">
                    <a:pos x="140" y="7"/>
                  </a:cxn>
                  <a:cxn ang="0">
                    <a:pos x="167" y="0"/>
                  </a:cxn>
                  <a:cxn ang="0">
                    <a:pos x="202" y="14"/>
                  </a:cxn>
                  <a:cxn ang="0">
                    <a:pos x="214" y="58"/>
                  </a:cxn>
                  <a:cxn ang="0">
                    <a:pos x="214" y="147"/>
                  </a:cxn>
                  <a:cxn ang="0">
                    <a:pos x="182" y="147"/>
                  </a:cxn>
                </a:cxnLst>
                <a:rect l="0" t="0" r="r" b="b"/>
                <a:pathLst>
                  <a:path w="214" h="147">
                    <a:moveTo>
                      <a:pt x="182" y="147"/>
                    </a:moveTo>
                    <a:cubicBezTo>
                      <a:pt x="182" y="66"/>
                      <a:pt x="182" y="66"/>
                      <a:pt x="182" y="66"/>
                    </a:cubicBezTo>
                    <a:cubicBezTo>
                      <a:pt x="182" y="58"/>
                      <a:pt x="181" y="52"/>
                      <a:pt x="180" y="46"/>
                    </a:cubicBezTo>
                    <a:cubicBezTo>
                      <a:pt x="178" y="41"/>
                      <a:pt x="177" y="37"/>
                      <a:pt x="174" y="34"/>
                    </a:cubicBezTo>
                    <a:cubicBezTo>
                      <a:pt x="172" y="31"/>
                      <a:pt x="169" y="29"/>
                      <a:pt x="165" y="28"/>
                    </a:cubicBezTo>
                    <a:cubicBezTo>
                      <a:pt x="162" y="27"/>
                      <a:pt x="158" y="26"/>
                      <a:pt x="153" y="26"/>
                    </a:cubicBezTo>
                    <a:cubicBezTo>
                      <a:pt x="149" y="26"/>
                      <a:pt x="145" y="27"/>
                      <a:pt x="141" y="30"/>
                    </a:cubicBezTo>
                    <a:cubicBezTo>
                      <a:pt x="137" y="32"/>
                      <a:pt x="134" y="35"/>
                      <a:pt x="132" y="38"/>
                    </a:cubicBezTo>
                    <a:cubicBezTo>
                      <a:pt x="129" y="42"/>
                      <a:pt x="127" y="46"/>
                      <a:pt x="125" y="51"/>
                    </a:cubicBezTo>
                    <a:cubicBezTo>
                      <a:pt x="124" y="56"/>
                      <a:pt x="123" y="61"/>
                      <a:pt x="123" y="66"/>
                    </a:cubicBezTo>
                    <a:cubicBezTo>
                      <a:pt x="123" y="147"/>
                      <a:pt x="123" y="147"/>
                      <a:pt x="123" y="147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56"/>
                      <a:pt x="90" y="51"/>
                      <a:pt x="89" y="46"/>
                    </a:cubicBezTo>
                    <a:cubicBezTo>
                      <a:pt x="87" y="41"/>
                      <a:pt x="85" y="38"/>
                      <a:pt x="83" y="35"/>
                    </a:cubicBezTo>
                    <a:cubicBezTo>
                      <a:pt x="80" y="32"/>
                      <a:pt x="78" y="30"/>
                      <a:pt x="74" y="28"/>
                    </a:cubicBezTo>
                    <a:cubicBezTo>
                      <a:pt x="71" y="27"/>
                      <a:pt x="67" y="26"/>
                      <a:pt x="62" y="26"/>
                    </a:cubicBezTo>
                    <a:cubicBezTo>
                      <a:pt x="58" y="26"/>
                      <a:pt x="54" y="27"/>
                      <a:pt x="50" y="29"/>
                    </a:cubicBezTo>
                    <a:cubicBezTo>
                      <a:pt x="47" y="31"/>
                      <a:pt x="44" y="34"/>
                      <a:pt x="41" y="37"/>
                    </a:cubicBezTo>
                    <a:cubicBezTo>
                      <a:pt x="38" y="41"/>
                      <a:pt x="36" y="45"/>
                      <a:pt x="35" y="50"/>
                    </a:cubicBezTo>
                    <a:cubicBezTo>
                      <a:pt x="33" y="55"/>
                      <a:pt x="32" y="60"/>
                      <a:pt x="32" y="66"/>
                    </a:cubicBezTo>
                    <a:cubicBezTo>
                      <a:pt x="32" y="147"/>
                      <a:pt x="32" y="147"/>
                      <a:pt x="32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8" y="17"/>
                      <a:pt x="44" y="11"/>
                      <a:pt x="52" y="6"/>
                    </a:cubicBezTo>
                    <a:cubicBezTo>
                      <a:pt x="60" y="2"/>
                      <a:pt x="68" y="0"/>
                      <a:pt x="78" y="0"/>
                    </a:cubicBezTo>
                    <a:cubicBezTo>
                      <a:pt x="83" y="0"/>
                      <a:pt x="88" y="1"/>
                      <a:pt x="92" y="2"/>
                    </a:cubicBezTo>
                    <a:cubicBezTo>
                      <a:pt x="96" y="3"/>
                      <a:pt x="100" y="5"/>
                      <a:pt x="104" y="7"/>
                    </a:cubicBezTo>
                    <a:cubicBezTo>
                      <a:pt x="107" y="10"/>
                      <a:pt x="110" y="13"/>
                      <a:pt x="113" y="16"/>
                    </a:cubicBezTo>
                    <a:cubicBezTo>
                      <a:pt x="116" y="20"/>
                      <a:pt x="118" y="24"/>
                      <a:pt x="119" y="28"/>
                    </a:cubicBezTo>
                    <a:cubicBezTo>
                      <a:pt x="125" y="18"/>
                      <a:pt x="132" y="11"/>
                      <a:pt x="140" y="7"/>
                    </a:cubicBezTo>
                    <a:cubicBezTo>
                      <a:pt x="148" y="2"/>
                      <a:pt x="157" y="0"/>
                      <a:pt x="167" y="0"/>
                    </a:cubicBezTo>
                    <a:cubicBezTo>
                      <a:pt x="183" y="0"/>
                      <a:pt x="194" y="4"/>
                      <a:pt x="202" y="14"/>
                    </a:cubicBezTo>
                    <a:cubicBezTo>
                      <a:pt x="210" y="23"/>
                      <a:pt x="214" y="38"/>
                      <a:pt x="214" y="58"/>
                    </a:cubicBezTo>
                    <a:cubicBezTo>
                      <a:pt x="214" y="147"/>
                      <a:pt x="214" y="147"/>
                      <a:pt x="214" y="147"/>
                    </a:cubicBezTo>
                    <a:lnTo>
                      <a:pt x="182" y="1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7421FD2-5220-4C1D-94E8-C967ABD1F3A2}"/>
                </a:ext>
              </a:extLst>
            </p:cNvPr>
            <p:cNvGrpSpPr/>
            <p:nvPr/>
          </p:nvGrpSpPr>
          <p:grpSpPr bwMode="black">
            <a:xfrm>
              <a:off x="8172356" y="2514540"/>
              <a:ext cx="556544" cy="346672"/>
              <a:chOff x="2481885" y="4360116"/>
              <a:chExt cx="558662" cy="360056"/>
            </a:xfrm>
            <a:grpFill/>
            <a:effectLst/>
          </p:grpSpPr>
          <p:sp>
            <p:nvSpPr>
              <p:cNvPr id="63" name="Freeform 21">
                <a:extLst>
                  <a:ext uri="{FF2B5EF4-FFF2-40B4-BE49-F238E27FC236}">
                    <a16:creationId xmlns:a16="http://schemas.microsoft.com/office/drawing/2014/main" id="{18A2BCD3-9260-455E-BF57-6C70D6BC356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481885" y="4360116"/>
                <a:ext cx="57060" cy="32954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109" y="7"/>
                  </a:cxn>
                  <a:cxn ang="0">
                    <a:pos x="0" y="63"/>
                  </a:cxn>
                  <a:cxn ang="0">
                    <a:pos x="105" y="0"/>
                  </a:cxn>
                </a:cxnLst>
                <a:rect l="0" t="0" r="r" b="b"/>
                <a:pathLst>
                  <a:path w="109" h="63">
                    <a:moveTo>
                      <a:pt x="105" y="0"/>
                    </a:moveTo>
                    <a:cubicBezTo>
                      <a:pt x="109" y="3"/>
                      <a:pt x="107" y="0"/>
                      <a:pt x="109" y="7"/>
                    </a:cubicBezTo>
                    <a:cubicBezTo>
                      <a:pt x="86" y="35"/>
                      <a:pt x="38" y="52"/>
                      <a:pt x="0" y="63"/>
                    </a:cubicBezTo>
                    <a:cubicBezTo>
                      <a:pt x="7" y="20"/>
                      <a:pt x="73" y="19"/>
                      <a:pt x="10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F4D0188B-1253-4A2C-A021-82367B6C297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481885" y="4385108"/>
                <a:ext cx="57503" cy="34059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107" y="13"/>
                  </a:cxn>
                  <a:cxn ang="0">
                    <a:pos x="0" y="65"/>
                  </a:cxn>
                  <a:cxn ang="0">
                    <a:pos x="105" y="0"/>
                  </a:cxn>
                </a:cxnLst>
                <a:rect l="0" t="0" r="r" b="b"/>
                <a:pathLst>
                  <a:path w="110" h="65">
                    <a:moveTo>
                      <a:pt x="105" y="0"/>
                    </a:moveTo>
                    <a:cubicBezTo>
                      <a:pt x="110" y="4"/>
                      <a:pt x="110" y="7"/>
                      <a:pt x="107" y="13"/>
                    </a:cubicBezTo>
                    <a:cubicBezTo>
                      <a:pt x="94" y="38"/>
                      <a:pt x="29" y="57"/>
                      <a:pt x="0" y="65"/>
                    </a:cubicBezTo>
                    <a:cubicBezTo>
                      <a:pt x="8" y="21"/>
                      <a:pt x="74" y="21"/>
                      <a:pt x="10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65" name="Freeform 23">
                <a:extLst>
                  <a:ext uri="{FF2B5EF4-FFF2-40B4-BE49-F238E27FC236}">
                    <a16:creationId xmlns:a16="http://schemas.microsoft.com/office/drawing/2014/main" id="{09351C8D-42FE-41CC-A586-E1ACE07F292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500684" y="4428013"/>
                <a:ext cx="38704" cy="210991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42" y="94"/>
                  </a:cxn>
                  <a:cxn ang="0">
                    <a:pos x="62" y="334"/>
                  </a:cxn>
                  <a:cxn ang="0">
                    <a:pos x="33" y="403"/>
                  </a:cxn>
                  <a:cxn ang="0">
                    <a:pos x="25" y="402"/>
                  </a:cxn>
                  <a:cxn ang="0">
                    <a:pos x="14" y="167"/>
                  </a:cxn>
                  <a:cxn ang="0">
                    <a:pos x="0" y="58"/>
                  </a:cxn>
                  <a:cxn ang="0">
                    <a:pos x="29" y="0"/>
                  </a:cxn>
                </a:cxnLst>
                <a:rect l="0" t="0" r="r" b="b"/>
                <a:pathLst>
                  <a:path w="74" h="403">
                    <a:moveTo>
                      <a:pt x="29" y="0"/>
                    </a:moveTo>
                    <a:cubicBezTo>
                      <a:pt x="33" y="32"/>
                      <a:pt x="38" y="63"/>
                      <a:pt x="42" y="94"/>
                    </a:cubicBezTo>
                    <a:cubicBezTo>
                      <a:pt x="52" y="149"/>
                      <a:pt x="74" y="272"/>
                      <a:pt x="62" y="334"/>
                    </a:cubicBezTo>
                    <a:cubicBezTo>
                      <a:pt x="56" y="362"/>
                      <a:pt x="41" y="380"/>
                      <a:pt x="33" y="403"/>
                    </a:cubicBezTo>
                    <a:cubicBezTo>
                      <a:pt x="30" y="403"/>
                      <a:pt x="28" y="402"/>
                      <a:pt x="25" y="402"/>
                    </a:cubicBezTo>
                    <a:cubicBezTo>
                      <a:pt x="29" y="321"/>
                      <a:pt x="26" y="241"/>
                      <a:pt x="14" y="167"/>
                    </a:cubicBezTo>
                    <a:cubicBezTo>
                      <a:pt x="9" y="131"/>
                      <a:pt x="5" y="94"/>
                      <a:pt x="0" y="58"/>
                    </a:cubicBezTo>
                    <a:cubicBezTo>
                      <a:pt x="10" y="39"/>
                      <a:pt x="19" y="19"/>
                      <a:pt x="2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66" name="Freeform 24">
                <a:extLst>
                  <a:ext uri="{FF2B5EF4-FFF2-40B4-BE49-F238E27FC236}">
                    <a16:creationId xmlns:a16="http://schemas.microsoft.com/office/drawing/2014/main" id="{720FDB7C-7992-4457-B0B3-8F50C4E942D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559956" y="4430225"/>
                <a:ext cx="480591" cy="289947"/>
              </a:xfrm>
              <a:custGeom>
                <a:avLst/>
                <a:gdLst/>
                <a:ahLst/>
                <a:cxnLst>
                  <a:cxn ang="0">
                    <a:pos x="912" y="390"/>
                  </a:cxn>
                  <a:cxn ang="0">
                    <a:pos x="824" y="369"/>
                  </a:cxn>
                  <a:cxn ang="0">
                    <a:pos x="670" y="371"/>
                  </a:cxn>
                  <a:cxn ang="0">
                    <a:pos x="298" y="390"/>
                  </a:cxn>
                  <a:cxn ang="0">
                    <a:pos x="156" y="545"/>
                  </a:cxn>
                  <a:cxn ang="0">
                    <a:pos x="52" y="526"/>
                  </a:cxn>
                  <a:cxn ang="0">
                    <a:pos x="0" y="505"/>
                  </a:cxn>
                  <a:cxn ang="0">
                    <a:pos x="4" y="493"/>
                  </a:cxn>
                  <a:cxn ang="0">
                    <a:pos x="275" y="369"/>
                  </a:cxn>
                  <a:cxn ang="0">
                    <a:pos x="227" y="252"/>
                  </a:cxn>
                  <a:cxn ang="0">
                    <a:pos x="246" y="202"/>
                  </a:cxn>
                  <a:cxn ang="0">
                    <a:pos x="258" y="211"/>
                  </a:cxn>
                  <a:cxn ang="0">
                    <a:pos x="298" y="334"/>
                  </a:cxn>
                  <a:cxn ang="0">
                    <a:pos x="523" y="334"/>
                  </a:cxn>
                  <a:cxn ang="0">
                    <a:pos x="521" y="328"/>
                  </a:cxn>
                  <a:cxn ang="0">
                    <a:pos x="390" y="221"/>
                  </a:cxn>
                  <a:cxn ang="0">
                    <a:pos x="377" y="225"/>
                  </a:cxn>
                  <a:cxn ang="0">
                    <a:pos x="325" y="181"/>
                  </a:cxn>
                  <a:cxn ang="0">
                    <a:pos x="528" y="0"/>
                  </a:cxn>
                  <a:cxn ang="0">
                    <a:pos x="528" y="56"/>
                  </a:cxn>
                  <a:cxn ang="0">
                    <a:pos x="365" y="121"/>
                  </a:cxn>
                  <a:cxn ang="0">
                    <a:pos x="430" y="181"/>
                  </a:cxn>
                  <a:cxn ang="0">
                    <a:pos x="530" y="284"/>
                  </a:cxn>
                  <a:cxn ang="0">
                    <a:pos x="561" y="334"/>
                  </a:cxn>
                  <a:cxn ang="0">
                    <a:pos x="663" y="242"/>
                  </a:cxn>
                  <a:cxn ang="0">
                    <a:pos x="667" y="244"/>
                  </a:cxn>
                  <a:cxn ang="0">
                    <a:pos x="757" y="334"/>
                  </a:cxn>
                  <a:cxn ang="0">
                    <a:pos x="797" y="328"/>
                  </a:cxn>
                  <a:cxn ang="0">
                    <a:pos x="816" y="242"/>
                  </a:cxn>
                  <a:cxn ang="0">
                    <a:pos x="818" y="246"/>
                  </a:cxn>
                  <a:cxn ang="0">
                    <a:pos x="885" y="332"/>
                  </a:cxn>
                  <a:cxn ang="0">
                    <a:pos x="866" y="257"/>
                  </a:cxn>
                  <a:cxn ang="0">
                    <a:pos x="887" y="221"/>
                  </a:cxn>
                  <a:cxn ang="0">
                    <a:pos x="889" y="221"/>
                  </a:cxn>
                  <a:cxn ang="0">
                    <a:pos x="907" y="254"/>
                  </a:cxn>
                  <a:cxn ang="0">
                    <a:pos x="912" y="390"/>
                  </a:cxn>
                </a:cxnLst>
                <a:rect l="0" t="0" r="r" b="b"/>
                <a:pathLst>
                  <a:path w="919" h="554">
                    <a:moveTo>
                      <a:pt x="912" y="390"/>
                    </a:moveTo>
                    <a:cubicBezTo>
                      <a:pt x="878" y="390"/>
                      <a:pt x="837" y="390"/>
                      <a:pt x="824" y="369"/>
                    </a:cubicBezTo>
                    <a:cubicBezTo>
                      <a:pt x="794" y="405"/>
                      <a:pt x="705" y="389"/>
                      <a:pt x="670" y="371"/>
                    </a:cubicBezTo>
                    <a:cubicBezTo>
                      <a:pt x="608" y="410"/>
                      <a:pt x="398" y="390"/>
                      <a:pt x="298" y="390"/>
                    </a:cubicBezTo>
                    <a:cubicBezTo>
                      <a:pt x="298" y="458"/>
                      <a:pt x="212" y="533"/>
                      <a:pt x="156" y="545"/>
                    </a:cubicBezTo>
                    <a:cubicBezTo>
                      <a:pt x="116" y="554"/>
                      <a:pt x="78" y="536"/>
                      <a:pt x="52" y="526"/>
                    </a:cubicBezTo>
                    <a:cubicBezTo>
                      <a:pt x="35" y="519"/>
                      <a:pt x="18" y="512"/>
                      <a:pt x="0" y="505"/>
                    </a:cubicBezTo>
                    <a:cubicBezTo>
                      <a:pt x="2" y="501"/>
                      <a:pt x="3" y="497"/>
                      <a:pt x="4" y="493"/>
                    </a:cubicBezTo>
                    <a:cubicBezTo>
                      <a:pt x="124" y="533"/>
                      <a:pt x="253" y="464"/>
                      <a:pt x="275" y="369"/>
                    </a:cubicBezTo>
                    <a:cubicBezTo>
                      <a:pt x="287" y="315"/>
                      <a:pt x="246" y="277"/>
                      <a:pt x="227" y="252"/>
                    </a:cubicBezTo>
                    <a:cubicBezTo>
                      <a:pt x="233" y="235"/>
                      <a:pt x="240" y="218"/>
                      <a:pt x="246" y="202"/>
                    </a:cubicBezTo>
                    <a:cubicBezTo>
                      <a:pt x="250" y="205"/>
                      <a:pt x="254" y="208"/>
                      <a:pt x="258" y="211"/>
                    </a:cubicBezTo>
                    <a:cubicBezTo>
                      <a:pt x="277" y="251"/>
                      <a:pt x="298" y="267"/>
                      <a:pt x="298" y="334"/>
                    </a:cubicBezTo>
                    <a:cubicBezTo>
                      <a:pt x="373" y="334"/>
                      <a:pt x="448" y="334"/>
                      <a:pt x="523" y="334"/>
                    </a:cubicBezTo>
                    <a:cubicBezTo>
                      <a:pt x="522" y="332"/>
                      <a:pt x="521" y="330"/>
                      <a:pt x="521" y="328"/>
                    </a:cubicBezTo>
                    <a:cubicBezTo>
                      <a:pt x="480" y="293"/>
                      <a:pt x="449" y="237"/>
                      <a:pt x="390" y="221"/>
                    </a:cubicBezTo>
                    <a:cubicBezTo>
                      <a:pt x="384" y="229"/>
                      <a:pt x="384" y="231"/>
                      <a:pt x="377" y="225"/>
                    </a:cubicBezTo>
                    <a:cubicBezTo>
                      <a:pt x="356" y="216"/>
                      <a:pt x="339" y="196"/>
                      <a:pt x="325" y="181"/>
                    </a:cubicBezTo>
                    <a:cubicBezTo>
                      <a:pt x="324" y="59"/>
                      <a:pt x="436" y="25"/>
                      <a:pt x="528" y="0"/>
                    </a:cubicBezTo>
                    <a:cubicBezTo>
                      <a:pt x="528" y="19"/>
                      <a:pt x="528" y="37"/>
                      <a:pt x="528" y="56"/>
                    </a:cubicBezTo>
                    <a:cubicBezTo>
                      <a:pt x="488" y="65"/>
                      <a:pt x="387" y="95"/>
                      <a:pt x="365" y="121"/>
                    </a:cubicBezTo>
                    <a:cubicBezTo>
                      <a:pt x="371" y="148"/>
                      <a:pt x="411" y="166"/>
                      <a:pt x="430" y="181"/>
                    </a:cubicBezTo>
                    <a:cubicBezTo>
                      <a:pt x="467" y="209"/>
                      <a:pt x="503" y="246"/>
                      <a:pt x="530" y="284"/>
                    </a:cubicBezTo>
                    <a:cubicBezTo>
                      <a:pt x="540" y="301"/>
                      <a:pt x="551" y="318"/>
                      <a:pt x="561" y="334"/>
                    </a:cubicBezTo>
                    <a:cubicBezTo>
                      <a:pt x="684" y="337"/>
                      <a:pt x="635" y="316"/>
                      <a:pt x="663" y="242"/>
                    </a:cubicBezTo>
                    <a:cubicBezTo>
                      <a:pt x="664" y="243"/>
                      <a:pt x="665" y="243"/>
                      <a:pt x="667" y="244"/>
                    </a:cubicBezTo>
                    <a:cubicBezTo>
                      <a:pt x="674" y="294"/>
                      <a:pt x="696" y="334"/>
                      <a:pt x="757" y="334"/>
                    </a:cubicBezTo>
                    <a:cubicBezTo>
                      <a:pt x="772" y="334"/>
                      <a:pt x="788" y="335"/>
                      <a:pt x="797" y="328"/>
                    </a:cubicBezTo>
                    <a:cubicBezTo>
                      <a:pt x="814" y="317"/>
                      <a:pt x="809" y="263"/>
                      <a:pt x="816" y="242"/>
                    </a:cubicBezTo>
                    <a:cubicBezTo>
                      <a:pt x="817" y="243"/>
                      <a:pt x="818" y="245"/>
                      <a:pt x="818" y="246"/>
                    </a:cubicBezTo>
                    <a:cubicBezTo>
                      <a:pt x="831" y="274"/>
                      <a:pt x="834" y="354"/>
                      <a:pt x="885" y="332"/>
                    </a:cubicBezTo>
                    <a:cubicBezTo>
                      <a:pt x="914" y="318"/>
                      <a:pt x="877" y="266"/>
                      <a:pt x="866" y="257"/>
                    </a:cubicBezTo>
                    <a:cubicBezTo>
                      <a:pt x="873" y="245"/>
                      <a:pt x="880" y="233"/>
                      <a:pt x="887" y="221"/>
                    </a:cubicBezTo>
                    <a:cubicBezTo>
                      <a:pt x="888" y="221"/>
                      <a:pt x="889" y="221"/>
                      <a:pt x="889" y="221"/>
                    </a:cubicBezTo>
                    <a:cubicBezTo>
                      <a:pt x="895" y="232"/>
                      <a:pt x="901" y="243"/>
                      <a:pt x="907" y="254"/>
                    </a:cubicBezTo>
                    <a:cubicBezTo>
                      <a:pt x="919" y="288"/>
                      <a:pt x="912" y="346"/>
                      <a:pt x="912" y="39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67" name="Freeform 25">
                <a:extLst>
                  <a:ext uri="{FF2B5EF4-FFF2-40B4-BE49-F238E27FC236}">
                    <a16:creationId xmlns:a16="http://schemas.microsoft.com/office/drawing/2014/main" id="{C89291DA-8DDD-400C-BF04-A66854127075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949648" y="4436418"/>
                <a:ext cx="39146" cy="3826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75" y="25"/>
                  </a:cxn>
                  <a:cxn ang="0">
                    <a:pos x="50" y="73"/>
                  </a:cxn>
                  <a:cxn ang="0">
                    <a:pos x="0" y="48"/>
                  </a:cxn>
                  <a:cxn ang="0">
                    <a:pos x="21" y="0"/>
                  </a:cxn>
                </a:cxnLst>
                <a:rect l="0" t="0" r="r" b="b"/>
                <a:pathLst>
                  <a:path w="75" h="73">
                    <a:moveTo>
                      <a:pt x="21" y="0"/>
                    </a:moveTo>
                    <a:cubicBezTo>
                      <a:pt x="39" y="8"/>
                      <a:pt x="57" y="16"/>
                      <a:pt x="75" y="25"/>
                    </a:cubicBezTo>
                    <a:cubicBezTo>
                      <a:pt x="67" y="41"/>
                      <a:pt x="59" y="57"/>
                      <a:pt x="50" y="73"/>
                    </a:cubicBezTo>
                    <a:cubicBezTo>
                      <a:pt x="34" y="64"/>
                      <a:pt x="17" y="56"/>
                      <a:pt x="0" y="48"/>
                    </a:cubicBezTo>
                    <a:cubicBezTo>
                      <a:pt x="7" y="32"/>
                      <a:pt x="14" y="16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68" name="Freeform 26">
                <a:extLst>
                  <a:ext uri="{FF2B5EF4-FFF2-40B4-BE49-F238E27FC236}">
                    <a16:creationId xmlns:a16="http://schemas.microsoft.com/office/drawing/2014/main" id="{63B53069-EB1D-43AC-9D9E-2A6AAC3E868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981938" y="4466275"/>
                <a:ext cx="39367" cy="3826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75" y="25"/>
                  </a:cxn>
                  <a:cxn ang="0">
                    <a:pos x="50" y="73"/>
                  </a:cxn>
                  <a:cxn ang="0">
                    <a:pos x="0" y="44"/>
                  </a:cxn>
                  <a:cxn ang="0">
                    <a:pos x="21" y="0"/>
                  </a:cxn>
                </a:cxnLst>
                <a:rect l="0" t="0" r="r" b="b"/>
                <a:pathLst>
                  <a:path w="75" h="73">
                    <a:moveTo>
                      <a:pt x="21" y="0"/>
                    </a:moveTo>
                    <a:cubicBezTo>
                      <a:pt x="39" y="9"/>
                      <a:pt x="57" y="17"/>
                      <a:pt x="75" y="25"/>
                    </a:cubicBezTo>
                    <a:cubicBezTo>
                      <a:pt x="66" y="41"/>
                      <a:pt x="58" y="57"/>
                      <a:pt x="50" y="73"/>
                    </a:cubicBezTo>
                    <a:cubicBezTo>
                      <a:pt x="33" y="64"/>
                      <a:pt x="16" y="54"/>
                      <a:pt x="0" y="44"/>
                    </a:cubicBezTo>
                    <a:cubicBezTo>
                      <a:pt x="7" y="30"/>
                      <a:pt x="14" y="15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69" name="Freeform 27">
                <a:extLst>
                  <a:ext uri="{FF2B5EF4-FFF2-40B4-BE49-F238E27FC236}">
                    <a16:creationId xmlns:a16="http://schemas.microsoft.com/office/drawing/2014/main" id="{48FA19E5-AE65-4A47-A2FC-7C02C85DBD35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943898" y="4481535"/>
                <a:ext cx="39146" cy="3804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75" y="25"/>
                  </a:cxn>
                  <a:cxn ang="0">
                    <a:pos x="50" y="73"/>
                  </a:cxn>
                  <a:cxn ang="0">
                    <a:pos x="0" y="48"/>
                  </a:cxn>
                  <a:cxn ang="0">
                    <a:pos x="21" y="0"/>
                  </a:cxn>
                </a:cxnLst>
                <a:rect l="0" t="0" r="r" b="b"/>
                <a:pathLst>
                  <a:path w="75" h="73">
                    <a:moveTo>
                      <a:pt x="21" y="0"/>
                    </a:moveTo>
                    <a:cubicBezTo>
                      <a:pt x="39" y="8"/>
                      <a:pt x="57" y="17"/>
                      <a:pt x="75" y="25"/>
                    </a:cubicBezTo>
                    <a:cubicBezTo>
                      <a:pt x="66" y="41"/>
                      <a:pt x="58" y="57"/>
                      <a:pt x="50" y="73"/>
                    </a:cubicBezTo>
                    <a:cubicBezTo>
                      <a:pt x="33" y="65"/>
                      <a:pt x="16" y="56"/>
                      <a:pt x="0" y="48"/>
                    </a:cubicBezTo>
                    <a:cubicBezTo>
                      <a:pt x="7" y="32"/>
                      <a:pt x="14" y="16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3225E8A-C962-4379-A15F-B8815C21F2B7}"/>
                </a:ext>
              </a:extLst>
            </p:cNvPr>
            <p:cNvGrpSpPr/>
            <p:nvPr/>
          </p:nvGrpSpPr>
          <p:grpSpPr bwMode="black">
            <a:xfrm>
              <a:off x="9182440" y="2598431"/>
              <a:ext cx="647371" cy="179015"/>
              <a:chOff x="6791943" y="4414224"/>
              <a:chExt cx="649833" cy="185924"/>
            </a:xfrm>
            <a:grpFill/>
            <a:effectLst/>
          </p:grpSpPr>
          <p:sp>
            <p:nvSpPr>
              <p:cNvPr id="57" name="Freeform 22">
                <a:extLst>
                  <a:ext uri="{FF2B5EF4-FFF2-40B4-BE49-F238E27FC236}">
                    <a16:creationId xmlns:a16="http://schemas.microsoft.com/office/drawing/2014/main" id="{DC11E77B-6608-40FB-A07D-040527FCD3B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791943" y="4422166"/>
                <a:ext cx="145129" cy="177982"/>
              </a:xfrm>
              <a:custGeom>
                <a:avLst/>
                <a:gdLst/>
                <a:ahLst/>
                <a:cxnLst>
                  <a:cxn ang="0">
                    <a:pos x="138" y="204"/>
                  </a:cxn>
                  <a:cxn ang="0">
                    <a:pos x="100" y="209"/>
                  </a:cxn>
                  <a:cxn ang="0">
                    <a:pos x="60" y="202"/>
                  </a:cxn>
                  <a:cxn ang="0">
                    <a:pos x="28" y="182"/>
                  </a:cxn>
                  <a:cxn ang="0">
                    <a:pos x="7" y="150"/>
                  </a:cxn>
                  <a:cxn ang="0">
                    <a:pos x="0" y="107"/>
                  </a:cxn>
                  <a:cxn ang="0">
                    <a:pos x="3" y="77"/>
                  </a:cxn>
                  <a:cxn ang="0">
                    <a:pos x="14" y="51"/>
                  </a:cxn>
                  <a:cxn ang="0">
                    <a:pos x="31" y="30"/>
                  </a:cxn>
                  <a:cxn ang="0">
                    <a:pos x="52" y="14"/>
                  </a:cxn>
                  <a:cxn ang="0">
                    <a:pos x="78" y="4"/>
                  </a:cxn>
                  <a:cxn ang="0">
                    <a:pos x="107" y="0"/>
                  </a:cxn>
                  <a:cxn ang="0">
                    <a:pos x="126" y="1"/>
                  </a:cxn>
                  <a:cxn ang="0">
                    <a:pos x="142" y="4"/>
                  </a:cxn>
                  <a:cxn ang="0">
                    <a:pos x="155" y="7"/>
                  </a:cxn>
                  <a:cxn ang="0">
                    <a:pos x="164" y="11"/>
                  </a:cxn>
                  <a:cxn ang="0">
                    <a:pos x="164" y="45"/>
                  </a:cxn>
                  <a:cxn ang="0">
                    <a:pos x="153" y="39"/>
                  </a:cxn>
                  <a:cxn ang="0">
                    <a:pos x="139" y="34"/>
                  </a:cxn>
                  <a:cxn ang="0">
                    <a:pos x="123" y="31"/>
                  </a:cxn>
                  <a:cxn ang="0">
                    <a:pos x="105" y="29"/>
                  </a:cxn>
                  <a:cxn ang="0">
                    <a:pos x="78" y="35"/>
                  </a:cxn>
                  <a:cxn ang="0">
                    <a:pos x="56" y="50"/>
                  </a:cxn>
                  <a:cxn ang="0">
                    <a:pos x="41" y="73"/>
                  </a:cxn>
                  <a:cxn ang="0">
                    <a:pos x="35" y="105"/>
                  </a:cxn>
                  <a:cxn ang="0">
                    <a:pos x="40" y="138"/>
                  </a:cxn>
                  <a:cxn ang="0">
                    <a:pos x="54" y="161"/>
                  </a:cxn>
                  <a:cxn ang="0">
                    <a:pos x="76" y="175"/>
                  </a:cxn>
                  <a:cxn ang="0">
                    <a:pos x="103" y="180"/>
                  </a:cxn>
                  <a:cxn ang="0">
                    <a:pos x="121" y="178"/>
                  </a:cxn>
                  <a:cxn ang="0">
                    <a:pos x="137" y="172"/>
                  </a:cxn>
                  <a:cxn ang="0">
                    <a:pos x="137" y="124"/>
                  </a:cxn>
                  <a:cxn ang="0">
                    <a:pos x="95" y="124"/>
                  </a:cxn>
                  <a:cxn ang="0">
                    <a:pos x="95" y="96"/>
                  </a:cxn>
                  <a:cxn ang="0">
                    <a:pos x="170" y="96"/>
                  </a:cxn>
                  <a:cxn ang="0">
                    <a:pos x="170" y="191"/>
                  </a:cxn>
                  <a:cxn ang="0">
                    <a:pos x="138" y="204"/>
                  </a:cxn>
                </a:cxnLst>
                <a:rect l="0" t="0" r="r" b="b"/>
                <a:pathLst>
                  <a:path w="170" h="209">
                    <a:moveTo>
                      <a:pt x="138" y="204"/>
                    </a:moveTo>
                    <a:cubicBezTo>
                      <a:pt x="126" y="207"/>
                      <a:pt x="113" y="209"/>
                      <a:pt x="100" y="209"/>
                    </a:cubicBezTo>
                    <a:cubicBezTo>
                      <a:pt x="85" y="209"/>
                      <a:pt x="72" y="206"/>
                      <a:pt x="60" y="202"/>
                    </a:cubicBezTo>
                    <a:cubicBezTo>
                      <a:pt x="47" y="197"/>
                      <a:pt x="37" y="190"/>
                      <a:pt x="28" y="182"/>
                    </a:cubicBezTo>
                    <a:cubicBezTo>
                      <a:pt x="19" y="173"/>
                      <a:pt x="12" y="162"/>
                      <a:pt x="7" y="150"/>
                    </a:cubicBezTo>
                    <a:cubicBezTo>
                      <a:pt x="2" y="137"/>
                      <a:pt x="0" y="123"/>
                      <a:pt x="0" y="107"/>
                    </a:cubicBezTo>
                    <a:cubicBezTo>
                      <a:pt x="0" y="97"/>
                      <a:pt x="1" y="87"/>
                      <a:pt x="3" y="77"/>
                    </a:cubicBezTo>
                    <a:cubicBezTo>
                      <a:pt x="6" y="68"/>
                      <a:pt x="9" y="59"/>
                      <a:pt x="14" y="51"/>
                    </a:cubicBezTo>
                    <a:cubicBezTo>
                      <a:pt x="19" y="43"/>
                      <a:pt x="24" y="36"/>
                      <a:pt x="31" y="30"/>
                    </a:cubicBezTo>
                    <a:cubicBezTo>
                      <a:pt x="37" y="23"/>
                      <a:pt x="44" y="18"/>
                      <a:pt x="52" y="14"/>
                    </a:cubicBezTo>
                    <a:cubicBezTo>
                      <a:pt x="60" y="9"/>
                      <a:pt x="69" y="6"/>
                      <a:pt x="78" y="4"/>
                    </a:cubicBezTo>
                    <a:cubicBezTo>
                      <a:pt x="87" y="2"/>
                      <a:pt x="97" y="0"/>
                      <a:pt x="107" y="0"/>
                    </a:cubicBezTo>
                    <a:cubicBezTo>
                      <a:pt x="114" y="0"/>
                      <a:pt x="120" y="1"/>
                      <a:pt x="126" y="1"/>
                    </a:cubicBezTo>
                    <a:cubicBezTo>
                      <a:pt x="132" y="2"/>
                      <a:pt x="137" y="3"/>
                      <a:pt x="142" y="4"/>
                    </a:cubicBezTo>
                    <a:cubicBezTo>
                      <a:pt x="147" y="5"/>
                      <a:pt x="151" y="6"/>
                      <a:pt x="155" y="7"/>
                    </a:cubicBezTo>
                    <a:cubicBezTo>
                      <a:pt x="159" y="8"/>
                      <a:pt x="162" y="9"/>
                      <a:pt x="164" y="11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61" y="43"/>
                      <a:pt x="157" y="41"/>
                      <a:pt x="153" y="39"/>
                    </a:cubicBezTo>
                    <a:cubicBezTo>
                      <a:pt x="149" y="37"/>
                      <a:pt x="144" y="35"/>
                      <a:pt x="139" y="34"/>
                    </a:cubicBezTo>
                    <a:cubicBezTo>
                      <a:pt x="134" y="33"/>
                      <a:pt x="129" y="31"/>
                      <a:pt x="123" y="31"/>
                    </a:cubicBezTo>
                    <a:cubicBezTo>
                      <a:pt x="118" y="30"/>
                      <a:pt x="112" y="29"/>
                      <a:pt x="105" y="29"/>
                    </a:cubicBezTo>
                    <a:cubicBezTo>
                      <a:pt x="96" y="29"/>
                      <a:pt x="87" y="31"/>
                      <a:pt x="78" y="35"/>
                    </a:cubicBezTo>
                    <a:cubicBezTo>
                      <a:pt x="69" y="38"/>
                      <a:pt x="62" y="43"/>
                      <a:pt x="56" y="50"/>
                    </a:cubicBezTo>
                    <a:cubicBezTo>
                      <a:pt x="49" y="56"/>
                      <a:pt x="44" y="64"/>
                      <a:pt x="41" y="73"/>
                    </a:cubicBezTo>
                    <a:cubicBezTo>
                      <a:pt x="37" y="83"/>
                      <a:pt x="35" y="93"/>
                      <a:pt x="35" y="105"/>
                    </a:cubicBezTo>
                    <a:cubicBezTo>
                      <a:pt x="35" y="118"/>
                      <a:pt x="37" y="129"/>
                      <a:pt x="40" y="138"/>
                    </a:cubicBezTo>
                    <a:cubicBezTo>
                      <a:pt x="44" y="148"/>
                      <a:pt x="48" y="155"/>
                      <a:pt x="54" y="161"/>
                    </a:cubicBezTo>
                    <a:cubicBezTo>
                      <a:pt x="60" y="168"/>
                      <a:pt x="68" y="172"/>
                      <a:pt x="76" y="175"/>
                    </a:cubicBezTo>
                    <a:cubicBezTo>
                      <a:pt x="84" y="178"/>
                      <a:pt x="93" y="180"/>
                      <a:pt x="103" y="180"/>
                    </a:cubicBezTo>
                    <a:cubicBezTo>
                      <a:pt x="109" y="180"/>
                      <a:pt x="115" y="179"/>
                      <a:pt x="121" y="178"/>
                    </a:cubicBezTo>
                    <a:cubicBezTo>
                      <a:pt x="127" y="176"/>
                      <a:pt x="132" y="174"/>
                      <a:pt x="137" y="172"/>
                    </a:cubicBezTo>
                    <a:cubicBezTo>
                      <a:pt x="137" y="124"/>
                      <a:pt x="137" y="124"/>
                      <a:pt x="137" y="124"/>
                    </a:cubicBezTo>
                    <a:cubicBezTo>
                      <a:pt x="95" y="124"/>
                      <a:pt x="95" y="124"/>
                      <a:pt x="95" y="124"/>
                    </a:cubicBezTo>
                    <a:cubicBezTo>
                      <a:pt x="95" y="96"/>
                      <a:pt x="95" y="96"/>
                      <a:pt x="95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191"/>
                      <a:pt x="170" y="191"/>
                      <a:pt x="170" y="191"/>
                    </a:cubicBezTo>
                    <a:cubicBezTo>
                      <a:pt x="161" y="197"/>
                      <a:pt x="150" y="201"/>
                      <a:pt x="138" y="20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58" name="Freeform 23">
                <a:extLst>
                  <a:ext uri="{FF2B5EF4-FFF2-40B4-BE49-F238E27FC236}">
                    <a16:creationId xmlns:a16="http://schemas.microsoft.com/office/drawing/2014/main" id="{7396CE59-FEA4-40D3-9529-F72FF055D7D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967037" y="4472348"/>
                <a:ext cx="70760" cy="124551"/>
              </a:xfrm>
              <a:custGeom>
                <a:avLst/>
                <a:gdLst/>
                <a:ahLst/>
                <a:cxnLst>
                  <a:cxn ang="0">
                    <a:pos x="80" y="32"/>
                  </a:cxn>
                  <a:cxn ang="0">
                    <a:pos x="75" y="31"/>
                  </a:cxn>
                  <a:cxn ang="0">
                    <a:pos x="70" y="29"/>
                  </a:cxn>
                  <a:cxn ang="0">
                    <a:pos x="64" y="29"/>
                  </a:cxn>
                  <a:cxn ang="0">
                    <a:pos x="52" y="32"/>
                  </a:cxn>
                  <a:cxn ang="0">
                    <a:pos x="42" y="41"/>
                  </a:cxn>
                  <a:cxn ang="0">
                    <a:pos x="35" y="54"/>
                  </a:cxn>
                  <a:cxn ang="0">
                    <a:pos x="33" y="73"/>
                  </a:cxn>
                  <a:cxn ang="0">
                    <a:pos x="33" y="146"/>
                  </a:cxn>
                  <a:cxn ang="0">
                    <a:pos x="0" y="146"/>
                  </a:cxn>
                  <a:cxn ang="0">
                    <a:pos x="0" y="2"/>
                  </a:cxn>
                  <a:cxn ang="0">
                    <a:pos x="33" y="2"/>
                  </a:cxn>
                  <a:cxn ang="0">
                    <a:pos x="33" y="30"/>
                  </a:cxn>
                  <a:cxn ang="0">
                    <a:pos x="33" y="30"/>
                  </a:cxn>
                  <a:cxn ang="0">
                    <a:pos x="40" y="17"/>
                  </a:cxn>
                  <a:cxn ang="0">
                    <a:pos x="49" y="7"/>
                  </a:cxn>
                  <a:cxn ang="0">
                    <a:pos x="59" y="2"/>
                  </a:cxn>
                  <a:cxn ang="0">
                    <a:pos x="70" y="0"/>
                  </a:cxn>
                  <a:cxn ang="0">
                    <a:pos x="77" y="0"/>
                  </a:cxn>
                  <a:cxn ang="0">
                    <a:pos x="83" y="2"/>
                  </a:cxn>
                  <a:cxn ang="0">
                    <a:pos x="83" y="34"/>
                  </a:cxn>
                  <a:cxn ang="0">
                    <a:pos x="80" y="32"/>
                  </a:cxn>
                </a:cxnLst>
                <a:rect l="0" t="0" r="r" b="b"/>
                <a:pathLst>
                  <a:path w="83" h="146">
                    <a:moveTo>
                      <a:pt x="80" y="32"/>
                    </a:moveTo>
                    <a:cubicBezTo>
                      <a:pt x="78" y="32"/>
                      <a:pt x="77" y="31"/>
                      <a:pt x="75" y="31"/>
                    </a:cubicBezTo>
                    <a:cubicBezTo>
                      <a:pt x="73" y="30"/>
                      <a:pt x="71" y="30"/>
                      <a:pt x="70" y="29"/>
                    </a:cubicBezTo>
                    <a:cubicBezTo>
                      <a:pt x="68" y="29"/>
                      <a:pt x="66" y="29"/>
                      <a:pt x="64" y="29"/>
                    </a:cubicBezTo>
                    <a:cubicBezTo>
                      <a:pt x="60" y="29"/>
                      <a:pt x="56" y="30"/>
                      <a:pt x="52" y="32"/>
                    </a:cubicBezTo>
                    <a:cubicBezTo>
                      <a:pt x="48" y="34"/>
                      <a:pt x="45" y="37"/>
                      <a:pt x="42" y="41"/>
                    </a:cubicBezTo>
                    <a:cubicBezTo>
                      <a:pt x="39" y="44"/>
                      <a:pt x="37" y="49"/>
                      <a:pt x="35" y="54"/>
                    </a:cubicBezTo>
                    <a:cubicBezTo>
                      <a:pt x="34" y="60"/>
                      <a:pt x="33" y="66"/>
                      <a:pt x="33" y="73"/>
                    </a:cubicBezTo>
                    <a:cubicBezTo>
                      <a:pt x="33" y="146"/>
                      <a:pt x="33" y="146"/>
                      <a:pt x="33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5" y="25"/>
                      <a:pt x="37" y="20"/>
                      <a:pt x="40" y="17"/>
                    </a:cubicBezTo>
                    <a:cubicBezTo>
                      <a:pt x="43" y="13"/>
                      <a:pt x="46" y="10"/>
                      <a:pt x="49" y="7"/>
                    </a:cubicBezTo>
                    <a:cubicBezTo>
                      <a:pt x="52" y="5"/>
                      <a:pt x="55" y="3"/>
                      <a:pt x="59" y="2"/>
                    </a:cubicBezTo>
                    <a:cubicBezTo>
                      <a:pt x="63" y="0"/>
                      <a:pt x="66" y="0"/>
                      <a:pt x="70" y="0"/>
                    </a:cubicBezTo>
                    <a:cubicBezTo>
                      <a:pt x="73" y="0"/>
                      <a:pt x="75" y="0"/>
                      <a:pt x="77" y="0"/>
                    </a:cubicBezTo>
                    <a:cubicBezTo>
                      <a:pt x="79" y="1"/>
                      <a:pt x="81" y="1"/>
                      <a:pt x="83" y="2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3"/>
                      <a:pt x="81" y="33"/>
                      <a:pt x="80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59" name="Freeform 24">
                <a:extLst>
                  <a:ext uri="{FF2B5EF4-FFF2-40B4-BE49-F238E27FC236}">
                    <a16:creationId xmlns:a16="http://schemas.microsoft.com/office/drawing/2014/main" id="{96D338F6-BE44-402A-9C67-0B4BD5EAD96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042129" y="4471626"/>
                <a:ext cx="102890" cy="128522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4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70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1" y="145"/>
                      <a:pt x="16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5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2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1" y="25"/>
                      <a:pt x="62" y="25"/>
                    </a:cubicBezTo>
                    <a:cubicBezTo>
                      <a:pt x="53" y="25"/>
                      <a:pt x="45" y="27"/>
                      <a:pt x="36" y="30"/>
                    </a:cubicBezTo>
                    <a:cubicBezTo>
                      <a:pt x="28" y="33"/>
                      <a:pt x="21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7" y="7"/>
                      <a:pt x="31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2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3" y="110"/>
                      <a:pt x="34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70" y="122"/>
                    </a:cubicBezTo>
                    <a:cubicBezTo>
                      <a:pt x="74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60" name="Freeform 25">
                <a:extLst>
                  <a:ext uri="{FF2B5EF4-FFF2-40B4-BE49-F238E27FC236}">
                    <a16:creationId xmlns:a16="http://schemas.microsoft.com/office/drawing/2014/main" id="{A85FD8BD-E61A-4B49-A29E-514512726CB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155489" y="4474153"/>
                <a:ext cx="104695" cy="122746"/>
              </a:xfrm>
              <a:custGeom>
                <a:avLst/>
                <a:gdLst/>
                <a:ahLst/>
                <a:cxnLst>
                  <a:cxn ang="0">
                    <a:pos x="108" y="279"/>
                  </a:cxn>
                  <a:cxn ang="0">
                    <a:pos x="290" y="279"/>
                  </a:cxn>
                  <a:cxn ang="0">
                    <a:pos x="290" y="340"/>
                  </a:cxn>
                  <a:cxn ang="0">
                    <a:pos x="0" y="340"/>
                  </a:cxn>
                  <a:cxn ang="0">
                    <a:pos x="0" y="314"/>
                  </a:cxn>
                  <a:cxn ang="0">
                    <a:pos x="184" y="61"/>
                  </a:cxn>
                  <a:cxn ang="0">
                    <a:pos x="19" y="61"/>
                  </a:cxn>
                  <a:cxn ang="0">
                    <a:pos x="19" y="0"/>
                  </a:cxn>
                  <a:cxn ang="0">
                    <a:pos x="290" y="0"/>
                  </a:cxn>
                  <a:cxn ang="0">
                    <a:pos x="290" y="30"/>
                  </a:cxn>
                  <a:cxn ang="0">
                    <a:pos x="108" y="279"/>
                  </a:cxn>
                </a:cxnLst>
                <a:rect l="0" t="0" r="r" b="b"/>
                <a:pathLst>
                  <a:path w="290" h="340">
                    <a:moveTo>
                      <a:pt x="108" y="279"/>
                    </a:moveTo>
                    <a:lnTo>
                      <a:pt x="290" y="279"/>
                    </a:lnTo>
                    <a:lnTo>
                      <a:pt x="290" y="340"/>
                    </a:lnTo>
                    <a:lnTo>
                      <a:pt x="0" y="340"/>
                    </a:lnTo>
                    <a:lnTo>
                      <a:pt x="0" y="314"/>
                    </a:lnTo>
                    <a:lnTo>
                      <a:pt x="184" y="61"/>
                    </a:lnTo>
                    <a:lnTo>
                      <a:pt x="19" y="61"/>
                    </a:lnTo>
                    <a:lnTo>
                      <a:pt x="19" y="0"/>
                    </a:lnTo>
                    <a:lnTo>
                      <a:pt x="290" y="0"/>
                    </a:lnTo>
                    <a:lnTo>
                      <a:pt x="290" y="30"/>
                    </a:lnTo>
                    <a:lnTo>
                      <a:pt x="108" y="2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61" name="Freeform 26">
                <a:extLst>
                  <a:ext uri="{FF2B5EF4-FFF2-40B4-BE49-F238E27FC236}">
                    <a16:creationId xmlns:a16="http://schemas.microsoft.com/office/drawing/2014/main" id="{4C4E66BA-97C9-4283-B3F5-7C833A5EA8A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275708" y="4414224"/>
                <a:ext cx="33936" cy="182675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39" y="27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0" y="38"/>
                  </a:cxn>
                  <a:cxn ang="0">
                    <a:pos x="12" y="37"/>
                  </a:cxn>
                  <a:cxn ang="0">
                    <a:pos x="6" y="33"/>
                  </a:cxn>
                  <a:cxn ang="0">
                    <a:pos x="2" y="27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8" y="2"/>
                  </a:cxn>
                  <a:cxn ang="0">
                    <a:pos x="34" y="6"/>
                  </a:cxn>
                  <a:cxn ang="0">
                    <a:pos x="39" y="12"/>
                  </a:cxn>
                  <a:cxn ang="0">
                    <a:pos x="40" y="20"/>
                  </a:cxn>
                  <a:cxn ang="0">
                    <a:pos x="4" y="214"/>
                  </a:cxn>
                  <a:cxn ang="0">
                    <a:pos x="4" y="70"/>
                  </a:cxn>
                  <a:cxn ang="0">
                    <a:pos x="36" y="70"/>
                  </a:cxn>
                  <a:cxn ang="0">
                    <a:pos x="36" y="214"/>
                  </a:cxn>
                  <a:cxn ang="0">
                    <a:pos x="4" y="214"/>
                  </a:cxn>
                </a:cxnLst>
                <a:rect l="0" t="0" r="r" b="b"/>
                <a:pathLst>
                  <a:path w="40" h="214">
                    <a:moveTo>
                      <a:pt x="40" y="20"/>
                    </a:moveTo>
                    <a:cubicBezTo>
                      <a:pt x="40" y="22"/>
                      <a:pt x="40" y="24"/>
                      <a:pt x="39" y="27"/>
                    </a:cubicBezTo>
                    <a:cubicBezTo>
                      <a:pt x="38" y="29"/>
                      <a:pt x="36" y="31"/>
                      <a:pt x="34" y="33"/>
                    </a:cubicBezTo>
                    <a:cubicBezTo>
                      <a:pt x="33" y="34"/>
                      <a:pt x="31" y="36"/>
                      <a:pt x="28" y="37"/>
                    </a:cubicBezTo>
                    <a:cubicBezTo>
                      <a:pt x="26" y="38"/>
                      <a:pt x="23" y="38"/>
                      <a:pt x="20" y="38"/>
                    </a:cubicBezTo>
                    <a:cubicBezTo>
                      <a:pt x="17" y="38"/>
                      <a:pt x="15" y="38"/>
                      <a:pt x="12" y="37"/>
                    </a:cubicBezTo>
                    <a:cubicBezTo>
                      <a:pt x="10" y="36"/>
                      <a:pt x="8" y="34"/>
                      <a:pt x="6" y="33"/>
                    </a:cubicBezTo>
                    <a:cubicBezTo>
                      <a:pt x="4" y="31"/>
                      <a:pt x="3" y="29"/>
                      <a:pt x="2" y="27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7"/>
                      <a:pt x="1" y="14"/>
                      <a:pt x="2" y="12"/>
                    </a:cubicBezTo>
                    <a:cubicBezTo>
                      <a:pt x="3" y="10"/>
                      <a:pt x="4" y="8"/>
                      <a:pt x="6" y="6"/>
                    </a:cubicBezTo>
                    <a:cubicBezTo>
                      <a:pt x="8" y="4"/>
                      <a:pt x="10" y="3"/>
                      <a:pt x="12" y="2"/>
                    </a:cubicBezTo>
                    <a:cubicBezTo>
                      <a:pt x="15" y="1"/>
                      <a:pt x="17" y="0"/>
                      <a:pt x="20" y="0"/>
                    </a:cubicBezTo>
                    <a:cubicBezTo>
                      <a:pt x="23" y="0"/>
                      <a:pt x="26" y="1"/>
                      <a:pt x="28" y="2"/>
                    </a:cubicBezTo>
                    <a:cubicBezTo>
                      <a:pt x="30" y="3"/>
                      <a:pt x="33" y="4"/>
                      <a:pt x="34" y="6"/>
                    </a:cubicBezTo>
                    <a:cubicBezTo>
                      <a:pt x="36" y="8"/>
                      <a:pt x="38" y="10"/>
                      <a:pt x="39" y="12"/>
                    </a:cubicBezTo>
                    <a:cubicBezTo>
                      <a:pt x="40" y="14"/>
                      <a:pt x="40" y="17"/>
                      <a:pt x="40" y="20"/>
                    </a:cubicBezTo>
                    <a:close/>
                    <a:moveTo>
                      <a:pt x="4" y="214"/>
                    </a:moveTo>
                    <a:cubicBezTo>
                      <a:pt x="4" y="70"/>
                      <a:pt x="4" y="70"/>
                      <a:pt x="4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214"/>
                      <a:pt x="36" y="214"/>
                      <a:pt x="36" y="214"/>
                    </a:cubicBezTo>
                    <a:lnTo>
                      <a:pt x="4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62" name="Freeform 27">
                <a:extLst>
                  <a:ext uri="{FF2B5EF4-FFF2-40B4-BE49-F238E27FC236}">
                    <a16:creationId xmlns:a16="http://schemas.microsoft.com/office/drawing/2014/main" id="{A5C1602A-114B-48E3-ACE2-B10C6A0CD81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329499" y="4471626"/>
                <a:ext cx="112277" cy="128522"/>
              </a:xfrm>
              <a:custGeom>
                <a:avLst/>
                <a:gdLst/>
                <a:ahLst/>
                <a:cxnLst>
                  <a:cxn ang="0">
                    <a:pos x="34" y="85"/>
                  </a:cxn>
                  <a:cxn ang="0">
                    <a:pos x="46" y="115"/>
                  </a:cxn>
                  <a:cxn ang="0">
                    <a:pos x="77" y="125"/>
                  </a:cxn>
                  <a:cxn ang="0">
                    <a:pos x="100" y="121"/>
                  </a:cxn>
                  <a:cxn ang="0">
                    <a:pos x="120" y="111"/>
                  </a:cxn>
                  <a:cxn ang="0">
                    <a:pos x="120" y="139"/>
                  </a:cxn>
                  <a:cxn ang="0">
                    <a:pos x="112" y="143"/>
                  </a:cxn>
                  <a:cxn ang="0">
                    <a:pos x="101" y="146"/>
                  </a:cxn>
                  <a:cxn ang="0">
                    <a:pos x="86" y="149"/>
                  </a:cxn>
                  <a:cxn ang="0">
                    <a:pos x="69" y="151"/>
                  </a:cxn>
                  <a:cxn ang="0">
                    <a:pos x="40" y="146"/>
                  </a:cxn>
                  <a:cxn ang="0">
                    <a:pos x="19" y="132"/>
                  </a:cxn>
                  <a:cxn ang="0">
                    <a:pos x="5" y="108"/>
                  </a:cxn>
                  <a:cxn ang="0">
                    <a:pos x="0" y="77"/>
                  </a:cxn>
                  <a:cxn ang="0">
                    <a:pos x="7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9" y="0"/>
                  </a:cxn>
                  <a:cxn ang="0">
                    <a:pos x="96" y="5"/>
                  </a:cxn>
                  <a:cxn ang="0">
                    <a:pos x="116" y="19"/>
                  </a:cxn>
                  <a:cxn ang="0">
                    <a:pos x="128" y="41"/>
                  </a:cxn>
                  <a:cxn ang="0">
                    <a:pos x="132" y="69"/>
                  </a:cxn>
                  <a:cxn ang="0">
                    <a:pos x="132" y="85"/>
                  </a:cxn>
                  <a:cxn ang="0">
                    <a:pos x="34" y="85"/>
                  </a:cxn>
                  <a:cxn ang="0">
                    <a:pos x="98" y="46"/>
                  </a:cxn>
                  <a:cxn ang="0">
                    <a:pos x="92" y="35"/>
                  </a:cxn>
                  <a:cxn ang="0">
                    <a:pos x="83" y="28"/>
                  </a:cxn>
                  <a:cxn ang="0">
                    <a:pos x="69" y="25"/>
                  </a:cxn>
                  <a:cxn ang="0">
                    <a:pos x="56" y="28"/>
                  </a:cxn>
                  <a:cxn ang="0">
                    <a:pos x="46" y="35"/>
                  </a:cxn>
                  <a:cxn ang="0">
                    <a:pos x="38" y="46"/>
                  </a:cxn>
                  <a:cxn ang="0">
                    <a:pos x="34" y="60"/>
                  </a:cxn>
                  <a:cxn ang="0">
                    <a:pos x="99" y="60"/>
                  </a:cxn>
                  <a:cxn ang="0">
                    <a:pos x="98" y="46"/>
                  </a:cxn>
                </a:cxnLst>
                <a:rect l="0" t="0" r="r" b="b"/>
                <a:pathLst>
                  <a:path w="132" h="151">
                    <a:moveTo>
                      <a:pt x="34" y="85"/>
                    </a:moveTo>
                    <a:cubicBezTo>
                      <a:pt x="34" y="98"/>
                      <a:pt x="38" y="108"/>
                      <a:pt x="46" y="115"/>
                    </a:cubicBezTo>
                    <a:cubicBezTo>
                      <a:pt x="53" y="122"/>
                      <a:pt x="63" y="125"/>
                      <a:pt x="77" y="125"/>
                    </a:cubicBezTo>
                    <a:cubicBezTo>
                      <a:pt x="85" y="125"/>
                      <a:pt x="93" y="124"/>
                      <a:pt x="100" y="121"/>
                    </a:cubicBezTo>
                    <a:cubicBezTo>
                      <a:pt x="108" y="119"/>
                      <a:pt x="115" y="115"/>
                      <a:pt x="120" y="111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8" y="140"/>
                      <a:pt x="116" y="141"/>
                      <a:pt x="112" y="143"/>
                    </a:cubicBezTo>
                    <a:cubicBezTo>
                      <a:pt x="109" y="144"/>
                      <a:pt x="106" y="145"/>
                      <a:pt x="101" y="146"/>
                    </a:cubicBezTo>
                    <a:cubicBezTo>
                      <a:pt x="97" y="148"/>
                      <a:pt x="92" y="149"/>
                      <a:pt x="86" y="149"/>
                    </a:cubicBezTo>
                    <a:cubicBezTo>
                      <a:pt x="81" y="150"/>
                      <a:pt x="75" y="151"/>
                      <a:pt x="69" y="151"/>
                    </a:cubicBezTo>
                    <a:cubicBezTo>
                      <a:pt x="58" y="151"/>
                      <a:pt x="49" y="149"/>
                      <a:pt x="40" y="146"/>
                    </a:cubicBezTo>
                    <a:cubicBezTo>
                      <a:pt x="32" y="143"/>
                      <a:pt x="25" y="138"/>
                      <a:pt x="19" y="132"/>
                    </a:cubicBezTo>
                    <a:cubicBezTo>
                      <a:pt x="13" y="125"/>
                      <a:pt x="8" y="118"/>
                      <a:pt x="5" y="108"/>
                    </a:cubicBezTo>
                    <a:cubicBezTo>
                      <a:pt x="2" y="99"/>
                      <a:pt x="0" y="89"/>
                      <a:pt x="0" y="77"/>
                    </a:cubicBezTo>
                    <a:cubicBezTo>
                      <a:pt x="0" y="63"/>
                      <a:pt x="2" y="52"/>
                      <a:pt x="7" y="42"/>
                    </a:cubicBezTo>
                    <a:cubicBezTo>
                      <a:pt x="11" y="33"/>
                      <a:pt x="16" y="25"/>
                      <a:pt x="22" y="18"/>
                    </a:cubicBezTo>
                    <a:cubicBezTo>
                      <a:pt x="29" y="12"/>
                      <a:pt x="36" y="7"/>
                      <a:pt x="44" y="4"/>
                    </a:cubicBezTo>
                    <a:cubicBezTo>
                      <a:pt x="53" y="1"/>
                      <a:pt x="61" y="0"/>
                      <a:pt x="69" y="0"/>
                    </a:cubicBezTo>
                    <a:cubicBezTo>
                      <a:pt x="79" y="0"/>
                      <a:pt x="88" y="2"/>
                      <a:pt x="96" y="5"/>
                    </a:cubicBezTo>
                    <a:cubicBezTo>
                      <a:pt x="104" y="8"/>
                      <a:pt x="111" y="13"/>
                      <a:pt x="116" y="19"/>
                    </a:cubicBezTo>
                    <a:cubicBezTo>
                      <a:pt x="121" y="25"/>
                      <a:pt x="125" y="32"/>
                      <a:pt x="128" y="41"/>
                    </a:cubicBezTo>
                    <a:cubicBezTo>
                      <a:pt x="130" y="49"/>
                      <a:pt x="132" y="59"/>
                      <a:pt x="132" y="69"/>
                    </a:cubicBezTo>
                    <a:cubicBezTo>
                      <a:pt x="132" y="85"/>
                      <a:pt x="132" y="85"/>
                      <a:pt x="132" y="85"/>
                    </a:cubicBezTo>
                    <a:lnTo>
                      <a:pt x="34" y="85"/>
                    </a:lnTo>
                    <a:close/>
                    <a:moveTo>
                      <a:pt x="98" y="46"/>
                    </a:moveTo>
                    <a:cubicBezTo>
                      <a:pt x="96" y="42"/>
                      <a:pt x="95" y="38"/>
                      <a:pt x="92" y="35"/>
                    </a:cubicBezTo>
                    <a:cubicBezTo>
                      <a:pt x="90" y="32"/>
                      <a:pt x="87" y="30"/>
                      <a:pt x="83" y="28"/>
                    </a:cubicBezTo>
                    <a:cubicBezTo>
                      <a:pt x="79" y="26"/>
                      <a:pt x="74" y="25"/>
                      <a:pt x="69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9" y="32"/>
                      <a:pt x="46" y="35"/>
                    </a:cubicBezTo>
                    <a:cubicBezTo>
                      <a:pt x="43" y="38"/>
                      <a:pt x="40" y="42"/>
                      <a:pt x="38" y="46"/>
                    </a:cubicBezTo>
                    <a:cubicBezTo>
                      <a:pt x="36" y="50"/>
                      <a:pt x="35" y="55"/>
                      <a:pt x="34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9" y="51"/>
                      <a:pt x="98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61FEC0-BBDE-4E49-B430-A78C579E7D6E}"/>
                </a:ext>
              </a:extLst>
            </p:cNvPr>
            <p:cNvGrpSpPr/>
            <p:nvPr/>
          </p:nvGrpSpPr>
          <p:grpSpPr bwMode="black">
            <a:xfrm>
              <a:off x="7016406" y="5169907"/>
              <a:ext cx="715841" cy="287569"/>
              <a:chOff x="7844547" y="4357855"/>
              <a:chExt cx="718565" cy="298667"/>
            </a:xfrm>
            <a:grpFill/>
            <a:effectLst/>
          </p:grpSpPr>
          <p:sp>
            <p:nvSpPr>
              <p:cNvPr id="53" name="Freeform 18">
                <a:extLst>
                  <a:ext uri="{FF2B5EF4-FFF2-40B4-BE49-F238E27FC236}">
                    <a16:creationId xmlns:a16="http://schemas.microsoft.com/office/drawing/2014/main" id="{13AA54CC-0B94-40AA-9983-E5DDCC3C55A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301916" y="4357855"/>
                <a:ext cx="261196" cy="298667"/>
              </a:xfrm>
              <a:custGeom>
                <a:avLst/>
                <a:gdLst/>
                <a:ahLst/>
                <a:cxnLst>
                  <a:cxn ang="0">
                    <a:pos x="469" y="441"/>
                  </a:cxn>
                  <a:cxn ang="0">
                    <a:pos x="419" y="441"/>
                  </a:cxn>
                  <a:cxn ang="0">
                    <a:pos x="394" y="98"/>
                  </a:cxn>
                  <a:cxn ang="0">
                    <a:pos x="246" y="134"/>
                  </a:cxn>
                  <a:cxn ang="0">
                    <a:pos x="362" y="178"/>
                  </a:cxn>
                  <a:cxn ang="0">
                    <a:pos x="294" y="507"/>
                  </a:cxn>
                  <a:cxn ang="0">
                    <a:pos x="51" y="572"/>
                  </a:cxn>
                  <a:cxn ang="0">
                    <a:pos x="1" y="572"/>
                  </a:cxn>
                  <a:cxn ang="0">
                    <a:pos x="252" y="478"/>
                  </a:cxn>
                  <a:cxn ang="0">
                    <a:pos x="339" y="386"/>
                  </a:cxn>
                  <a:cxn ang="0">
                    <a:pos x="260" y="186"/>
                  </a:cxn>
                  <a:cxn ang="0">
                    <a:pos x="212" y="441"/>
                  </a:cxn>
                  <a:cxn ang="0">
                    <a:pos x="164" y="441"/>
                  </a:cxn>
                  <a:cxn ang="0">
                    <a:pos x="114" y="184"/>
                  </a:cxn>
                  <a:cxn ang="0">
                    <a:pos x="78" y="441"/>
                  </a:cxn>
                  <a:cxn ang="0">
                    <a:pos x="28" y="441"/>
                  </a:cxn>
                  <a:cxn ang="0">
                    <a:pos x="89" y="149"/>
                  </a:cxn>
                  <a:cxn ang="0">
                    <a:pos x="154" y="149"/>
                  </a:cxn>
                  <a:cxn ang="0">
                    <a:pos x="195" y="184"/>
                  </a:cxn>
                  <a:cxn ang="0">
                    <a:pos x="195" y="180"/>
                  </a:cxn>
                  <a:cxn ang="0">
                    <a:pos x="210" y="165"/>
                  </a:cxn>
                  <a:cxn ang="0">
                    <a:pos x="385" y="40"/>
                  </a:cxn>
                  <a:cxn ang="0">
                    <a:pos x="469" y="441"/>
                  </a:cxn>
                </a:cxnLst>
                <a:rect l="0" t="0" r="r" b="b"/>
                <a:pathLst>
                  <a:path w="501" h="572">
                    <a:moveTo>
                      <a:pt x="469" y="441"/>
                    </a:moveTo>
                    <a:cubicBezTo>
                      <a:pt x="453" y="441"/>
                      <a:pt x="436" y="441"/>
                      <a:pt x="419" y="441"/>
                    </a:cubicBezTo>
                    <a:cubicBezTo>
                      <a:pt x="421" y="345"/>
                      <a:pt x="436" y="150"/>
                      <a:pt x="394" y="98"/>
                    </a:cubicBezTo>
                    <a:cubicBezTo>
                      <a:pt x="362" y="56"/>
                      <a:pt x="225" y="53"/>
                      <a:pt x="246" y="134"/>
                    </a:cubicBezTo>
                    <a:cubicBezTo>
                      <a:pt x="285" y="158"/>
                      <a:pt x="332" y="139"/>
                      <a:pt x="362" y="178"/>
                    </a:cubicBezTo>
                    <a:cubicBezTo>
                      <a:pt x="436" y="278"/>
                      <a:pt x="383" y="468"/>
                      <a:pt x="294" y="507"/>
                    </a:cubicBezTo>
                    <a:cubicBezTo>
                      <a:pt x="229" y="535"/>
                      <a:pt x="52" y="488"/>
                      <a:pt x="51" y="572"/>
                    </a:cubicBezTo>
                    <a:cubicBezTo>
                      <a:pt x="34" y="572"/>
                      <a:pt x="17" y="572"/>
                      <a:pt x="1" y="572"/>
                    </a:cubicBezTo>
                    <a:cubicBezTo>
                      <a:pt x="2" y="437"/>
                      <a:pt x="141" y="502"/>
                      <a:pt x="252" y="478"/>
                    </a:cubicBezTo>
                    <a:cubicBezTo>
                      <a:pt x="301" y="467"/>
                      <a:pt x="326" y="432"/>
                      <a:pt x="339" y="386"/>
                    </a:cubicBezTo>
                    <a:cubicBezTo>
                      <a:pt x="359" y="310"/>
                      <a:pt x="354" y="161"/>
                      <a:pt x="260" y="186"/>
                    </a:cubicBezTo>
                    <a:cubicBezTo>
                      <a:pt x="188" y="205"/>
                      <a:pt x="210" y="352"/>
                      <a:pt x="212" y="441"/>
                    </a:cubicBezTo>
                    <a:cubicBezTo>
                      <a:pt x="196" y="441"/>
                      <a:pt x="180" y="441"/>
                      <a:pt x="164" y="441"/>
                    </a:cubicBezTo>
                    <a:cubicBezTo>
                      <a:pt x="165" y="373"/>
                      <a:pt x="187" y="171"/>
                      <a:pt x="114" y="184"/>
                    </a:cubicBezTo>
                    <a:cubicBezTo>
                      <a:pt x="58" y="194"/>
                      <a:pt x="76" y="370"/>
                      <a:pt x="78" y="441"/>
                    </a:cubicBezTo>
                    <a:cubicBezTo>
                      <a:pt x="61" y="441"/>
                      <a:pt x="44" y="441"/>
                      <a:pt x="28" y="441"/>
                    </a:cubicBezTo>
                    <a:cubicBezTo>
                      <a:pt x="26" y="325"/>
                      <a:pt x="0" y="181"/>
                      <a:pt x="89" y="149"/>
                    </a:cubicBezTo>
                    <a:cubicBezTo>
                      <a:pt x="107" y="143"/>
                      <a:pt x="136" y="142"/>
                      <a:pt x="154" y="149"/>
                    </a:cubicBezTo>
                    <a:cubicBezTo>
                      <a:pt x="172" y="157"/>
                      <a:pt x="181" y="173"/>
                      <a:pt x="195" y="184"/>
                    </a:cubicBezTo>
                    <a:cubicBezTo>
                      <a:pt x="195" y="183"/>
                      <a:pt x="195" y="181"/>
                      <a:pt x="195" y="180"/>
                    </a:cubicBezTo>
                    <a:cubicBezTo>
                      <a:pt x="200" y="175"/>
                      <a:pt x="205" y="170"/>
                      <a:pt x="210" y="165"/>
                    </a:cubicBezTo>
                    <a:cubicBezTo>
                      <a:pt x="138" y="64"/>
                      <a:pt x="291" y="0"/>
                      <a:pt x="385" y="40"/>
                    </a:cubicBezTo>
                    <a:cubicBezTo>
                      <a:pt x="501" y="90"/>
                      <a:pt x="471" y="279"/>
                      <a:pt x="469" y="4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5F53D6AE-0470-4DB3-B35E-5369633A8CF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844547" y="4433018"/>
                <a:ext cx="175674" cy="22350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58" y="0"/>
                  </a:cxn>
                  <a:cxn ang="0">
                    <a:pos x="258" y="40"/>
                  </a:cxn>
                  <a:cxn ang="0">
                    <a:pos x="192" y="40"/>
                  </a:cxn>
                  <a:cxn ang="0">
                    <a:pos x="192" y="119"/>
                  </a:cxn>
                  <a:cxn ang="0">
                    <a:pos x="302" y="286"/>
                  </a:cxn>
                  <a:cxn ang="0">
                    <a:pos x="198" y="376"/>
                  </a:cxn>
                  <a:cxn ang="0">
                    <a:pos x="50" y="428"/>
                  </a:cxn>
                  <a:cxn ang="0">
                    <a:pos x="0" y="428"/>
                  </a:cxn>
                  <a:cxn ang="0">
                    <a:pos x="246" y="301"/>
                  </a:cxn>
                  <a:cxn ang="0">
                    <a:pos x="221" y="148"/>
                  </a:cxn>
                  <a:cxn ang="0">
                    <a:pos x="215" y="149"/>
                  </a:cxn>
                  <a:cxn ang="0">
                    <a:pos x="192" y="297"/>
                  </a:cxn>
                  <a:cxn ang="0">
                    <a:pos x="142" y="297"/>
                  </a:cxn>
                  <a:cxn ang="0">
                    <a:pos x="142" y="40"/>
                  </a:cxn>
                  <a:cxn ang="0">
                    <a:pos x="77" y="40"/>
                  </a:cxn>
                  <a:cxn ang="0">
                    <a:pos x="77" y="297"/>
                  </a:cxn>
                  <a:cxn ang="0">
                    <a:pos x="27" y="297"/>
                  </a:cxn>
                  <a:cxn ang="0">
                    <a:pos x="27" y="0"/>
                  </a:cxn>
                </a:cxnLst>
                <a:rect l="0" t="0" r="r" b="b"/>
                <a:pathLst>
                  <a:path w="337" h="428">
                    <a:moveTo>
                      <a:pt x="27" y="0"/>
                    </a:moveTo>
                    <a:cubicBezTo>
                      <a:pt x="104" y="0"/>
                      <a:pt x="181" y="0"/>
                      <a:pt x="258" y="0"/>
                    </a:cubicBezTo>
                    <a:cubicBezTo>
                      <a:pt x="258" y="13"/>
                      <a:pt x="258" y="27"/>
                      <a:pt x="258" y="40"/>
                    </a:cubicBezTo>
                    <a:cubicBezTo>
                      <a:pt x="236" y="40"/>
                      <a:pt x="214" y="40"/>
                      <a:pt x="192" y="40"/>
                    </a:cubicBezTo>
                    <a:cubicBezTo>
                      <a:pt x="192" y="66"/>
                      <a:pt x="192" y="92"/>
                      <a:pt x="192" y="119"/>
                    </a:cubicBezTo>
                    <a:cubicBezTo>
                      <a:pt x="291" y="58"/>
                      <a:pt x="337" y="200"/>
                      <a:pt x="302" y="286"/>
                    </a:cubicBezTo>
                    <a:cubicBezTo>
                      <a:pt x="284" y="329"/>
                      <a:pt x="250" y="366"/>
                      <a:pt x="198" y="376"/>
                    </a:cubicBezTo>
                    <a:cubicBezTo>
                      <a:pt x="135" y="389"/>
                      <a:pt x="51" y="352"/>
                      <a:pt x="50" y="428"/>
                    </a:cubicBezTo>
                    <a:cubicBezTo>
                      <a:pt x="34" y="428"/>
                      <a:pt x="17" y="428"/>
                      <a:pt x="0" y="428"/>
                    </a:cubicBezTo>
                    <a:cubicBezTo>
                      <a:pt x="3" y="267"/>
                      <a:pt x="192" y="389"/>
                      <a:pt x="246" y="301"/>
                    </a:cubicBezTo>
                    <a:cubicBezTo>
                      <a:pt x="269" y="265"/>
                      <a:pt x="281" y="151"/>
                      <a:pt x="221" y="148"/>
                    </a:cubicBezTo>
                    <a:cubicBezTo>
                      <a:pt x="219" y="148"/>
                      <a:pt x="217" y="149"/>
                      <a:pt x="215" y="149"/>
                    </a:cubicBezTo>
                    <a:cubicBezTo>
                      <a:pt x="183" y="173"/>
                      <a:pt x="191" y="242"/>
                      <a:pt x="192" y="297"/>
                    </a:cubicBezTo>
                    <a:cubicBezTo>
                      <a:pt x="176" y="297"/>
                      <a:pt x="159" y="297"/>
                      <a:pt x="142" y="297"/>
                    </a:cubicBezTo>
                    <a:cubicBezTo>
                      <a:pt x="142" y="212"/>
                      <a:pt x="142" y="126"/>
                      <a:pt x="142" y="40"/>
                    </a:cubicBezTo>
                    <a:cubicBezTo>
                      <a:pt x="121" y="40"/>
                      <a:pt x="99" y="40"/>
                      <a:pt x="77" y="40"/>
                    </a:cubicBezTo>
                    <a:cubicBezTo>
                      <a:pt x="77" y="126"/>
                      <a:pt x="77" y="212"/>
                      <a:pt x="77" y="297"/>
                    </a:cubicBezTo>
                    <a:cubicBezTo>
                      <a:pt x="61" y="297"/>
                      <a:pt x="44" y="297"/>
                      <a:pt x="27" y="297"/>
                    </a:cubicBezTo>
                    <a:cubicBezTo>
                      <a:pt x="27" y="198"/>
                      <a:pt x="27" y="99"/>
                      <a:pt x="2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51406556-A586-458A-8B11-1D31101638F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021323" y="4423760"/>
                <a:ext cx="275744" cy="178980"/>
              </a:xfrm>
              <a:custGeom>
                <a:avLst/>
                <a:gdLst/>
                <a:ahLst/>
                <a:cxnLst>
                  <a:cxn ang="0">
                    <a:pos x="529" y="18"/>
                  </a:cxn>
                  <a:cxn ang="0">
                    <a:pos x="529" y="58"/>
                  </a:cxn>
                  <a:cxn ang="0">
                    <a:pos x="475" y="58"/>
                  </a:cxn>
                  <a:cxn ang="0">
                    <a:pos x="475" y="315"/>
                  </a:cxn>
                  <a:cxn ang="0">
                    <a:pos x="425" y="315"/>
                  </a:cxn>
                  <a:cxn ang="0">
                    <a:pos x="425" y="58"/>
                  </a:cxn>
                  <a:cxn ang="0">
                    <a:pos x="335" y="77"/>
                  </a:cxn>
                  <a:cxn ang="0">
                    <a:pos x="377" y="166"/>
                  </a:cxn>
                  <a:cxn ang="0">
                    <a:pos x="283" y="315"/>
                  </a:cxn>
                  <a:cxn ang="0">
                    <a:pos x="232" y="127"/>
                  </a:cxn>
                  <a:cxn ang="0">
                    <a:pos x="264" y="75"/>
                  </a:cxn>
                  <a:cxn ang="0">
                    <a:pos x="78" y="141"/>
                  </a:cxn>
                  <a:cxn ang="0">
                    <a:pos x="86" y="315"/>
                  </a:cxn>
                  <a:cxn ang="0">
                    <a:pos x="47" y="91"/>
                  </a:cxn>
                  <a:cxn ang="0">
                    <a:pos x="237" y="22"/>
                  </a:cxn>
                  <a:cxn ang="0">
                    <a:pos x="303" y="46"/>
                  </a:cxn>
                  <a:cxn ang="0">
                    <a:pos x="529" y="18"/>
                  </a:cxn>
                  <a:cxn ang="0">
                    <a:pos x="297" y="108"/>
                  </a:cxn>
                  <a:cxn ang="0">
                    <a:pos x="297" y="275"/>
                  </a:cxn>
                  <a:cxn ang="0">
                    <a:pos x="297" y="108"/>
                  </a:cxn>
                  <a:cxn ang="0">
                    <a:pos x="91" y="175"/>
                  </a:cxn>
                  <a:cxn ang="0">
                    <a:pos x="76" y="187"/>
                  </a:cxn>
                  <a:cxn ang="0">
                    <a:pos x="91" y="273"/>
                  </a:cxn>
                  <a:cxn ang="0">
                    <a:pos x="111" y="181"/>
                  </a:cxn>
                  <a:cxn ang="0">
                    <a:pos x="91" y="175"/>
                  </a:cxn>
                </a:cxnLst>
                <a:rect l="0" t="0" r="r" b="b"/>
                <a:pathLst>
                  <a:path w="529" h="343">
                    <a:moveTo>
                      <a:pt x="529" y="18"/>
                    </a:moveTo>
                    <a:cubicBezTo>
                      <a:pt x="529" y="31"/>
                      <a:pt x="529" y="45"/>
                      <a:pt x="529" y="58"/>
                    </a:cubicBezTo>
                    <a:cubicBezTo>
                      <a:pt x="511" y="58"/>
                      <a:pt x="493" y="58"/>
                      <a:pt x="475" y="58"/>
                    </a:cubicBezTo>
                    <a:cubicBezTo>
                      <a:pt x="475" y="144"/>
                      <a:pt x="475" y="230"/>
                      <a:pt x="475" y="315"/>
                    </a:cubicBezTo>
                    <a:cubicBezTo>
                      <a:pt x="459" y="315"/>
                      <a:pt x="442" y="315"/>
                      <a:pt x="425" y="315"/>
                    </a:cubicBezTo>
                    <a:cubicBezTo>
                      <a:pt x="425" y="230"/>
                      <a:pt x="425" y="144"/>
                      <a:pt x="425" y="58"/>
                    </a:cubicBezTo>
                    <a:cubicBezTo>
                      <a:pt x="393" y="58"/>
                      <a:pt x="354" y="62"/>
                      <a:pt x="335" y="77"/>
                    </a:cubicBezTo>
                    <a:cubicBezTo>
                      <a:pt x="354" y="103"/>
                      <a:pt x="370" y="129"/>
                      <a:pt x="377" y="166"/>
                    </a:cubicBezTo>
                    <a:cubicBezTo>
                      <a:pt x="391" y="232"/>
                      <a:pt x="359" y="334"/>
                      <a:pt x="283" y="315"/>
                    </a:cubicBezTo>
                    <a:cubicBezTo>
                      <a:pt x="218" y="299"/>
                      <a:pt x="204" y="196"/>
                      <a:pt x="232" y="127"/>
                    </a:cubicBezTo>
                    <a:cubicBezTo>
                      <a:pt x="242" y="110"/>
                      <a:pt x="253" y="93"/>
                      <a:pt x="264" y="75"/>
                    </a:cubicBezTo>
                    <a:cubicBezTo>
                      <a:pt x="187" y="49"/>
                      <a:pt x="96" y="58"/>
                      <a:pt x="78" y="141"/>
                    </a:cubicBezTo>
                    <a:cubicBezTo>
                      <a:pt x="203" y="95"/>
                      <a:pt x="212" y="343"/>
                      <a:pt x="86" y="315"/>
                    </a:cubicBezTo>
                    <a:cubicBezTo>
                      <a:pt x="0" y="296"/>
                      <a:pt x="7" y="154"/>
                      <a:pt x="47" y="91"/>
                    </a:cubicBezTo>
                    <a:cubicBezTo>
                      <a:pt x="78" y="43"/>
                      <a:pt x="152" y="0"/>
                      <a:pt x="237" y="22"/>
                    </a:cubicBezTo>
                    <a:cubicBezTo>
                      <a:pt x="259" y="30"/>
                      <a:pt x="281" y="38"/>
                      <a:pt x="303" y="46"/>
                    </a:cubicBezTo>
                    <a:cubicBezTo>
                      <a:pt x="349" y="10"/>
                      <a:pt x="447" y="17"/>
                      <a:pt x="529" y="18"/>
                    </a:cubicBezTo>
                    <a:close/>
                    <a:moveTo>
                      <a:pt x="297" y="108"/>
                    </a:moveTo>
                    <a:cubicBezTo>
                      <a:pt x="273" y="141"/>
                      <a:pt x="245" y="248"/>
                      <a:pt x="297" y="275"/>
                    </a:cubicBezTo>
                    <a:cubicBezTo>
                      <a:pt x="349" y="264"/>
                      <a:pt x="332" y="126"/>
                      <a:pt x="297" y="108"/>
                    </a:cubicBezTo>
                    <a:close/>
                    <a:moveTo>
                      <a:pt x="91" y="175"/>
                    </a:moveTo>
                    <a:cubicBezTo>
                      <a:pt x="85" y="179"/>
                      <a:pt x="80" y="180"/>
                      <a:pt x="76" y="187"/>
                    </a:cubicBezTo>
                    <a:cubicBezTo>
                      <a:pt x="55" y="208"/>
                      <a:pt x="73" y="265"/>
                      <a:pt x="91" y="273"/>
                    </a:cubicBezTo>
                    <a:cubicBezTo>
                      <a:pt x="132" y="284"/>
                      <a:pt x="139" y="196"/>
                      <a:pt x="111" y="181"/>
                    </a:cubicBezTo>
                    <a:cubicBezTo>
                      <a:pt x="105" y="176"/>
                      <a:pt x="102" y="175"/>
                      <a:pt x="91" y="17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4B0932E-14AC-469E-A4CA-3ED43DEFEBB3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>
                <a:off x="8159966" y="4376370"/>
                <a:ext cx="41897" cy="418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D12AED2-68B7-4D9A-AF3B-0062E94E26ED}"/>
                </a:ext>
              </a:extLst>
            </p:cNvPr>
            <p:cNvGrpSpPr/>
            <p:nvPr/>
          </p:nvGrpSpPr>
          <p:grpSpPr bwMode="black">
            <a:xfrm>
              <a:off x="9381630" y="4215348"/>
              <a:ext cx="448171" cy="177423"/>
              <a:chOff x="4491504" y="4454449"/>
              <a:chExt cx="449878" cy="184270"/>
            </a:xfrm>
            <a:grpFill/>
            <a:effectLst/>
          </p:grpSpPr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092E4213-E1E7-41DA-A078-BFE1E38A875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491504" y="4464526"/>
                <a:ext cx="127765" cy="170954"/>
              </a:xfrm>
              <a:custGeom>
                <a:avLst/>
                <a:gdLst/>
                <a:ahLst/>
                <a:cxnLst>
                  <a:cxn ang="0">
                    <a:pos x="218" y="69"/>
                  </a:cxn>
                  <a:cxn ang="0">
                    <a:pos x="218" y="475"/>
                  </a:cxn>
                  <a:cxn ang="0">
                    <a:pos x="137" y="475"/>
                  </a:cxn>
                  <a:cxn ang="0">
                    <a:pos x="137" y="69"/>
                  </a:cxn>
                  <a:cxn ang="0">
                    <a:pos x="0" y="69"/>
                  </a:cxn>
                  <a:cxn ang="0">
                    <a:pos x="0" y="0"/>
                  </a:cxn>
                  <a:cxn ang="0">
                    <a:pos x="355" y="0"/>
                  </a:cxn>
                  <a:cxn ang="0">
                    <a:pos x="355" y="69"/>
                  </a:cxn>
                  <a:cxn ang="0">
                    <a:pos x="218" y="69"/>
                  </a:cxn>
                </a:cxnLst>
                <a:rect l="0" t="0" r="r" b="b"/>
                <a:pathLst>
                  <a:path w="355" h="475">
                    <a:moveTo>
                      <a:pt x="218" y="69"/>
                    </a:moveTo>
                    <a:lnTo>
                      <a:pt x="218" y="475"/>
                    </a:lnTo>
                    <a:lnTo>
                      <a:pt x="137" y="475"/>
                    </a:lnTo>
                    <a:lnTo>
                      <a:pt x="137" y="69"/>
                    </a:lnTo>
                    <a:lnTo>
                      <a:pt x="0" y="69"/>
                    </a:lnTo>
                    <a:lnTo>
                      <a:pt x="0" y="0"/>
                    </a:lnTo>
                    <a:lnTo>
                      <a:pt x="355" y="0"/>
                    </a:lnTo>
                    <a:lnTo>
                      <a:pt x="355" y="69"/>
                    </a:lnTo>
                    <a:lnTo>
                      <a:pt x="218" y="6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3C648A65-E0A1-4E85-BE18-656CD09CC5F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590117" y="4510594"/>
                <a:ext cx="102932" cy="128125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3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6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1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0" y="25"/>
                      <a:pt x="62" y="25"/>
                    </a:cubicBezTo>
                    <a:cubicBezTo>
                      <a:pt x="53" y="25"/>
                      <a:pt x="44" y="27"/>
                      <a:pt x="36" y="30"/>
                    </a:cubicBezTo>
                    <a:cubicBezTo>
                      <a:pt x="28" y="33"/>
                      <a:pt x="20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6" y="7"/>
                      <a:pt x="31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1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2" y="110"/>
                      <a:pt x="33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E001AAF4-CEA4-472B-9965-5189FDED868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709965" y="4510594"/>
                <a:ext cx="95374" cy="128125"/>
              </a:xfrm>
              <a:custGeom>
                <a:avLst/>
                <a:gdLst/>
                <a:ahLst/>
                <a:cxnLst>
                  <a:cxn ang="0">
                    <a:pos x="95" y="148"/>
                  </a:cxn>
                  <a:cxn ang="0">
                    <a:pos x="71" y="151"/>
                  </a:cxn>
                  <a:cxn ang="0">
                    <a:pos x="42" y="145"/>
                  </a:cxn>
                  <a:cxn ang="0">
                    <a:pos x="19" y="130"/>
                  </a:cxn>
                  <a:cxn ang="0">
                    <a:pos x="5" y="108"/>
                  </a:cxn>
                  <a:cxn ang="0">
                    <a:pos x="0" y="79"/>
                  </a:cxn>
                  <a:cxn ang="0">
                    <a:pos x="5" y="46"/>
                  </a:cxn>
                  <a:cxn ang="0">
                    <a:pos x="21" y="22"/>
                  </a:cxn>
                  <a:cxn ang="0">
                    <a:pos x="45" y="6"/>
                  </a:cxn>
                  <a:cxn ang="0">
                    <a:pos x="78" y="0"/>
                  </a:cxn>
                  <a:cxn ang="0">
                    <a:pos x="89" y="1"/>
                  </a:cxn>
                  <a:cxn ang="0">
                    <a:pos x="98" y="2"/>
                  </a:cxn>
                  <a:cxn ang="0">
                    <a:pos x="106" y="5"/>
                  </a:cxn>
                  <a:cxn ang="0">
                    <a:pos x="112" y="7"/>
                  </a:cxn>
                  <a:cxn ang="0">
                    <a:pos x="112" y="38"/>
                  </a:cxn>
                  <a:cxn ang="0">
                    <a:pos x="97" y="30"/>
                  </a:cxn>
                  <a:cxn ang="0">
                    <a:pos x="79" y="26"/>
                  </a:cxn>
                  <a:cxn ang="0">
                    <a:pos x="61" y="30"/>
                  </a:cxn>
                  <a:cxn ang="0">
                    <a:pos x="47" y="39"/>
                  </a:cxn>
                  <a:cxn ang="0">
                    <a:pos x="37" y="55"/>
                  </a:cxn>
                  <a:cxn ang="0">
                    <a:pos x="34" y="76"/>
                  </a:cxn>
                  <a:cxn ang="0">
                    <a:pos x="37" y="96"/>
                  </a:cxn>
                  <a:cxn ang="0">
                    <a:pos x="46" y="111"/>
                  </a:cxn>
                  <a:cxn ang="0">
                    <a:pos x="60" y="121"/>
                  </a:cxn>
                  <a:cxn ang="0">
                    <a:pos x="79" y="124"/>
                  </a:cxn>
                  <a:cxn ang="0">
                    <a:pos x="87" y="123"/>
                  </a:cxn>
                  <a:cxn ang="0">
                    <a:pos x="96" y="121"/>
                  </a:cxn>
                  <a:cxn ang="0">
                    <a:pos x="105" y="117"/>
                  </a:cxn>
                  <a:cxn ang="0">
                    <a:pos x="112" y="112"/>
                  </a:cxn>
                  <a:cxn ang="0">
                    <a:pos x="112" y="141"/>
                  </a:cxn>
                  <a:cxn ang="0">
                    <a:pos x="95" y="148"/>
                  </a:cxn>
                </a:cxnLst>
                <a:rect l="0" t="0" r="r" b="b"/>
                <a:pathLst>
                  <a:path w="112" h="151">
                    <a:moveTo>
                      <a:pt x="95" y="148"/>
                    </a:moveTo>
                    <a:cubicBezTo>
                      <a:pt x="88" y="150"/>
                      <a:pt x="80" y="151"/>
                      <a:pt x="71" y="151"/>
                    </a:cubicBezTo>
                    <a:cubicBezTo>
                      <a:pt x="61" y="151"/>
                      <a:pt x="51" y="149"/>
                      <a:pt x="42" y="145"/>
                    </a:cubicBezTo>
                    <a:cubicBezTo>
                      <a:pt x="33" y="142"/>
                      <a:pt x="26" y="137"/>
                      <a:pt x="19" y="130"/>
                    </a:cubicBezTo>
                    <a:cubicBezTo>
                      <a:pt x="13" y="124"/>
                      <a:pt x="8" y="116"/>
                      <a:pt x="5" y="108"/>
                    </a:cubicBezTo>
                    <a:cubicBezTo>
                      <a:pt x="2" y="99"/>
                      <a:pt x="0" y="89"/>
                      <a:pt x="0" y="79"/>
                    </a:cubicBezTo>
                    <a:cubicBezTo>
                      <a:pt x="0" y="67"/>
                      <a:pt x="2" y="56"/>
                      <a:pt x="5" y="46"/>
                    </a:cubicBezTo>
                    <a:cubicBezTo>
                      <a:pt x="9" y="37"/>
                      <a:pt x="14" y="28"/>
                      <a:pt x="21" y="22"/>
                    </a:cubicBezTo>
                    <a:cubicBezTo>
                      <a:pt x="28" y="15"/>
                      <a:pt x="36" y="9"/>
                      <a:pt x="45" y="6"/>
                    </a:cubicBezTo>
                    <a:cubicBezTo>
                      <a:pt x="55" y="2"/>
                      <a:pt x="66" y="0"/>
                      <a:pt x="78" y="0"/>
                    </a:cubicBezTo>
                    <a:cubicBezTo>
                      <a:pt x="82" y="0"/>
                      <a:pt x="85" y="0"/>
                      <a:pt x="89" y="1"/>
                    </a:cubicBezTo>
                    <a:cubicBezTo>
                      <a:pt x="92" y="1"/>
                      <a:pt x="95" y="2"/>
                      <a:pt x="98" y="2"/>
                    </a:cubicBezTo>
                    <a:cubicBezTo>
                      <a:pt x="101" y="3"/>
                      <a:pt x="104" y="4"/>
                      <a:pt x="106" y="5"/>
                    </a:cubicBezTo>
                    <a:cubicBezTo>
                      <a:pt x="109" y="5"/>
                      <a:pt x="111" y="6"/>
                      <a:pt x="112" y="7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08" y="34"/>
                      <a:pt x="102" y="32"/>
                      <a:pt x="97" y="30"/>
                    </a:cubicBezTo>
                    <a:cubicBezTo>
                      <a:pt x="92" y="27"/>
                      <a:pt x="86" y="26"/>
                      <a:pt x="79" y="26"/>
                    </a:cubicBezTo>
                    <a:cubicBezTo>
                      <a:pt x="73" y="26"/>
                      <a:pt x="67" y="27"/>
                      <a:pt x="61" y="30"/>
                    </a:cubicBezTo>
                    <a:cubicBezTo>
                      <a:pt x="56" y="32"/>
                      <a:pt x="51" y="35"/>
                      <a:pt x="47" y="39"/>
                    </a:cubicBezTo>
                    <a:cubicBezTo>
                      <a:pt x="43" y="44"/>
                      <a:pt x="40" y="49"/>
                      <a:pt x="37" y="55"/>
                    </a:cubicBezTo>
                    <a:cubicBezTo>
                      <a:pt x="35" y="61"/>
                      <a:pt x="34" y="68"/>
                      <a:pt x="34" y="76"/>
                    </a:cubicBezTo>
                    <a:cubicBezTo>
                      <a:pt x="34" y="84"/>
                      <a:pt x="35" y="90"/>
                      <a:pt x="37" y="96"/>
                    </a:cubicBezTo>
                    <a:cubicBezTo>
                      <a:pt x="39" y="102"/>
                      <a:pt x="42" y="107"/>
                      <a:pt x="46" y="111"/>
                    </a:cubicBezTo>
                    <a:cubicBezTo>
                      <a:pt x="50" y="115"/>
                      <a:pt x="54" y="119"/>
                      <a:pt x="60" y="121"/>
                    </a:cubicBezTo>
                    <a:cubicBezTo>
                      <a:pt x="65" y="123"/>
                      <a:pt x="72" y="124"/>
                      <a:pt x="79" y="124"/>
                    </a:cubicBezTo>
                    <a:cubicBezTo>
                      <a:pt x="81" y="124"/>
                      <a:pt x="84" y="124"/>
                      <a:pt x="87" y="123"/>
                    </a:cubicBezTo>
                    <a:cubicBezTo>
                      <a:pt x="90" y="123"/>
                      <a:pt x="93" y="122"/>
                      <a:pt x="96" y="121"/>
                    </a:cubicBezTo>
                    <a:cubicBezTo>
                      <a:pt x="99" y="119"/>
                      <a:pt x="102" y="118"/>
                      <a:pt x="105" y="117"/>
                    </a:cubicBezTo>
                    <a:cubicBezTo>
                      <a:pt x="107" y="115"/>
                      <a:pt x="110" y="114"/>
                      <a:pt x="112" y="112"/>
                    </a:cubicBezTo>
                    <a:cubicBezTo>
                      <a:pt x="112" y="141"/>
                      <a:pt x="112" y="141"/>
                      <a:pt x="112" y="141"/>
                    </a:cubicBezTo>
                    <a:cubicBezTo>
                      <a:pt x="107" y="144"/>
                      <a:pt x="101" y="146"/>
                      <a:pt x="95" y="1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173089DD-7F90-46D6-970B-D0488D7AF16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829092" y="4454449"/>
                <a:ext cx="112290" cy="181031"/>
              </a:xfrm>
              <a:custGeom>
                <a:avLst/>
                <a:gdLst/>
                <a:ahLst/>
                <a:cxnLst>
                  <a:cxn ang="0">
                    <a:pos x="210" y="503"/>
                  </a:cxn>
                  <a:cxn ang="0">
                    <a:pos x="78" y="340"/>
                  </a:cxn>
                  <a:cxn ang="0">
                    <a:pos x="76" y="340"/>
                  </a:cxn>
                  <a:cxn ang="0">
                    <a:pos x="76" y="503"/>
                  </a:cxn>
                  <a:cxn ang="0">
                    <a:pos x="0" y="503"/>
                  </a:cxn>
                  <a:cxn ang="0">
                    <a:pos x="0" y="0"/>
                  </a:cxn>
                  <a:cxn ang="0">
                    <a:pos x="76" y="0"/>
                  </a:cxn>
                  <a:cxn ang="0">
                    <a:pos x="76" y="319"/>
                  </a:cxn>
                  <a:cxn ang="0">
                    <a:pos x="78" y="319"/>
                  </a:cxn>
                  <a:cxn ang="0">
                    <a:pos x="203" y="163"/>
                  </a:cxn>
                  <a:cxn ang="0">
                    <a:pos x="302" y="163"/>
                  </a:cxn>
                  <a:cxn ang="0">
                    <a:pos x="156" y="326"/>
                  </a:cxn>
                  <a:cxn ang="0">
                    <a:pos x="312" y="503"/>
                  </a:cxn>
                  <a:cxn ang="0">
                    <a:pos x="210" y="503"/>
                  </a:cxn>
                </a:cxnLst>
                <a:rect l="0" t="0" r="r" b="b"/>
                <a:pathLst>
                  <a:path w="312" h="503">
                    <a:moveTo>
                      <a:pt x="210" y="503"/>
                    </a:moveTo>
                    <a:lnTo>
                      <a:pt x="78" y="340"/>
                    </a:lnTo>
                    <a:lnTo>
                      <a:pt x="76" y="340"/>
                    </a:lnTo>
                    <a:lnTo>
                      <a:pt x="76" y="503"/>
                    </a:lnTo>
                    <a:lnTo>
                      <a:pt x="0" y="503"/>
                    </a:lnTo>
                    <a:lnTo>
                      <a:pt x="0" y="0"/>
                    </a:lnTo>
                    <a:lnTo>
                      <a:pt x="76" y="0"/>
                    </a:lnTo>
                    <a:lnTo>
                      <a:pt x="76" y="319"/>
                    </a:lnTo>
                    <a:lnTo>
                      <a:pt x="78" y="319"/>
                    </a:lnTo>
                    <a:lnTo>
                      <a:pt x="203" y="163"/>
                    </a:lnTo>
                    <a:lnTo>
                      <a:pt x="302" y="163"/>
                    </a:lnTo>
                    <a:lnTo>
                      <a:pt x="156" y="326"/>
                    </a:lnTo>
                    <a:lnTo>
                      <a:pt x="312" y="503"/>
                    </a:lnTo>
                    <a:lnTo>
                      <a:pt x="210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A94E0F4-51F2-4B0E-817A-3B4CC6F22DDB}"/>
                </a:ext>
              </a:extLst>
            </p:cNvPr>
            <p:cNvGrpSpPr/>
            <p:nvPr/>
          </p:nvGrpSpPr>
          <p:grpSpPr bwMode="black">
            <a:xfrm>
              <a:off x="7067699" y="3112314"/>
              <a:ext cx="619310" cy="199008"/>
              <a:chOff x="3467068" y="4450074"/>
              <a:chExt cx="621665" cy="206687"/>
            </a:xfrm>
            <a:grpFill/>
            <a:effectLst/>
          </p:grpSpPr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6EFFF975-4CEF-4565-8F93-B87B444BA7D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467068" y="4462515"/>
                <a:ext cx="144881" cy="190634"/>
              </a:xfrm>
              <a:custGeom>
                <a:avLst/>
                <a:gdLst/>
                <a:ahLst/>
                <a:cxnLst>
                  <a:cxn ang="0">
                    <a:pos x="109" y="201"/>
                  </a:cxn>
                  <a:cxn ang="0">
                    <a:pos x="39" y="112"/>
                  </a:cxn>
                  <a:cxn ang="0">
                    <a:pos x="36" y="107"/>
                  </a:cxn>
                  <a:cxn ang="0">
                    <a:pos x="34" y="103"/>
                  </a:cxn>
                  <a:cxn ang="0">
                    <a:pos x="33" y="103"/>
                  </a:cxn>
                  <a:cxn ang="0">
                    <a:pos x="33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95"/>
                  </a:cxn>
                  <a:cxn ang="0">
                    <a:pos x="34" y="95"/>
                  </a:cxn>
                  <a:cxn ang="0">
                    <a:pos x="36" y="90"/>
                  </a:cxn>
                  <a:cxn ang="0">
                    <a:pos x="39" y="86"/>
                  </a:cxn>
                  <a:cxn ang="0">
                    <a:pos x="106" y="0"/>
                  </a:cxn>
                  <a:cxn ang="0">
                    <a:pos x="147" y="0"/>
                  </a:cxn>
                  <a:cxn ang="0">
                    <a:pos x="67" y="96"/>
                  </a:cxn>
                  <a:cxn ang="0">
                    <a:pos x="153" y="201"/>
                  </a:cxn>
                  <a:cxn ang="0">
                    <a:pos x="109" y="201"/>
                  </a:cxn>
                </a:cxnLst>
                <a:rect l="0" t="0" r="r" b="b"/>
                <a:pathLst>
                  <a:path w="153" h="201">
                    <a:moveTo>
                      <a:pt x="109" y="201"/>
                    </a:moveTo>
                    <a:cubicBezTo>
                      <a:pt x="39" y="112"/>
                      <a:pt x="39" y="112"/>
                      <a:pt x="39" y="112"/>
                    </a:cubicBezTo>
                    <a:cubicBezTo>
                      <a:pt x="38" y="110"/>
                      <a:pt x="37" y="109"/>
                      <a:pt x="36" y="107"/>
                    </a:cubicBezTo>
                    <a:cubicBezTo>
                      <a:pt x="36" y="106"/>
                      <a:pt x="35" y="104"/>
                      <a:pt x="34" y="103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3" y="201"/>
                      <a:pt x="33" y="201"/>
                      <a:pt x="33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95"/>
                      <a:pt x="33" y="95"/>
                      <a:pt x="33" y="9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35" y="93"/>
                      <a:pt x="36" y="92"/>
                      <a:pt x="36" y="90"/>
                    </a:cubicBezTo>
                    <a:cubicBezTo>
                      <a:pt x="37" y="89"/>
                      <a:pt x="38" y="87"/>
                      <a:pt x="39" y="86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153" y="201"/>
                      <a:pt x="153" y="201"/>
                      <a:pt x="153" y="201"/>
                    </a:cubicBezTo>
                    <a:lnTo>
                      <a:pt x="109" y="2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5416EC9-9686-4A06-A84C-3B67DF06DDC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623186" y="4450074"/>
                <a:ext cx="37324" cy="203075"/>
              </a:xfrm>
              <a:custGeom>
                <a:avLst/>
                <a:gdLst/>
                <a:ahLst/>
                <a:cxnLst>
                  <a:cxn ang="0">
                    <a:pos x="39" y="20"/>
                  </a:cxn>
                  <a:cxn ang="0">
                    <a:pos x="38" y="27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0" y="38"/>
                  </a:cxn>
                  <a:cxn ang="0">
                    <a:pos x="12" y="37"/>
                  </a:cxn>
                  <a:cxn ang="0">
                    <a:pos x="5" y="33"/>
                  </a:cxn>
                  <a:cxn ang="0">
                    <a:pos x="1" y="27"/>
                  </a:cxn>
                  <a:cxn ang="0">
                    <a:pos x="0" y="20"/>
                  </a:cxn>
                  <a:cxn ang="0">
                    <a:pos x="1" y="12"/>
                  </a:cxn>
                  <a:cxn ang="0">
                    <a:pos x="5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7" y="2"/>
                  </a:cxn>
                  <a:cxn ang="0">
                    <a:pos x="34" y="6"/>
                  </a:cxn>
                  <a:cxn ang="0">
                    <a:pos x="38" y="12"/>
                  </a:cxn>
                  <a:cxn ang="0">
                    <a:pos x="39" y="20"/>
                  </a:cxn>
                  <a:cxn ang="0">
                    <a:pos x="3" y="214"/>
                  </a:cxn>
                  <a:cxn ang="0">
                    <a:pos x="3" y="70"/>
                  </a:cxn>
                  <a:cxn ang="0">
                    <a:pos x="35" y="70"/>
                  </a:cxn>
                  <a:cxn ang="0">
                    <a:pos x="35" y="214"/>
                  </a:cxn>
                  <a:cxn ang="0">
                    <a:pos x="3" y="214"/>
                  </a:cxn>
                </a:cxnLst>
                <a:rect l="0" t="0" r="r" b="b"/>
                <a:pathLst>
                  <a:path w="39" h="214">
                    <a:moveTo>
                      <a:pt x="39" y="20"/>
                    </a:moveTo>
                    <a:cubicBezTo>
                      <a:pt x="39" y="22"/>
                      <a:pt x="39" y="24"/>
                      <a:pt x="38" y="27"/>
                    </a:cubicBezTo>
                    <a:cubicBezTo>
                      <a:pt x="37" y="29"/>
                      <a:pt x="36" y="31"/>
                      <a:pt x="34" y="33"/>
                    </a:cubicBezTo>
                    <a:cubicBezTo>
                      <a:pt x="32" y="34"/>
                      <a:pt x="30" y="36"/>
                      <a:pt x="28" y="37"/>
                    </a:cubicBezTo>
                    <a:cubicBezTo>
                      <a:pt x="25" y="38"/>
                      <a:pt x="22" y="38"/>
                      <a:pt x="20" y="38"/>
                    </a:cubicBezTo>
                    <a:cubicBezTo>
                      <a:pt x="17" y="38"/>
                      <a:pt x="14" y="38"/>
                      <a:pt x="12" y="37"/>
                    </a:cubicBezTo>
                    <a:cubicBezTo>
                      <a:pt x="9" y="36"/>
                      <a:pt x="7" y="34"/>
                      <a:pt x="5" y="33"/>
                    </a:cubicBezTo>
                    <a:cubicBezTo>
                      <a:pt x="4" y="31"/>
                      <a:pt x="2" y="29"/>
                      <a:pt x="1" y="27"/>
                    </a:cubicBezTo>
                    <a:cubicBezTo>
                      <a:pt x="0" y="24"/>
                      <a:pt x="0" y="22"/>
                      <a:pt x="0" y="20"/>
                    </a:cubicBezTo>
                    <a:cubicBezTo>
                      <a:pt x="0" y="17"/>
                      <a:pt x="0" y="14"/>
                      <a:pt x="1" y="12"/>
                    </a:cubicBezTo>
                    <a:cubicBezTo>
                      <a:pt x="2" y="10"/>
                      <a:pt x="4" y="8"/>
                      <a:pt x="5" y="6"/>
                    </a:cubicBezTo>
                    <a:cubicBezTo>
                      <a:pt x="7" y="4"/>
                      <a:pt x="9" y="3"/>
                      <a:pt x="12" y="2"/>
                    </a:cubicBezTo>
                    <a:cubicBezTo>
                      <a:pt x="14" y="1"/>
                      <a:pt x="17" y="0"/>
                      <a:pt x="20" y="0"/>
                    </a:cubicBezTo>
                    <a:cubicBezTo>
                      <a:pt x="22" y="0"/>
                      <a:pt x="25" y="1"/>
                      <a:pt x="27" y="2"/>
                    </a:cubicBezTo>
                    <a:cubicBezTo>
                      <a:pt x="30" y="3"/>
                      <a:pt x="32" y="4"/>
                      <a:pt x="34" y="6"/>
                    </a:cubicBezTo>
                    <a:cubicBezTo>
                      <a:pt x="35" y="8"/>
                      <a:pt x="37" y="10"/>
                      <a:pt x="38" y="12"/>
                    </a:cubicBezTo>
                    <a:cubicBezTo>
                      <a:pt x="39" y="14"/>
                      <a:pt x="39" y="17"/>
                      <a:pt x="39" y="20"/>
                    </a:cubicBezTo>
                    <a:close/>
                    <a:moveTo>
                      <a:pt x="3" y="214"/>
                    </a:moveTo>
                    <a:cubicBezTo>
                      <a:pt x="3" y="70"/>
                      <a:pt x="3" y="70"/>
                      <a:pt x="3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214"/>
                      <a:pt x="35" y="214"/>
                      <a:pt x="35" y="214"/>
                    </a:cubicBezTo>
                    <a:lnTo>
                      <a:pt x="3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CA78348-F645-492C-974A-37E9E2B460C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689808" y="4450074"/>
                <a:ext cx="37725" cy="203075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38" y="27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0" y="38"/>
                  </a:cxn>
                  <a:cxn ang="0">
                    <a:pos x="12" y="37"/>
                  </a:cxn>
                  <a:cxn ang="0">
                    <a:pos x="6" y="33"/>
                  </a:cxn>
                  <a:cxn ang="0">
                    <a:pos x="2" y="27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8" y="2"/>
                  </a:cxn>
                  <a:cxn ang="0">
                    <a:pos x="34" y="6"/>
                  </a:cxn>
                  <a:cxn ang="0">
                    <a:pos x="38" y="12"/>
                  </a:cxn>
                  <a:cxn ang="0">
                    <a:pos x="40" y="20"/>
                  </a:cxn>
                  <a:cxn ang="0">
                    <a:pos x="3" y="214"/>
                  </a:cxn>
                  <a:cxn ang="0">
                    <a:pos x="3" y="70"/>
                  </a:cxn>
                  <a:cxn ang="0">
                    <a:pos x="36" y="70"/>
                  </a:cxn>
                  <a:cxn ang="0">
                    <a:pos x="36" y="214"/>
                  </a:cxn>
                  <a:cxn ang="0">
                    <a:pos x="3" y="214"/>
                  </a:cxn>
                </a:cxnLst>
                <a:rect l="0" t="0" r="r" b="b"/>
                <a:pathLst>
                  <a:path w="40" h="214">
                    <a:moveTo>
                      <a:pt x="40" y="20"/>
                    </a:moveTo>
                    <a:cubicBezTo>
                      <a:pt x="40" y="22"/>
                      <a:pt x="39" y="24"/>
                      <a:pt x="38" y="27"/>
                    </a:cubicBezTo>
                    <a:cubicBezTo>
                      <a:pt x="38" y="29"/>
                      <a:pt x="36" y="31"/>
                      <a:pt x="34" y="33"/>
                    </a:cubicBezTo>
                    <a:cubicBezTo>
                      <a:pt x="33" y="34"/>
                      <a:pt x="30" y="36"/>
                      <a:pt x="28" y="37"/>
                    </a:cubicBezTo>
                    <a:cubicBezTo>
                      <a:pt x="26" y="38"/>
                      <a:pt x="23" y="38"/>
                      <a:pt x="20" y="38"/>
                    </a:cubicBezTo>
                    <a:cubicBezTo>
                      <a:pt x="17" y="38"/>
                      <a:pt x="15" y="38"/>
                      <a:pt x="12" y="37"/>
                    </a:cubicBezTo>
                    <a:cubicBezTo>
                      <a:pt x="10" y="36"/>
                      <a:pt x="8" y="34"/>
                      <a:pt x="6" y="33"/>
                    </a:cubicBezTo>
                    <a:cubicBezTo>
                      <a:pt x="4" y="31"/>
                      <a:pt x="3" y="29"/>
                      <a:pt x="2" y="27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7"/>
                      <a:pt x="1" y="14"/>
                      <a:pt x="2" y="12"/>
                    </a:cubicBezTo>
                    <a:cubicBezTo>
                      <a:pt x="3" y="10"/>
                      <a:pt x="4" y="8"/>
                      <a:pt x="6" y="6"/>
                    </a:cubicBezTo>
                    <a:cubicBezTo>
                      <a:pt x="8" y="4"/>
                      <a:pt x="10" y="3"/>
                      <a:pt x="12" y="2"/>
                    </a:cubicBezTo>
                    <a:cubicBezTo>
                      <a:pt x="15" y="1"/>
                      <a:pt x="17" y="0"/>
                      <a:pt x="20" y="0"/>
                    </a:cubicBezTo>
                    <a:cubicBezTo>
                      <a:pt x="23" y="0"/>
                      <a:pt x="25" y="1"/>
                      <a:pt x="28" y="2"/>
                    </a:cubicBezTo>
                    <a:cubicBezTo>
                      <a:pt x="30" y="3"/>
                      <a:pt x="32" y="4"/>
                      <a:pt x="34" y="6"/>
                    </a:cubicBezTo>
                    <a:cubicBezTo>
                      <a:pt x="36" y="8"/>
                      <a:pt x="37" y="10"/>
                      <a:pt x="38" y="12"/>
                    </a:cubicBezTo>
                    <a:cubicBezTo>
                      <a:pt x="39" y="14"/>
                      <a:pt x="40" y="17"/>
                      <a:pt x="40" y="20"/>
                    </a:cubicBezTo>
                    <a:close/>
                    <a:moveTo>
                      <a:pt x="3" y="214"/>
                    </a:moveTo>
                    <a:cubicBezTo>
                      <a:pt x="3" y="70"/>
                      <a:pt x="3" y="70"/>
                      <a:pt x="3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214"/>
                      <a:pt x="36" y="214"/>
                      <a:pt x="36" y="214"/>
                    </a:cubicBezTo>
                    <a:lnTo>
                      <a:pt x="3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9B30238-C753-4F6E-A052-91475BC6BBC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745593" y="4475759"/>
                <a:ext cx="86287" cy="181002"/>
              </a:xfrm>
              <a:custGeom>
                <a:avLst/>
                <a:gdLst/>
                <a:ahLst/>
                <a:cxnLst>
                  <a:cxn ang="0">
                    <a:pos x="86" y="188"/>
                  </a:cxn>
                  <a:cxn ang="0">
                    <a:pos x="80" y="189"/>
                  </a:cxn>
                  <a:cxn ang="0">
                    <a:pos x="73" y="190"/>
                  </a:cxn>
                  <a:cxn ang="0">
                    <a:pos x="66" y="191"/>
                  </a:cxn>
                  <a:cxn ang="0">
                    <a:pos x="34" y="179"/>
                  </a:cxn>
                  <a:cxn ang="0">
                    <a:pos x="24" y="145"/>
                  </a:cxn>
                  <a:cxn ang="0">
                    <a:pos x="24" y="69"/>
                  </a:cxn>
                  <a:cxn ang="0">
                    <a:pos x="0" y="69"/>
                  </a:cxn>
                  <a:cxn ang="0">
                    <a:pos x="0" y="43"/>
                  </a:cxn>
                  <a:cxn ang="0">
                    <a:pos x="24" y="43"/>
                  </a:cxn>
                  <a:cxn ang="0">
                    <a:pos x="24" y="10"/>
                  </a:cxn>
                  <a:cxn ang="0">
                    <a:pos x="56" y="0"/>
                  </a:cxn>
                  <a:cxn ang="0">
                    <a:pos x="56" y="43"/>
                  </a:cxn>
                  <a:cxn ang="0">
                    <a:pos x="91" y="43"/>
                  </a:cxn>
                  <a:cxn ang="0">
                    <a:pos x="91" y="69"/>
                  </a:cxn>
                  <a:cxn ang="0">
                    <a:pos x="56" y="69"/>
                  </a:cxn>
                  <a:cxn ang="0">
                    <a:pos x="56" y="139"/>
                  </a:cxn>
                  <a:cxn ang="0">
                    <a:pos x="61" y="158"/>
                  </a:cxn>
                  <a:cxn ang="0">
                    <a:pos x="76" y="164"/>
                  </a:cxn>
                  <a:cxn ang="0">
                    <a:pos x="84" y="163"/>
                  </a:cxn>
                  <a:cxn ang="0">
                    <a:pos x="91" y="160"/>
                  </a:cxn>
                  <a:cxn ang="0">
                    <a:pos x="91" y="186"/>
                  </a:cxn>
                  <a:cxn ang="0">
                    <a:pos x="86" y="188"/>
                  </a:cxn>
                </a:cxnLst>
                <a:rect l="0" t="0" r="r" b="b"/>
                <a:pathLst>
                  <a:path w="91" h="191">
                    <a:moveTo>
                      <a:pt x="86" y="188"/>
                    </a:moveTo>
                    <a:cubicBezTo>
                      <a:pt x="84" y="188"/>
                      <a:pt x="82" y="189"/>
                      <a:pt x="80" y="189"/>
                    </a:cubicBezTo>
                    <a:cubicBezTo>
                      <a:pt x="78" y="190"/>
                      <a:pt x="75" y="190"/>
                      <a:pt x="73" y="190"/>
                    </a:cubicBezTo>
                    <a:cubicBezTo>
                      <a:pt x="70" y="191"/>
                      <a:pt x="68" y="191"/>
                      <a:pt x="66" y="191"/>
                    </a:cubicBezTo>
                    <a:cubicBezTo>
                      <a:pt x="51" y="191"/>
                      <a:pt x="41" y="187"/>
                      <a:pt x="34" y="179"/>
                    </a:cubicBezTo>
                    <a:cubicBezTo>
                      <a:pt x="27" y="171"/>
                      <a:pt x="24" y="160"/>
                      <a:pt x="24" y="145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56" y="139"/>
                      <a:pt x="56" y="139"/>
                      <a:pt x="56" y="139"/>
                    </a:cubicBezTo>
                    <a:cubicBezTo>
                      <a:pt x="56" y="148"/>
                      <a:pt x="58" y="155"/>
                      <a:pt x="61" y="158"/>
                    </a:cubicBezTo>
                    <a:cubicBezTo>
                      <a:pt x="64" y="162"/>
                      <a:pt x="69" y="164"/>
                      <a:pt x="76" y="164"/>
                    </a:cubicBezTo>
                    <a:cubicBezTo>
                      <a:pt x="78" y="164"/>
                      <a:pt x="81" y="164"/>
                      <a:pt x="84" y="163"/>
                    </a:cubicBezTo>
                    <a:cubicBezTo>
                      <a:pt x="86" y="162"/>
                      <a:pt x="89" y="161"/>
                      <a:pt x="91" y="160"/>
                    </a:cubicBezTo>
                    <a:cubicBezTo>
                      <a:pt x="91" y="186"/>
                      <a:pt x="91" y="186"/>
                      <a:pt x="91" y="186"/>
                    </a:cubicBezTo>
                    <a:cubicBezTo>
                      <a:pt x="90" y="186"/>
                      <a:pt x="88" y="187"/>
                      <a:pt x="86" y="1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F5319E7-979F-46D5-B30E-C83F6DFE6F8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841512" y="4513886"/>
                <a:ext cx="140065" cy="142875"/>
              </a:xfrm>
              <a:custGeom>
                <a:avLst/>
                <a:gdLst/>
                <a:ahLst/>
                <a:cxnLst>
                  <a:cxn ang="0">
                    <a:pos x="148" y="74"/>
                  </a:cxn>
                  <a:cxn ang="0">
                    <a:pos x="142" y="106"/>
                  </a:cxn>
                  <a:cxn ang="0">
                    <a:pos x="127" y="130"/>
                  </a:cxn>
                  <a:cxn ang="0">
                    <a:pos x="103" y="145"/>
                  </a:cxn>
                  <a:cxn ang="0">
                    <a:pos x="72" y="151"/>
                  </a:cxn>
                  <a:cxn ang="0">
                    <a:pos x="42" y="145"/>
                  </a:cxn>
                  <a:cxn ang="0">
                    <a:pos x="19" y="131"/>
                  </a:cxn>
                  <a:cxn ang="0">
                    <a:pos x="5" y="107"/>
                  </a:cxn>
                  <a:cxn ang="0">
                    <a:pos x="0" y="77"/>
                  </a:cxn>
                  <a:cxn ang="0">
                    <a:pos x="5" y="44"/>
                  </a:cxn>
                  <a:cxn ang="0">
                    <a:pos x="21" y="19"/>
                  </a:cxn>
                  <a:cxn ang="0">
                    <a:pos x="45" y="5"/>
                  </a:cxn>
                  <a:cxn ang="0">
                    <a:pos x="76" y="0"/>
                  </a:cxn>
                  <a:cxn ang="0">
                    <a:pos x="107" y="5"/>
                  </a:cxn>
                  <a:cxn ang="0">
                    <a:pos x="129" y="20"/>
                  </a:cxn>
                  <a:cxn ang="0">
                    <a:pos x="143" y="44"/>
                  </a:cxn>
                  <a:cxn ang="0">
                    <a:pos x="148" y="74"/>
                  </a:cxn>
                  <a:cxn ang="0">
                    <a:pos x="114" y="75"/>
                  </a:cxn>
                  <a:cxn ang="0">
                    <a:pos x="103" y="39"/>
                  </a:cxn>
                  <a:cxn ang="0">
                    <a:pos x="74" y="26"/>
                  </a:cxn>
                  <a:cxn ang="0">
                    <a:pos x="58" y="29"/>
                  </a:cxn>
                  <a:cxn ang="0">
                    <a:pos x="45" y="38"/>
                  </a:cxn>
                  <a:cxn ang="0">
                    <a:pos x="36" y="54"/>
                  </a:cxn>
                  <a:cxn ang="0">
                    <a:pos x="33" y="76"/>
                  </a:cxn>
                  <a:cxn ang="0">
                    <a:pos x="36" y="97"/>
                  </a:cxn>
                  <a:cxn ang="0">
                    <a:pos x="45" y="112"/>
                  </a:cxn>
                  <a:cxn ang="0">
                    <a:pos x="58" y="121"/>
                  </a:cxn>
                  <a:cxn ang="0">
                    <a:pos x="74" y="124"/>
                  </a:cxn>
                  <a:cxn ang="0">
                    <a:pos x="104" y="112"/>
                  </a:cxn>
                  <a:cxn ang="0">
                    <a:pos x="114" y="75"/>
                  </a:cxn>
                </a:cxnLst>
                <a:rect l="0" t="0" r="r" b="b"/>
                <a:pathLst>
                  <a:path w="148" h="151">
                    <a:moveTo>
                      <a:pt x="148" y="74"/>
                    </a:moveTo>
                    <a:cubicBezTo>
                      <a:pt x="148" y="86"/>
                      <a:pt x="146" y="96"/>
                      <a:pt x="142" y="106"/>
                    </a:cubicBezTo>
                    <a:cubicBezTo>
                      <a:pt x="139" y="115"/>
                      <a:pt x="133" y="124"/>
                      <a:pt x="127" y="130"/>
                    </a:cubicBezTo>
                    <a:cubicBezTo>
                      <a:pt x="120" y="137"/>
                      <a:pt x="112" y="142"/>
                      <a:pt x="103" y="145"/>
                    </a:cubicBezTo>
                    <a:cubicBezTo>
                      <a:pt x="94" y="149"/>
                      <a:pt x="84" y="151"/>
                      <a:pt x="72" y="151"/>
                    </a:cubicBezTo>
                    <a:cubicBezTo>
                      <a:pt x="61" y="151"/>
                      <a:pt x="51" y="149"/>
                      <a:pt x="42" y="145"/>
                    </a:cubicBezTo>
                    <a:cubicBezTo>
                      <a:pt x="33" y="142"/>
                      <a:pt x="26" y="137"/>
                      <a:pt x="19" y="131"/>
                    </a:cubicBezTo>
                    <a:cubicBezTo>
                      <a:pt x="13" y="124"/>
                      <a:pt x="8" y="117"/>
                      <a:pt x="5" y="107"/>
                    </a:cubicBezTo>
                    <a:cubicBezTo>
                      <a:pt x="1" y="98"/>
                      <a:pt x="0" y="88"/>
                      <a:pt x="0" y="77"/>
                    </a:cubicBezTo>
                    <a:cubicBezTo>
                      <a:pt x="0" y="64"/>
                      <a:pt x="2" y="53"/>
                      <a:pt x="5" y="44"/>
                    </a:cubicBezTo>
                    <a:cubicBezTo>
                      <a:pt x="9" y="34"/>
                      <a:pt x="14" y="26"/>
                      <a:pt x="21" y="19"/>
                    </a:cubicBezTo>
                    <a:cubicBezTo>
                      <a:pt x="28" y="13"/>
                      <a:pt x="36" y="8"/>
                      <a:pt x="45" y="5"/>
                    </a:cubicBezTo>
                    <a:cubicBezTo>
                      <a:pt x="54" y="1"/>
                      <a:pt x="65" y="0"/>
                      <a:pt x="76" y="0"/>
                    </a:cubicBezTo>
                    <a:cubicBezTo>
                      <a:pt x="88" y="0"/>
                      <a:pt x="98" y="2"/>
                      <a:pt x="107" y="5"/>
                    </a:cubicBezTo>
                    <a:cubicBezTo>
                      <a:pt x="116" y="9"/>
                      <a:pt x="123" y="14"/>
                      <a:pt x="129" y="20"/>
                    </a:cubicBezTo>
                    <a:cubicBezTo>
                      <a:pt x="135" y="27"/>
                      <a:pt x="140" y="35"/>
                      <a:pt x="143" y="44"/>
                    </a:cubicBezTo>
                    <a:cubicBezTo>
                      <a:pt x="146" y="53"/>
                      <a:pt x="148" y="63"/>
                      <a:pt x="148" y="74"/>
                    </a:cubicBezTo>
                    <a:close/>
                    <a:moveTo>
                      <a:pt x="114" y="75"/>
                    </a:moveTo>
                    <a:cubicBezTo>
                      <a:pt x="114" y="59"/>
                      <a:pt x="110" y="47"/>
                      <a:pt x="103" y="39"/>
                    </a:cubicBezTo>
                    <a:cubicBezTo>
                      <a:pt x="96" y="31"/>
                      <a:pt x="86" y="26"/>
                      <a:pt x="74" y="26"/>
                    </a:cubicBezTo>
                    <a:cubicBezTo>
                      <a:pt x="68" y="26"/>
                      <a:pt x="63" y="27"/>
                      <a:pt x="58" y="29"/>
                    </a:cubicBezTo>
                    <a:cubicBezTo>
                      <a:pt x="53" y="31"/>
                      <a:pt x="49" y="34"/>
                      <a:pt x="45" y="38"/>
                    </a:cubicBezTo>
                    <a:cubicBezTo>
                      <a:pt x="41" y="42"/>
                      <a:pt x="39" y="48"/>
                      <a:pt x="36" y="54"/>
                    </a:cubicBezTo>
                    <a:cubicBezTo>
                      <a:pt x="34" y="60"/>
                      <a:pt x="33" y="67"/>
                      <a:pt x="33" y="76"/>
                    </a:cubicBezTo>
                    <a:cubicBezTo>
                      <a:pt x="33" y="84"/>
                      <a:pt x="34" y="91"/>
                      <a:pt x="36" y="97"/>
                    </a:cubicBezTo>
                    <a:cubicBezTo>
                      <a:pt x="38" y="103"/>
                      <a:pt x="41" y="108"/>
                      <a:pt x="45" y="112"/>
                    </a:cubicBezTo>
                    <a:cubicBezTo>
                      <a:pt x="49" y="116"/>
                      <a:pt x="53" y="119"/>
                      <a:pt x="58" y="121"/>
                    </a:cubicBezTo>
                    <a:cubicBezTo>
                      <a:pt x="63" y="123"/>
                      <a:pt x="68" y="124"/>
                      <a:pt x="74" y="124"/>
                    </a:cubicBezTo>
                    <a:cubicBezTo>
                      <a:pt x="87" y="124"/>
                      <a:pt x="97" y="120"/>
                      <a:pt x="104" y="112"/>
                    </a:cubicBezTo>
                    <a:cubicBezTo>
                      <a:pt x="110" y="103"/>
                      <a:pt x="114" y="91"/>
                      <a:pt x="114" y="7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BEDEF1B-F8E6-4BA5-AEC7-C270F07FCAEC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998834" y="4513886"/>
                <a:ext cx="89899" cy="142875"/>
              </a:xfrm>
              <a:custGeom>
                <a:avLst/>
                <a:gdLst/>
                <a:ahLst/>
                <a:cxnLst>
                  <a:cxn ang="0">
                    <a:pos x="95" y="106"/>
                  </a:cxn>
                  <a:cxn ang="0">
                    <a:pos x="91" y="123"/>
                  </a:cxn>
                  <a:cxn ang="0">
                    <a:pos x="81" y="138"/>
                  </a:cxn>
                  <a:cxn ang="0">
                    <a:pos x="63" y="147"/>
                  </a:cxn>
                  <a:cxn ang="0">
                    <a:pos x="38" y="151"/>
                  </a:cxn>
                  <a:cxn ang="0">
                    <a:pos x="29" y="150"/>
                  </a:cxn>
                  <a:cxn ang="0">
                    <a:pos x="19" y="148"/>
                  </a:cxn>
                  <a:cxn ang="0">
                    <a:pos x="9" y="146"/>
                  </a:cxn>
                  <a:cxn ang="0">
                    <a:pos x="0" y="143"/>
                  </a:cxn>
                  <a:cxn ang="0">
                    <a:pos x="0" y="112"/>
                  </a:cxn>
                  <a:cxn ang="0">
                    <a:pos x="10" y="118"/>
                  </a:cxn>
                  <a:cxn ang="0">
                    <a:pos x="20" y="122"/>
                  </a:cxn>
                  <a:cxn ang="0">
                    <a:pos x="30" y="124"/>
                  </a:cxn>
                  <a:cxn ang="0">
                    <a:pos x="39" y="125"/>
                  </a:cxn>
                  <a:cxn ang="0">
                    <a:pos x="57" y="121"/>
                  </a:cxn>
                  <a:cxn ang="0">
                    <a:pos x="62" y="110"/>
                  </a:cxn>
                  <a:cxn ang="0">
                    <a:pos x="61" y="103"/>
                  </a:cxn>
                  <a:cxn ang="0">
                    <a:pos x="57" y="98"/>
                  </a:cxn>
                  <a:cxn ang="0">
                    <a:pos x="49" y="93"/>
                  </a:cxn>
                  <a:cxn ang="0">
                    <a:pos x="34" y="86"/>
                  </a:cxn>
                  <a:cxn ang="0">
                    <a:pos x="20" y="79"/>
                  </a:cxn>
                  <a:cxn ang="0">
                    <a:pos x="9" y="70"/>
                  </a:cxn>
                  <a:cxn ang="0">
                    <a:pos x="3" y="59"/>
                  </a:cxn>
                  <a:cxn ang="0">
                    <a:pos x="0" y="44"/>
                  </a:cxn>
                  <a:cxn ang="0">
                    <a:pos x="4" y="26"/>
                  </a:cxn>
                  <a:cxn ang="0">
                    <a:pos x="15" y="12"/>
                  </a:cxn>
                  <a:cxn ang="0">
                    <a:pos x="32" y="3"/>
                  </a:cxn>
                  <a:cxn ang="0">
                    <a:pos x="55" y="0"/>
                  </a:cxn>
                  <a:cxn ang="0">
                    <a:pos x="64" y="0"/>
                  </a:cxn>
                  <a:cxn ang="0">
                    <a:pos x="73" y="2"/>
                  </a:cxn>
                  <a:cxn ang="0">
                    <a:pos x="81" y="4"/>
                  </a:cxn>
                  <a:cxn ang="0">
                    <a:pos x="87" y="6"/>
                  </a:cxn>
                  <a:cxn ang="0">
                    <a:pos x="87" y="35"/>
                  </a:cxn>
                  <a:cxn ang="0">
                    <a:pos x="80" y="31"/>
                  </a:cxn>
                  <a:cxn ang="0">
                    <a:pos x="72" y="28"/>
                  </a:cxn>
                  <a:cxn ang="0">
                    <a:pos x="63" y="26"/>
                  </a:cxn>
                  <a:cxn ang="0">
                    <a:pos x="54" y="25"/>
                  </a:cxn>
                  <a:cxn ang="0">
                    <a:pos x="39" y="30"/>
                  </a:cxn>
                  <a:cxn ang="0">
                    <a:pos x="33" y="41"/>
                  </a:cxn>
                  <a:cxn ang="0">
                    <a:pos x="34" y="48"/>
                  </a:cxn>
                  <a:cxn ang="0">
                    <a:pos x="38" y="53"/>
                  </a:cxn>
                  <a:cxn ang="0">
                    <a:pos x="46" y="58"/>
                  </a:cxn>
                  <a:cxn ang="0">
                    <a:pos x="58" y="63"/>
                  </a:cxn>
                  <a:cxn ang="0">
                    <a:pos x="73" y="70"/>
                  </a:cxn>
                  <a:cxn ang="0">
                    <a:pos x="85" y="79"/>
                  </a:cxn>
                  <a:cxn ang="0">
                    <a:pos x="92" y="91"/>
                  </a:cxn>
                  <a:cxn ang="0">
                    <a:pos x="95" y="106"/>
                  </a:cxn>
                </a:cxnLst>
                <a:rect l="0" t="0" r="r" b="b"/>
                <a:pathLst>
                  <a:path w="95" h="151">
                    <a:moveTo>
                      <a:pt x="95" y="106"/>
                    </a:moveTo>
                    <a:cubicBezTo>
                      <a:pt x="95" y="112"/>
                      <a:pt x="94" y="118"/>
                      <a:pt x="91" y="123"/>
                    </a:cubicBezTo>
                    <a:cubicBezTo>
                      <a:pt x="89" y="129"/>
                      <a:pt x="85" y="134"/>
                      <a:pt x="81" y="138"/>
                    </a:cubicBezTo>
                    <a:cubicBezTo>
                      <a:pt x="76" y="142"/>
                      <a:pt x="70" y="145"/>
                      <a:pt x="63" y="147"/>
                    </a:cubicBezTo>
                    <a:cubicBezTo>
                      <a:pt x="56" y="150"/>
                      <a:pt x="47" y="151"/>
                      <a:pt x="38" y="151"/>
                    </a:cubicBezTo>
                    <a:cubicBezTo>
                      <a:pt x="35" y="151"/>
                      <a:pt x="32" y="150"/>
                      <a:pt x="29" y="150"/>
                    </a:cubicBezTo>
                    <a:cubicBezTo>
                      <a:pt x="25" y="150"/>
                      <a:pt x="22" y="149"/>
                      <a:pt x="19" y="148"/>
                    </a:cubicBezTo>
                    <a:cubicBezTo>
                      <a:pt x="15" y="148"/>
                      <a:pt x="12" y="147"/>
                      <a:pt x="9" y="146"/>
                    </a:cubicBezTo>
                    <a:cubicBezTo>
                      <a:pt x="5" y="145"/>
                      <a:pt x="3" y="144"/>
                      <a:pt x="0" y="143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3" y="114"/>
                      <a:pt x="6" y="116"/>
                      <a:pt x="10" y="118"/>
                    </a:cubicBezTo>
                    <a:cubicBezTo>
                      <a:pt x="13" y="119"/>
                      <a:pt x="17" y="121"/>
                      <a:pt x="20" y="122"/>
                    </a:cubicBezTo>
                    <a:cubicBezTo>
                      <a:pt x="23" y="123"/>
                      <a:pt x="27" y="124"/>
                      <a:pt x="30" y="124"/>
                    </a:cubicBezTo>
                    <a:cubicBezTo>
                      <a:pt x="33" y="125"/>
                      <a:pt x="36" y="125"/>
                      <a:pt x="39" y="125"/>
                    </a:cubicBezTo>
                    <a:cubicBezTo>
                      <a:pt x="47" y="125"/>
                      <a:pt x="53" y="124"/>
                      <a:pt x="57" y="121"/>
                    </a:cubicBezTo>
                    <a:cubicBezTo>
                      <a:pt x="61" y="118"/>
                      <a:pt x="62" y="115"/>
                      <a:pt x="62" y="110"/>
                    </a:cubicBezTo>
                    <a:cubicBezTo>
                      <a:pt x="62" y="107"/>
                      <a:pt x="62" y="105"/>
                      <a:pt x="61" y="103"/>
                    </a:cubicBezTo>
                    <a:cubicBezTo>
                      <a:pt x="61" y="102"/>
                      <a:pt x="59" y="100"/>
                      <a:pt x="57" y="98"/>
                    </a:cubicBezTo>
                    <a:cubicBezTo>
                      <a:pt x="55" y="96"/>
                      <a:pt x="52" y="95"/>
                      <a:pt x="49" y="93"/>
                    </a:cubicBezTo>
                    <a:cubicBezTo>
                      <a:pt x="45" y="91"/>
                      <a:pt x="40" y="89"/>
                      <a:pt x="34" y="86"/>
                    </a:cubicBezTo>
                    <a:cubicBezTo>
                      <a:pt x="29" y="84"/>
                      <a:pt x="24" y="82"/>
                      <a:pt x="20" y="79"/>
                    </a:cubicBezTo>
                    <a:cubicBezTo>
                      <a:pt x="16" y="77"/>
                      <a:pt x="12" y="74"/>
                      <a:pt x="9" y="70"/>
                    </a:cubicBezTo>
                    <a:cubicBezTo>
                      <a:pt x="6" y="67"/>
                      <a:pt x="4" y="63"/>
                      <a:pt x="3" y="59"/>
                    </a:cubicBezTo>
                    <a:cubicBezTo>
                      <a:pt x="1" y="55"/>
                      <a:pt x="0" y="50"/>
                      <a:pt x="0" y="44"/>
                    </a:cubicBezTo>
                    <a:cubicBezTo>
                      <a:pt x="0" y="37"/>
                      <a:pt x="1" y="32"/>
                      <a:pt x="4" y="26"/>
                    </a:cubicBezTo>
                    <a:cubicBezTo>
                      <a:pt x="7" y="21"/>
                      <a:pt x="10" y="16"/>
                      <a:pt x="15" y="12"/>
                    </a:cubicBezTo>
                    <a:cubicBezTo>
                      <a:pt x="20" y="9"/>
                      <a:pt x="26" y="5"/>
                      <a:pt x="32" y="3"/>
                    </a:cubicBezTo>
                    <a:cubicBezTo>
                      <a:pt x="39" y="1"/>
                      <a:pt x="47" y="0"/>
                      <a:pt x="55" y="0"/>
                    </a:cubicBezTo>
                    <a:cubicBezTo>
                      <a:pt x="58" y="0"/>
                      <a:pt x="61" y="0"/>
                      <a:pt x="64" y="0"/>
                    </a:cubicBezTo>
                    <a:cubicBezTo>
                      <a:pt x="67" y="1"/>
                      <a:pt x="70" y="1"/>
                      <a:pt x="73" y="2"/>
                    </a:cubicBezTo>
                    <a:cubicBezTo>
                      <a:pt x="76" y="2"/>
                      <a:pt x="79" y="3"/>
                      <a:pt x="81" y="4"/>
                    </a:cubicBezTo>
                    <a:cubicBezTo>
                      <a:pt x="84" y="4"/>
                      <a:pt x="86" y="5"/>
                      <a:pt x="87" y="6"/>
                    </a:cubicBezTo>
                    <a:cubicBezTo>
                      <a:pt x="87" y="35"/>
                      <a:pt x="87" y="35"/>
                      <a:pt x="87" y="35"/>
                    </a:cubicBezTo>
                    <a:cubicBezTo>
                      <a:pt x="85" y="34"/>
                      <a:pt x="83" y="32"/>
                      <a:pt x="80" y="31"/>
                    </a:cubicBezTo>
                    <a:cubicBezTo>
                      <a:pt x="77" y="30"/>
                      <a:pt x="75" y="29"/>
                      <a:pt x="72" y="28"/>
                    </a:cubicBezTo>
                    <a:cubicBezTo>
                      <a:pt x="69" y="27"/>
                      <a:pt x="66" y="26"/>
                      <a:pt x="63" y="26"/>
                    </a:cubicBezTo>
                    <a:cubicBezTo>
                      <a:pt x="60" y="26"/>
                      <a:pt x="57" y="25"/>
                      <a:pt x="54" y="25"/>
                    </a:cubicBezTo>
                    <a:cubicBezTo>
                      <a:pt x="48" y="25"/>
                      <a:pt x="42" y="27"/>
                      <a:pt x="39" y="30"/>
                    </a:cubicBezTo>
                    <a:cubicBezTo>
                      <a:pt x="35" y="33"/>
                      <a:pt x="33" y="36"/>
                      <a:pt x="33" y="41"/>
                    </a:cubicBezTo>
                    <a:cubicBezTo>
                      <a:pt x="33" y="44"/>
                      <a:pt x="33" y="46"/>
                      <a:pt x="34" y="48"/>
                    </a:cubicBezTo>
                    <a:cubicBezTo>
                      <a:pt x="35" y="50"/>
                      <a:pt x="36" y="52"/>
                      <a:pt x="38" y="53"/>
                    </a:cubicBezTo>
                    <a:cubicBezTo>
                      <a:pt x="40" y="55"/>
                      <a:pt x="43" y="57"/>
                      <a:pt x="46" y="58"/>
                    </a:cubicBezTo>
                    <a:cubicBezTo>
                      <a:pt x="49" y="60"/>
                      <a:pt x="53" y="62"/>
                      <a:pt x="58" y="63"/>
                    </a:cubicBezTo>
                    <a:cubicBezTo>
                      <a:pt x="64" y="66"/>
                      <a:pt x="69" y="68"/>
                      <a:pt x="73" y="70"/>
                    </a:cubicBezTo>
                    <a:cubicBezTo>
                      <a:pt x="78" y="73"/>
                      <a:pt x="81" y="76"/>
                      <a:pt x="85" y="79"/>
                    </a:cubicBezTo>
                    <a:cubicBezTo>
                      <a:pt x="88" y="83"/>
                      <a:pt x="91" y="86"/>
                      <a:pt x="92" y="91"/>
                    </a:cubicBezTo>
                    <a:cubicBezTo>
                      <a:pt x="94" y="95"/>
                      <a:pt x="95" y="100"/>
                      <a:pt x="95" y="1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B5A078E-D4FB-4E1B-930F-571458C26EB6}"/>
                </a:ext>
              </a:extLst>
            </p:cNvPr>
            <p:cNvGrpSpPr/>
            <p:nvPr/>
          </p:nvGrpSpPr>
          <p:grpSpPr bwMode="black">
            <a:xfrm>
              <a:off x="9219226" y="3072921"/>
              <a:ext cx="610574" cy="277794"/>
              <a:chOff x="8669045" y="5484723"/>
              <a:chExt cx="612897" cy="288514"/>
            </a:xfrm>
            <a:grpFill/>
            <a:effectLst/>
          </p:grpSpPr>
          <p:sp>
            <p:nvSpPr>
              <p:cNvPr id="41" name="Freeform 16">
                <a:extLst>
                  <a:ext uri="{FF2B5EF4-FFF2-40B4-BE49-F238E27FC236}">
                    <a16:creationId xmlns:a16="http://schemas.microsoft.com/office/drawing/2014/main" id="{1605E523-97AE-437A-9DF4-95516E5664A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669045" y="5484723"/>
                <a:ext cx="293712" cy="288514"/>
              </a:xfrm>
              <a:custGeom>
                <a:avLst/>
                <a:gdLst/>
                <a:ahLst/>
                <a:cxnLst>
                  <a:cxn ang="0">
                    <a:pos x="28" y="81"/>
                  </a:cxn>
                  <a:cxn ang="0">
                    <a:pos x="41" y="69"/>
                  </a:cxn>
                  <a:cxn ang="0">
                    <a:pos x="56" y="84"/>
                  </a:cxn>
                  <a:cxn ang="0">
                    <a:pos x="45" y="187"/>
                  </a:cxn>
                  <a:cxn ang="0">
                    <a:pos x="72" y="165"/>
                  </a:cxn>
                  <a:cxn ang="0">
                    <a:pos x="62" y="185"/>
                  </a:cxn>
                  <a:cxn ang="0">
                    <a:pos x="44" y="215"/>
                  </a:cxn>
                  <a:cxn ang="0">
                    <a:pos x="34" y="194"/>
                  </a:cxn>
                  <a:cxn ang="0">
                    <a:pos x="28" y="88"/>
                  </a:cxn>
                  <a:cxn ang="0">
                    <a:pos x="0" y="78"/>
                  </a:cxn>
                  <a:cxn ang="0">
                    <a:pos x="43" y="21"/>
                  </a:cxn>
                  <a:cxn ang="0">
                    <a:pos x="54" y="41"/>
                  </a:cxn>
                  <a:cxn ang="0">
                    <a:pos x="44" y="48"/>
                  </a:cxn>
                  <a:cxn ang="0">
                    <a:pos x="34" y="24"/>
                  </a:cxn>
                  <a:cxn ang="0">
                    <a:pos x="25" y="6"/>
                  </a:cxn>
                  <a:cxn ang="0">
                    <a:pos x="135" y="10"/>
                  </a:cxn>
                  <a:cxn ang="0">
                    <a:pos x="110" y="33"/>
                  </a:cxn>
                  <a:cxn ang="0">
                    <a:pos x="142" y="22"/>
                  </a:cxn>
                  <a:cxn ang="0">
                    <a:pos x="157" y="36"/>
                  </a:cxn>
                  <a:cxn ang="0">
                    <a:pos x="147" y="212"/>
                  </a:cxn>
                  <a:cxn ang="0">
                    <a:pos x="135" y="232"/>
                  </a:cxn>
                  <a:cxn ang="0">
                    <a:pos x="126" y="230"/>
                  </a:cxn>
                  <a:cxn ang="0">
                    <a:pos x="117" y="221"/>
                  </a:cxn>
                  <a:cxn ang="0">
                    <a:pos x="102" y="211"/>
                  </a:cxn>
                  <a:cxn ang="0">
                    <a:pos x="133" y="214"/>
                  </a:cxn>
                  <a:cxn ang="0">
                    <a:pos x="136" y="155"/>
                  </a:cxn>
                  <a:cxn ang="0">
                    <a:pos x="95" y="203"/>
                  </a:cxn>
                  <a:cxn ang="0">
                    <a:pos x="57" y="222"/>
                  </a:cxn>
                  <a:cxn ang="0">
                    <a:pos x="108" y="176"/>
                  </a:cxn>
                  <a:cxn ang="0">
                    <a:pos x="93" y="150"/>
                  </a:cxn>
                  <a:cxn ang="0">
                    <a:pos x="65" y="140"/>
                  </a:cxn>
                  <a:cxn ang="0">
                    <a:pos x="86" y="25"/>
                  </a:cxn>
                  <a:cxn ang="0">
                    <a:pos x="105" y="33"/>
                  </a:cxn>
                  <a:cxn ang="0">
                    <a:pos x="111" y="0"/>
                  </a:cxn>
                  <a:cxn ang="0">
                    <a:pos x="136" y="67"/>
                  </a:cxn>
                  <a:cxn ang="0">
                    <a:pos x="98" y="40"/>
                  </a:cxn>
                  <a:cxn ang="0">
                    <a:pos x="98" y="105"/>
                  </a:cxn>
                  <a:cxn ang="0">
                    <a:pos x="136" y="75"/>
                  </a:cxn>
                  <a:cxn ang="0">
                    <a:pos x="98" y="105"/>
                  </a:cxn>
                  <a:cxn ang="0">
                    <a:pos x="136" y="142"/>
                  </a:cxn>
                  <a:cxn ang="0">
                    <a:pos x="98" y="112"/>
                  </a:cxn>
                  <a:cxn ang="0">
                    <a:pos x="152" y="63"/>
                  </a:cxn>
                  <a:cxn ang="0">
                    <a:pos x="199" y="66"/>
                  </a:cxn>
                  <a:cxn ang="0">
                    <a:pos x="198" y="2"/>
                  </a:cxn>
                  <a:cxn ang="0">
                    <a:pos x="225" y="11"/>
                  </a:cxn>
                  <a:cxn ang="0">
                    <a:pos x="211" y="18"/>
                  </a:cxn>
                  <a:cxn ang="0">
                    <a:pos x="212" y="66"/>
                  </a:cxn>
                  <a:cxn ang="0">
                    <a:pos x="237" y="67"/>
                  </a:cxn>
                  <a:cxn ang="0">
                    <a:pos x="236" y="74"/>
                  </a:cxn>
                  <a:cxn ang="0">
                    <a:pos x="211" y="211"/>
                  </a:cxn>
                  <a:cxn ang="0">
                    <a:pos x="199" y="231"/>
                  </a:cxn>
                  <a:cxn ang="0">
                    <a:pos x="190" y="229"/>
                  </a:cxn>
                  <a:cxn ang="0">
                    <a:pos x="179" y="219"/>
                  </a:cxn>
                  <a:cxn ang="0">
                    <a:pos x="163" y="210"/>
                  </a:cxn>
                  <a:cxn ang="0">
                    <a:pos x="197" y="213"/>
                  </a:cxn>
                  <a:cxn ang="0">
                    <a:pos x="199" y="74"/>
                  </a:cxn>
                  <a:cxn ang="0">
                    <a:pos x="157" y="75"/>
                  </a:cxn>
                  <a:cxn ang="0">
                    <a:pos x="163" y="101"/>
                  </a:cxn>
                  <a:cxn ang="0">
                    <a:pos x="184" y="139"/>
                  </a:cxn>
                  <a:cxn ang="0">
                    <a:pos x="185" y="156"/>
                  </a:cxn>
                  <a:cxn ang="0">
                    <a:pos x="176" y="158"/>
                  </a:cxn>
                  <a:cxn ang="0">
                    <a:pos x="170" y="125"/>
                  </a:cxn>
                  <a:cxn ang="0">
                    <a:pos x="163" y="101"/>
                  </a:cxn>
                </a:cxnLst>
                <a:rect l="0" t="0" r="r" b="b"/>
                <a:pathLst>
                  <a:path w="239" h="235">
                    <a:moveTo>
                      <a:pt x="0" y="78"/>
                    </a:moveTo>
                    <a:cubicBezTo>
                      <a:pt x="7" y="80"/>
                      <a:pt x="16" y="81"/>
                      <a:pt x="28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7" y="73"/>
                      <a:pt x="51" y="77"/>
                      <a:pt x="54" y="80"/>
                    </a:cubicBezTo>
                    <a:cubicBezTo>
                      <a:pt x="55" y="82"/>
                      <a:pt x="56" y="83"/>
                      <a:pt x="56" y="84"/>
                    </a:cubicBezTo>
                    <a:cubicBezTo>
                      <a:pt x="56" y="85"/>
                      <a:pt x="52" y="88"/>
                      <a:pt x="45" y="92"/>
                    </a:cubicBezTo>
                    <a:cubicBezTo>
                      <a:pt x="45" y="187"/>
                      <a:pt x="45" y="187"/>
                      <a:pt x="45" y="187"/>
                    </a:cubicBezTo>
                    <a:cubicBezTo>
                      <a:pt x="48" y="185"/>
                      <a:pt x="50" y="184"/>
                      <a:pt x="53" y="182"/>
                    </a:cubicBezTo>
                    <a:cubicBezTo>
                      <a:pt x="61" y="175"/>
                      <a:pt x="67" y="170"/>
                      <a:pt x="72" y="165"/>
                    </a:cubicBezTo>
                    <a:cubicBezTo>
                      <a:pt x="74" y="169"/>
                      <a:pt x="74" y="169"/>
                      <a:pt x="74" y="169"/>
                    </a:cubicBezTo>
                    <a:cubicBezTo>
                      <a:pt x="70" y="174"/>
                      <a:pt x="66" y="180"/>
                      <a:pt x="62" y="185"/>
                    </a:cubicBezTo>
                    <a:cubicBezTo>
                      <a:pt x="57" y="192"/>
                      <a:pt x="53" y="198"/>
                      <a:pt x="47" y="203"/>
                    </a:cubicBezTo>
                    <a:cubicBezTo>
                      <a:pt x="47" y="211"/>
                      <a:pt x="46" y="215"/>
                      <a:pt x="44" y="215"/>
                    </a:cubicBezTo>
                    <a:cubicBezTo>
                      <a:pt x="43" y="215"/>
                      <a:pt x="38" y="209"/>
                      <a:pt x="29" y="197"/>
                    </a:cubicBezTo>
                    <a:cubicBezTo>
                      <a:pt x="31" y="196"/>
                      <a:pt x="33" y="195"/>
                      <a:pt x="34" y="194"/>
                    </a:cubicBezTo>
                    <a:cubicBezTo>
                      <a:pt x="34" y="88"/>
                      <a:pt x="34" y="88"/>
                      <a:pt x="34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5" y="88"/>
                      <a:pt x="7" y="88"/>
                      <a:pt x="4" y="89"/>
                    </a:cubicBezTo>
                    <a:lnTo>
                      <a:pt x="0" y="78"/>
                    </a:lnTo>
                    <a:close/>
                    <a:moveTo>
                      <a:pt x="25" y="6"/>
                    </a:moveTo>
                    <a:cubicBezTo>
                      <a:pt x="33" y="10"/>
                      <a:pt x="39" y="15"/>
                      <a:pt x="43" y="21"/>
                    </a:cubicBezTo>
                    <a:cubicBezTo>
                      <a:pt x="47" y="25"/>
                      <a:pt x="50" y="29"/>
                      <a:pt x="52" y="32"/>
                    </a:cubicBezTo>
                    <a:cubicBezTo>
                      <a:pt x="53" y="35"/>
                      <a:pt x="54" y="38"/>
                      <a:pt x="54" y="41"/>
                    </a:cubicBezTo>
                    <a:cubicBezTo>
                      <a:pt x="54" y="47"/>
                      <a:pt x="52" y="49"/>
                      <a:pt x="47" y="49"/>
                    </a:cubicBezTo>
                    <a:cubicBezTo>
                      <a:pt x="46" y="49"/>
                      <a:pt x="45" y="49"/>
                      <a:pt x="44" y="48"/>
                    </a:cubicBezTo>
                    <a:cubicBezTo>
                      <a:pt x="44" y="47"/>
                      <a:pt x="43" y="45"/>
                      <a:pt x="42" y="42"/>
                    </a:cubicBezTo>
                    <a:cubicBezTo>
                      <a:pt x="39" y="35"/>
                      <a:pt x="37" y="29"/>
                      <a:pt x="34" y="24"/>
                    </a:cubicBezTo>
                    <a:cubicBezTo>
                      <a:pt x="31" y="20"/>
                      <a:pt x="27" y="15"/>
                      <a:pt x="22" y="10"/>
                    </a:cubicBezTo>
                    <a:lnTo>
                      <a:pt x="25" y="6"/>
                    </a:lnTo>
                    <a:close/>
                    <a:moveTo>
                      <a:pt x="111" y="0"/>
                    </a:moveTo>
                    <a:cubicBezTo>
                      <a:pt x="127" y="4"/>
                      <a:pt x="135" y="7"/>
                      <a:pt x="135" y="10"/>
                    </a:cubicBezTo>
                    <a:cubicBezTo>
                      <a:pt x="135" y="12"/>
                      <a:pt x="130" y="13"/>
                      <a:pt x="122" y="13"/>
                    </a:cubicBezTo>
                    <a:cubicBezTo>
                      <a:pt x="119" y="20"/>
                      <a:pt x="115" y="27"/>
                      <a:pt x="110" y="33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8" y="25"/>
                      <a:pt x="153" y="29"/>
                      <a:pt x="155" y="32"/>
                    </a:cubicBezTo>
                    <a:cubicBezTo>
                      <a:pt x="157" y="34"/>
                      <a:pt x="157" y="35"/>
                      <a:pt x="157" y="36"/>
                    </a:cubicBezTo>
                    <a:cubicBezTo>
                      <a:pt x="157" y="37"/>
                      <a:pt x="154" y="40"/>
                      <a:pt x="147" y="44"/>
                    </a:cubicBezTo>
                    <a:cubicBezTo>
                      <a:pt x="147" y="212"/>
                      <a:pt x="147" y="212"/>
                      <a:pt x="147" y="212"/>
                    </a:cubicBezTo>
                    <a:cubicBezTo>
                      <a:pt x="147" y="218"/>
                      <a:pt x="146" y="222"/>
                      <a:pt x="143" y="225"/>
                    </a:cubicBezTo>
                    <a:cubicBezTo>
                      <a:pt x="141" y="228"/>
                      <a:pt x="139" y="230"/>
                      <a:pt x="135" y="232"/>
                    </a:cubicBezTo>
                    <a:cubicBezTo>
                      <a:pt x="132" y="234"/>
                      <a:pt x="129" y="235"/>
                      <a:pt x="127" y="235"/>
                    </a:cubicBezTo>
                    <a:cubicBezTo>
                      <a:pt x="126" y="230"/>
                      <a:pt x="126" y="230"/>
                      <a:pt x="126" y="230"/>
                    </a:cubicBezTo>
                    <a:cubicBezTo>
                      <a:pt x="126" y="228"/>
                      <a:pt x="125" y="227"/>
                      <a:pt x="125" y="226"/>
                    </a:cubicBezTo>
                    <a:cubicBezTo>
                      <a:pt x="123" y="224"/>
                      <a:pt x="120" y="222"/>
                      <a:pt x="117" y="221"/>
                    </a:cubicBezTo>
                    <a:cubicBezTo>
                      <a:pt x="113" y="219"/>
                      <a:pt x="108" y="218"/>
                      <a:pt x="102" y="217"/>
                    </a:cubicBezTo>
                    <a:cubicBezTo>
                      <a:pt x="102" y="211"/>
                      <a:pt x="102" y="211"/>
                      <a:pt x="102" y="211"/>
                    </a:cubicBezTo>
                    <a:cubicBezTo>
                      <a:pt x="111" y="214"/>
                      <a:pt x="118" y="215"/>
                      <a:pt x="125" y="215"/>
                    </a:cubicBezTo>
                    <a:cubicBezTo>
                      <a:pt x="129" y="215"/>
                      <a:pt x="132" y="215"/>
                      <a:pt x="133" y="214"/>
                    </a:cubicBezTo>
                    <a:cubicBezTo>
                      <a:pt x="135" y="213"/>
                      <a:pt x="136" y="210"/>
                      <a:pt x="136" y="206"/>
                    </a:cubicBezTo>
                    <a:cubicBezTo>
                      <a:pt x="136" y="155"/>
                      <a:pt x="136" y="155"/>
                      <a:pt x="136" y="155"/>
                    </a:cubicBezTo>
                    <a:cubicBezTo>
                      <a:pt x="131" y="163"/>
                      <a:pt x="126" y="171"/>
                      <a:pt x="121" y="177"/>
                    </a:cubicBezTo>
                    <a:cubicBezTo>
                      <a:pt x="113" y="186"/>
                      <a:pt x="104" y="195"/>
                      <a:pt x="95" y="203"/>
                    </a:cubicBezTo>
                    <a:cubicBezTo>
                      <a:pt x="86" y="210"/>
                      <a:pt x="74" y="218"/>
                      <a:pt x="60" y="226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70" y="213"/>
                      <a:pt x="80" y="205"/>
                      <a:pt x="88" y="197"/>
                    </a:cubicBezTo>
                    <a:cubicBezTo>
                      <a:pt x="95" y="191"/>
                      <a:pt x="102" y="184"/>
                      <a:pt x="108" y="176"/>
                    </a:cubicBezTo>
                    <a:cubicBezTo>
                      <a:pt x="114" y="168"/>
                      <a:pt x="120" y="160"/>
                      <a:pt x="125" y="150"/>
                    </a:cubicBezTo>
                    <a:cubicBezTo>
                      <a:pt x="93" y="150"/>
                      <a:pt x="93" y="150"/>
                      <a:pt x="93" y="150"/>
                    </a:cubicBezTo>
                    <a:cubicBezTo>
                      <a:pt x="80" y="150"/>
                      <a:pt x="72" y="150"/>
                      <a:pt x="69" y="151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70" y="142"/>
                      <a:pt x="77" y="142"/>
                      <a:pt x="86" y="142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101" y="33"/>
                      <a:pt x="101" y="33"/>
                      <a:pt x="101" y="33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7" y="28"/>
                      <a:pt x="108" y="23"/>
                      <a:pt x="109" y="19"/>
                    </a:cubicBezTo>
                    <a:cubicBezTo>
                      <a:pt x="110" y="14"/>
                      <a:pt x="111" y="8"/>
                      <a:pt x="111" y="0"/>
                    </a:cubicBezTo>
                    <a:close/>
                    <a:moveTo>
                      <a:pt x="98" y="67"/>
                    </a:moveTo>
                    <a:cubicBezTo>
                      <a:pt x="136" y="67"/>
                      <a:pt x="136" y="67"/>
                      <a:pt x="136" y="67"/>
                    </a:cubicBezTo>
                    <a:cubicBezTo>
                      <a:pt x="136" y="40"/>
                      <a:pt x="136" y="40"/>
                      <a:pt x="136" y="40"/>
                    </a:cubicBezTo>
                    <a:cubicBezTo>
                      <a:pt x="98" y="40"/>
                      <a:pt x="98" y="40"/>
                      <a:pt x="98" y="40"/>
                    </a:cubicBezTo>
                    <a:lnTo>
                      <a:pt x="98" y="67"/>
                    </a:lnTo>
                    <a:close/>
                    <a:moveTo>
                      <a:pt x="98" y="105"/>
                    </a:moveTo>
                    <a:cubicBezTo>
                      <a:pt x="136" y="105"/>
                      <a:pt x="136" y="105"/>
                      <a:pt x="136" y="10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98" y="75"/>
                      <a:pt x="98" y="75"/>
                      <a:pt x="98" y="75"/>
                    </a:cubicBezTo>
                    <a:lnTo>
                      <a:pt x="98" y="105"/>
                    </a:lnTo>
                    <a:close/>
                    <a:moveTo>
                      <a:pt x="98" y="142"/>
                    </a:moveTo>
                    <a:cubicBezTo>
                      <a:pt x="136" y="142"/>
                      <a:pt x="136" y="142"/>
                      <a:pt x="136" y="14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98" y="112"/>
                      <a:pt x="98" y="112"/>
                      <a:pt x="98" y="112"/>
                    </a:cubicBezTo>
                    <a:lnTo>
                      <a:pt x="98" y="142"/>
                    </a:lnTo>
                    <a:close/>
                    <a:moveTo>
                      <a:pt x="152" y="63"/>
                    </a:moveTo>
                    <a:cubicBezTo>
                      <a:pt x="159" y="65"/>
                      <a:pt x="169" y="66"/>
                      <a:pt x="182" y="66"/>
                    </a:cubicBezTo>
                    <a:cubicBezTo>
                      <a:pt x="199" y="66"/>
                      <a:pt x="199" y="66"/>
                      <a:pt x="199" y="66"/>
                    </a:cubicBezTo>
                    <a:cubicBezTo>
                      <a:pt x="199" y="23"/>
                      <a:pt x="199" y="23"/>
                      <a:pt x="199" y="23"/>
                    </a:cubicBezTo>
                    <a:cubicBezTo>
                      <a:pt x="199" y="13"/>
                      <a:pt x="198" y="6"/>
                      <a:pt x="198" y="2"/>
                    </a:cubicBezTo>
                    <a:cubicBezTo>
                      <a:pt x="207" y="3"/>
                      <a:pt x="215" y="6"/>
                      <a:pt x="223" y="9"/>
                    </a:cubicBezTo>
                    <a:cubicBezTo>
                      <a:pt x="224" y="10"/>
                      <a:pt x="225" y="10"/>
                      <a:pt x="225" y="11"/>
                    </a:cubicBezTo>
                    <a:cubicBezTo>
                      <a:pt x="225" y="13"/>
                      <a:pt x="224" y="14"/>
                      <a:pt x="222" y="15"/>
                    </a:cubicBezTo>
                    <a:cubicBezTo>
                      <a:pt x="218" y="16"/>
                      <a:pt x="215" y="17"/>
                      <a:pt x="211" y="18"/>
                    </a:cubicBezTo>
                    <a:cubicBezTo>
                      <a:pt x="211" y="66"/>
                      <a:pt x="211" y="66"/>
                      <a:pt x="211" y="66"/>
                    </a:cubicBezTo>
                    <a:cubicBezTo>
                      <a:pt x="212" y="66"/>
                      <a:pt x="212" y="66"/>
                      <a:pt x="212" y="66"/>
                    </a:cubicBezTo>
                    <a:cubicBezTo>
                      <a:pt x="222" y="55"/>
                      <a:pt x="222" y="55"/>
                      <a:pt x="222" y="55"/>
                    </a:cubicBezTo>
                    <a:cubicBezTo>
                      <a:pt x="228" y="59"/>
                      <a:pt x="233" y="63"/>
                      <a:pt x="237" y="67"/>
                    </a:cubicBezTo>
                    <a:cubicBezTo>
                      <a:pt x="239" y="68"/>
                      <a:pt x="239" y="68"/>
                      <a:pt x="239" y="69"/>
                    </a:cubicBezTo>
                    <a:cubicBezTo>
                      <a:pt x="239" y="72"/>
                      <a:pt x="238" y="74"/>
                      <a:pt x="236" y="74"/>
                    </a:cubicBezTo>
                    <a:cubicBezTo>
                      <a:pt x="211" y="74"/>
                      <a:pt x="211" y="74"/>
                      <a:pt x="211" y="74"/>
                    </a:cubicBezTo>
                    <a:cubicBezTo>
                      <a:pt x="211" y="211"/>
                      <a:pt x="211" y="211"/>
                      <a:pt x="211" y="211"/>
                    </a:cubicBezTo>
                    <a:cubicBezTo>
                      <a:pt x="211" y="217"/>
                      <a:pt x="210" y="221"/>
                      <a:pt x="207" y="224"/>
                    </a:cubicBezTo>
                    <a:cubicBezTo>
                      <a:pt x="205" y="227"/>
                      <a:pt x="203" y="229"/>
                      <a:pt x="199" y="231"/>
                    </a:cubicBezTo>
                    <a:cubicBezTo>
                      <a:pt x="196" y="233"/>
                      <a:pt x="193" y="234"/>
                      <a:pt x="191" y="234"/>
                    </a:cubicBezTo>
                    <a:cubicBezTo>
                      <a:pt x="190" y="229"/>
                      <a:pt x="190" y="229"/>
                      <a:pt x="190" y="229"/>
                    </a:cubicBezTo>
                    <a:cubicBezTo>
                      <a:pt x="190" y="227"/>
                      <a:pt x="189" y="226"/>
                      <a:pt x="188" y="225"/>
                    </a:cubicBezTo>
                    <a:cubicBezTo>
                      <a:pt x="187" y="223"/>
                      <a:pt x="184" y="221"/>
                      <a:pt x="179" y="219"/>
                    </a:cubicBezTo>
                    <a:cubicBezTo>
                      <a:pt x="175" y="218"/>
                      <a:pt x="169" y="217"/>
                      <a:pt x="163" y="216"/>
                    </a:cubicBezTo>
                    <a:cubicBezTo>
                      <a:pt x="163" y="210"/>
                      <a:pt x="163" y="210"/>
                      <a:pt x="163" y="210"/>
                    </a:cubicBezTo>
                    <a:cubicBezTo>
                      <a:pt x="172" y="213"/>
                      <a:pt x="181" y="214"/>
                      <a:pt x="189" y="214"/>
                    </a:cubicBezTo>
                    <a:cubicBezTo>
                      <a:pt x="193" y="214"/>
                      <a:pt x="195" y="214"/>
                      <a:pt x="197" y="213"/>
                    </a:cubicBezTo>
                    <a:cubicBezTo>
                      <a:pt x="198" y="212"/>
                      <a:pt x="199" y="209"/>
                      <a:pt x="199" y="205"/>
                    </a:cubicBezTo>
                    <a:cubicBezTo>
                      <a:pt x="199" y="74"/>
                      <a:pt x="199" y="74"/>
                      <a:pt x="199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70" y="74"/>
                      <a:pt x="162" y="74"/>
                      <a:pt x="157" y="75"/>
                    </a:cubicBezTo>
                    <a:lnTo>
                      <a:pt x="152" y="63"/>
                    </a:lnTo>
                    <a:close/>
                    <a:moveTo>
                      <a:pt x="163" y="101"/>
                    </a:moveTo>
                    <a:cubicBezTo>
                      <a:pt x="169" y="108"/>
                      <a:pt x="174" y="115"/>
                      <a:pt x="177" y="123"/>
                    </a:cubicBezTo>
                    <a:cubicBezTo>
                      <a:pt x="180" y="127"/>
                      <a:pt x="183" y="133"/>
                      <a:pt x="184" y="139"/>
                    </a:cubicBezTo>
                    <a:cubicBezTo>
                      <a:pt x="186" y="143"/>
                      <a:pt x="187" y="146"/>
                      <a:pt x="187" y="150"/>
                    </a:cubicBezTo>
                    <a:cubicBezTo>
                      <a:pt x="187" y="152"/>
                      <a:pt x="186" y="154"/>
                      <a:pt x="185" y="156"/>
                    </a:cubicBezTo>
                    <a:cubicBezTo>
                      <a:pt x="183" y="158"/>
                      <a:pt x="182" y="159"/>
                      <a:pt x="181" y="159"/>
                    </a:cubicBezTo>
                    <a:cubicBezTo>
                      <a:pt x="179" y="159"/>
                      <a:pt x="178" y="158"/>
                      <a:pt x="176" y="158"/>
                    </a:cubicBezTo>
                    <a:cubicBezTo>
                      <a:pt x="175" y="156"/>
                      <a:pt x="174" y="154"/>
                      <a:pt x="174" y="151"/>
                    </a:cubicBezTo>
                    <a:cubicBezTo>
                      <a:pt x="173" y="140"/>
                      <a:pt x="172" y="131"/>
                      <a:pt x="170" y="125"/>
                    </a:cubicBezTo>
                    <a:cubicBezTo>
                      <a:pt x="168" y="119"/>
                      <a:pt x="165" y="112"/>
                      <a:pt x="160" y="103"/>
                    </a:cubicBezTo>
                    <a:lnTo>
                      <a:pt x="163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6D82221E-F4AD-4A4C-AF41-507F0D91EBF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988230" y="5484723"/>
                <a:ext cx="293712" cy="288514"/>
              </a:xfrm>
              <a:custGeom>
                <a:avLst/>
                <a:gdLst/>
                <a:ahLst/>
                <a:cxnLst>
                  <a:cxn ang="0">
                    <a:pos x="28" y="81"/>
                  </a:cxn>
                  <a:cxn ang="0">
                    <a:pos x="41" y="69"/>
                  </a:cxn>
                  <a:cxn ang="0">
                    <a:pos x="56" y="84"/>
                  </a:cxn>
                  <a:cxn ang="0">
                    <a:pos x="45" y="187"/>
                  </a:cxn>
                  <a:cxn ang="0">
                    <a:pos x="72" y="165"/>
                  </a:cxn>
                  <a:cxn ang="0">
                    <a:pos x="62" y="185"/>
                  </a:cxn>
                  <a:cxn ang="0">
                    <a:pos x="44" y="215"/>
                  </a:cxn>
                  <a:cxn ang="0">
                    <a:pos x="34" y="194"/>
                  </a:cxn>
                  <a:cxn ang="0">
                    <a:pos x="28" y="88"/>
                  </a:cxn>
                  <a:cxn ang="0">
                    <a:pos x="0" y="78"/>
                  </a:cxn>
                  <a:cxn ang="0">
                    <a:pos x="43" y="21"/>
                  </a:cxn>
                  <a:cxn ang="0">
                    <a:pos x="54" y="41"/>
                  </a:cxn>
                  <a:cxn ang="0">
                    <a:pos x="44" y="48"/>
                  </a:cxn>
                  <a:cxn ang="0">
                    <a:pos x="34" y="24"/>
                  </a:cxn>
                  <a:cxn ang="0">
                    <a:pos x="25" y="6"/>
                  </a:cxn>
                  <a:cxn ang="0">
                    <a:pos x="135" y="10"/>
                  </a:cxn>
                  <a:cxn ang="0">
                    <a:pos x="110" y="33"/>
                  </a:cxn>
                  <a:cxn ang="0">
                    <a:pos x="142" y="22"/>
                  </a:cxn>
                  <a:cxn ang="0">
                    <a:pos x="157" y="36"/>
                  </a:cxn>
                  <a:cxn ang="0">
                    <a:pos x="147" y="212"/>
                  </a:cxn>
                  <a:cxn ang="0">
                    <a:pos x="135" y="232"/>
                  </a:cxn>
                  <a:cxn ang="0">
                    <a:pos x="126" y="230"/>
                  </a:cxn>
                  <a:cxn ang="0">
                    <a:pos x="117" y="221"/>
                  </a:cxn>
                  <a:cxn ang="0">
                    <a:pos x="102" y="211"/>
                  </a:cxn>
                  <a:cxn ang="0">
                    <a:pos x="133" y="214"/>
                  </a:cxn>
                  <a:cxn ang="0">
                    <a:pos x="136" y="155"/>
                  </a:cxn>
                  <a:cxn ang="0">
                    <a:pos x="95" y="203"/>
                  </a:cxn>
                  <a:cxn ang="0">
                    <a:pos x="57" y="222"/>
                  </a:cxn>
                  <a:cxn ang="0">
                    <a:pos x="108" y="176"/>
                  </a:cxn>
                  <a:cxn ang="0">
                    <a:pos x="93" y="150"/>
                  </a:cxn>
                  <a:cxn ang="0">
                    <a:pos x="65" y="140"/>
                  </a:cxn>
                  <a:cxn ang="0">
                    <a:pos x="86" y="25"/>
                  </a:cxn>
                  <a:cxn ang="0">
                    <a:pos x="104" y="33"/>
                  </a:cxn>
                  <a:cxn ang="0">
                    <a:pos x="111" y="0"/>
                  </a:cxn>
                  <a:cxn ang="0">
                    <a:pos x="136" y="67"/>
                  </a:cxn>
                  <a:cxn ang="0">
                    <a:pos x="98" y="40"/>
                  </a:cxn>
                  <a:cxn ang="0">
                    <a:pos x="98" y="105"/>
                  </a:cxn>
                  <a:cxn ang="0">
                    <a:pos x="136" y="75"/>
                  </a:cxn>
                  <a:cxn ang="0">
                    <a:pos x="98" y="105"/>
                  </a:cxn>
                  <a:cxn ang="0">
                    <a:pos x="136" y="142"/>
                  </a:cxn>
                  <a:cxn ang="0">
                    <a:pos x="98" y="112"/>
                  </a:cxn>
                  <a:cxn ang="0">
                    <a:pos x="152" y="63"/>
                  </a:cxn>
                  <a:cxn ang="0">
                    <a:pos x="199" y="66"/>
                  </a:cxn>
                  <a:cxn ang="0">
                    <a:pos x="198" y="2"/>
                  </a:cxn>
                  <a:cxn ang="0">
                    <a:pos x="225" y="11"/>
                  </a:cxn>
                  <a:cxn ang="0">
                    <a:pos x="211" y="18"/>
                  </a:cxn>
                  <a:cxn ang="0">
                    <a:pos x="212" y="66"/>
                  </a:cxn>
                  <a:cxn ang="0">
                    <a:pos x="237" y="67"/>
                  </a:cxn>
                  <a:cxn ang="0">
                    <a:pos x="236" y="74"/>
                  </a:cxn>
                  <a:cxn ang="0">
                    <a:pos x="211" y="211"/>
                  </a:cxn>
                  <a:cxn ang="0">
                    <a:pos x="199" y="231"/>
                  </a:cxn>
                  <a:cxn ang="0">
                    <a:pos x="190" y="229"/>
                  </a:cxn>
                  <a:cxn ang="0">
                    <a:pos x="179" y="219"/>
                  </a:cxn>
                  <a:cxn ang="0">
                    <a:pos x="163" y="210"/>
                  </a:cxn>
                  <a:cxn ang="0">
                    <a:pos x="197" y="213"/>
                  </a:cxn>
                  <a:cxn ang="0">
                    <a:pos x="199" y="74"/>
                  </a:cxn>
                  <a:cxn ang="0">
                    <a:pos x="157" y="75"/>
                  </a:cxn>
                  <a:cxn ang="0">
                    <a:pos x="163" y="101"/>
                  </a:cxn>
                  <a:cxn ang="0">
                    <a:pos x="184" y="139"/>
                  </a:cxn>
                  <a:cxn ang="0">
                    <a:pos x="185" y="156"/>
                  </a:cxn>
                  <a:cxn ang="0">
                    <a:pos x="176" y="158"/>
                  </a:cxn>
                  <a:cxn ang="0">
                    <a:pos x="170" y="125"/>
                  </a:cxn>
                  <a:cxn ang="0">
                    <a:pos x="163" y="101"/>
                  </a:cxn>
                </a:cxnLst>
                <a:rect l="0" t="0" r="r" b="b"/>
                <a:pathLst>
                  <a:path w="239" h="235">
                    <a:moveTo>
                      <a:pt x="0" y="78"/>
                    </a:moveTo>
                    <a:cubicBezTo>
                      <a:pt x="6" y="80"/>
                      <a:pt x="16" y="81"/>
                      <a:pt x="28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7" y="73"/>
                      <a:pt x="51" y="77"/>
                      <a:pt x="54" y="80"/>
                    </a:cubicBezTo>
                    <a:cubicBezTo>
                      <a:pt x="55" y="82"/>
                      <a:pt x="56" y="83"/>
                      <a:pt x="56" y="84"/>
                    </a:cubicBezTo>
                    <a:cubicBezTo>
                      <a:pt x="56" y="85"/>
                      <a:pt x="52" y="88"/>
                      <a:pt x="45" y="92"/>
                    </a:cubicBezTo>
                    <a:cubicBezTo>
                      <a:pt x="45" y="187"/>
                      <a:pt x="45" y="187"/>
                      <a:pt x="45" y="187"/>
                    </a:cubicBezTo>
                    <a:cubicBezTo>
                      <a:pt x="48" y="185"/>
                      <a:pt x="50" y="184"/>
                      <a:pt x="52" y="182"/>
                    </a:cubicBezTo>
                    <a:cubicBezTo>
                      <a:pt x="61" y="175"/>
                      <a:pt x="67" y="170"/>
                      <a:pt x="72" y="165"/>
                    </a:cubicBezTo>
                    <a:cubicBezTo>
                      <a:pt x="74" y="169"/>
                      <a:pt x="74" y="169"/>
                      <a:pt x="74" y="169"/>
                    </a:cubicBezTo>
                    <a:cubicBezTo>
                      <a:pt x="70" y="174"/>
                      <a:pt x="66" y="180"/>
                      <a:pt x="62" y="185"/>
                    </a:cubicBezTo>
                    <a:cubicBezTo>
                      <a:pt x="57" y="192"/>
                      <a:pt x="52" y="198"/>
                      <a:pt x="47" y="203"/>
                    </a:cubicBezTo>
                    <a:cubicBezTo>
                      <a:pt x="47" y="211"/>
                      <a:pt x="46" y="215"/>
                      <a:pt x="44" y="215"/>
                    </a:cubicBezTo>
                    <a:cubicBezTo>
                      <a:pt x="43" y="215"/>
                      <a:pt x="38" y="209"/>
                      <a:pt x="29" y="197"/>
                    </a:cubicBezTo>
                    <a:cubicBezTo>
                      <a:pt x="31" y="196"/>
                      <a:pt x="33" y="195"/>
                      <a:pt x="34" y="194"/>
                    </a:cubicBezTo>
                    <a:cubicBezTo>
                      <a:pt x="34" y="88"/>
                      <a:pt x="34" y="88"/>
                      <a:pt x="34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5" y="88"/>
                      <a:pt x="7" y="88"/>
                      <a:pt x="4" y="89"/>
                    </a:cubicBezTo>
                    <a:lnTo>
                      <a:pt x="0" y="78"/>
                    </a:lnTo>
                    <a:close/>
                    <a:moveTo>
                      <a:pt x="25" y="6"/>
                    </a:moveTo>
                    <a:cubicBezTo>
                      <a:pt x="33" y="10"/>
                      <a:pt x="39" y="15"/>
                      <a:pt x="43" y="21"/>
                    </a:cubicBezTo>
                    <a:cubicBezTo>
                      <a:pt x="47" y="25"/>
                      <a:pt x="50" y="29"/>
                      <a:pt x="52" y="32"/>
                    </a:cubicBezTo>
                    <a:cubicBezTo>
                      <a:pt x="53" y="35"/>
                      <a:pt x="54" y="38"/>
                      <a:pt x="54" y="41"/>
                    </a:cubicBezTo>
                    <a:cubicBezTo>
                      <a:pt x="54" y="47"/>
                      <a:pt x="52" y="49"/>
                      <a:pt x="47" y="49"/>
                    </a:cubicBezTo>
                    <a:cubicBezTo>
                      <a:pt x="46" y="49"/>
                      <a:pt x="45" y="49"/>
                      <a:pt x="44" y="48"/>
                    </a:cubicBezTo>
                    <a:cubicBezTo>
                      <a:pt x="43" y="47"/>
                      <a:pt x="43" y="45"/>
                      <a:pt x="42" y="42"/>
                    </a:cubicBezTo>
                    <a:cubicBezTo>
                      <a:pt x="39" y="35"/>
                      <a:pt x="37" y="29"/>
                      <a:pt x="34" y="24"/>
                    </a:cubicBezTo>
                    <a:cubicBezTo>
                      <a:pt x="31" y="20"/>
                      <a:pt x="27" y="15"/>
                      <a:pt x="22" y="10"/>
                    </a:cubicBezTo>
                    <a:lnTo>
                      <a:pt x="25" y="6"/>
                    </a:lnTo>
                    <a:close/>
                    <a:moveTo>
                      <a:pt x="111" y="0"/>
                    </a:moveTo>
                    <a:cubicBezTo>
                      <a:pt x="127" y="4"/>
                      <a:pt x="135" y="7"/>
                      <a:pt x="135" y="10"/>
                    </a:cubicBezTo>
                    <a:cubicBezTo>
                      <a:pt x="135" y="12"/>
                      <a:pt x="130" y="13"/>
                      <a:pt x="121" y="13"/>
                    </a:cubicBezTo>
                    <a:cubicBezTo>
                      <a:pt x="118" y="20"/>
                      <a:pt x="115" y="27"/>
                      <a:pt x="110" y="33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8" y="25"/>
                      <a:pt x="153" y="29"/>
                      <a:pt x="155" y="32"/>
                    </a:cubicBezTo>
                    <a:cubicBezTo>
                      <a:pt x="157" y="34"/>
                      <a:pt x="157" y="35"/>
                      <a:pt x="157" y="36"/>
                    </a:cubicBezTo>
                    <a:cubicBezTo>
                      <a:pt x="157" y="37"/>
                      <a:pt x="154" y="40"/>
                      <a:pt x="147" y="44"/>
                    </a:cubicBezTo>
                    <a:cubicBezTo>
                      <a:pt x="147" y="212"/>
                      <a:pt x="147" y="212"/>
                      <a:pt x="147" y="212"/>
                    </a:cubicBezTo>
                    <a:cubicBezTo>
                      <a:pt x="147" y="218"/>
                      <a:pt x="146" y="222"/>
                      <a:pt x="143" y="225"/>
                    </a:cubicBezTo>
                    <a:cubicBezTo>
                      <a:pt x="141" y="228"/>
                      <a:pt x="139" y="230"/>
                      <a:pt x="135" y="232"/>
                    </a:cubicBezTo>
                    <a:cubicBezTo>
                      <a:pt x="132" y="234"/>
                      <a:pt x="129" y="235"/>
                      <a:pt x="127" y="235"/>
                    </a:cubicBezTo>
                    <a:cubicBezTo>
                      <a:pt x="126" y="230"/>
                      <a:pt x="126" y="230"/>
                      <a:pt x="126" y="230"/>
                    </a:cubicBezTo>
                    <a:cubicBezTo>
                      <a:pt x="126" y="228"/>
                      <a:pt x="125" y="227"/>
                      <a:pt x="125" y="226"/>
                    </a:cubicBezTo>
                    <a:cubicBezTo>
                      <a:pt x="123" y="224"/>
                      <a:pt x="120" y="222"/>
                      <a:pt x="117" y="221"/>
                    </a:cubicBezTo>
                    <a:cubicBezTo>
                      <a:pt x="112" y="219"/>
                      <a:pt x="108" y="218"/>
                      <a:pt x="102" y="217"/>
                    </a:cubicBezTo>
                    <a:cubicBezTo>
                      <a:pt x="102" y="211"/>
                      <a:pt x="102" y="211"/>
                      <a:pt x="102" y="211"/>
                    </a:cubicBezTo>
                    <a:cubicBezTo>
                      <a:pt x="110" y="214"/>
                      <a:pt x="118" y="215"/>
                      <a:pt x="125" y="215"/>
                    </a:cubicBezTo>
                    <a:cubicBezTo>
                      <a:pt x="129" y="215"/>
                      <a:pt x="132" y="215"/>
                      <a:pt x="133" y="214"/>
                    </a:cubicBezTo>
                    <a:cubicBezTo>
                      <a:pt x="135" y="213"/>
                      <a:pt x="136" y="210"/>
                      <a:pt x="136" y="206"/>
                    </a:cubicBezTo>
                    <a:cubicBezTo>
                      <a:pt x="136" y="155"/>
                      <a:pt x="136" y="155"/>
                      <a:pt x="136" y="155"/>
                    </a:cubicBezTo>
                    <a:cubicBezTo>
                      <a:pt x="131" y="163"/>
                      <a:pt x="126" y="171"/>
                      <a:pt x="120" y="177"/>
                    </a:cubicBezTo>
                    <a:cubicBezTo>
                      <a:pt x="112" y="186"/>
                      <a:pt x="104" y="195"/>
                      <a:pt x="95" y="203"/>
                    </a:cubicBezTo>
                    <a:cubicBezTo>
                      <a:pt x="86" y="210"/>
                      <a:pt x="74" y="218"/>
                      <a:pt x="60" y="226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70" y="213"/>
                      <a:pt x="80" y="205"/>
                      <a:pt x="88" y="197"/>
                    </a:cubicBezTo>
                    <a:cubicBezTo>
                      <a:pt x="95" y="191"/>
                      <a:pt x="102" y="184"/>
                      <a:pt x="108" y="176"/>
                    </a:cubicBezTo>
                    <a:cubicBezTo>
                      <a:pt x="114" y="168"/>
                      <a:pt x="120" y="160"/>
                      <a:pt x="125" y="150"/>
                    </a:cubicBezTo>
                    <a:cubicBezTo>
                      <a:pt x="93" y="150"/>
                      <a:pt x="93" y="150"/>
                      <a:pt x="93" y="150"/>
                    </a:cubicBezTo>
                    <a:cubicBezTo>
                      <a:pt x="80" y="150"/>
                      <a:pt x="72" y="150"/>
                      <a:pt x="69" y="151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70" y="142"/>
                      <a:pt x="77" y="142"/>
                      <a:pt x="86" y="142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101" y="33"/>
                      <a:pt x="101" y="33"/>
                      <a:pt x="101" y="33"/>
                    </a:cubicBezTo>
                    <a:cubicBezTo>
                      <a:pt x="104" y="33"/>
                      <a:pt x="104" y="33"/>
                      <a:pt x="104" y="33"/>
                    </a:cubicBezTo>
                    <a:cubicBezTo>
                      <a:pt x="107" y="28"/>
                      <a:pt x="108" y="23"/>
                      <a:pt x="109" y="19"/>
                    </a:cubicBezTo>
                    <a:cubicBezTo>
                      <a:pt x="110" y="14"/>
                      <a:pt x="111" y="8"/>
                      <a:pt x="111" y="0"/>
                    </a:cubicBezTo>
                    <a:close/>
                    <a:moveTo>
                      <a:pt x="98" y="67"/>
                    </a:moveTo>
                    <a:cubicBezTo>
                      <a:pt x="136" y="67"/>
                      <a:pt x="136" y="67"/>
                      <a:pt x="136" y="67"/>
                    </a:cubicBezTo>
                    <a:cubicBezTo>
                      <a:pt x="136" y="40"/>
                      <a:pt x="136" y="40"/>
                      <a:pt x="136" y="40"/>
                    </a:cubicBezTo>
                    <a:cubicBezTo>
                      <a:pt x="98" y="40"/>
                      <a:pt x="98" y="40"/>
                      <a:pt x="98" y="40"/>
                    </a:cubicBezTo>
                    <a:lnTo>
                      <a:pt x="98" y="67"/>
                    </a:lnTo>
                    <a:close/>
                    <a:moveTo>
                      <a:pt x="98" y="105"/>
                    </a:moveTo>
                    <a:cubicBezTo>
                      <a:pt x="136" y="105"/>
                      <a:pt x="136" y="105"/>
                      <a:pt x="136" y="10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98" y="75"/>
                      <a:pt x="98" y="75"/>
                      <a:pt x="98" y="75"/>
                    </a:cubicBezTo>
                    <a:lnTo>
                      <a:pt x="98" y="105"/>
                    </a:lnTo>
                    <a:close/>
                    <a:moveTo>
                      <a:pt x="98" y="142"/>
                    </a:moveTo>
                    <a:cubicBezTo>
                      <a:pt x="136" y="142"/>
                      <a:pt x="136" y="142"/>
                      <a:pt x="136" y="14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98" y="112"/>
                      <a:pt x="98" y="112"/>
                      <a:pt x="98" y="112"/>
                    </a:cubicBezTo>
                    <a:lnTo>
                      <a:pt x="98" y="142"/>
                    </a:lnTo>
                    <a:close/>
                    <a:moveTo>
                      <a:pt x="152" y="63"/>
                    </a:moveTo>
                    <a:cubicBezTo>
                      <a:pt x="159" y="65"/>
                      <a:pt x="169" y="66"/>
                      <a:pt x="182" y="66"/>
                    </a:cubicBezTo>
                    <a:cubicBezTo>
                      <a:pt x="199" y="66"/>
                      <a:pt x="199" y="66"/>
                      <a:pt x="199" y="66"/>
                    </a:cubicBezTo>
                    <a:cubicBezTo>
                      <a:pt x="199" y="23"/>
                      <a:pt x="199" y="23"/>
                      <a:pt x="199" y="23"/>
                    </a:cubicBezTo>
                    <a:cubicBezTo>
                      <a:pt x="199" y="13"/>
                      <a:pt x="198" y="6"/>
                      <a:pt x="198" y="2"/>
                    </a:cubicBezTo>
                    <a:cubicBezTo>
                      <a:pt x="207" y="3"/>
                      <a:pt x="215" y="6"/>
                      <a:pt x="222" y="9"/>
                    </a:cubicBezTo>
                    <a:cubicBezTo>
                      <a:pt x="224" y="10"/>
                      <a:pt x="225" y="10"/>
                      <a:pt x="225" y="11"/>
                    </a:cubicBezTo>
                    <a:cubicBezTo>
                      <a:pt x="225" y="13"/>
                      <a:pt x="224" y="14"/>
                      <a:pt x="222" y="15"/>
                    </a:cubicBezTo>
                    <a:cubicBezTo>
                      <a:pt x="218" y="16"/>
                      <a:pt x="215" y="17"/>
                      <a:pt x="211" y="18"/>
                    </a:cubicBezTo>
                    <a:cubicBezTo>
                      <a:pt x="211" y="66"/>
                      <a:pt x="211" y="66"/>
                      <a:pt x="211" y="66"/>
                    </a:cubicBezTo>
                    <a:cubicBezTo>
                      <a:pt x="212" y="66"/>
                      <a:pt x="212" y="66"/>
                      <a:pt x="212" y="66"/>
                    </a:cubicBezTo>
                    <a:cubicBezTo>
                      <a:pt x="222" y="55"/>
                      <a:pt x="222" y="55"/>
                      <a:pt x="222" y="55"/>
                    </a:cubicBezTo>
                    <a:cubicBezTo>
                      <a:pt x="227" y="59"/>
                      <a:pt x="233" y="63"/>
                      <a:pt x="237" y="67"/>
                    </a:cubicBezTo>
                    <a:cubicBezTo>
                      <a:pt x="239" y="68"/>
                      <a:pt x="239" y="68"/>
                      <a:pt x="239" y="69"/>
                    </a:cubicBezTo>
                    <a:cubicBezTo>
                      <a:pt x="239" y="72"/>
                      <a:pt x="238" y="74"/>
                      <a:pt x="236" y="74"/>
                    </a:cubicBezTo>
                    <a:cubicBezTo>
                      <a:pt x="211" y="74"/>
                      <a:pt x="211" y="74"/>
                      <a:pt x="211" y="74"/>
                    </a:cubicBezTo>
                    <a:cubicBezTo>
                      <a:pt x="211" y="211"/>
                      <a:pt x="211" y="211"/>
                      <a:pt x="211" y="211"/>
                    </a:cubicBezTo>
                    <a:cubicBezTo>
                      <a:pt x="211" y="217"/>
                      <a:pt x="210" y="221"/>
                      <a:pt x="207" y="224"/>
                    </a:cubicBezTo>
                    <a:cubicBezTo>
                      <a:pt x="205" y="227"/>
                      <a:pt x="203" y="229"/>
                      <a:pt x="199" y="231"/>
                    </a:cubicBezTo>
                    <a:cubicBezTo>
                      <a:pt x="196" y="233"/>
                      <a:pt x="193" y="234"/>
                      <a:pt x="191" y="234"/>
                    </a:cubicBezTo>
                    <a:cubicBezTo>
                      <a:pt x="190" y="229"/>
                      <a:pt x="190" y="229"/>
                      <a:pt x="190" y="229"/>
                    </a:cubicBezTo>
                    <a:cubicBezTo>
                      <a:pt x="190" y="227"/>
                      <a:pt x="189" y="226"/>
                      <a:pt x="188" y="225"/>
                    </a:cubicBezTo>
                    <a:cubicBezTo>
                      <a:pt x="186" y="223"/>
                      <a:pt x="184" y="221"/>
                      <a:pt x="179" y="219"/>
                    </a:cubicBezTo>
                    <a:cubicBezTo>
                      <a:pt x="175" y="218"/>
                      <a:pt x="169" y="217"/>
                      <a:pt x="163" y="216"/>
                    </a:cubicBezTo>
                    <a:cubicBezTo>
                      <a:pt x="163" y="210"/>
                      <a:pt x="163" y="210"/>
                      <a:pt x="163" y="210"/>
                    </a:cubicBezTo>
                    <a:cubicBezTo>
                      <a:pt x="172" y="213"/>
                      <a:pt x="181" y="214"/>
                      <a:pt x="188" y="214"/>
                    </a:cubicBezTo>
                    <a:cubicBezTo>
                      <a:pt x="193" y="214"/>
                      <a:pt x="195" y="214"/>
                      <a:pt x="197" y="213"/>
                    </a:cubicBezTo>
                    <a:cubicBezTo>
                      <a:pt x="198" y="212"/>
                      <a:pt x="199" y="209"/>
                      <a:pt x="199" y="205"/>
                    </a:cubicBezTo>
                    <a:cubicBezTo>
                      <a:pt x="199" y="74"/>
                      <a:pt x="199" y="74"/>
                      <a:pt x="199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70" y="74"/>
                      <a:pt x="161" y="74"/>
                      <a:pt x="157" y="75"/>
                    </a:cubicBezTo>
                    <a:lnTo>
                      <a:pt x="152" y="63"/>
                    </a:lnTo>
                    <a:close/>
                    <a:moveTo>
                      <a:pt x="163" y="101"/>
                    </a:moveTo>
                    <a:cubicBezTo>
                      <a:pt x="169" y="108"/>
                      <a:pt x="174" y="115"/>
                      <a:pt x="177" y="123"/>
                    </a:cubicBezTo>
                    <a:cubicBezTo>
                      <a:pt x="180" y="127"/>
                      <a:pt x="183" y="133"/>
                      <a:pt x="184" y="139"/>
                    </a:cubicBezTo>
                    <a:cubicBezTo>
                      <a:pt x="186" y="143"/>
                      <a:pt x="186" y="146"/>
                      <a:pt x="186" y="150"/>
                    </a:cubicBezTo>
                    <a:cubicBezTo>
                      <a:pt x="186" y="152"/>
                      <a:pt x="186" y="154"/>
                      <a:pt x="185" y="156"/>
                    </a:cubicBezTo>
                    <a:cubicBezTo>
                      <a:pt x="183" y="158"/>
                      <a:pt x="182" y="159"/>
                      <a:pt x="181" y="159"/>
                    </a:cubicBezTo>
                    <a:cubicBezTo>
                      <a:pt x="179" y="159"/>
                      <a:pt x="177" y="158"/>
                      <a:pt x="176" y="158"/>
                    </a:cubicBezTo>
                    <a:cubicBezTo>
                      <a:pt x="175" y="156"/>
                      <a:pt x="174" y="154"/>
                      <a:pt x="174" y="151"/>
                    </a:cubicBezTo>
                    <a:cubicBezTo>
                      <a:pt x="173" y="140"/>
                      <a:pt x="172" y="131"/>
                      <a:pt x="170" y="125"/>
                    </a:cubicBezTo>
                    <a:cubicBezTo>
                      <a:pt x="168" y="119"/>
                      <a:pt x="165" y="112"/>
                      <a:pt x="160" y="103"/>
                    </a:cubicBezTo>
                    <a:lnTo>
                      <a:pt x="163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37904">
                  <a:defRPr/>
                </a:pPr>
                <a:endParaRPr lang="en-US" sz="1129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0455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772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5350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21/05/1444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0506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21/05/1444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1659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21/05/1444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2087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21/05/1444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1497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21/05/1444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9987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21/05/1444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5497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21/05/1444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a-I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2651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in/vfarahmandia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747" y="3415779"/>
            <a:ext cx="10327342" cy="1664034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-Semibold"/>
              </a:rPr>
              <a:t>SQL Server monitoring using Prometheus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8165" y="2042800"/>
            <a:ext cx="2896427" cy="368224"/>
          </a:xfrm>
        </p:spPr>
        <p:txBody>
          <a:bodyPr>
            <a:normAutofit/>
          </a:bodyPr>
          <a:lstStyle/>
          <a:p>
            <a:r>
              <a:rPr lang="en-US" dirty="0"/>
              <a:t>Vahid farahmandian</a:t>
            </a:r>
            <a:endParaRPr lang="fa-IR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382" y="1403663"/>
            <a:ext cx="1751707" cy="4948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3DB64B-F492-2ECE-0E02-459FCF680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92" y="810824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1406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66683"/>
            <a:ext cx="11134371" cy="2307778"/>
          </a:xfrm>
        </p:spPr>
        <p:txBody>
          <a:bodyPr anchor="t">
            <a:normAutofit fontScale="92500" lnSpcReduction="10000"/>
          </a:bodyPr>
          <a:lstStyle/>
          <a:p>
            <a:pPr algn="just"/>
            <a:r>
              <a:rPr lang="en-US" sz="2800" dirty="0"/>
              <a:t>Download prometheus zip file and extract it</a:t>
            </a:r>
          </a:p>
          <a:p>
            <a:pPr algn="just"/>
            <a:r>
              <a:rPr lang="en-US" sz="2800" dirty="0"/>
              <a:t>Run the following command to start the prometheus:</a:t>
            </a:r>
          </a:p>
          <a:p>
            <a:pPr marL="0" indent="0" algn="just">
              <a:buNone/>
            </a:pPr>
            <a:r>
              <a:rPr lang="en-US" sz="2800" i="1" dirty="0">
                <a:highlight>
                  <a:srgbClr val="C0C0C0"/>
                </a:highlight>
              </a:rPr>
              <a:t>prometheus.exe --</a:t>
            </a:r>
            <a:r>
              <a:rPr lang="en-US" sz="2800" i="1" dirty="0" err="1">
                <a:highlight>
                  <a:srgbClr val="C0C0C0"/>
                </a:highlight>
              </a:rPr>
              <a:t>config.file</a:t>
            </a:r>
            <a:r>
              <a:rPr lang="en-US" sz="2800" i="1" dirty="0">
                <a:highlight>
                  <a:srgbClr val="C0C0C0"/>
                </a:highlight>
              </a:rPr>
              <a:t> </a:t>
            </a:r>
            <a:r>
              <a:rPr lang="en-US" sz="2800" i="1" dirty="0" err="1">
                <a:highlight>
                  <a:srgbClr val="C0C0C0"/>
                </a:highlight>
              </a:rPr>
              <a:t>prometheus.yml</a:t>
            </a:r>
            <a:r>
              <a:rPr lang="en-US" sz="2800" i="1" dirty="0">
                <a:highlight>
                  <a:srgbClr val="C0C0C0"/>
                </a:highlight>
              </a:rPr>
              <a:t> --</a:t>
            </a:r>
            <a:r>
              <a:rPr lang="en-US" sz="2800" i="1" dirty="0" err="1">
                <a:highlight>
                  <a:srgbClr val="C0C0C0"/>
                </a:highlight>
              </a:rPr>
              <a:t>web.listen</a:t>
            </a:r>
            <a:r>
              <a:rPr lang="en-US" sz="2800" i="1" dirty="0">
                <a:highlight>
                  <a:srgbClr val="C0C0C0"/>
                </a:highlight>
              </a:rPr>
              <a:t>-address ":9090" --</a:t>
            </a:r>
            <a:r>
              <a:rPr lang="en-US" sz="2800" i="1" dirty="0" err="1">
                <a:highlight>
                  <a:srgbClr val="C0C0C0"/>
                </a:highlight>
              </a:rPr>
              <a:t>storage.tsdb.path</a:t>
            </a:r>
            <a:r>
              <a:rPr lang="en-US" sz="2800" i="1" dirty="0">
                <a:highlight>
                  <a:srgbClr val="C0C0C0"/>
                </a:highlight>
              </a:rPr>
              <a:t> "data”</a:t>
            </a:r>
          </a:p>
          <a:p>
            <a:pPr algn="just"/>
            <a:r>
              <a:rPr lang="en-US" sz="2800" dirty="0"/>
              <a:t>Access the prometheus web </a:t>
            </a:r>
            <a:r>
              <a:rPr lang="en-US" sz="2800" dirty="0" err="1"/>
              <a:t>Url</a:t>
            </a:r>
            <a:r>
              <a:rPr lang="en-US" sz="2800" dirty="0"/>
              <a:t> to verify the 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3E77B-6AEE-4D3E-DA45-602348CE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02" y="4684058"/>
            <a:ext cx="7608795" cy="2173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153BAD-592C-1844-6CD7-2BDB42AF0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883" y="1181029"/>
            <a:ext cx="708212" cy="4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862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sql exporter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39788"/>
            <a:ext cx="11134371" cy="4318463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US" sz="2800" dirty="0"/>
              <a:t>SQL Exporter is a configuration driven exporter that exposes metrics gathered from DBMSs, for use by the Prometheus monitoring system. </a:t>
            </a:r>
          </a:p>
          <a:p>
            <a:pPr algn="just"/>
            <a:r>
              <a:rPr lang="en-US" sz="2800" dirty="0"/>
              <a:t>After starting the exporter, add it to the </a:t>
            </a:r>
            <a:r>
              <a:rPr lang="en-US" sz="2800" i="1" dirty="0" err="1"/>
              <a:t>prometheus.yml</a:t>
            </a:r>
            <a:r>
              <a:rPr lang="en-US" sz="2800" i="1" dirty="0"/>
              <a:t> </a:t>
            </a:r>
            <a:r>
              <a:rPr lang="en-US" sz="2800" dirty="0"/>
              <a:t>and restart the prometheus and check the Targets to see if installation succeeded or not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scrape_configs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job_name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"sql exporter"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static_configs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targets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"localhost:9399"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87E25-5C3E-CE72-2C99-BB4D4058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883" y="1181029"/>
            <a:ext cx="708212" cy="4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360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9056C-2D9B-7194-AD8A-225010EF5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976" y="2393575"/>
            <a:ext cx="3454048" cy="35231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C0A931-9F8A-23D3-7F9D-4C717CB6E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883" y="1181029"/>
            <a:ext cx="708212" cy="4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42939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Grafana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30824"/>
            <a:ext cx="11134371" cy="4327427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US" sz="2800" dirty="0"/>
              <a:t>Download and install Grafana</a:t>
            </a:r>
          </a:p>
          <a:p>
            <a:pPr algn="just"/>
            <a:r>
              <a:rPr lang="en-US" sz="2800" dirty="0"/>
              <a:t>Verify that your Grafana service is running</a:t>
            </a:r>
          </a:p>
          <a:p>
            <a:pPr lvl="1" algn="just"/>
            <a:r>
              <a:rPr lang="en-US" sz="2600" dirty="0"/>
              <a:t>By default Grafana’s default port is 3000, or you can check its windows service</a:t>
            </a:r>
          </a:p>
          <a:p>
            <a:pPr lvl="1" algn="just"/>
            <a:r>
              <a:rPr lang="en-US" sz="2600" dirty="0"/>
              <a:t>You can change Grafana’s default port by editing to </a:t>
            </a:r>
            <a:r>
              <a:rPr lang="en-US" sz="2600" i="1" dirty="0"/>
              <a:t>conf/default.ini</a:t>
            </a:r>
          </a:p>
          <a:p>
            <a:pPr algn="just"/>
            <a:r>
              <a:rPr lang="en-US" sz="2800" dirty="0"/>
              <a:t>Launch Grafana</a:t>
            </a:r>
          </a:p>
          <a:p>
            <a:pPr lvl="1" algn="just"/>
            <a:r>
              <a:rPr lang="en-US" sz="2600" dirty="0"/>
              <a:t>Default username and password are: </a:t>
            </a:r>
            <a:r>
              <a:rPr lang="en-US" sz="2600" i="1" dirty="0"/>
              <a:t>admin</a:t>
            </a:r>
          </a:p>
          <a:p>
            <a:pPr algn="just"/>
            <a:r>
              <a:rPr lang="en-US" sz="2800" dirty="0"/>
              <a:t>Configure data 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6EF33-2F15-B331-B89A-118259CD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883" y="1181029"/>
            <a:ext cx="708212" cy="4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18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Prometheus Data Source on Grafana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66682"/>
            <a:ext cx="11134371" cy="4291569"/>
          </a:xfrm>
        </p:spPr>
        <p:txBody>
          <a:bodyPr anchor="t">
            <a:normAutofit/>
          </a:bodyPr>
          <a:lstStyle/>
          <a:p>
            <a:pPr algn="just"/>
            <a:r>
              <a:rPr lang="en-US" sz="2800" dirty="0"/>
              <a:t>Go to </a:t>
            </a:r>
            <a:r>
              <a:rPr lang="en-US" sz="2800" i="1" dirty="0"/>
              <a:t>Configuration&gt;Data Source</a:t>
            </a:r>
            <a:r>
              <a:rPr lang="en-US" sz="2800" dirty="0"/>
              <a:t> click on </a:t>
            </a:r>
            <a:r>
              <a:rPr lang="en-US" sz="2800" i="1" dirty="0"/>
              <a:t>Add data source</a:t>
            </a:r>
          </a:p>
          <a:p>
            <a:pPr algn="just"/>
            <a:r>
              <a:rPr lang="en-US" sz="2800" dirty="0"/>
              <a:t>Select </a:t>
            </a:r>
            <a:r>
              <a:rPr lang="en-US" sz="2800" i="1" dirty="0"/>
              <a:t>Prometheus</a:t>
            </a:r>
            <a:r>
              <a:rPr lang="en-US" sz="2800" dirty="0"/>
              <a:t> and set a name for the data source</a:t>
            </a:r>
          </a:p>
          <a:p>
            <a:pPr algn="just"/>
            <a:r>
              <a:rPr lang="en-US" sz="2800" dirty="0"/>
              <a:t>Set the Prometheus URL</a:t>
            </a:r>
          </a:p>
          <a:p>
            <a:pPr algn="just"/>
            <a:r>
              <a:rPr lang="en-US" sz="2800" dirty="0"/>
              <a:t>Select the Access Mode</a:t>
            </a:r>
          </a:p>
          <a:p>
            <a:pPr lvl="1" algn="just"/>
            <a:r>
              <a:rPr lang="en-US" sz="2600" b="1" dirty="0"/>
              <a:t>Server</a:t>
            </a:r>
            <a:r>
              <a:rPr lang="en-US" sz="2600" dirty="0"/>
              <a:t>: Request will be made from browser to Grafana backend and then will be forwarded to the data source</a:t>
            </a:r>
          </a:p>
          <a:p>
            <a:pPr lvl="1" algn="just"/>
            <a:r>
              <a:rPr lang="en-US" sz="2600" b="1" dirty="0"/>
              <a:t>Browser</a:t>
            </a:r>
            <a:r>
              <a:rPr lang="en-US" sz="2600" dirty="0"/>
              <a:t>: Request will be made from browser directly to the data 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93DCE-7AEE-FE1A-4B38-1D5F8E77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883" y="1181029"/>
            <a:ext cx="708212" cy="4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774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&amp; alerting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86000"/>
            <a:ext cx="11134371" cy="4372251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US" sz="2800" dirty="0"/>
              <a:t>Explore:</a:t>
            </a:r>
          </a:p>
          <a:p>
            <a:pPr lvl="1" algn="just"/>
            <a:r>
              <a:rPr lang="en-US" sz="2600" dirty="0"/>
              <a:t>Go to explore and select the data source</a:t>
            </a:r>
          </a:p>
          <a:p>
            <a:pPr lvl="1" algn="just"/>
            <a:r>
              <a:rPr lang="en-US" sz="2600" dirty="0"/>
              <a:t>Select the appropriate metric and operation</a:t>
            </a:r>
          </a:p>
          <a:p>
            <a:pPr lvl="1" algn="just"/>
            <a:r>
              <a:rPr lang="en-US" sz="2600" dirty="0"/>
              <a:t>Click on Add to Dashboard to add the query result to dashboard</a:t>
            </a:r>
          </a:p>
          <a:p>
            <a:pPr lvl="1" algn="just"/>
            <a:r>
              <a:rPr lang="en-US" sz="2600" dirty="0"/>
              <a:t>Save the Dashboard</a:t>
            </a:r>
          </a:p>
          <a:p>
            <a:pPr algn="just"/>
            <a:r>
              <a:rPr lang="en-US" sz="2600" dirty="0"/>
              <a:t>Alerting</a:t>
            </a:r>
          </a:p>
          <a:p>
            <a:pPr lvl="1" algn="just"/>
            <a:r>
              <a:rPr lang="en-US" sz="2400" dirty="0"/>
              <a:t>Define the alerting query and condition</a:t>
            </a:r>
          </a:p>
          <a:p>
            <a:pPr lvl="1" algn="just"/>
            <a:r>
              <a:rPr lang="en-US" sz="2400" dirty="0"/>
              <a:t>Configure alerting contact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C7570-FEA7-5790-8057-23AA5F4B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883" y="1181029"/>
            <a:ext cx="708212" cy="4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739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3B68-E0EA-0893-1A24-E8A95D95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A7F6C-0DCF-AEA9-8027-C2465A097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58648" y="1165412"/>
            <a:ext cx="5792694" cy="520849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Email: farahmandian2011@gmail.com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Twitter: _jinget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Instagram: </a:t>
            </a:r>
            <a:r>
              <a:rPr lang="en-US" sz="2400" b="1" dirty="0" err="1"/>
              <a:t>VahidFarahmandian</a:t>
            </a:r>
            <a:endParaRPr lang="en-US" sz="2400" b="1" dirty="0"/>
          </a:p>
          <a:p>
            <a:pPr>
              <a:lnSpc>
                <a:spcPct val="200000"/>
              </a:lnSpc>
            </a:pPr>
            <a:r>
              <a:rPr lang="en-US" sz="2400" b="1" dirty="0"/>
              <a:t>GitHub: </a:t>
            </a:r>
            <a:r>
              <a:rPr lang="en-US" sz="2400" b="1" dirty="0" err="1"/>
              <a:t>VahidFarahmandian</a:t>
            </a:r>
            <a:endParaRPr lang="en-US" sz="2400" b="1" dirty="0"/>
          </a:p>
          <a:p>
            <a:pPr>
              <a:lnSpc>
                <a:spcPct val="200000"/>
              </a:lnSpc>
            </a:pPr>
            <a:r>
              <a:rPr lang="en-US" sz="2400" b="1" dirty="0"/>
              <a:t>LinkedIn: </a:t>
            </a:r>
            <a:r>
              <a:rPr lang="en-US" sz="2400" b="1" dirty="0" err="1"/>
              <a:t>VFarahmandian</a:t>
            </a:r>
            <a:endParaRPr lang="en-US" sz="2400" b="1" dirty="0"/>
          </a:p>
          <a:p>
            <a:pPr>
              <a:lnSpc>
                <a:spcPct val="200000"/>
              </a:lnSpc>
            </a:pPr>
            <a:r>
              <a:rPr lang="en-US" sz="2400" b="1" dirty="0"/>
              <a:t>YouTube: Jinget dot Net</a:t>
            </a:r>
          </a:p>
        </p:txBody>
      </p:sp>
    </p:spTree>
    <p:extLst>
      <p:ext uri="{BB962C8B-B14F-4D97-AF65-F5344CB8AC3E}">
        <p14:creationId xmlns:p14="http://schemas.microsoft.com/office/powerpoint/2010/main" val="30726153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362E14-938F-2299-9679-344732E39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0765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39788"/>
            <a:ext cx="11134371" cy="4318463"/>
          </a:xfrm>
        </p:spPr>
        <p:txBody>
          <a:bodyPr anchor="t">
            <a:normAutofit fontScale="92500" lnSpcReduction="20000"/>
          </a:bodyPr>
          <a:lstStyle/>
          <a:p>
            <a:pPr algn="l" rtl="0"/>
            <a:r>
              <a:rPr lang="en-US" sz="3600" dirty="0"/>
              <a:t>Vahid Farahmandian</a:t>
            </a:r>
          </a:p>
          <a:p>
            <a:pPr algn="l" rtl="0"/>
            <a:r>
              <a:rPr lang="en-US" sz="3600" dirty="0">
                <a:cs typeface="B Nazanin" panose="00000400000000000000" pitchFamily="2" charset="-78"/>
              </a:rPr>
              <a:t>Born on 1989 in Urmia, Iran</a:t>
            </a:r>
          </a:p>
          <a:p>
            <a:pPr algn="l" rtl="0"/>
            <a:r>
              <a:rPr lang="en-US" sz="3600" dirty="0">
                <a:cs typeface="B Nazanin" panose="00000400000000000000" pitchFamily="2" charset="-78"/>
              </a:rPr>
              <a:t>Chief Software Engineer</a:t>
            </a:r>
          </a:p>
          <a:p>
            <a:pPr algn="l" rtl="0"/>
            <a:r>
              <a:rPr lang="en-US" sz="3600" dirty="0">
                <a:cs typeface="B Nazanin" panose="00000400000000000000" pitchFamily="2" charset="-78"/>
              </a:rPr>
              <a:t>CEO @ </a:t>
            </a:r>
            <a:r>
              <a:rPr lang="en-US" sz="3600" dirty="0" err="1">
                <a:cs typeface="B Nazanin" panose="00000400000000000000" pitchFamily="2" charset="-78"/>
              </a:rPr>
              <a:t>Spoota</a:t>
            </a:r>
            <a:r>
              <a:rPr lang="en-US" sz="3600" dirty="0">
                <a:cs typeface="B Nazanin" panose="00000400000000000000" pitchFamily="2" charset="-78"/>
              </a:rPr>
              <a:t> Co.</a:t>
            </a:r>
          </a:p>
          <a:p>
            <a:pPr algn="l" rtl="0"/>
            <a:r>
              <a:rPr lang="en-US" sz="3600" dirty="0">
                <a:cs typeface="B Nazanin" panose="00000400000000000000" pitchFamily="2" charset="-78"/>
              </a:rPr>
              <a:t>Former DB Consultant in:</a:t>
            </a:r>
          </a:p>
          <a:p>
            <a:pPr lvl="1"/>
            <a:r>
              <a:rPr lang="en-US" sz="3200" dirty="0">
                <a:cs typeface="B Nazanin" panose="00000400000000000000" pitchFamily="2" charset="-78"/>
              </a:rPr>
              <a:t>IR RAI Organization</a:t>
            </a:r>
          </a:p>
          <a:p>
            <a:pPr lvl="1"/>
            <a:r>
              <a:rPr lang="en-US" sz="3200" dirty="0">
                <a:cs typeface="B Nazanin" panose="00000400000000000000" pitchFamily="2" charset="-78"/>
              </a:rPr>
              <a:t>IR PMO Organization</a:t>
            </a:r>
          </a:p>
          <a:p>
            <a:pPr lvl="1"/>
            <a:r>
              <a:rPr lang="en-US" sz="3200" dirty="0">
                <a:cs typeface="B Nazanin" panose="00000400000000000000" pitchFamily="2" charset="-78"/>
              </a:rPr>
              <a:t>IR Day Insurance Company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8279A-A450-D802-75F8-89860F150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92" y="2339788"/>
            <a:ext cx="43815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0D0C7-F168-4FE1-5C67-85F1CC03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883" y="1181029"/>
            <a:ext cx="708212" cy="4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179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145572-6C7A-1AB2-3F29-262A5052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747" y="2467535"/>
            <a:ext cx="8126506" cy="40632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EEFBA5-F100-B2F7-580A-1778608DB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883" y="1181029"/>
            <a:ext cx="708212" cy="41668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190839-350D-1756-8FED-D5FB23A6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it-IT" dirty="0"/>
              <a:t>Value of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0625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your organization currently monitor your DBs, instances and servers?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739409-8A35-7E14-F713-1EA809064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977" y="2304767"/>
            <a:ext cx="6395657" cy="448700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226A57-29FB-77C5-F363-0E403D70D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883" y="1181029"/>
            <a:ext cx="708212" cy="4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409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doesn’t your organization currently monitor your DBs, instances and servers?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36354F-BFA0-3FA2-A64C-50DD58F0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340" y="2407438"/>
            <a:ext cx="5899317" cy="4334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2C6116-407D-571A-F74B-F668AC235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883" y="1181029"/>
            <a:ext cx="708212" cy="4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348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you satisfied with your current monitoring solution?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54CC7-D158-CD36-63AE-281B41382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90" y="2548121"/>
            <a:ext cx="6637020" cy="3278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6E75CF-2B3B-785A-A7ED-7D6B8C73C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883" y="1181029"/>
            <a:ext cx="708212" cy="4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398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convince your boss you need SQL Server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366683"/>
            <a:ext cx="5514808" cy="4479827"/>
          </a:xfrm>
        </p:spPr>
        <p:txBody>
          <a:bodyPr anchor="t">
            <a:normAutofit lnSpcReduction="10000"/>
          </a:bodyPr>
          <a:lstStyle/>
          <a:p>
            <a:pPr algn="l" rtl="0"/>
            <a:r>
              <a:rPr lang="en-US" sz="2800" b="1" dirty="0"/>
              <a:t>Without Monitoring Tool</a:t>
            </a:r>
          </a:p>
          <a:p>
            <a:pPr lvl="1"/>
            <a:r>
              <a:rPr lang="en-US" sz="2200" dirty="0">
                <a:cs typeface="B Nazanin" panose="00000400000000000000" pitchFamily="2" charset="-78"/>
              </a:rPr>
              <a:t>Monthly working 176 hours</a:t>
            </a:r>
          </a:p>
          <a:p>
            <a:pPr lvl="1"/>
            <a:r>
              <a:rPr lang="en-US" sz="2200" dirty="0">
                <a:cs typeface="B Nazanin" panose="00000400000000000000" pitchFamily="2" charset="-78"/>
              </a:rPr>
              <a:t>Hourly Salary = $45</a:t>
            </a:r>
          </a:p>
          <a:p>
            <a:pPr lvl="1"/>
            <a:r>
              <a:rPr lang="en-US" sz="2200" dirty="0">
                <a:cs typeface="B Nazanin" panose="00000400000000000000" pitchFamily="2" charset="-78"/>
              </a:rPr>
              <a:t>Monthly Salary: $7920</a:t>
            </a:r>
          </a:p>
          <a:p>
            <a:pPr lvl="1"/>
            <a:r>
              <a:rPr lang="en-US" sz="2200" dirty="0">
                <a:cs typeface="B Nazanin" panose="00000400000000000000" pitchFamily="2" charset="-78"/>
              </a:rPr>
              <a:t>Servers count: 20</a:t>
            </a:r>
          </a:p>
          <a:p>
            <a:pPr lvl="1"/>
            <a:r>
              <a:rPr lang="en-US" sz="2200" dirty="0">
                <a:cs typeface="B Nazanin" panose="00000400000000000000" pitchFamily="2" charset="-78"/>
              </a:rPr>
              <a:t>Daily effort per-server: 10minutes</a:t>
            </a:r>
          </a:p>
          <a:p>
            <a:pPr lvl="1"/>
            <a:r>
              <a:rPr lang="en-US" sz="2200" dirty="0">
                <a:cs typeface="B Nazanin" panose="00000400000000000000" pitchFamily="2" charset="-78"/>
              </a:rPr>
              <a:t>Total Per-Day effort: 200 minutes</a:t>
            </a:r>
          </a:p>
          <a:p>
            <a:pPr lvl="1"/>
            <a:r>
              <a:rPr lang="en-US" sz="2200" dirty="0">
                <a:cs typeface="B Nazanin" panose="00000400000000000000" pitchFamily="2" charset="-78"/>
              </a:rPr>
              <a:t>Monitoring Cost Per-Day: </a:t>
            </a:r>
            <a:r>
              <a:rPr lang="en-US" sz="2200" b="1" dirty="0">
                <a:solidFill>
                  <a:srgbClr val="FF0000"/>
                </a:solidFill>
                <a:cs typeface="B Nazanin" panose="00000400000000000000" pitchFamily="2" charset="-78"/>
              </a:rPr>
              <a:t>$150</a:t>
            </a:r>
          </a:p>
          <a:p>
            <a:pPr lvl="1"/>
            <a:r>
              <a:rPr lang="en-US" sz="2200" dirty="0">
                <a:cs typeface="B Nazanin" panose="00000400000000000000" pitchFamily="2" charset="-78"/>
              </a:rPr>
              <a:t>Total Cost for 250 working days: </a:t>
            </a:r>
            <a:r>
              <a:rPr lang="en-US" sz="2200" b="1" dirty="0">
                <a:solidFill>
                  <a:srgbClr val="FF0000"/>
                </a:solidFill>
                <a:cs typeface="B Nazanin" panose="00000400000000000000" pitchFamily="2" charset="-78"/>
              </a:rPr>
              <a:t>$37,500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1DC927-E466-8B4F-500F-BD98BA152A7C}"/>
              </a:ext>
            </a:extLst>
          </p:cNvPr>
          <p:cNvSpPr txBox="1">
            <a:spLocks/>
          </p:cNvSpPr>
          <p:nvPr/>
        </p:nvSpPr>
        <p:spPr>
          <a:xfrm>
            <a:off x="6113930" y="2393578"/>
            <a:ext cx="5514808" cy="447982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Monitoring Tool</a:t>
            </a:r>
          </a:p>
          <a:p>
            <a: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Monthly working 176 hours</a:t>
            </a:r>
          </a:p>
          <a:p>
            <a: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Hourly Salary = $45</a:t>
            </a:r>
          </a:p>
          <a:p>
            <a: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Monthly Salary: $7920</a:t>
            </a:r>
          </a:p>
          <a:p>
            <a: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Servers count: 20</a:t>
            </a:r>
          </a:p>
          <a:p>
            <a: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Daily effort per-server: 10minutes</a:t>
            </a:r>
          </a:p>
          <a:p>
            <a: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Total Per-Day effort: 10 minutes</a:t>
            </a:r>
          </a:p>
          <a:p>
            <a: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Monitoring Cost Per-Day: </a:t>
            </a:r>
            <a:r>
              <a:rPr lang="en-US" sz="2200" b="1" dirty="0">
                <a:solidFill>
                  <a:srgbClr val="00B050"/>
                </a:solidFill>
                <a:cs typeface="B Nazanin" panose="00000400000000000000" pitchFamily="2" charset="-78"/>
              </a:rPr>
              <a:t>$7.5</a:t>
            </a:r>
          </a:p>
          <a:p>
            <a: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Total Cost for 250 working days: </a:t>
            </a:r>
            <a:r>
              <a:rPr lang="en-US" sz="2200" b="1" dirty="0">
                <a:solidFill>
                  <a:srgbClr val="00B050"/>
                </a:solidFill>
                <a:cs typeface="B Nazanin" panose="00000400000000000000" pitchFamily="2" charset="-78"/>
              </a:rPr>
              <a:t>$1,875</a:t>
            </a:r>
          </a:p>
          <a:p>
            <a:endParaRPr lang="en-US" sz="2800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B7D4F-FE47-9543-D578-BC6A0020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883" y="1181029"/>
            <a:ext cx="708212" cy="4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761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convince your boss you need SQL Server monitoring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E1B37F3-FC84-364F-C6BF-C7903B386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097787"/>
              </p:ext>
            </p:extLst>
          </p:nvPr>
        </p:nvGraphicFramePr>
        <p:xfrm>
          <a:off x="581192" y="2207810"/>
          <a:ext cx="3316940" cy="457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F5AFC4A-834A-56A7-00B8-7567E6B55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035262"/>
              </p:ext>
            </p:extLst>
          </p:nvPr>
        </p:nvGraphicFramePr>
        <p:xfrm>
          <a:off x="4437529" y="2207809"/>
          <a:ext cx="3630705" cy="4578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AF11CC6-8A69-923D-42C0-74285EAC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326174"/>
              </p:ext>
            </p:extLst>
          </p:nvPr>
        </p:nvGraphicFramePr>
        <p:xfrm>
          <a:off x="8293867" y="2207810"/>
          <a:ext cx="3630705" cy="4578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A03E9F2-291C-044D-D550-4ABA6343B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3883" y="1181029"/>
            <a:ext cx="708212" cy="4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374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1" grpId="0">
        <p:bldAsOne/>
      </p:bldGraphic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252E7C-5734-F1D4-DA7A-3A10BD09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512" y="2456330"/>
            <a:ext cx="3832976" cy="38010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69516F-0F66-7D4D-8ACA-05DF7C4A5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883" y="1181029"/>
            <a:ext cx="708212" cy="4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98167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5345</TotalTime>
  <Words>531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Segoe UI</vt:lpstr>
      <vt:lpstr>Segoe-Semibold</vt:lpstr>
      <vt:lpstr>Wingdings 2</vt:lpstr>
      <vt:lpstr>Wingdings 3</vt:lpstr>
      <vt:lpstr>Ion Boardroom</vt:lpstr>
      <vt:lpstr>SQL Server monitoring using Prometheus</vt:lpstr>
      <vt:lpstr>Who am I?</vt:lpstr>
      <vt:lpstr>Value of monitoring</vt:lpstr>
      <vt:lpstr>How does your organization currently monitor your DBs, instances and servers?</vt:lpstr>
      <vt:lpstr>Why doesn’t your organization currently monitor your DBs, instances and servers?</vt:lpstr>
      <vt:lpstr>Are you satisfied with your current monitoring solution?</vt:lpstr>
      <vt:lpstr>How to convince your boss you need SQL Server monitoring</vt:lpstr>
      <vt:lpstr>How to convince your boss you need SQL Server monitoring</vt:lpstr>
      <vt:lpstr>PowerPoint Presentation</vt:lpstr>
      <vt:lpstr>How to install</vt:lpstr>
      <vt:lpstr>Add sql exporter</vt:lpstr>
      <vt:lpstr>PowerPoint Presentation</vt:lpstr>
      <vt:lpstr>How to install Grafana</vt:lpstr>
      <vt:lpstr>Adding Prometheus Data Source on Grafana</vt:lpstr>
      <vt:lpstr>Explore &amp; alerting</vt:lpstr>
      <vt:lpstr>Contact me</vt:lpstr>
      <vt:lpstr>PowerPoint Presentation</vt:lpstr>
    </vt:vector>
  </TitlesOfParts>
  <Company>Dadaism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administration</dc:title>
  <dc:creator>Vahid Farahmandian</dc:creator>
  <cp:lastModifiedBy>Vahid Farahmandian</cp:lastModifiedBy>
  <cp:revision>559</cp:revision>
  <dcterms:created xsi:type="dcterms:W3CDTF">2014-11-12T17:27:03Z</dcterms:created>
  <dcterms:modified xsi:type="dcterms:W3CDTF">2022-12-14T14:17:07Z</dcterms:modified>
</cp:coreProperties>
</file>