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F631-6EF7-4536-84AA-348B1ACFFD2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69472" y="3635874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2937" y="923860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Node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21374" y="3635874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Relation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111014" y="2049048"/>
            <a:ext cx="1643813" cy="941672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 in Relation</a:t>
            </a:r>
            <a:endParaRPr lang="en-US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1412825" y="1989831"/>
            <a:ext cx="1486934" cy="941672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 in Way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172669" y="78958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476221" y="8164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lat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750754" y="151149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5" name="Oval 14"/>
          <p:cNvSpPr/>
          <p:nvPr/>
        </p:nvSpPr>
        <p:spPr>
          <a:xfrm>
            <a:off x="114353" y="4739513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6" name="Oval 15"/>
          <p:cNvSpPr/>
          <p:nvPr/>
        </p:nvSpPr>
        <p:spPr>
          <a:xfrm>
            <a:off x="5281071" y="473951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7" name="Oval 16"/>
          <p:cNvSpPr/>
          <p:nvPr/>
        </p:nvSpPr>
        <p:spPr>
          <a:xfrm>
            <a:off x="7358377" y="1852771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6299928" y="4916547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43511" y="4762111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348027" y="4916547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2569803" y="4739513"/>
            <a:ext cx="1023120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highway</a:t>
            </a:r>
            <a:endParaRPr lang="en-US" sz="1200" dirty="0"/>
          </a:p>
        </p:txBody>
      </p:sp>
      <p:cxnSp>
        <p:nvCxnSpPr>
          <p:cNvPr id="23" name="Straight Connector 22"/>
          <p:cNvCxnSpPr>
            <a:endCxn id="8" idx="2"/>
          </p:cNvCxnSpPr>
          <p:nvPr/>
        </p:nvCxnSpPr>
        <p:spPr>
          <a:xfrm flipV="1">
            <a:off x="1921358" y="2931503"/>
            <a:ext cx="234934" cy="710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44169" y="2879724"/>
            <a:ext cx="236620" cy="756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4" idx="1"/>
          </p:cNvCxnSpPr>
          <p:nvPr/>
        </p:nvCxnSpPr>
        <p:spPr>
          <a:xfrm flipV="1">
            <a:off x="2156292" y="1308062"/>
            <a:ext cx="1326645" cy="681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7" idx="0"/>
          </p:cNvCxnSpPr>
          <p:nvPr/>
        </p:nvCxnSpPr>
        <p:spPr>
          <a:xfrm>
            <a:off x="5027848" y="1308062"/>
            <a:ext cx="905073" cy="740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6" idx="0"/>
          </p:cNvCxnSpPr>
          <p:nvPr/>
        </p:nvCxnSpPr>
        <p:spPr>
          <a:xfrm>
            <a:off x="5932921" y="2990720"/>
            <a:ext cx="760909" cy="645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4" idx="0"/>
          </p:cNvCxnSpPr>
          <p:nvPr/>
        </p:nvCxnSpPr>
        <p:spPr>
          <a:xfrm>
            <a:off x="3845101" y="484057"/>
            <a:ext cx="410292" cy="439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4"/>
            <a:endCxn id="4" idx="0"/>
          </p:cNvCxnSpPr>
          <p:nvPr/>
        </p:nvCxnSpPr>
        <p:spPr>
          <a:xfrm flipH="1">
            <a:off x="4255393" y="556247"/>
            <a:ext cx="614730" cy="367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4" idx="0"/>
          </p:cNvCxnSpPr>
          <p:nvPr/>
        </p:nvCxnSpPr>
        <p:spPr>
          <a:xfrm flipH="1">
            <a:off x="4255393" y="556248"/>
            <a:ext cx="1610732" cy="367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7" idx="3"/>
          </p:cNvCxnSpPr>
          <p:nvPr/>
        </p:nvCxnSpPr>
        <p:spPr>
          <a:xfrm flipH="1">
            <a:off x="6754827" y="2090073"/>
            <a:ext cx="603550" cy="429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19" idx="0"/>
          </p:cNvCxnSpPr>
          <p:nvPr/>
        </p:nvCxnSpPr>
        <p:spPr>
          <a:xfrm>
            <a:off x="6693830" y="4404278"/>
            <a:ext cx="1043582" cy="357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 flipH="1">
            <a:off x="6693829" y="4404278"/>
            <a:ext cx="1" cy="51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16" idx="0"/>
          </p:cNvCxnSpPr>
          <p:nvPr/>
        </p:nvCxnSpPr>
        <p:spPr>
          <a:xfrm flipH="1">
            <a:off x="5674973" y="4404278"/>
            <a:ext cx="1018857" cy="335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2"/>
            <a:endCxn id="20" idx="0"/>
          </p:cNvCxnSpPr>
          <p:nvPr/>
        </p:nvCxnSpPr>
        <p:spPr>
          <a:xfrm>
            <a:off x="1741928" y="4404278"/>
            <a:ext cx="0" cy="51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" idx="2"/>
            <a:endCxn id="15" idx="7"/>
          </p:cNvCxnSpPr>
          <p:nvPr/>
        </p:nvCxnSpPr>
        <p:spPr>
          <a:xfrm flipH="1">
            <a:off x="786785" y="4404278"/>
            <a:ext cx="955143" cy="40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" idx="2"/>
            <a:endCxn id="21" idx="1"/>
          </p:cNvCxnSpPr>
          <p:nvPr/>
        </p:nvCxnSpPr>
        <p:spPr>
          <a:xfrm>
            <a:off x="1741928" y="4404278"/>
            <a:ext cx="977708" cy="40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2" idx="3"/>
            <a:endCxn id="100" idx="1"/>
          </p:cNvCxnSpPr>
          <p:nvPr/>
        </p:nvCxnSpPr>
        <p:spPr>
          <a:xfrm>
            <a:off x="8701913" y="702533"/>
            <a:ext cx="1220831" cy="25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4" idx="3"/>
            <a:endCxn id="102" idx="1"/>
          </p:cNvCxnSpPr>
          <p:nvPr/>
        </p:nvCxnSpPr>
        <p:spPr>
          <a:xfrm flipV="1">
            <a:off x="5027849" y="736812"/>
            <a:ext cx="1810144" cy="571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922744" y="321289"/>
            <a:ext cx="1594066" cy="812779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922744" y="3399515"/>
            <a:ext cx="1591519" cy="816417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Admins</a:t>
            </a:r>
          </a:p>
        </p:txBody>
      </p:sp>
      <p:sp>
        <p:nvSpPr>
          <p:cNvPr id="102" name="Flowchart: Decision 101"/>
          <p:cNvSpPr/>
          <p:nvPr/>
        </p:nvSpPr>
        <p:spPr>
          <a:xfrm>
            <a:off x="6802646" y="262962"/>
            <a:ext cx="1899267" cy="879141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1412" y="1043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63267" y="32127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76147" y="32967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78864" y="1382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575449" y="363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8864" y="8363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937765" y="178679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ag</a:t>
            </a:r>
          </a:p>
        </p:txBody>
      </p:sp>
      <p:cxnSp>
        <p:nvCxnSpPr>
          <p:cNvPr id="47" name="Straight Connector 46"/>
          <p:cNvCxnSpPr>
            <a:stCxn id="45" idx="5"/>
            <a:endCxn id="4" idx="0"/>
          </p:cNvCxnSpPr>
          <p:nvPr/>
        </p:nvCxnSpPr>
        <p:spPr>
          <a:xfrm>
            <a:off x="2610197" y="583778"/>
            <a:ext cx="1645196" cy="340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3"/>
            <a:endCxn id="7" idx="1"/>
          </p:cNvCxnSpPr>
          <p:nvPr/>
        </p:nvCxnSpPr>
        <p:spPr>
          <a:xfrm flipV="1">
            <a:off x="2514383" y="2519884"/>
            <a:ext cx="2596631" cy="1500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711984" y="419267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>
            <a:off x="9312328" y="4739512"/>
            <a:ext cx="1284448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username</a:t>
            </a:r>
            <a:endParaRPr lang="en-US" sz="1200" u="sng" dirty="0"/>
          </a:p>
        </p:txBody>
      </p:sp>
      <p:sp>
        <p:nvSpPr>
          <p:cNvPr id="78" name="Oval 77"/>
          <p:cNvSpPr/>
          <p:nvPr/>
        </p:nvSpPr>
        <p:spPr>
          <a:xfrm>
            <a:off x="10678476" y="4762111"/>
            <a:ext cx="1284448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cxnSp>
        <p:nvCxnSpPr>
          <p:cNvPr id="79" name="Straight Connector 78"/>
          <p:cNvCxnSpPr>
            <a:stCxn id="101" idx="1"/>
            <a:endCxn id="76" idx="7"/>
          </p:cNvCxnSpPr>
          <p:nvPr/>
        </p:nvCxnSpPr>
        <p:spPr>
          <a:xfrm flipH="1">
            <a:off x="9384416" y="3807724"/>
            <a:ext cx="538328" cy="454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1" idx="2"/>
            <a:endCxn id="77" idx="0"/>
          </p:cNvCxnSpPr>
          <p:nvPr/>
        </p:nvCxnSpPr>
        <p:spPr>
          <a:xfrm flipH="1">
            <a:off x="9954552" y="4215932"/>
            <a:ext cx="763952" cy="523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01" idx="2"/>
            <a:endCxn id="78" idx="0"/>
          </p:cNvCxnSpPr>
          <p:nvPr/>
        </p:nvCxnSpPr>
        <p:spPr>
          <a:xfrm>
            <a:off x="10718504" y="4215932"/>
            <a:ext cx="602196" cy="546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0336528" y="1852770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ip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92" idx="0"/>
            <a:endCxn id="100" idx="2"/>
          </p:cNvCxnSpPr>
          <p:nvPr/>
        </p:nvCxnSpPr>
        <p:spPr>
          <a:xfrm flipH="1" flipV="1">
            <a:off x="10719777" y="1134068"/>
            <a:ext cx="10653" cy="718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93918" y="2971073"/>
            <a:ext cx="760909" cy="645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38420" y="3519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8068054" y="1276877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tag</a:t>
            </a:r>
            <a:endParaRPr lang="en-US" sz="1200" dirty="0"/>
          </a:p>
        </p:txBody>
      </p:sp>
      <p:cxnSp>
        <p:nvCxnSpPr>
          <p:cNvPr id="104" name="Straight Connector 103"/>
          <p:cNvCxnSpPr>
            <a:stCxn id="102" idx="2"/>
            <a:endCxn id="103" idx="1"/>
          </p:cNvCxnSpPr>
          <p:nvPr/>
        </p:nvCxnSpPr>
        <p:spPr>
          <a:xfrm>
            <a:off x="7752280" y="1142103"/>
            <a:ext cx="431145" cy="204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4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36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 Gh</dc:creator>
  <cp:lastModifiedBy>Vahid Gh</cp:lastModifiedBy>
  <cp:revision>12</cp:revision>
  <dcterms:created xsi:type="dcterms:W3CDTF">2019-05-25T14:29:53Z</dcterms:created>
  <dcterms:modified xsi:type="dcterms:W3CDTF">2019-05-27T14:50:43Z</dcterms:modified>
</cp:coreProperties>
</file>