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40" autoAdjust="0"/>
    <p:restoredTop sz="94660"/>
  </p:normalViewPr>
  <p:slideViewPr>
    <p:cSldViewPr snapToGrid="0">
      <p:cViewPr varScale="1">
        <p:scale>
          <a:sx n="81" d="100"/>
          <a:sy n="81" d="100"/>
        </p:scale>
        <p:origin x="598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F631-6EF7-4536-84AA-348B1ACFFD25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60770-04F2-41C2-BAB1-65A7D7AD8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577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F631-6EF7-4536-84AA-348B1ACFFD25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60770-04F2-41C2-BAB1-65A7D7AD8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394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F631-6EF7-4536-84AA-348B1ACFFD25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60770-04F2-41C2-BAB1-65A7D7AD8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9044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F631-6EF7-4536-84AA-348B1ACFFD25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60770-04F2-41C2-BAB1-65A7D7AD8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086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F631-6EF7-4536-84AA-348B1ACFFD25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60770-04F2-41C2-BAB1-65A7D7AD8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868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F631-6EF7-4536-84AA-348B1ACFFD25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60770-04F2-41C2-BAB1-65A7D7AD8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918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F631-6EF7-4536-84AA-348B1ACFFD25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60770-04F2-41C2-BAB1-65A7D7AD8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438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F631-6EF7-4536-84AA-348B1ACFFD25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60770-04F2-41C2-BAB1-65A7D7AD8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742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F631-6EF7-4536-84AA-348B1ACFFD25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60770-04F2-41C2-BAB1-65A7D7AD8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476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F631-6EF7-4536-84AA-348B1ACFFD25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60770-04F2-41C2-BAB1-65A7D7AD8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22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F631-6EF7-4536-84AA-348B1ACFFD25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60770-04F2-41C2-BAB1-65A7D7AD8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098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F631-6EF7-4536-84AA-348B1ACFFD25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60770-04F2-41C2-BAB1-65A7D7AD8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765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3F631-6EF7-4536-84AA-348B1ACFFD25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60770-04F2-41C2-BAB1-65A7D7AD8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642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Oval 79"/>
          <p:cNvSpPr/>
          <p:nvPr/>
        </p:nvSpPr>
        <p:spPr>
          <a:xfrm>
            <a:off x="2040903" y="4693920"/>
            <a:ext cx="875652" cy="566738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 smtClean="0"/>
          </a:p>
        </p:txBody>
      </p:sp>
      <p:sp>
        <p:nvSpPr>
          <p:cNvPr id="3" name="Rounded Rectangle 2"/>
          <p:cNvSpPr/>
          <p:nvPr/>
        </p:nvSpPr>
        <p:spPr>
          <a:xfrm>
            <a:off x="969472" y="3635874"/>
            <a:ext cx="1544911" cy="768404"/>
          </a:xfrm>
          <a:prstGeom prst="roundRect">
            <a:avLst/>
          </a:prstGeom>
        </p:spPr>
        <p:style>
          <a:lnRef idx="0">
            <a:schemeClr val="accent4"/>
          </a:lnRef>
          <a:fillRef idx="1001">
            <a:schemeClr val="lt2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Way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482937" y="923860"/>
            <a:ext cx="1544911" cy="768404"/>
          </a:xfrm>
          <a:prstGeom prst="roundRect">
            <a:avLst/>
          </a:prstGeom>
        </p:spPr>
        <p:style>
          <a:lnRef idx="0">
            <a:schemeClr val="accent4"/>
          </a:lnRef>
          <a:fillRef idx="1001">
            <a:schemeClr val="lt2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Node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921374" y="3635874"/>
            <a:ext cx="1544911" cy="768404"/>
          </a:xfrm>
          <a:prstGeom prst="roundRect">
            <a:avLst/>
          </a:prstGeom>
        </p:spPr>
        <p:style>
          <a:lnRef idx="0">
            <a:schemeClr val="accent4"/>
          </a:lnRef>
          <a:fillRef idx="1001">
            <a:schemeClr val="lt2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Relation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7" name="Flowchart: Decision 6"/>
          <p:cNvSpPr/>
          <p:nvPr/>
        </p:nvSpPr>
        <p:spPr>
          <a:xfrm>
            <a:off x="5111014" y="2049048"/>
            <a:ext cx="1643813" cy="941672"/>
          </a:xfrm>
          <a:prstGeom prst="flowChartDecisi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Be in Relation</a:t>
            </a:r>
            <a:endParaRPr lang="en-US" sz="1400" dirty="0"/>
          </a:p>
        </p:txBody>
      </p:sp>
      <p:sp>
        <p:nvSpPr>
          <p:cNvPr id="8" name="Flowchart: Decision 7"/>
          <p:cNvSpPr/>
          <p:nvPr/>
        </p:nvSpPr>
        <p:spPr>
          <a:xfrm>
            <a:off x="1412825" y="1989831"/>
            <a:ext cx="1486934" cy="941672"/>
          </a:xfrm>
          <a:prstGeom prst="flowChartDecisi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Be in Way</a:t>
            </a:r>
            <a:endParaRPr lang="en-US" sz="1400" dirty="0"/>
          </a:p>
        </p:txBody>
      </p:sp>
      <p:sp>
        <p:nvSpPr>
          <p:cNvPr id="9" name="Oval 8"/>
          <p:cNvSpPr/>
          <p:nvPr/>
        </p:nvSpPr>
        <p:spPr>
          <a:xfrm>
            <a:off x="3172669" y="78958"/>
            <a:ext cx="787803" cy="47460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lon</a:t>
            </a:r>
            <a:endParaRPr lang="en-US" sz="1200" dirty="0"/>
          </a:p>
        </p:txBody>
      </p:sp>
      <p:sp>
        <p:nvSpPr>
          <p:cNvPr id="11" name="Oval 10"/>
          <p:cNvSpPr/>
          <p:nvPr/>
        </p:nvSpPr>
        <p:spPr>
          <a:xfrm>
            <a:off x="4476221" y="81644"/>
            <a:ext cx="787803" cy="47460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lat</a:t>
            </a:r>
            <a:endParaRPr lang="en-US" sz="1200" dirty="0"/>
          </a:p>
        </p:txBody>
      </p:sp>
      <p:sp>
        <p:nvSpPr>
          <p:cNvPr id="14" name="Oval 13"/>
          <p:cNvSpPr/>
          <p:nvPr/>
        </p:nvSpPr>
        <p:spPr>
          <a:xfrm>
            <a:off x="5750754" y="151149"/>
            <a:ext cx="787803" cy="47460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u="sng" dirty="0" smtClean="0"/>
              <a:t>id</a:t>
            </a:r>
            <a:endParaRPr lang="en-US" sz="1200" u="sng" dirty="0"/>
          </a:p>
        </p:txBody>
      </p:sp>
      <p:sp>
        <p:nvSpPr>
          <p:cNvPr id="15" name="Oval 14"/>
          <p:cNvSpPr/>
          <p:nvPr/>
        </p:nvSpPr>
        <p:spPr>
          <a:xfrm>
            <a:off x="114353" y="4739513"/>
            <a:ext cx="787803" cy="47460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u="sng" dirty="0" smtClean="0"/>
              <a:t>id</a:t>
            </a:r>
            <a:endParaRPr lang="en-US" sz="1200" u="sng" dirty="0"/>
          </a:p>
        </p:txBody>
      </p:sp>
      <p:sp>
        <p:nvSpPr>
          <p:cNvPr id="16" name="Oval 15"/>
          <p:cNvSpPr/>
          <p:nvPr/>
        </p:nvSpPr>
        <p:spPr>
          <a:xfrm>
            <a:off x="5281071" y="4739514"/>
            <a:ext cx="787803" cy="47460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u="sng" dirty="0" smtClean="0"/>
              <a:t>id</a:t>
            </a:r>
            <a:endParaRPr lang="en-US" sz="1200" u="sng" dirty="0"/>
          </a:p>
        </p:txBody>
      </p:sp>
      <p:sp>
        <p:nvSpPr>
          <p:cNvPr id="17" name="Oval 16"/>
          <p:cNvSpPr/>
          <p:nvPr/>
        </p:nvSpPr>
        <p:spPr>
          <a:xfrm>
            <a:off x="7350671" y="2221154"/>
            <a:ext cx="787803" cy="47460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role</a:t>
            </a:r>
            <a:endParaRPr lang="en-US" sz="1200" dirty="0"/>
          </a:p>
        </p:txBody>
      </p:sp>
      <p:sp>
        <p:nvSpPr>
          <p:cNvPr id="18" name="Oval 17"/>
          <p:cNvSpPr/>
          <p:nvPr/>
        </p:nvSpPr>
        <p:spPr>
          <a:xfrm>
            <a:off x="6299928" y="4916547"/>
            <a:ext cx="787803" cy="47460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name</a:t>
            </a:r>
            <a:endParaRPr lang="en-US" sz="1200" dirty="0"/>
          </a:p>
        </p:txBody>
      </p:sp>
      <p:sp>
        <p:nvSpPr>
          <p:cNvPr id="20" name="Oval 19"/>
          <p:cNvSpPr/>
          <p:nvPr/>
        </p:nvSpPr>
        <p:spPr>
          <a:xfrm>
            <a:off x="2086772" y="4739513"/>
            <a:ext cx="787803" cy="47460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t</a:t>
            </a:r>
            <a:r>
              <a:rPr lang="en-US" sz="1200" dirty="0" smtClean="0"/>
              <a:t>ag</a:t>
            </a:r>
          </a:p>
        </p:txBody>
      </p:sp>
      <p:sp>
        <p:nvSpPr>
          <p:cNvPr id="21" name="Oval 20"/>
          <p:cNvSpPr/>
          <p:nvPr/>
        </p:nvSpPr>
        <p:spPr>
          <a:xfrm>
            <a:off x="3232272" y="5705760"/>
            <a:ext cx="1023120" cy="47460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highway</a:t>
            </a:r>
            <a:endParaRPr lang="en-US" sz="1200" dirty="0"/>
          </a:p>
        </p:txBody>
      </p:sp>
      <p:cxnSp>
        <p:nvCxnSpPr>
          <p:cNvPr id="23" name="Straight Connector 22"/>
          <p:cNvCxnSpPr>
            <a:endCxn id="8" idx="2"/>
          </p:cNvCxnSpPr>
          <p:nvPr/>
        </p:nvCxnSpPr>
        <p:spPr>
          <a:xfrm flipV="1">
            <a:off x="1921358" y="2931503"/>
            <a:ext cx="234934" cy="7100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1844169" y="2879724"/>
            <a:ext cx="236620" cy="7561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8" idx="0"/>
            <a:endCxn id="4" idx="1"/>
          </p:cNvCxnSpPr>
          <p:nvPr/>
        </p:nvCxnSpPr>
        <p:spPr>
          <a:xfrm flipV="1">
            <a:off x="2156292" y="1308062"/>
            <a:ext cx="1326645" cy="6817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4" idx="3"/>
            <a:endCxn id="7" idx="0"/>
          </p:cNvCxnSpPr>
          <p:nvPr/>
        </p:nvCxnSpPr>
        <p:spPr>
          <a:xfrm>
            <a:off x="5027848" y="1308062"/>
            <a:ext cx="905073" cy="7409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7" idx="2"/>
            <a:endCxn id="6" idx="0"/>
          </p:cNvCxnSpPr>
          <p:nvPr/>
        </p:nvCxnSpPr>
        <p:spPr>
          <a:xfrm>
            <a:off x="5932921" y="2990720"/>
            <a:ext cx="760909" cy="64515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9" idx="5"/>
            <a:endCxn id="4" idx="0"/>
          </p:cNvCxnSpPr>
          <p:nvPr/>
        </p:nvCxnSpPr>
        <p:spPr>
          <a:xfrm>
            <a:off x="3845101" y="484057"/>
            <a:ext cx="410292" cy="43980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11" idx="4"/>
            <a:endCxn id="4" idx="0"/>
          </p:cNvCxnSpPr>
          <p:nvPr/>
        </p:nvCxnSpPr>
        <p:spPr>
          <a:xfrm flipH="1">
            <a:off x="4255393" y="556247"/>
            <a:ext cx="614730" cy="36761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14" idx="3"/>
            <a:endCxn id="4" idx="0"/>
          </p:cNvCxnSpPr>
          <p:nvPr/>
        </p:nvCxnSpPr>
        <p:spPr>
          <a:xfrm flipH="1">
            <a:off x="4255393" y="556248"/>
            <a:ext cx="1610732" cy="3676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17" idx="2"/>
            <a:endCxn id="7" idx="3"/>
          </p:cNvCxnSpPr>
          <p:nvPr/>
        </p:nvCxnSpPr>
        <p:spPr>
          <a:xfrm flipH="1">
            <a:off x="6754827" y="2458456"/>
            <a:ext cx="595844" cy="614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6" idx="2"/>
            <a:endCxn id="91" idx="1"/>
          </p:cNvCxnSpPr>
          <p:nvPr/>
        </p:nvCxnSpPr>
        <p:spPr>
          <a:xfrm>
            <a:off x="6693830" y="4404278"/>
            <a:ext cx="878127" cy="37263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6" idx="2"/>
            <a:endCxn id="18" idx="0"/>
          </p:cNvCxnSpPr>
          <p:nvPr/>
        </p:nvCxnSpPr>
        <p:spPr>
          <a:xfrm flipH="1">
            <a:off x="6693829" y="4404278"/>
            <a:ext cx="1" cy="5122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6" idx="2"/>
            <a:endCxn id="16" idx="0"/>
          </p:cNvCxnSpPr>
          <p:nvPr/>
        </p:nvCxnSpPr>
        <p:spPr>
          <a:xfrm flipH="1">
            <a:off x="5674973" y="4404278"/>
            <a:ext cx="1018857" cy="33523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3" idx="2"/>
            <a:endCxn id="20" idx="0"/>
          </p:cNvCxnSpPr>
          <p:nvPr/>
        </p:nvCxnSpPr>
        <p:spPr>
          <a:xfrm>
            <a:off x="1741928" y="4404278"/>
            <a:ext cx="738746" cy="3352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3" idx="2"/>
            <a:endCxn id="15" idx="7"/>
          </p:cNvCxnSpPr>
          <p:nvPr/>
        </p:nvCxnSpPr>
        <p:spPr>
          <a:xfrm flipH="1">
            <a:off x="786785" y="4404278"/>
            <a:ext cx="955143" cy="40473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20" idx="5"/>
            <a:endCxn id="21" idx="1"/>
          </p:cNvCxnSpPr>
          <p:nvPr/>
        </p:nvCxnSpPr>
        <p:spPr>
          <a:xfrm>
            <a:off x="2759204" y="5144612"/>
            <a:ext cx="622900" cy="6306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>
            <a:stCxn id="102" idx="3"/>
            <a:endCxn id="100" idx="1"/>
          </p:cNvCxnSpPr>
          <p:nvPr/>
        </p:nvCxnSpPr>
        <p:spPr>
          <a:xfrm>
            <a:off x="8701913" y="702533"/>
            <a:ext cx="1220831" cy="2514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>
            <a:stCxn id="4" idx="3"/>
            <a:endCxn id="102" idx="1"/>
          </p:cNvCxnSpPr>
          <p:nvPr/>
        </p:nvCxnSpPr>
        <p:spPr>
          <a:xfrm flipV="1">
            <a:off x="5027849" y="736812"/>
            <a:ext cx="1810144" cy="5712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0" name="Rounded Rectangle 99"/>
          <p:cNvSpPr/>
          <p:nvPr/>
        </p:nvSpPr>
        <p:spPr>
          <a:xfrm>
            <a:off x="9922744" y="321289"/>
            <a:ext cx="1594066" cy="812779"/>
          </a:xfrm>
          <a:prstGeom prst="roundRect">
            <a:avLst/>
          </a:prstGeom>
        </p:spPr>
        <p:style>
          <a:lnRef idx="0">
            <a:schemeClr val="accent4"/>
          </a:lnRef>
          <a:fillRef idx="1001">
            <a:schemeClr val="lt2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User</a:t>
            </a:r>
          </a:p>
        </p:txBody>
      </p:sp>
      <p:sp>
        <p:nvSpPr>
          <p:cNvPr id="101" name="Rounded Rectangle 100"/>
          <p:cNvSpPr/>
          <p:nvPr/>
        </p:nvSpPr>
        <p:spPr>
          <a:xfrm>
            <a:off x="9922744" y="3399515"/>
            <a:ext cx="1591519" cy="816417"/>
          </a:xfrm>
          <a:prstGeom prst="roundRect">
            <a:avLst/>
          </a:prstGeom>
        </p:spPr>
        <p:style>
          <a:lnRef idx="0">
            <a:schemeClr val="accent4"/>
          </a:lnRef>
          <a:fillRef idx="1001">
            <a:schemeClr val="lt2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Admins</a:t>
            </a:r>
          </a:p>
        </p:txBody>
      </p:sp>
      <p:sp>
        <p:nvSpPr>
          <p:cNvPr id="102" name="Flowchart: Decision 101"/>
          <p:cNvSpPr/>
          <p:nvPr/>
        </p:nvSpPr>
        <p:spPr>
          <a:xfrm>
            <a:off x="6802646" y="262962"/>
            <a:ext cx="1899267" cy="879141"/>
          </a:xfrm>
          <a:prstGeom prst="flowChartDecisi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Favorite list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191412" y="104374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563267" y="321277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676147" y="32967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078864" y="138214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9575449" y="36328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078864" y="83635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cxnSp>
        <p:nvCxnSpPr>
          <p:cNvPr id="47" name="Straight Connector 46"/>
          <p:cNvCxnSpPr>
            <a:stCxn id="87" idx="5"/>
            <a:endCxn id="4" idx="0"/>
          </p:cNvCxnSpPr>
          <p:nvPr/>
        </p:nvCxnSpPr>
        <p:spPr>
          <a:xfrm>
            <a:off x="2524580" y="573812"/>
            <a:ext cx="1730813" cy="3500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3" idx="3"/>
            <a:endCxn id="7" idx="1"/>
          </p:cNvCxnSpPr>
          <p:nvPr/>
        </p:nvCxnSpPr>
        <p:spPr>
          <a:xfrm flipV="1">
            <a:off x="2514383" y="2519884"/>
            <a:ext cx="2596631" cy="150019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8711984" y="4192674"/>
            <a:ext cx="787803" cy="47460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name</a:t>
            </a:r>
            <a:endParaRPr lang="en-US" sz="1200" dirty="0"/>
          </a:p>
        </p:txBody>
      </p:sp>
      <p:sp>
        <p:nvSpPr>
          <p:cNvPr id="77" name="Oval 76"/>
          <p:cNvSpPr/>
          <p:nvPr/>
        </p:nvSpPr>
        <p:spPr>
          <a:xfrm>
            <a:off x="9200465" y="4762111"/>
            <a:ext cx="1284448" cy="47460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u="sng" dirty="0" smtClean="0"/>
              <a:t>username</a:t>
            </a:r>
            <a:endParaRPr lang="en-US" sz="1200" u="sng" dirty="0"/>
          </a:p>
        </p:txBody>
      </p:sp>
      <p:sp>
        <p:nvSpPr>
          <p:cNvPr id="78" name="Oval 77"/>
          <p:cNvSpPr/>
          <p:nvPr/>
        </p:nvSpPr>
        <p:spPr>
          <a:xfrm>
            <a:off x="10678476" y="4762111"/>
            <a:ext cx="1284448" cy="47460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password</a:t>
            </a:r>
            <a:endParaRPr lang="en-US" sz="1200" dirty="0"/>
          </a:p>
        </p:txBody>
      </p:sp>
      <p:cxnSp>
        <p:nvCxnSpPr>
          <p:cNvPr id="79" name="Straight Connector 78"/>
          <p:cNvCxnSpPr>
            <a:stCxn id="101" idx="1"/>
            <a:endCxn id="76" idx="7"/>
          </p:cNvCxnSpPr>
          <p:nvPr/>
        </p:nvCxnSpPr>
        <p:spPr>
          <a:xfrm flipH="1">
            <a:off x="9384416" y="3807724"/>
            <a:ext cx="538328" cy="45445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101" idx="2"/>
            <a:endCxn id="77" idx="0"/>
          </p:cNvCxnSpPr>
          <p:nvPr/>
        </p:nvCxnSpPr>
        <p:spPr>
          <a:xfrm flipH="1">
            <a:off x="9842689" y="4215932"/>
            <a:ext cx="875815" cy="54617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101" idx="2"/>
            <a:endCxn id="78" idx="0"/>
          </p:cNvCxnSpPr>
          <p:nvPr/>
        </p:nvCxnSpPr>
        <p:spPr>
          <a:xfrm>
            <a:off x="10718504" y="4215932"/>
            <a:ext cx="602196" cy="54617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2" name="Oval 91"/>
          <p:cNvSpPr/>
          <p:nvPr/>
        </p:nvSpPr>
        <p:spPr>
          <a:xfrm>
            <a:off x="11078386" y="1622191"/>
            <a:ext cx="787803" cy="47460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ip</a:t>
            </a:r>
            <a:endParaRPr lang="en-US" sz="1200" dirty="0"/>
          </a:p>
        </p:txBody>
      </p:sp>
      <p:cxnSp>
        <p:nvCxnSpPr>
          <p:cNvPr id="93" name="Straight Connector 92"/>
          <p:cNvCxnSpPr>
            <a:stCxn id="92" idx="0"/>
            <a:endCxn id="100" idx="2"/>
          </p:cNvCxnSpPr>
          <p:nvPr/>
        </p:nvCxnSpPr>
        <p:spPr>
          <a:xfrm flipH="1" flipV="1">
            <a:off x="10719777" y="1134068"/>
            <a:ext cx="752511" cy="48812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5993918" y="2971073"/>
            <a:ext cx="760909" cy="64515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2538420" y="351984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103" name="Oval 102"/>
          <p:cNvSpPr/>
          <p:nvPr/>
        </p:nvSpPr>
        <p:spPr>
          <a:xfrm>
            <a:off x="7571957" y="1377464"/>
            <a:ext cx="787803" cy="47460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tag</a:t>
            </a:r>
            <a:endParaRPr lang="en-US" sz="1200" dirty="0"/>
          </a:p>
        </p:txBody>
      </p:sp>
      <p:cxnSp>
        <p:nvCxnSpPr>
          <p:cNvPr id="104" name="Straight Connector 103"/>
          <p:cNvCxnSpPr>
            <a:stCxn id="102" idx="2"/>
            <a:endCxn id="103" idx="0"/>
          </p:cNvCxnSpPr>
          <p:nvPr/>
        </p:nvCxnSpPr>
        <p:spPr>
          <a:xfrm>
            <a:off x="7752280" y="1142103"/>
            <a:ext cx="213579" cy="23536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9522122" y="1622191"/>
            <a:ext cx="787803" cy="47460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u="sng" dirty="0" smtClean="0"/>
              <a:t>id</a:t>
            </a:r>
            <a:endParaRPr lang="en-US" sz="1200" u="sng" dirty="0"/>
          </a:p>
        </p:txBody>
      </p:sp>
      <p:cxnSp>
        <p:nvCxnSpPr>
          <p:cNvPr id="61" name="Straight Connector 60"/>
          <p:cNvCxnSpPr>
            <a:stCxn id="60" idx="0"/>
          </p:cNvCxnSpPr>
          <p:nvPr/>
        </p:nvCxnSpPr>
        <p:spPr>
          <a:xfrm flipV="1">
            <a:off x="9916024" y="1133224"/>
            <a:ext cx="817130" cy="48896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1133172" y="5705760"/>
            <a:ext cx="1023120" cy="47460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name</a:t>
            </a:r>
            <a:endParaRPr lang="en-US" sz="1200" dirty="0"/>
          </a:p>
        </p:txBody>
      </p:sp>
      <p:cxnSp>
        <p:nvCxnSpPr>
          <p:cNvPr id="70" name="Straight Connector 69"/>
          <p:cNvCxnSpPr>
            <a:stCxn id="20" idx="3"/>
            <a:endCxn id="69" idx="0"/>
          </p:cNvCxnSpPr>
          <p:nvPr/>
        </p:nvCxnSpPr>
        <p:spPr>
          <a:xfrm flipH="1">
            <a:off x="1644732" y="5144612"/>
            <a:ext cx="557411" cy="5611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6" name="Oval 85"/>
          <p:cNvSpPr/>
          <p:nvPr/>
        </p:nvSpPr>
        <p:spPr>
          <a:xfrm>
            <a:off x="1806279" y="123120"/>
            <a:ext cx="875652" cy="566738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 smtClean="0"/>
          </a:p>
        </p:txBody>
      </p:sp>
      <p:sp>
        <p:nvSpPr>
          <p:cNvPr id="87" name="Oval 86"/>
          <p:cNvSpPr/>
          <p:nvPr/>
        </p:nvSpPr>
        <p:spPr>
          <a:xfrm>
            <a:off x="1852148" y="168713"/>
            <a:ext cx="787803" cy="47460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t</a:t>
            </a:r>
            <a:r>
              <a:rPr lang="en-US" sz="1200" dirty="0" smtClean="0"/>
              <a:t>ag</a:t>
            </a:r>
          </a:p>
        </p:txBody>
      </p:sp>
      <p:sp>
        <p:nvSpPr>
          <p:cNvPr id="91" name="Oval 90"/>
          <p:cNvSpPr/>
          <p:nvPr/>
        </p:nvSpPr>
        <p:spPr>
          <a:xfrm>
            <a:off x="7443721" y="4693920"/>
            <a:ext cx="875652" cy="566738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 smtClean="0"/>
          </a:p>
        </p:txBody>
      </p:sp>
      <p:sp>
        <p:nvSpPr>
          <p:cNvPr id="94" name="Oval 93"/>
          <p:cNvSpPr/>
          <p:nvPr/>
        </p:nvSpPr>
        <p:spPr>
          <a:xfrm>
            <a:off x="7489590" y="4739513"/>
            <a:ext cx="787803" cy="47460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t</a:t>
            </a:r>
            <a:r>
              <a:rPr lang="en-US" sz="1200" dirty="0" smtClean="0"/>
              <a:t>ag</a:t>
            </a:r>
          </a:p>
        </p:txBody>
      </p:sp>
    </p:spTree>
    <p:extLst>
      <p:ext uri="{BB962C8B-B14F-4D97-AF65-F5344CB8AC3E}">
        <p14:creationId xmlns:p14="http://schemas.microsoft.com/office/powerpoint/2010/main" val="1337443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3036</TotalTime>
  <Words>38</Words>
  <Application>Microsoft Office PowerPoint</Application>
  <PresentationFormat>Widescreen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Vahid Gh</dc:creator>
  <cp:lastModifiedBy>Vahid Gh</cp:lastModifiedBy>
  <cp:revision>22</cp:revision>
  <dcterms:created xsi:type="dcterms:W3CDTF">2019-05-25T14:29:53Z</dcterms:created>
  <dcterms:modified xsi:type="dcterms:W3CDTF">2019-06-01T05:08:58Z</dcterms:modified>
</cp:coreProperties>
</file>