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76" r:id="rId5"/>
    <p:sldId id="273" r:id="rId6"/>
    <p:sldId id="270" r:id="rId7"/>
    <p:sldId id="275" r:id="rId8"/>
    <p:sldId id="271" r:id="rId9"/>
    <p:sldId id="274" r:id="rId10"/>
    <p:sldId id="272" r:id="rId11"/>
    <p:sldId id="267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91" d="100"/>
          <a:sy n="91" d="100"/>
        </p:scale>
        <p:origin x="756" y="6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JessikaSmith/OptimizationAlgorithm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2.mp4"/><Relationship Id="rId7" Type="http://schemas.openxmlformats.org/officeDocument/2006/relationships/image" Target="../media/image12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86335"/>
            <a:ext cx="6400800" cy="7057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Firefly algorithm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5440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Khodorchenko M.</a:t>
            </a:r>
          </a:p>
          <a:p>
            <a:r>
              <a:rPr lang="en-US" dirty="0"/>
              <a:t>mkhodorchenko@corp.ifmo.ru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7240">
            <a:off x="1318670" y="1102579"/>
            <a:ext cx="1857047" cy="18570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94" y="2537054"/>
            <a:ext cx="1444877" cy="1865538"/>
          </a:xfrm>
          <a:prstGeom prst="rect">
            <a:avLst/>
          </a:prstGeom>
        </p:spPr>
      </p:pic>
      <p:sp>
        <p:nvSpPr>
          <p:cNvPr id="3" name="Название 1"/>
          <p:cNvSpPr txBox="1">
            <a:spLocks/>
          </p:cNvSpPr>
          <p:nvPr/>
        </p:nvSpPr>
        <p:spPr>
          <a:xfrm>
            <a:off x="457199" y="617140"/>
            <a:ext cx="6273934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(Body)"/>
              </a:rPr>
              <a:t>conclusions</a:t>
            </a:r>
            <a:endParaRPr lang="ru-RU" dirty="0">
              <a:latin typeface="Calibri (Body)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199" y="1460599"/>
            <a:ext cx="6273934" cy="254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Fine-tuning </a:t>
            </a:r>
            <a:r>
              <a:rPr lang="en-US" dirty="0"/>
              <a:t>the right amount of </a:t>
            </a:r>
            <a:r>
              <a:rPr lang="en-US" dirty="0" smtClean="0"/>
              <a:t>randomness and </a:t>
            </a:r>
            <a:r>
              <a:rPr lang="en-US" dirty="0"/>
              <a:t>balancing local search and global search are crucially important in controlling </a:t>
            </a:r>
            <a:r>
              <a:rPr lang="en-US" dirty="0" smtClean="0"/>
              <a:t>the performance </a:t>
            </a:r>
            <a:r>
              <a:rPr lang="en-US" dirty="0"/>
              <a:t>of any metaheuristic algorithm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FA reveals better performance in several tasks like digital image compression, antenna design optimization, etc.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198" y="4009292"/>
            <a:ext cx="6520543" cy="9519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 presentation and demo are available on my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page: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https://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github.com/JessikaSmith/OptimisationAlgorithms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46317" y="4357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www.NoavaranGermi.ir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3797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319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4840" y="4770538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History</a:t>
            </a:r>
            <a:endParaRPr lang="ru-RU" dirty="0">
              <a:latin typeface="Calibri (Body)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35891"/>
            <a:ext cx="8251371" cy="318847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Firefly algorithm was proposed in 2008 by </a:t>
            </a:r>
            <a:r>
              <a:rPr lang="en-US" dirty="0"/>
              <a:t>Xin-She </a:t>
            </a:r>
            <a:r>
              <a:rPr lang="en-US" dirty="0" smtClean="0"/>
              <a:t>Yang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firefly can be attracted to any other fireflies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Attractiveness is proportional to the brightness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 brightness of firefly is determined by the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landscape of objective function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83" y="2487387"/>
            <a:ext cx="1794188" cy="19004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986573" y="3780692"/>
            <a:ext cx="308343" cy="328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28115" y="3282044"/>
            <a:ext cx="152400" cy="250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7799524" y="2275025"/>
            <a:ext cx="344061" cy="32015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86573" y="2365804"/>
            <a:ext cx="6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Название 1"/>
          <p:cNvSpPr txBox="1">
            <a:spLocks/>
          </p:cNvSpPr>
          <p:nvPr/>
        </p:nvSpPr>
        <p:spPr>
          <a:xfrm>
            <a:off x="457201" y="2055562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(Body)"/>
              </a:rPr>
              <a:t>Rules</a:t>
            </a:r>
            <a:endParaRPr lang="ru-RU" dirty="0">
              <a:latin typeface="Calibri (Body)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457199" y="617140"/>
            <a:ext cx="6273934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 (Body)"/>
              </a:rPr>
              <a:t>Definitions</a:t>
            </a:r>
            <a:endParaRPr lang="ru-RU" sz="3200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2"/>
              <p:cNvSpPr txBox="1">
                <a:spLocks/>
              </p:cNvSpPr>
              <p:nvPr/>
            </p:nvSpPr>
            <p:spPr>
              <a:xfrm>
                <a:off x="457198" y="1435891"/>
                <a:ext cx="8251371" cy="2848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Variation of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attractiveness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with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distance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attractiveness</a:t>
                </a:r>
                <a:r>
                  <a:rPr lang="en-US" sz="24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movement</a:t>
                </a:r>
                <a:r>
                  <a:rPr lang="en-US" sz="2400" dirty="0" smtClean="0"/>
                  <a:t> of attracted firefly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to firefly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435891"/>
                <a:ext cx="8251371" cy="2848490"/>
              </a:xfrm>
              <a:prstGeom prst="rect">
                <a:avLst/>
              </a:prstGeom>
              <a:blipFill>
                <a:blip r:embed="rId3"/>
                <a:stretch>
                  <a:fillRect l="-1108" t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www.NoavaranGermi.ir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1576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Название 1"/>
              <p:cNvSpPr txBox="1">
                <a:spLocks/>
              </p:cNvSpPr>
              <p:nvPr/>
            </p:nvSpPr>
            <p:spPr>
              <a:xfrm>
                <a:off x="457200" y="617140"/>
                <a:ext cx="6273934" cy="62048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b="1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 smtClean="0">
                    <a:latin typeface="Calibri (Body)"/>
                  </a:rPr>
                  <a:t>Tuning</a:t>
                </a:r>
                <a:r>
                  <a:rPr lang="en-US" sz="3200" dirty="0" smtClean="0">
                    <a:latin typeface="Moon" panose="02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4" name="Названи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17140"/>
                <a:ext cx="6273934" cy="620483"/>
              </a:xfrm>
              <a:prstGeom prst="rect">
                <a:avLst/>
              </a:prstGeom>
              <a:blipFill>
                <a:blip r:embed="rId2"/>
                <a:stretch>
                  <a:fillRect l="-2430" t="-17647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2"/>
              <p:cNvSpPr txBox="1">
                <a:spLocks/>
              </p:cNvSpPr>
              <p:nvPr/>
            </p:nvSpPr>
            <p:spPr>
              <a:xfrm>
                <a:off x="457199" y="1435891"/>
                <a:ext cx="8251371" cy="2848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Controlling the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randomness</a:t>
                </a:r>
                <a:r>
                  <a:rPr lang="en-US" sz="2400" dirty="0" smtClean="0"/>
                  <a:t> with iterations: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initial randomness scaling factor,</a:t>
                </a:r>
                <a:r>
                  <a:rPr lang="en-US" sz="24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cooling factor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5891"/>
                <a:ext cx="8251371" cy="2848490"/>
              </a:xfrm>
              <a:prstGeom prst="rect">
                <a:avLst/>
              </a:prstGeom>
              <a:blipFill>
                <a:blip r:embed="rId4"/>
                <a:stretch>
                  <a:fillRect l="-1108" t="-1713" b="-19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азвание 1"/>
          <p:cNvSpPr txBox="1">
            <a:spLocks/>
          </p:cNvSpPr>
          <p:nvPr/>
        </p:nvSpPr>
        <p:spPr>
          <a:xfrm>
            <a:off x="457200" y="3184494"/>
            <a:ext cx="8405446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 (Body)"/>
              </a:rPr>
              <a:t>Parameters that proved to work</a:t>
            </a:r>
            <a:endParaRPr lang="ru-RU" sz="3200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www.NoavaranGermi.ir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39258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199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Algorithm</a:t>
            </a:r>
            <a:endParaRPr lang="ru-RU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8" y="1435891"/>
                <a:ext cx="8686801" cy="305446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Population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Define brightness,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while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𝑔𝑒𝑛𝑒𝑟𝑎𝑡𝑖𝑜𝑛𝑠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𝑏𝑟𝑖𝑔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𝑡𝑛𝑒𝑠𝑠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Calculate attractiveness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Move </a:t>
                </a:r>
                <a:r>
                  <a:rPr lang="en-US" dirty="0" err="1"/>
                  <a:t>i</a:t>
                </a:r>
                <a:r>
                  <a:rPr lang="en-US" dirty="0" smtClean="0"/>
                  <a:t> towards j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Update position and brightness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8" y="1435891"/>
                <a:ext cx="8686801" cy="3054468"/>
              </a:xfrm>
              <a:blipFill>
                <a:blip r:embed="rId2"/>
                <a:stretch>
                  <a:fillRect l="-632" t="-2595" b="-3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34619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complexity</a:t>
            </a:r>
            <a:endParaRPr lang="ru-RU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35891"/>
                <a:ext cx="6273934" cy="28484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Extreme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relatively large: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35891"/>
                <a:ext cx="6273934" cy="2848490"/>
              </a:xfrm>
              <a:blipFill>
                <a:blip r:embed="rId2"/>
                <a:stretch>
                  <a:fillRect l="-1458" t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36652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Demo</a:t>
            </a:r>
            <a:endParaRPr lang="ru-RU" dirty="0">
              <a:latin typeface="Calibri (Body)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900958" y="379855"/>
            <a:ext cx="6273934" cy="547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Ackley’s function</a:t>
            </a:r>
            <a:endParaRPr lang="ru-RU" dirty="0"/>
          </a:p>
        </p:txBody>
      </p:sp>
      <p:pic>
        <p:nvPicPr>
          <p:cNvPr id="6" name="mich_firefly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3865" y="1307661"/>
            <a:ext cx="2942492" cy="2206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69" y="2636377"/>
            <a:ext cx="2555372" cy="2319491"/>
          </a:xfrm>
          <a:prstGeom prst="rect">
            <a:avLst/>
          </a:prstGeom>
        </p:spPr>
      </p:pic>
      <p:pic>
        <p:nvPicPr>
          <p:cNvPr id="5" name="ackley_firefly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50124" y="1307661"/>
            <a:ext cx="2942492" cy="2206869"/>
          </a:xfrm>
          <a:prstGeom prst="rect">
            <a:avLst/>
          </a:prstGeo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13865" y="3872441"/>
            <a:ext cx="4484077" cy="127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9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/>
              <a:t>Michalewicz’s</a:t>
            </a:r>
            <a:r>
              <a:rPr lang="en-US" dirty="0" smtClean="0"/>
              <a:t> function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9523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Some Applications </a:t>
            </a:r>
            <a:endParaRPr lang="ru-RU" dirty="0">
              <a:latin typeface="Calibri (Body)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4966"/>
            <a:ext cx="6506308" cy="174385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Digital image compression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nonlinear, multimodal problems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Engineering design problems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Classification and clustering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5" name="Название 1"/>
          <p:cNvSpPr txBox="1">
            <a:spLocks/>
          </p:cNvSpPr>
          <p:nvPr/>
        </p:nvSpPr>
        <p:spPr>
          <a:xfrm>
            <a:off x="457200" y="3072119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(Body)"/>
              </a:rPr>
              <a:t>modifications</a:t>
            </a:r>
            <a:endParaRPr lang="ru-RU" dirty="0">
              <a:latin typeface="Calibri (Body)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3659984"/>
            <a:ext cx="5890846" cy="94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Discrete versions of algorithm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Combinations with other algorithms like DE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251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Moon" panose="02000500000000000000" pitchFamily="2" charset="0"/>
              </a:rPr>
              <a:t>+/-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199" y="1435891"/>
            <a:ext cx="8189117" cy="284849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+ </a:t>
            </a:r>
            <a:r>
              <a:rPr lang="en-US" dirty="0" err="1" smtClean="0"/>
              <a:t>Automatical</a:t>
            </a:r>
            <a:r>
              <a:rPr lang="en-US" dirty="0" smtClean="0"/>
              <a:t> subdivision</a:t>
            </a:r>
          </a:p>
          <a:p>
            <a:pPr marL="0" indent="0" algn="just">
              <a:buNone/>
            </a:pPr>
            <a:r>
              <a:rPr lang="en-US" dirty="0" smtClean="0"/>
              <a:t>+ Ability of dealing with multimodality</a:t>
            </a:r>
          </a:p>
          <a:p>
            <a:pPr marL="0" indent="0" algn="just">
              <a:buNone/>
            </a:pPr>
            <a:r>
              <a:rPr lang="en-US" dirty="0" smtClean="0"/>
              <a:t>- Possibility to get stuck in local optima in high dimensional problems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47696" y="475461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www.NoavaranGermi.ir</a:t>
            </a:r>
          </a:p>
        </p:txBody>
      </p:sp>
    </p:spTree>
    <p:extLst>
      <p:ext uri="{BB962C8B-B14F-4D97-AF65-F5344CB8AC3E}">
        <p14:creationId xmlns:p14="http://schemas.microsoft.com/office/powerpoint/2010/main" val="32145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7640</TotalTime>
  <Words>220</Words>
  <Application>Microsoft Office PowerPoint</Application>
  <PresentationFormat>On-screen Show (16:9)</PresentationFormat>
  <Paragraphs>89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Cambria Math</vt:lpstr>
      <vt:lpstr>Moon</vt:lpstr>
      <vt:lpstr>Cover</vt:lpstr>
      <vt:lpstr>1_Cover</vt:lpstr>
      <vt:lpstr>Firefly algorithm</vt:lpstr>
      <vt:lpstr>History</vt:lpstr>
      <vt:lpstr>PowerPoint Presentation</vt:lpstr>
      <vt:lpstr>PowerPoint Presentation</vt:lpstr>
      <vt:lpstr>Algorithm</vt:lpstr>
      <vt:lpstr>complexity</vt:lpstr>
      <vt:lpstr>Demo</vt:lpstr>
      <vt:lpstr>Some Applications </vt:lpstr>
      <vt:lpstr>+/-</vt:lpstr>
      <vt:lpstr>PowerPoint Presentation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Windows User</cp:lastModifiedBy>
  <cp:revision>87</cp:revision>
  <dcterms:created xsi:type="dcterms:W3CDTF">2014-06-27T12:30:22Z</dcterms:created>
  <dcterms:modified xsi:type="dcterms:W3CDTF">2019-03-11T19:11:51Z</dcterms:modified>
</cp:coreProperties>
</file>