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3abd90f4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3abd90f4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3abd90f4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3abd90f4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3abd90f4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3abd90f4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3abd90f4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3abd90f4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3abd90f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3abd90f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3abd90f4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3abd90f4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3abd90f4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3abd90f4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3abd90f4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3abd90f4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3abd90f4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3abd90f4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bigfoil.com" TargetMode="External"/><Relationship Id="rId4" Type="http://schemas.openxmlformats.org/officeDocument/2006/relationships/hyperlink" Target="http://www.bigfo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MGA802 Projet final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Été 2023</a:t>
            </a:r>
            <a:endParaRPr b="0"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Vahram Nersisyan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Amel Boucheffa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Utiliser l</a:t>
            </a:r>
            <a:r>
              <a:rPr lang="en"/>
              <a:t>es données des profils d'ailes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www.bigfoil.co</a:t>
            </a:r>
            <a:r>
              <a:rPr lang="en" u="sng">
                <a:solidFill>
                  <a:schemeClr val="hlink"/>
                </a:solidFill>
                <a:hlinkClick r:id="rId4"/>
              </a:rPr>
              <a:t>m</a:t>
            </a:r>
            <a:r>
              <a:rPr lang="en"/>
              <a:t>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Éliminer les lignes vides.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Permettre à l'utilisateur d’entrer d'autres paramètres.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Utiliser </a:t>
            </a:r>
            <a:r>
              <a:rPr lang="en"/>
              <a:t>des données </a:t>
            </a:r>
            <a:r>
              <a:rPr lang="en"/>
              <a:t>aérodynamique </a:t>
            </a:r>
            <a:r>
              <a:rPr lang="en"/>
              <a:t>pour </a:t>
            </a:r>
            <a:endParaRPr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Calculer la vitesse de </a:t>
            </a:r>
            <a:r>
              <a:rPr lang="en" sz="1300"/>
              <a:t>décrochage</a:t>
            </a:r>
            <a:endParaRPr sz="13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Calculer la vitesse de décollage</a:t>
            </a:r>
            <a:endParaRPr sz="13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Calculer la vitesse optimal pour maximiser la distance</a:t>
            </a:r>
            <a:endParaRPr sz="13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Calculer la distances </a:t>
            </a:r>
            <a:r>
              <a:rPr lang="en" sz="1300"/>
              <a:t>d'atterrissage</a:t>
            </a:r>
            <a:r>
              <a:rPr lang="en" sz="1300"/>
              <a:t> </a:t>
            </a:r>
            <a:endParaRPr sz="13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Calculer la distances </a:t>
            </a:r>
            <a:r>
              <a:rPr lang="en" sz="1300"/>
              <a:t>de </a:t>
            </a:r>
            <a:r>
              <a:rPr lang="en" sz="1300"/>
              <a:t>décollage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Affichage des résultats.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* Les calculs sont basés sur profil d'aile de 2D et non pas sur 3D.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191600"/>
            <a:ext cx="76887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583800"/>
            <a:ext cx="76887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Les données sont </a:t>
            </a:r>
            <a:r>
              <a:rPr lang="en" sz="825"/>
              <a:t>copiées</a:t>
            </a:r>
            <a:r>
              <a:rPr lang="en" sz="825"/>
              <a:t> dans le fichier csv. </a:t>
            </a:r>
            <a:endParaRPr sz="8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Les columns cl max  et cl/cd max sont </a:t>
            </a:r>
            <a:r>
              <a:rPr lang="en" sz="825"/>
              <a:t>utilisés</a:t>
            </a:r>
            <a:r>
              <a:rPr lang="en" sz="825"/>
              <a:t>.</a:t>
            </a:r>
            <a:endParaRPr sz="8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25" y="2141800"/>
            <a:ext cx="5892248" cy="27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9825"/>
            <a:ext cx="76887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89075"/>
            <a:ext cx="76887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Les données entrées par l'utilisateur:</a:t>
            </a:r>
            <a:endParaRPr sz="1225"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Poids (une valeur ou en interval)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Surface alair (une valeur ou en interval)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Envergure (une valeur ou en interval)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Poussée (une valeur ou en interval)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Altitude (une valeur ou en interval</a:t>
            </a:r>
            <a:r>
              <a:rPr lang="en" sz="1225"/>
              <a:t>)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classes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Mainframe (charger toutes les </a:t>
            </a:r>
            <a:r>
              <a:rPr lang="en"/>
              <a:t>données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Handler (faire tous les calculs et les affichages)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Atmosphere (calculer les </a:t>
            </a:r>
            <a:r>
              <a:rPr lang="en"/>
              <a:t>données</a:t>
            </a:r>
            <a:r>
              <a:rPr lang="en"/>
              <a:t> </a:t>
            </a:r>
            <a:r>
              <a:rPr lang="en"/>
              <a:t>atmosphérique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Aerodynamics (encapsule les </a:t>
            </a:r>
            <a:r>
              <a:rPr lang="en"/>
              <a:t>données</a:t>
            </a:r>
            <a:r>
              <a:rPr lang="en"/>
              <a:t> </a:t>
            </a:r>
            <a:r>
              <a:rPr lang="en"/>
              <a:t>aérodynamique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Airfoildataframe (lire des </a:t>
            </a:r>
            <a:r>
              <a:rPr lang="en"/>
              <a:t>données</a:t>
            </a:r>
            <a:r>
              <a:rPr lang="en"/>
              <a:t> de fichier et retourner pandastable)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84200" y="2109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calculs: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75" y="2571742"/>
            <a:ext cx="1179750" cy="4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701" y="2503875"/>
            <a:ext cx="1918850" cy="6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422" y="3402947"/>
            <a:ext cx="1153452" cy="4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0875" y="3424775"/>
            <a:ext cx="1521800" cy="4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27725" y="2684875"/>
            <a:ext cx="1170040" cy="4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9825" y="3651825"/>
            <a:ext cx="579150" cy="3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1853850"/>
            <a:ext cx="76887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Interface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25" y="2232450"/>
            <a:ext cx="4899122" cy="26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900" y="2820750"/>
            <a:ext cx="1380050" cy="6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699" y="3865250"/>
            <a:ext cx="1394452" cy="6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312475" y="2337300"/>
            <a:ext cx="22776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Valeur unique ou les valeur en interval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9825"/>
            <a:ext cx="76887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1802500"/>
            <a:ext cx="76887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25"/>
              <a:t>Resultats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50" y="2213513"/>
            <a:ext cx="2298475" cy="7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675" y="2070225"/>
            <a:ext cx="3150475" cy="19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650" y="3092100"/>
            <a:ext cx="3150475" cy="193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9825"/>
            <a:ext cx="76887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1802500"/>
            <a:ext cx="76887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25"/>
              <a:t>Resultats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0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25" y="2166050"/>
            <a:ext cx="3618501" cy="22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700" y="2166050"/>
            <a:ext cx="3618496" cy="22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