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6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4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55297-5A20-BD07-B474-1715EB3FCB1A}" v="301" dt="2020-05-15T21:24:22.245"/>
    <p1510:client id="{19F80242-F3D1-D427-2CF8-32838BFC561D}" v="2108" dt="2020-05-15T21:09:12.987"/>
    <p1510:client id="{4530E0C5-155C-F0B6-44DA-4BA107E2DAA9}" v="318" dt="2020-05-18T11:48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18.05.2020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18.05.2020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18.05.2020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18.05.2020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18.05.2020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18.05.2020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18.05.2020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18.05.2020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18.05.2020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18.05.2020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18.05.2020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18.05.2020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dev.tw/blog/4497/android-studio-get-app-version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droid_Studio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ylingandroid.com/adaptive-ic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uk-UA" sz="5400">
                <a:cs typeface="Calibri Light"/>
              </a:rPr>
              <a:t>DOODLZ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uk-UA" sz="1900" dirty="0">
                <a:latin typeface="Times New Roman"/>
                <a:cs typeface="Calibri"/>
              </a:rPr>
              <a:t>Презентація </a:t>
            </a:r>
            <a:r>
              <a:rPr lang="uk-UA" sz="1900" dirty="0" err="1">
                <a:latin typeface="Times New Roman"/>
                <a:cs typeface="Calibri"/>
              </a:rPr>
              <a:t>проєкту</a:t>
            </a:r>
            <a:r>
              <a:rPr lang="uk-UA" sz="1900" dirty="0">
                <a:latin typeface="Times New Roman"/>
                <a:cs typeface="Calibri"/>
              </a:rPr>
              <a:t> з предмету</a:t>
            </a:r>
          </a:p>
          <a:p>
            <a:pPr algn="l"/>
            <a:br>
              <a:rPr lang="uk-UA" sz="1900" dirty="0">
                <a:latin typeface="Times New Roman"/>
                <a:cs typeface="Calibri"/>
              </a:rPr>
            </a:br>
            <a:r>
              <a:rPr lang="uk-UA" sz="1900" dirty="0">
                <a:latin typeface="Times New Roman"/>
                <a:cs typeface="Calibri"/>
              </a:rPr>
              <a:t>"Програмування мобільних платформ"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 descr="Зображення, що містить малювання, годинник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01A0518D-8DFE-4251-87EE-DE02D8A2B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DD1BE-69A4-4B7F-843D-E79DFB85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834" y="315988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latin typeface="Times New Roman"/>
                <a:cs typeface="Calibri Light"/>
              </a:rPr>
              <a:t>Видалення рисунка</a:t>
            </a:r>
            <a:endParaRPr lang="en-US" sz="6000">
              <a:latin typeface="Times New Roman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5" descr="Зображення, що містить монітор, електроніка, комп’ютер, телефон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2E0DAF05-C00D-4F46-AF6E-418ECD7C75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6275" r="-1" b="16273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C8CC73D-3EF7-4C6B-827D-96F916626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56494" y="3615018"/>
            <a:ext cx="3932237" cy="2590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uk-UA">
                <a:latin typeface="Times New Roman"/>
                <a:ea typeface="+mn-lt"/>
                <a:cs typeface="+mn-lt"/>
              </a:rPr>
              <a:t>Наступною вимогою для застосунку є можливість видалити нарисоване зображення</a:t>
            </a:r>
            <a:endParaRPr lang="uk-UA" dirty="0">
              <a:latin typeface="Times New Roman"/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uk-UA">
                <a:latin typeface="Times New Roman"/>
                <a:ea typeface="+mn-lt"/>
                <a:cs typeface="+mn-lt"/>
              </a:rPr>
              <a:t>Erase Image – спочатку вимагає підтвердження для видалення всього зображення, опісля стирає зображення, якщо операція не була відмінена.</a:t>
            </a:r>
            <a:endParaRPr lang="uk-UA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0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1BBD1-E78E-4A5E-9EE9-2399C69E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Збереження зображення</a:t>
            </a:r>
          </a:p>
        </p:txBody>
      </p:sp>
      <p:sp>
        <p:nvSpPr>
          <p:cNvPr id="24" name="Freeform: Shape 26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8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5" descr="Зображення, що містить монітор, комп’ютер, фото, відео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7071581A-9C86-4105-A0F0-32130E229C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107" r="-1" b="12101"/>
          <a:stretch/>
        </p:blipFill>
        <p:spPr>
          <a:xfrm>
            <a:off x="785997" y="286808"/>
            <a:ext cx="3261763" cy="4818592"/>
          </a:xfrm>
          <a:prstGeom prst="rect">
            <a:avLst/>
          </a:prstGeo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DC7C255-BD82-4611-8143-4BFA929EF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67544" y="3376247"/>
            <a:ext cx="5006336" cy="2341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Наступною вимогою є можливість зберегти зображення на пристрої.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Для цього вибираємо команду Save в меню, якщо піктограма не відображається на панелі. </a:t>
            </a:r>
          </a:p>
          <a:p>
            <a:br>
              <a:rPr lang="en-US" sz="1800" dirty="0"/>
            </a:br>
            <a:endParaRPr lang="en-U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86759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AF7FB-804D-4DD3-B8E4-1E4F5ACD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Запит на дозвіл зберігати зображення на пристрої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6" descr="Зображення, що містить монітор, знімок екрана, електроніка, телефон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6B31F9AE-0865-43AB-96A7-36157FDA64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478" b="3"/>
          <a:stretch/>
        </p:blipFill>
        <p:spPr>
          <a:xfrm>
            <a:off x="996151" y="286808"/>
            <a:ext cx="2841454" cy="4818592"/>
          </a:xfrm>
          <a:prstGeom prst="rect">
            <a:avLst/>
          </a:prstGeo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FE7D6E7-76A7-4719-9691-433F8260B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Необов'язковою, але на нашу думку важливою вимогою до додатка, є запит чи можна зберігати зображення на пристрої.</a:t>
            </a:r>
          </a:p>
        </p:txBody>
      </p:sp>
    </p:spTree>
    <p:extLst>
      <p:ext uri="{BB962C8B-B14F-4D97-AF65-F5344CB8AC3E}">
        <p14:creationId xmlns:p14="http://schemas.microsoft.com/office/powerpoint/2010/main" val="44226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273CFC6-4BC9-4FFE-8361-FBFE61417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Зображення, що містить монітор, комп’ютер, екран, відео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0189D5C6-F88D-4380-AC7D-81B85603DE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1311" b="3"/>
          <a:stretch/>
        </p:blipFill>
        <p:spPr>
          <a:xfrm>
            <a:off x="845869" y="804101"/>
            <a:ext cx="3095724" cy="5249798"/>
          </a:xfrm>
          <a:prstGeom prst="rect">
            <a:avLst/>
          </a:prstGeom>
        </p:spPr>
      </p:pic>
      <p:pic>
        <p:nvPicPr>
          <p:cNvPr id="6" name="Рисунок 6" descr="Зображення, що містить монітор, комп’ютер, екран, фото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D9B5EB60-C1E5-4E73-8425-FD97E0F8C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" b="3"/>
          <a:stretch/>
        </p:blipFill>
        <p:spPr>
          <a:xfrm>
            <a:off x="4185446" y="804101"/>
            <a:ext cx="3096829" cy="5251646"/>
          </a:xfrm>
          <a:prstGeom prst="rect">
            <a:avLst/>
          </a:prstGeom>
        </p:spPr>
      </p:pic>
      <p:sp>
        <p:nvSpPr>
          <p:cNvPr id="41" name="Freeform 6">
            <a:extLst>
              <a:ext uri="{FF2B5EF4-FFF2-40B4-BE49-F238E27FC236}">
                <a16:creationId xmlns:a16="http://schemas.microsoft.com/office/drawing/2014/main" id="{C48CB8C7-4970-4395-A8AB-5D3774D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9D919DD6-6BB7-45C3-9500-A7448E149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17DD09DE-0DA8-44FF-9FF1-1BE6F302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7E178-F880-4234-B4B5-4BE8091C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Перегляд зображення на пристрої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F6A5A19-CC60-45FE-8EF7-E1472D720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35105" y="3072208"/>
            <a:ext cx="3264916" cy="2660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Однією з вимог є можливість перегляду збережених зображень на пристрої.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>
              <a:solidFill>
                <a:srgbClr val="FFFFFF"/>
              </a:solidFill>
            </a:endParaRPr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Збережене зображення можна переглянути в Google Photos, якщо вибрати меню Device Folders.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28ACCB42-777B-4109-A531-8C0A6CD7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273CFC6-4BC9-4FFE-8361-FBFE61417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6" descr="Зображення, що містить монітор, знімок екрана, сидить, стіл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821321C0-E047-4574-BEE3-279D75C8D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6" b="3"/>
          <a:stretch/>
        </p:blipFill>
        <p:spPr>
          <a:xfrm>
            <a:off x="845864" y="804101"/>
            <a:ext cx="3095734" cy="5249798"/>
          </a:xfrm>
          <a:prstGeom prst="rect">
            <a:avLst/>
          </a:prstGeom>
        </p:spPr>
      </p:pic>
      <p:pic>
        <p:nvPicPr>
          <p:cNvPr id="5" name="Рисунок 5" descr="Зображення, що містить монітор, знімок екрана, сидить, інший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ED3DBC66-4758-45FE-9908-CB03FC9C4B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478" b="3"/>
          <a:stretch/>
        </p:blipFill>
        <p:spPr>
          <a:xfrm>
            <a:off x="4185451" y="804101"/>
            <a:ext cx="3096819" cy="5251646"/>
          </a:xfrm>
          <a:prstGeom prst="rect">
            <a:avLst/>
          </a:prstGeom>
        </p:spPr>
      </p:pic>
      <p:sp>
        <p:nvSpPr>
          <p:cNvPr id="28" name="Freeform 6">
            <a:extLst>
              <a:ext uri="{FF2B5EF4-FFF2-40B4-BE49-F238E27FC236}">
                <a16:creationId xmlns:a16="http://schemas.microsoft.com/office/drawing/2014/main" id="{C48CB8C7-4970-4395-A8AB-5D3774D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9D919DD6-6BB7-45C3-9500-A7448E149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17DD09DE-0DA8-44FF-9FF1-1BE6F302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25666-8117-41D2-95E7-E6AA3DC1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Друк зображення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6D65632-3FC5-4CE8-91BA-666086D14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35105" y="3072208"/>
            <a:ext cx="3264916" cy="2660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Наступною вимогою є можливість вибрати принтер для роздруку зображення.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За замовчуванням форматом зображення є PDF</a:t>
            </a: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28ACCB42-777B-4109-A531-8C0A6CD7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1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3D14194-7943-4F6C-A046-326305C0DC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985" r="-2" b="-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4" name="Freeform: Shape 1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239BE-3FD2-4E50-A2C1-76C6B778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Функціонал програми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9AFDF2F-EC50-47D9-A01D-112CF043A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Проєкт був розроблений за допомогою платформи Android Studio та мови програмування Java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61ED2D-8E95-42D9-89A0-BEDE4263CAA9}"/>
              </a:ext>
            </a:extLst>
          </p:cNvPr>
          <p:cNvSpPr txBox="1"/>
          <p:nvPr/>
        </p:nvSpPr>
        <p:spPr>
          <a:xfrm>
            <a:off x="11367606" y="6017864"/>
            <a:ext cx="184731" cy="200055"/>
          </a:xfrm>
          <a:prstGeom prst="rect">
            <a:avLst/>
          </a:prstGeom>
          <a:solidFill>
            <a:srgbClr val="000000"/>
          </a:solidFill>
        </p:spPr>
        <p:txBody>
          <a:bodyPr wrap="none" anchor="t">
            <a:spAutoFit/>
          </a:bodyPr>
          <a:lstStyle/>
          <a:p>
            <a:pPr algn="r"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620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2F9CF-0AAA-4861-ACC9-00E1914A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Технології 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C52D2CD-485B-47D6-BD17-6A3554A94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Двовимірна графіка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Об'єкти Canvas і Bitmap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Акселерометр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Об'єкти SensorManager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Події багатоточкових дотиків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MediaStore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Друк</a:t>
            </a:r>
          </a:p>
        </p:txBody>
      </p:sp>
      <p:sp>
        <p:nvSpPr>
          <p:cNvPr id="13" name="Freeform: Shape 1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5" descr="Зображення, що містить кімната, малювання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A7D06007-E077-4784-A7AA-DC60F3F749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92" r="1874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E0BC14-4EA7-4D60-BB17-0EF93002E2CF}"/>
              </a:ext>
            </a:extLst>
          </p:cNvPr>
          <p:cNvSpPr txBox="1"/>
          <p:nvPr/>
        </p:nvSpPr>
        <p:spPr>
          <a:xfrm>
            <a:off x="12007269" y="6657945"/>
            <a:ext cx="184731" cy="200055"/>
          </a:xfrm>
          <a:prstGeom prst="rect">
            <a:avLst/>
          </a:prstGeom>
          <a:solidFill>
            <a:srgbClr val="000000"/>
          </a:solidFill>
        </p:spPr>
        <p:txBody>
          <a:bodyPr wrap="none" anchor="t">
            <a:spAutoFit/>
          </a:bodyPr>
          <a:lstStyle/>
          <a:p>
            <a:pPr algn="r"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2906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00F08-EBD1-4166-87EF-6523498E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Дякуємо за увагу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5DE0B31-1E6D-4C17-819A-4DE9A9930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72446" y="2668075"/>
            <a:ext cx="5319431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/>
              <a:t>Студенти груп ПМі-31, ПМІ-32, ПМі-33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Рисунок 9" descr="Зображення, що містить їжа, знак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D2FBC538-1C23-48C8-B98C-34D682BB3AF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63" r="1350" b="3"/>
          <a:stretch/>
        </p:blipFill>
        <p:spPr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8101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Зображення, що містить іграшка, світлий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469823A7-96FF-45EC-869C-E092852E28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31" r="3" b="1738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01096-893B-4E14-932F-BB3A9A35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cs typeface="Calibri Light"/>
              </a:rPr>
              <a:t>НАША КОМАНДА</a:t>
            </a:r>
            <a:endParaRPr lang="en-US" sz="440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73193DC-DD25-457A-89E2-D0083AD18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1435" y="2871982"/>
            <a:ext cx="4819951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/>
              <a:t>Над додатком працювали: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br>
              <a:rPr lang="en-US" sz="1800" dirty="0"/>
            </a:br>
            <a:r>
              <a:rPr lang="en-US" sz="1800"/>
              <a:t>Біганський Ігор</a:t>
            </a:r>
            <a:endParaRPr lang="en-US" sz="1800">
              <a:cs typeface="Calibri" panose="020F0502020204030204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800"/>
              <a:t>Бурцьо Андрій</a:t>
            </a:r>
            <a:endParaRPr lang="en-US" sz="1800">
              <a:cs typeface="Calibri" panose="020F0502020204030204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800"/>
              <a:t>Вагилевич Дмитро</a:t>
            </a:r>
            <a:br>
              <a:rPr lang="en-US" sz="1800" dirty="0"/>
            </a:br>
            <a:r>
              <a:rPr lang="en-US" sz="1800"/>
              <a:t>Гнат Ігор</a:t>
            </a:r>
            <a:endParaRPr lang="en-US" sz="1800">
              <a:cs typeface="Calibri" panose="020F0502020204030204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800"/>
              <a:t>Довгань Максим</a:t>
            </a:r>
            <a:endParaRPr lang="en-US" sz="1800">
              <a:cs typeface="Calibri" panose="020F0502020204030204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800"/>
              <a:t>Легедза Олександр </a:t>
            </a:r>
            <a:endParaRPr lang="en-US" sz="1800">
              <a:cs typeface="Calibri" panose="020F0502020204030204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800"/>
              <a:t>Павлик Владислав </a:t>
            </a:r>
            <a:endParaRPr lang="en-US" sz="1800">
              <a:cs typeface="Calibri" panose="020F0502020204030204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800"/>
              <a:t>Тарнавський Петро</a:t>
            </a:r>
            <a:endParaRPr lang="en-US" sz="1800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BC130-EAA3-4DE2-8F3D-94BF80BE0CB4}"/>
              </a:ext>
            </a:extLst>
          </p:cNvPr>
          <p:cNvSpPr txBox="1"/>
          <p:nvPr/>
        </p:nvSpPr>
        <p:spPr>
          <a:xfrm>
            <a:off x="12489122" y="6859651"/>
            <a:ext cx="184731" cy="200055"/>
          </a:xfrm>
          <a:prstGeom prst="rect">
            <a:avLst/>
          </a:prstGeom>
          <a:solidFill>
            <a:srgbClr val="000000"/>
          </a:solidFill>
        </p:spPr>
        <p:txBody>
          <a:bodyPr wrap="none" anchor="t">
            <a:spAutoFit/>
          </a:bodyPr>
          <a:lstStyle/>
          <a:p>
            <a:pPr algn="r"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441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ED6D7-2832-4B18-BD91-067A7EE0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Вимоги до додатка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0A897F3C-6A5B-412C-94ED-260C40FFA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696" y="286808"/>
            <a:ext cx="2686364" cy="4818592"/>
          </a:xfrm>
          <a:prstGeom prst="rect">
            <a:avLst/>
          </a:prstGeo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9F9F944-3FEC-4D8E-8341-ED29CC647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/>
              <a:t>Застосунок Doodlz</a:t>
            </a: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Застосунок Doodlz дозволяє рисувати на екрані одним або кількома пальцями. В застосунку передбачені інструменти для визначення кольору і товщини ліній, а також додаткові команди для: 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очистки екрану;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збереження поточного рисунка на пристрої;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вивід поточного рисунка надрук.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16072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8F050-5452-4ACC-BA8F-C3228D61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Вимоги до додатка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93ED5CA-EDA7-4F55-8B3E-848341352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5569" y="1956816"/>
            <a:ext cx="7860863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Застосунок має такі елементи меню: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Color – відкриває діалогове вікно для зміни кольору.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Line Width – відкриває діалогове вікно для зміни товщини лінії.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Erase Image – спочатку вимагає підтвердження для видалення всього зображення, опісля стирає зображення, якщо операція не була відмінена.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Save  – зберігає зображення на пристрої. Збережене зображення можна переглянути в Google Photos, якщо вибрати меню Device Folders.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Print – відображає інтерфейс для вибору принтера, який дозволяє вивести зображення на друк або зберегти в форматі PDF (використовується за замовчуванням).</a:t>
            </a:r>
          </a:p>
        </p:txBody>
      </p:sp>
    </p:spTree>
    <p:extLst>
      <p:ext uri="{BB962C8B-B14F-4D97-AF65-F5344CB8AC3E}">
        <p14:creationId xmlns:p14="http://schemas.microsoft.com/office/powerpoint/2010/main" val="796513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97A92-93E0-4670-8E7E-9DEF2C42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Зовнішній вигляд додатка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5" descr="Зображення, що містить монітор, знімок екрана, електроніка, комп’ютер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2EC24EE8-376F-4CB4-8744-AB4D051144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209" r="1" b="9026"/>
          <a:stretch/>
        </p:blipFill>
        <p:spPr>
          <a:xfrm>
            <a:off x="788351" y="286808"/>
            <a:ext cx="3257055" cy="4818592"/>
          </a:xfrm>
          <a:prstGeom prst="rect">
            <a:avLst/>
          </a:prstGeo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5A6B53E-D60A-4B70-BF14-578B8E196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Запускали</a:t>
            </a:r>
            <a:r>
              <a:rPr lang="en-US" sz="1800" dirty="0"/>
              <a:t> </a:t>
            </a:r>
            <a:r>
              <a:rPr lang="en-US" sz="1800" dirty="0" err="1"/>
              <a:t>додаток</a:t>
            </a:r>
            <a:r>
              <a:rPr lang="en-US" sz="1800" dirty="0"/>
              <a:t> в </a:t>
            </a:r>
            <a:r>
              <a:rPr lang="en-US" sz="1800" dirty="0" err="1"/>
              <a:t>віртуальній</a:t>
            </a:r>
            <a:r>
              <a:rPr lang="en-US" sz="1800" dirty="0"/>
              <a:t> </a:t>
            </a:r>
            <a:r>
              <a:rPr lang="en-US" sz="1800" dirty="0" err="1"/>
              <a:t>машині</a:t>
            </a:r>
            <a:r>
              <a:rPr lang="en-US" sz="1800" dirty="0"/>
              <a:t>.</a:t>
            </a:r>
            <a:endParaRPr lang="en-US" sz="1800" dirty="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Система</a:t>
            </a:r>
            <a:r>
              <a:rPr lang="en-US" sz="1800" dirty="0"/>
              <a:t>: Android 10.0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В </a:t>
            </a:r>
            <a:r>
              <a:rPr lang="en-US" sz="1800" dirty="0" err="1">
                <a:cs typeface="Calibri"/>
              </a:rPr>
              <a:t>панелі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меню</a:t>
            </a:r>
            <a:r>
              <a:rPr lang="en-US" sz="1800" dirty="0">
                <a:cs typeface="Calibri"/>
              </a:rPr>
              <a:t> є </a:t>
            </a:r>
            <a:r>
              <a:rPr lang="en-US" sz="1800" dirty="0" err="1">
                <a:cs typeface="Calibri"/>
              </a:rPr>
              <a:t>можливість</a:t>
            </a:r>
            <a:r>
              <a:rPr lang="en-US" sz="1800" dirty="0">
                <a:cs typeface="Calibri"/>
              </a:rPr>
              <a:t> </a:t>
            </a:r>
            <a:r>
              <a:rPr lang="en-US" sz="1800" dirty="0" err="1">
                <a:cs typeface="Calibri"/>
              </a:rPr>
              <a:t>вибрати</a:t>
            </a:r>
            <a:r>
              <a:rPr lang="en-US" sz="1800" dirty="0">
                <a:cs typeface="Calibri"/>
              </a:rPr>
              <a:t>:</a:t>
            </a:r>
          </a:p>
          <a:p>
            <a:pPr marL="285750" indent="-285750">
              <a:buChar char="•"/>
            </a:pPr>
            <a:r>
              <a:rPr lang="en-US" sz="1800" dirty="0" err="1">
                <a:cs typeface="Calibri"/>
              </a:rPr>
              <a:t>Колір</a:t>
            </a:r>
          </a:p>
          <a:p>
            <a:pPr marL="285750" indent="-285750">
              <a:buChar char="•"/>
            </a:pPr>
            <a:r>
              <a:rPr lang="en-US" sz="1800" dirty="0" err="1">
                <a:cs typeface="Calibri"/>
              </a:rPr>
              <a:t>Товщину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ліній</a:t>
            </a:r>
          </a:p>
          <a:p>
            <a:pPr marL="285750" indent="-285750">
              <a:buChar char="•"/>
            </a:pPr>
            <a:r>
              <a:rPr lang="en-US" sz="1800" dirty="0" err="1">
                <a:cs typeface="Calibri"/>
              </a:rPr>
              <a:t>Видалити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рисунок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cs typeface="Calibri"/>
              </a:rPr>
              <a:t>Зберегти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зображення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cs typeface="Calibri"/>
              </a:rPr>
              <a:t>Роздрукувати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зображення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178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E3A4D-C7F5-44B9-B0F0-4E9C0B0B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Інструмент вибору товщини лінії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09F6257-387F-455C-BD11-887A1B395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Однією з обов'язкових вимог </a:t>
            </a:r>
            <a:r>
              <a:rPr lang="en-US" sz="2000"/>
              <a:t>проєкту</a:t>
            </a:r>
            <a:r>
              <a:rPr lang="en-US" sz="2000" dirty="0"/>
              <a:t> є можливість змінити товщину лінії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5" descr="Зображення, що містить монітор, знімок екрана, телефон, екран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343B9B81-739D-4EAD-BA40-98907FECA4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7688" b="2449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166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273CFC6-4BC9-4FFE-8361-FBFE61417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 descr="Зображення, що містить монітор, знімок екрана, електроніка, комп’ютер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396B9F65-CC88-424F-8071-06ED54FF4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731"/>
          <a:stretch/>
        </p:blipFill>
        <p:spPr>
          <a:xfrm>
            <a:off x="804101" y="942982"/>
            <a:ext cx="3179261" cy="4972036"/>
          </a:xfrm>
          <a:prstGeom prst="rect">
            <a:avLst/>
          </a:prstGeom>
        </p:spPr>
      </p:pic>
      <p:pic>
        <p:nvPicPr>
          <p:cNvPr id="5" name="Рисунок 5" descr="Зображення, що містить електроніка, монітор, знімок екрана, годинник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21B00215-09A9-4604-9041-1C41291B38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1527" r="1" b="6204"/>
          <a:stretch/>
        </p:blipFill>
        <p:spPr>
          <a:xfrm>
            <a:off x="4144229" y="943903"/>
            <a:ext cx="3179263" cy="4972041"/>
          </a:xfrm>
          <a:prstGeom prst="rect">
            <a:avLst/>
          </a:prstGeom>
        </p:spPr>
      </p:pic>
      <p:sp>
        <p:nvSpPr>
          <p:cNvPr id="47" name="Freeform 6">
            <a:extLst>
              <a:ext uri="{FF2B5EF4-FFF2-40B4-BE49-F238E27FC236}">
                <a16:creationId xmlns:a16="http://schemas.microsoft.com/office/drawing/2014/main" id="{C48CB8C7-4970-4395-A8AB-5D3774D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9D919DD6-6BB7-45C3-9500-A7448E149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17DD09DE-0DA8-44FF-9FF1-1BE6F302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7144C-33DF-4D8E-9C4E-872FC0E7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Зміна товщини ліній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E2CC7CC-8370-4056-AB16-492A6633F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35105" y="3072208"/>
            <a:ext cx="3264916" cy="2660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Line Width – відкриває діалогове вікно для зміни товщини лінії.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28ACCB42-777B-4109-A531-8C0A6CD7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6BB7C-99E6-40BE-ADD2-B178A4003EEF}"/>
              </a:ext>
            </a:extLst>
          </p:cNvPr>
          <p:cNvSpPr txBox="1"/>
          <p:nvPr/>
        </p:nvSpPr>
        <p:spPr>
          <a:xfrm>
            <a:off x="6752665" y="31443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240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7A86B-F41E-4734-9D25-090B7F81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Інструмент вибору кольору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FD81FD7-E6CE-417A-AD47-6D7DB7146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Наступною обов'язковою вимогою була можливість обрати колір для ліній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5" descr="Зображення, що містить знімок екрана, монітор, телефон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8A574EA4-99E1-4068-96A3-F69EF56D53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9557" r="-1" b="2360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263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273CFC6-4BC9-4FFE-8361-FBFE61417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6" descr="Зображення, що містить монітор, електроніка, знімок екрана, комп’ютер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91B9E9B8-1318-4B0F-97D5-C9F7B12F7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1" b="3"/>
          <a:stretch/>
        </p:blipFill>
        <p:spPr>
          <a:xfrm>
            <a:off x="845869" y="804101"/>
            <a:ext cx="3095724" cy="5249798"/>
          </a:xfrm>
          <a:prstGeom prst="rect">
            <a:avLst/>
          </a:prstGeom>
        </p:spPr>
      </p:pic>
      <p:pic>
        <p:nvPicPr>
          <p:cNvPr id="5" name="Рисунок 5" descr="Зображення, що містить монітор, електроніка, знімок екрана, комп’ютер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73F43EE8-E8DC-4ADF-BE91-095042D425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-2" b="369"/>
          <a:stretch/>
        </p:blipFill>
        <p:spPr>
          <a:xfrm>
            <a:off x="4185446" y="804101"/>
            <a:ext cx="3096829" cy="5251646"/>
          </a:xfrm>
          <a:prstGeom prst="rect">
            <a:avLst/>
          </a:prstGeom>
        </p:spPr>
      </p:pic>
      <p:sp>
        <p:nvSpPr>
          <p:cNvPr id="41" name="Freeform 6">
            <a:extLst>
              <a:ext uri="{FF2B5EF4-FFF2-40B4-BE49-F238E27FC236}">
                <a16:creationId xmlns:a16="http://schemas.microsoft.com/office/drawing/2014/main" id="{C48CB8C7-4970-4395-A8AB-5D3774D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9D919DD6-6BB7-45C3-9500-A7448E149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17DD09DE-0DA8-44FF-9FF1-1BE6F302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DC378-C43E-4406-855E-2282FB0A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Зміна кольору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6F8B990-2E38-41FB-9038-C8A915CBE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35105" y="3072208"/>
            <a:ext cx="3264916" cy="2660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color – відкриває діалогове вікно для зміни кольору.</a:t>
            </a:r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28ACCB42-777B-4109-A531-8C0A6CD7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0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18" baseType="lpstr">
      <vt:lpstr>Тема Office</vt:lpstr>
      <vt:lpstr>DOODLZ</vt:lpstr>
      <vt:lpstr>НАША КОМАНДА</vt:lpstr>
      <vt:lpstr>Вимоги до додатка</vt:lpstr>
      <vt:lpstr>Вимоги до додатка</vt:lpstr>
      <vt:lpstr>Зовнішній вигляд додатка</vt:lpstr>
      <vt:lpstr>Інструмент вибору товщини лінії</vt:lpstr>
      <vt:lpstr>Зміна товщини ліній</vt:lpstr>
      <vt:lpstr>Інструмент вибору кольору</vt:lpstr>
      <vt:lpstr>Зміна кольору</vt:lpstr>
      <vt:lpstr>Видалення рисунка</vt:lpstr>
      <vt:lpstr>Збереження зображення</vt:lpstr>
      <vt:lpstr>Запит на дозвіл зберігати зображення на пристрої</vt:lpstr>
      <vt:lpstr>Перегляд зображення на пристрої</vt:lpstr>
      <vt:lpstr>Друк зображення</vt:lpstr>
      <vt:lpstr>Функціонал програми</vt:lpstr>
      <vt:lpstr>Технології </vt:lpstr>
      <vt:lpstr>Дякуємо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532</cp:revision>
  <dcterms:created xsi:type="dcterms:W3CDTF">2020-05-15T19:33:30Z</dcterms:created>
  <dcterms:modified xsi:type="dcterms:W3CDTF">2020-05-18T11:49:14Z</dcterms:modified>
</cp:coreProperties>
</file>