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4"/>
  </p:sldMasterIdLst>
  <p:notesMasterIdLst>
    <p:notesMasterId r:id="rId17"/>
  </p:notesMasterIdLst>
  <p:handoutMasterIdLst>
    <p:handoutMasterId r:id="rId18"/>
  </p:handoutMasterIdLst>
  <p:sldIdLst>
    <p:sldId id="263" r:id="rId5"/>
    <p:sldId id="267" r:id="rId6"/>
    <p:sldId id="268" r:id="rId7"/>
    <p:sldId id="266" r:id="rId8"/>
    <p:sldId id="265" r:id="rId9"/>
    <p:sldId id="269" r:id="rId10"/>
    <p:sldId id="264" r:id="rId11"/>
    <p:sldId id="270" r:id="rId12"/>
    <p:sldId id="271" r:id="rId13"/>
    <p:sldId id="272" r:id="rId14"/>
    <p:sldId id="27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709" autoAdjust="0"/>
  </p:normalViewPr>
  <p:slideViewPr>
    <p:cSldViewPr snapToGrid="0">
      <p:cViewPr>
        <p:scale>
          <a:sx n="86" d="100"/>
          <a:sy n="86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27834-A7C9-4704-ADB1-A3C6BD25152D}" type="datetime1">
              <a:rPr lang="pt-BR" smtClean="0"/>
              <a:t>06/06/2021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0B3793-D85E-4082-925C-FAA1A2B272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792D0-B134-4140-A72B-F1C5F234C530}" type="datetime1">
              <a:rPr lang="pt-BR" smtClean="0"/>
              <a:pPr/>
              <a:t>06/06/2021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B3E965-974B-498D-B360-83DD1F9DEB5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87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B3E965-974B-498D-B360-83DD1F9DEB5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7EBDD5-A286-4D39-9877-5CD090D87015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0114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4546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7176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409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6297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65958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135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777BAA-64A1-43EC-BA46-224CFBA75D7A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9834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4A0C09-AEFF-483F-A4C6-90647ECCD570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082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B63425-9316-4E06-A58D-F89FBE656AF3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2275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1F02E-96B5-4F69-BD11-D1F1D9011627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073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74112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57F296-AE74-46BF-93F8-E82E0EC327E5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176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D0F19-6A4E-42CF-9E5F-11A990910DDF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37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2947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47C227-EC60-4693-8D13-BCE19BE46A3C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3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ED68E9-1CDB-4D1C-9FE6-1347E311901C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2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54ED5EB-AE43-4949-B090-2D5B14139628}" type="datetime1">
              <a:rPr lang="pt-BR" noProof="0" smtClean="0"/>
              <a:t>06/06/2021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632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3693F6BD-DA37-4297-9312-F82BA213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25" y="196030"/>
            <a:ext cx="5345549" cy="534554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41CB6FF-F5CF-4B19-9DF1-C03AB8D3735C}"/>
              </a:ext>
            </a:extLst>
          </p:cNvPr>
          <p:cNvSpPr txBox="1"/>
          <p:nvPr/>
        </p:nvSpPr>
        <p:spPr>
          <a:xfrm>
            <a:off x="6752506" y="3161872"/>
            <a:ext cx="4358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u="sng" dirty="0" err="1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</a:t>
            </a:r>
            <a:r>
              <a:rPr lang="pt-BR" sz="7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endParaRPr lang="pt-BR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31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36A33A2-35E9-4563-BE63-17E93C29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51" y="627671"/>
            <a:ext cx="3377847" cy="5833123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87E113F3-1964-41B6-A7FC-513D4FB6A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56"/>
          <a:stretch/>
        </p:blipFill>
        <p:spPr>
          <a:xfrm>
            <a:off x="7607726" y="120529"/>
            <a:ext cx="4071474" cy="6737471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E3D592B-AA12-4A1F-AB9E-5CE4B4FE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2BDF7-FE14-476C-909B-3D8507EAD39F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7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D75E08-F483-4F54-B1EC-8ED98030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204" y="629478"/>
            <a:ext cx="3386063" cy="5897751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87E113F3-1964-41B6-A7FC-513D4FB6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53" y="254919"/>
            <a:ext cx="4670052" cy="6603081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B8E91DDB-DEDE-441F-A7DA-7287EEE3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38C0709-8152-4856-A5A8-5D9519FC9195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97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33" y="182880"/>
            <a:ext cx="4928615" cy="1499616"/>
          </a:xfrm>
          <a:prstGeom prst="rect">
            <a:avLst/>
          </a:prstGeom>
        </p:spPr>
        <p:txBody>
          <a:bodyPr lIns="0" tIns="108000" rtlCol="0">
            <a:normAutofit fontScale="90000"/>
          </a:bodyPr>
          <a:lstStyle/>
          <a:p>
            <a:pPr rtl="0"/>
            <a:r>
              <a:rPr lang="pt-BR" sz="5400" b="1" dirty="0">
                <a:solidFill>
                  <a:srgbClr val="FFFFFF"/>
                </a:solidFill>
              </a:rPr>
              <a:t>Agradecimentos 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84" y="1607906"/>
            <a:ext cx="3791711" cy="169009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900" indent="0" algn="ctr" rtl="0">
              <a:buNone/>
            </a:pPr>
            <a:r>
              <a:rPr lang="pt-BR" dirty="0">
                <a:solidFill>
                  <a:srgbClr val="FFFFFF"/>
                </a:solidFill>
              </a:rPr>
              <a:t>Professores Docentes: 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FFFF"/>
                </a:solidFill>
              </a:rPr>
              <a:t>André Marcos da Silva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FFFF"/>
                </a:solidFill>
              </a:rPr>
              <a:t>Thiago Silva </a:t>
            </a:r>
          </a:p>
          <a:p>
            <a:pPr marL="0" indent="0" rtl="0">
              <a:buNone/>
            </a:pPr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1" name="Imagem 10" descr="Aplicativo, Ícone&#10;&#10;Descrição gerada automaticamente">
            <a:extLst>
              <a:ext uri="{FF2B5EF4-FFF2-40B4-BE49-F238E27FC236}">
                <a16:creationId xmlns:a16="http://schemas.microsoft.com/office/drawing/2014/main" id="{BBA18869-6754-4067-83EE-F086B66EF7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13"/>
          <a:stretch/>
        </p:blipFill>
        <p:spPr>
          <a:xfrm>
            <a:off x="6610774" y="0"/>
            <a:ext cx="5581226" cy="6882972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89CEE27A-7C55-4915-8FD6-7B4B2D8C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395" y="1910636"/>
            <a:ext cx="1530850" cy="15308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ACB99D-B69A-4407-8086-66E92773DC96}"/>
              </a:ext>
            </a:extLst>
          </p:cNvPr>
          <p:cNvSpPr txBox="1"/>
          <p:nvPr/>
        </p:nvSpPr>
        <p:spPr>
          <a:xfrm>
            <a:off x="791110" y="4366517"/>
            <a:ext cx="571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TCC – Projeto Integrado </a:t>
            </a:r>
          </a:p>
          <a:p>
            <a:r>
              <a:rPr lang="pt-BR" dirty="0"/>
              <a:t>UNASP – Centro Universitário Adventista de São Paulo</a:t>
            </a:r>
          </a:p>
          <a:p>
            <a:r>
              <a:rPr lang="pt-BR" dirty="0"/>
              <a:t>CT53A – 5º Semestre - Noite</a:t>
            </a:r>
          </a:p>
        </p:txBody>
      </p:sp>
      <p:pic>
        <p:nvPicPr>
          <p:cNvPr id="19" name="Imagem 18" descr="Logotipo, nome da empresa&#10;&#10;Descrição gerada automaticamente">
            <a:extLst>
              <a:ext uri="{FF2B5EF4-FFF2-40B4-BE49-F238E27FC236}">
                <a16:creationId xmlns:a16="http://schemas.microsoft.com/office/drawing/2014/main" id="{2036D63B-D15C-493C-A0D5-A96DE8A17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599522" y="6291352"/>
            <a:ext cx="468329" cy="4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4677C3A-3911-4014-AB79-F40B95C5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38729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b="1" dirty="0">
                <a:solidFill>
                  <a:srgbClr val="FFFFFF"/>
                </a:solidFill>
              </a:rPr>
              <a:t>Equipe: </a:t>
            </a:r>
          </a:p>
        </p:txBody>
      </p:sp>
      <p:sp>
        <p:nvSpPr>
          <p:cNvPr id="6" name="Retângulo 5" descr="User">
            <a:extLst>
              <a:ext uri="{FF2B5EF4-FFF2-40B4-BE49-F238E27FC236}">
                <a16:creationId xmlns:a16="http://schemas.microsoft.com/office/drawing/2014/main" id="{4F7EF6BC-9779-421A-A4C2-F55461DE9374}"/>
              </a:ext>
            </a:extLst>
          </p:cNvPr>
          <p:cNvSpPr/>
          <p:nvPr/>
        </p:nvSpPr>
        <p:spPr>
          <a:xfrm>
            <a:off x="1440149" y="1438410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F1FB2E-DE80-492E-9836-B2597B1AB69E}"/>
              </a:ext>
            </a:extLst>
          </p:cNvPr>
          <p:cNvSpPr/>
          <p:nvPr/>
        </p:nvSpPr>
        <p:spPr>
          <a:xfrm>
            <a:off x="8066386" y="2483783"/>
            <a:ext cx="3189471" cy="115323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4ACAD0-E405-4491-A9DE-8547A1A87B64}"/>
              </a:ext>
            </a:extLst>
          </p:cNvPr>
          <p:cNvSpPr txBox="1"/>
          <p:nvPr/>
        </p:nvSpPr>
        <p:spPr>
          <a:xfrm>
            <a:off x="2313943" y="1882689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Charles Nolasco Vasconcelos </a:t>
            </a:r>
          </a:p>
          <a:p>
            <a:endParaRPr lang="pt-BR" dirty="0"/>
          </a:p>
        </p:txBody>
      </p:sp>
      <p:sp>
        <p:nvSpPr>
          <p:cNvPr id="9" name="Retângulo 8" descr="User">
            <a:extLst>
              <a:ext uri="{FF2B5EF4-FFF2-40B4-BE49-F238E27FC236}">
                <a16:creationId xmlns:a16="http://schemas.microsoft.com/office/drawing/2014/main" id="{7812B5C8-7A62-498C-BB67-2340A2083065}"/>
              </a:ext>
            </a:extLst>
          </p:cNvPr>
          <p:cNvSpPr/>
          <p:nvPr/>
        </p:nvSpPr>
        <p:spPr>
          <a:xfrm>
            <a:off x="1440149" y="2154454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Retângulo 9" descr="User">
            <a:extLst>
              <a:ext uri="{FF2B5EF4-FFF2-40B4-BE49-F238E27FC236}">
                <a16:creationId xmlns:a16="http://schemas.microsoft.com/office/drawing/2014/main" id="{700915F5-9471-4052-B021-0A2B2A5A0126}"/>
              </a:ext>
            </a:extLst>
          </p:cNvPr>
          <p:cNvSpPr/>
          <p:nvPr/>
        </p:nvSpPr>
        <p:spPr>
          <a:xfrm>
            <a:off x="1440149" y="2870498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ângulo 10" descr="User">
            <a:extLst>
              <a:ext uri="{FF2B5EF4-FFF2-40B4-BE49-F238E27FC236}">
                <a16:creationId xmlns:a16="http://schemas.microsoft.com/office/drawing/2014/main" id="{2C0ED158-7067-499A-AA2C-AE830389D549}"/>
              </a:ext>
            </a:extLst>
          </p:cNvPr>
          <p:cNvSpPr/>
          <p:nvPr/>
        </p:nvSpPr>
        <p:spPr>
          <a:xfrm>
            <a:off x="1440149" y="3618655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tângulo 11" descr="User">
            <a:extLst>
              <a:ext uri="{FF2B5EF4-FFF2-40B4-BE49-F238E27FC236}">
                <a16:creationId xmlns:a16="http://schemas.microsoft.com/office/drawing/2014/main" id="{D22F7E4F-30AC-429B-B9B4-CE5E312DC5B1}"/>
              </a:ext>
            </a:extLst>
          </p:cNvPr>
          <p:cNvSpPr/>
          <p:nvPr/>
        </p:nvSpPr>
        <p:spPr>
          <a:xfrm>
            <a:off x="1440148" y="4462815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ângulo 12" descr="User">
            <a:extLst>
              <a:ext uri="{FF2B5EF4-FFF2-40B4-BE49-F238E27FC236}">
                <a16:creationId xmlns:a16="http://schemas.microsoft.com/office/drawing/2014/main" id="{224AF31A-7E5C-4EA9-8B93-A49A43C5CA2C}"/>
              </a:ext>
            </a:extLst>
          </p:cNvPr>
          <p:cNvSpPr/>
          <p:nvPr/>
        </p:nvSpPr>
        <p:spPr>
          <a:xfrm>
            <a:off x="1440148" y="5297216"/>
            <a:ext cx="873795" cy="89700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BB75C3-EB8D-4989-8FF2-C28C5A506CDD}"/>
              </a:ext>
            </a:extLst>
          </p:cNvPr>
          <p:cNvSpPr txBox="1"/>
          <p:nvPr/>
        </p:nvSpPr>
        <p:spPr>
          <a:xfrm>
            <a:off x="2313943" y="2598256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Gabriel de Souza Correia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869497-6214-480F-BAE3-AF2341BE362B}"/>
              </a:ext>
            </a:extLst>
          </p:cNvPr>
          <p:cNvSpPr txBox="1"/>
          <p:nvPr/>
        </p:nvSpPr>
        <p:spPr>
          <a:xfrm>
            <a:off x="2313943" y="3324332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Lucas Cardoso Sobral Silva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4670C8-2506-4F55-B440-353EE0E803A3}"/>
              </a:ext>
            </a:extLst>
          </p:cNvPr>
          <p:cNvSpPr txBox="1"/>
          <p:nvPr/>
        </p:nvSpPr>
        <p:spPr>
          <a:xfrm>
            <a:off x="2313943" y="4068771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Marcelo Silva Meira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6E034C-8B5F-4CC9-8483-E5FEF507DD54}"/>
              </a:ext>
            </a:extLst>
          </p:cNvPr>
          <p:cNvSpPr txBox="1"/>
          <p:nvPr/>
        </p:nvSpPr>
        <p:spPr>
          <a:xfrm>
            <a:off x="2313943" y="491131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Pedro Guilherme Costa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C4C9CB-33DE-4B5F-BA69-058156F00730}"/>
              </a:ext>
            </a:extLst>
          </p:cNvPr>
          <p:cNvSpPr txBox="1"/>
          <p:nvPr/>
        </p:nvSpPr>
        <p:spPr>
          <a:xfrm>
            <a:off x="2313943" y="5768062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Pedro Guilherme Santana Corrêa</a:t>
            </a:r>
          </a:p>
        </p:txBody>
      </p:sp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612760DD-8A7E-4EEB-865B-0AA46E50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54" y="1010035"/>
            <a:ext cx="5345549" cy="534554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9FC0B3-7E6B-4254-A6AA-090CA430FAB1}"/>
              </a:ext>
            </a:extLst>
          </p:cNvPr>
          <p:cNvSpPr txBox="1"/>
          <p:nvPr/>
        </p:nvSpPr>
        <p:spPr>
          <a:xfrm>
            <a:off x="1635471" y="2631099"/>
            <a:ext cx="5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F23C73-A5BC-4525-9F0D-145DB8470AA6}"/>
              </a:ext>
            </a:extLst>
          </p:cNvPr>
          <p:cNvSpPr txBox="1"/>
          <p:nvPr/>
        </p:nvSpPr>
        <p:spPr>
          <a:xfrm>
            <a:off x="1635472" y="1911349"/>
            <a:ext cx="5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F9BAB4-B8EF-4274-ACFE-FB2030B36349}"/>
              </a:ext>
            </a:extLst>
          </p:cNvPr>
          <p:cNvSpPr txBox="1"/>
          <p:nvPr/>
        </p:nvSpPr>
        <p:spPr>
          <a:xfrm>
            <a:off x="1635473" y="3339731"/>
            <a:ext cx="5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B5394B-15DB-4552-868D-B32CDB3A6CF9}"/>
              </a:ext>
            </a:extLst>
          </p:cNvPr>
          <p:cNvSpPr txBox="1"/>
          <p:nvPr/>
        </p:nvSpPr>
        <p:spPr>
          <a:xfrm>
            <a:off x="1551446" y="4081127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2B3D541-18BC-4D7B-A8AC-E9B15F34F72F}"/>
              </a:ext>
            </a:extLst>
          </p:cNvPr>
          <p:cNvSpPr txBox="1"/>
          <p:nvPr/>
        </p:nvSpPr>
        <p:spPr>
          <a:xfrm>
            <a:off x="1544335" y="4925287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1E309E-1C5D-488B-AA0B-C66F340E514D}"/>
              </a:ext>
            </a:extLst>
          </p:cNvPr>
          <p:cNvSpPr txBox="1"/>
          <p:nvPr/>
        </p:nvSpPr>
        <p:spPr>
          <a:xfrm>
            <a:off x="1551446" y="5768062"/>
            <a:ext cx="68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57DFDC3-622A-48C3-A152-96C74A1F0C87}"/>
              </a:ext>
            </a:extLst>
          </p:cNvPr>
          <p:cNvSpPr/>
          <p:nvPr/>
        </p:nvSpPr>
        <p:spPr>
          <a:xfrm>
            <a:off x="5251448" y="1903380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0023112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8976AF-34C5-482D-9ABF-D5C622B10705}"/>
              </a:ext>
            </a:extLst>
          </p:cNvPr>
          <p:cNvSpPr/>
          <p:nvPr/>
        </p:nvSpPr>
        <p:spPr>
          <a:xfrm>
            <a:off x="4849655" y="2596460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0116285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A3C2211-B57C-45B2-B465-EC1F91F38CDA}"/>
              </a:ext>
            </a:extLst>
          </p:cNvPr>
          <p:cNvSpPr/>
          <p:nvPr/>
        </p:nvSpPr>
        <p:spPr>
          <a:xfrm>
            <a:off x="5053676" y="331347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0095938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99D6492-6D12-4804-9BEB-DA66905997D0}"/>
              </a:ext>
            </a:extLst>
          </p:cNvPr>
          <p:cNvSpPr/>
          <p:nvPr/>
        </p:nvSpPr>
        <p:spPr>
          <a:xfrm>
            <a:off x="4429125" y="4052204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0117812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90F800-BFAD-4A91-B94F-17DD21231D89}"/>
              </a:ext>
            </a:extLst>
          </p:cNvPr>
          <p:cNvSpPr/>
          <p:nvPr/>
        </p:nvSpPr>
        <p:spPr>
          <a:xfrm>
            <a:off x="4683934" y="4925287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0096546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B73B3C9-F0F9-455C-90D8-BFC940306DE6}"/>
              </a:ext>
            </a:extLst>
          </p:cNvPr>
          <p:cNvSpPr/>
          <p:nvPr/>
        </p:nvSpPr>
        <p:spPr>
          <a:xfrm>
            <a:off x="5702648" y="5768062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RA: 0092556</a:t>
            </a:r>
          </a:p>
        </p:txBody>
      </p:sp>
    </p:spTree>
    <p:extLst>
      <p:ext uri="{BB962C8B-B14F-4D97-AF65-F5344CB8AC3E}">
        <p14:creationId xmlns:p14="http://schemas.microsoft.com/office/powerpoint/2010/main" val="29322903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42B1-3985-4C5B-A5E3-275B3203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441546"/>
            <a:ext cx="10353762" cy="970450"/>
          </a:xfrm>
        </p:spPr>
        <p:txBody>
          <a:bodyPr/>
          <a:lstStyle/>
          <a:p>
            <a:r>
              <a:rPr lang="pt-BR" dirty="0"/>
              <a:t>Sem Tempo?</a:t>
            </a:r>
          </a:p>
        </p:txBody>
      </p:sp>
      <p:pic>
        <p:nvPicPr>
          <p:cNvPr id="4" name="Picture 2" descr="Pessoas sem tempo livre: As mentes que não param. - Psicólogo Paulo Alencar">
            <a:extLst>
              <a:ext uri="{FF2B5EF4-FFF2-40B4-BE49-F238E27FC236}">
                <a16:creationId xmlns:a16="http://schemas.microsoft.com/office/drawing/2014/main" id="{E6C8BA34-EA94-483B-9032-F8E30D9410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89" y="1411996"/>
            <a:ext cx="6679421" cy="476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9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223A22-886C-4AA0-B82D-189A534B0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8" r="4887"/>
          <a:stretch/>
        </p:blipFill>
        <p:spPr>
          <a:xfrm>
            <a:off x="2756289" y="1304818"/>
            <a:ext cx="6679421" cy="451077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68AA783-B70B-4639-85FC-B4D7DC05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557179"/>
            <a:ext cx="10353762" cy="970450"/>
          </a:xfrm>
        </p:spPr>
        <p:txBody>
          <a:bodyPr/>
          <a:lstStyle/>
          <a:p>
            <a:r>
              <a:rPr lang="pt-BR" dirty="0"/>
              <a:t>Estressado com o dia-a-dia?</a:t>
            </a:r>
          </a:p>
        </p:txBody>
      </p:sp>
    </p:spTree>
    <p:extLst>
      <p:ext uri="{BB962C8B-B14F-4D97-AF65-F5344CB8AC3E}">
        <p14:creationId xmlns:p14="http://schemas.microsoft.com/office/powerpoint/2010/main" val="11965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DD4C15-62FE-48BD-BFB5-60C66CD1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80" y="1204339"/>
            <a:ext cx="8898639" cy="444932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A068F6D-059C-4DC6-AF7F-E0273E6E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6" y="441546"/>
            <a:ext cx="10353762" cy="970450"/>
          </a:xfrm>
        </p:spPr>
        <p:txBody>
          <a:bodyPr/>
          <a:lstStyle/>
          <a:p>
            <a:r>
              <a:rPr lang="pt-BR" dirty="0"/>
              <a:t>Gosta? Quer? </a:t>
            </a:r>
          </a:p>
        </p:txBody>
      </p:sp>
    </p:spTree>
    <p:extLst>
      <p:ext uri="{BB962C8B-B14F-4D97-AF65-F5344CB8AC3E}">
        <p14:creationId xmlns:p14="http://schemas.microsoft.com/office/powerpoint/2010/main" val="21997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3F84FF-5CF0-4838-87BB-1CBF5843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50" y="596268"/>
            <a:ext cx="3651316" cy="365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BDAA95-7CEA-43E1-B0B3-F75D885B1980}"/>
              </a:ext>
            </a:extLst>
          </p:cNvPr>
          <p:cNvSpPr txBox="1"/>
          <p:nvPr/>
        </p:nvSpPr>
        <p:spPr>
          <a:xfrm>
            <a:off x="5473166" y="2421926"/>
            <a:ext cx="5457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u="sng" dirty="0" err="1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</a:t>
            </a:r>
            <a:r>
              <a:rPr lang="pt-BR" sz="7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endParaRPr lang="pt-BR" sz="7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DFCF44-6664-4BA7-BEA4-055D04FEBB40}"/>
              </a:ext>
            </a:extLst>
          </p:cNvPr>
          <p:cNvSpPr txBox="1"/>
          <p:nvPr/>
        </p:nvSpPr>
        <p:spPr>
          <a:xfrm>
            <a:off x="1641088" y="4376854"/>
            <a:ext cx="890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CookFeed</a:t>
            </a:r>
            <a:r>
              <a:rPr lang="pt-BR" dirty="0"/>
              <a:t> </a:t>
            </a:r>
            <a:r>
              <a:rPr lang="pt-BR" dirty="0" err="1"/>
              <a:t>Corp</a:t>
            </a:r>
            <a:r>
              <a:rPr lang="pt-BR" dirty="0"/>
              <a:t>. foi fundado em Julho de 2020, com o objetivo de incentivar as pessoas a aprenderem a cozinhar de uma maneira divertida e descontraída.</a:t>
            </a:r>
          </a:p>
        </p:txBody>
      </p:sp>
    </p:spTree>
    <p:extLst>
      <p:ext uri="{BB962C8B-B14F-4D97-AF65-F5344CB8AC3E}">
        <p14:creationId xmlns:p14="http://schemas.microsoft.com/office/powerpoint/2010/main" val="19912614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plantação com mais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3677AE7-92E9-490B-B280-0EECD38F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57" y="2634339"/>
            <a:ext cx="1589322" cy="1589322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FE4681D2-0D8D-4187-9562-8D24368F628C}"/>
              </a:ext>
            </a:extLst>
          </p:cNvPr>
          <p:cNvGrpSpPr/>
          <p:nvPr/>
        </p:nvGrpSpPr>
        <p:grpSpPr>
          <a:xfrm>
            <a:off x="5045352" y="242775"/>
            <a:ext cx="2346732" cy="2346732"/>
            <a:chOff x="2543361" y="770"/>
            <a:chExt cx="2346732" cy="2346732"/>
          </a:xfrm>
        </p:grpSpPr>
        <p:sp>
          <p:nvSpPr>
            <p:cNvPr id="9" name="Seta: para Baixo 8">
              <a:extLst>
                <a:ext uri="{FF2B5EF4-FFF2-40B4-BE49-F238E27FC236}">
                  <a16:creationId xmlns:a16="http://schemas.microsoft.com/office/drawing/2014/main" id="{65BA0040-CFE6-4B7E-ABFD-93039B9C5884}"/>
                </a:ext>
              </a:extLst>
            </p:cNvPr>
            <p:cNvSpPr/>
            <p:nvPr/>
          </p:nvSpPr>
          <p:spPr>
            <a:xfrm>
              <a:off x="2543361" y="770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eta: para Baixo 4">
              <a:extLst>
                <a:ext uri="{FF2B5EF4-FFF2-40B4-BE49-F238E27FC236}">
                  <a16:creationId xmlns:a16="http://schemas.microsoft.com/office/drawing/2014/main" id="{2CF91C3E-8F9B-4515-A908-4B52228D24D7}"/>
                </a:ext>
              </a:extLst>
            </p:cNvPr>
            <p:cNvSpPr txBox="1"/>
            <p:nvPr/>
          </p:nvSpPr>
          <p:spPr>
            <a:xfrm>
              <a:off x="3130044" y="770"/>
              <a:ext cx="1173366" cy="1936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kern="1200" noProof="0" dirty="0" err="1"/>
                <a:t>Gamificado</a:t>
              </a:r>
              <a:endParaRPr lang="pt-BR" sz="1300" kern="1200" noProof="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157EEAF-CE0E-49FA-A804-6389008DEA04}"/>
              </a:ext>
            </a:extLst>
          </p:cNvPr>
          <p:cNvGrpSpPr/>
          <p:nvPr/>
        </p:nvGrpSpPr>
        <p:grpSpPr>
          <a:xfrm>
            <a:off x="7013379" y="1658906"/>
            <a:ext cx="2346732" cy="2346732"/>
            <a:chOff x="4512758" y="1416353"/>
            <a:chExt cx="2346732" cy="2346732"/>
          </a:xfrm>
        </p:grpSpPr>
        <p:sp>
          <p:nvSpPr>
            <p:cNvPr id="12" name="Seta: para Baixo 11">
              <a:extLst>
                <a:ext uri="{FF2B5EF4-FFF2-40B4-BE49-F238E27FC236}">
                  <a16:creationId xmlns:a16="http://schemas.microsoft.com/office/drawing/2014/main" id="{0CEB9670-EEA5-4F96-84D4-FD367CC39B5B}"/>
                </a:ext>
              </a:extLst>
            </p:cNvPr>
            <p:cNvSpPr/>
            <p:nvPr/>
          </p:nvSpPr>
          <p:spPr>
            <a:xfrm rot="4320000">
              <a:off x="4512758" y="1416353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400762"/>
                <a:satOff val="-4719"/>
                <a:lumOff val="3137"/>
                <a:alphaOff val="0"/>
              </a:schemeClr>
            </a:fillRef>
            <a:effectRef idx="2">
              <a:schemeClr val="accent5">
                <a:hueOff val="400762"/>
                <a:satOff val="-4719"/>
                <a:lumOff val="313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eta: para Baixo 4">
              <a:extLst>
                <a:ext uri="{FF2B5EF4-FFF2-40B4-BE49-F238E27FC236}">
                  <a16:creationId xmlns:a16="http://schemas.microsoft.com/office/drawing/2014/main" id="{9A8115ED-BE2D-4F57-9A4B-F0A6B741E4CD}"/>
                </a:ext>
              </a:extLst>
            </p:cNvPr>
            <p:cNvSpPr txBox="1"/>
            <p:nvPr/>
          </p:nvSpPr>
          <p:spPr>
            <a:xfrm rot="-1080000">
              <a:off x="4913386" y="1939583"/>
              <a:ext cx="1936054" cy="1173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kern="1200" noProof="0" dirty="0"/>
                <a:t>Simulação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345DD6A-36B3-4231-9E9D-7338F7285BB1}"/>
              </a:ext>
            </a:extLst>
          </p:cNvPr>
          <p:cNvGrpSpPr/>
          <p:nvPr/>
        </p:nvGrpSpPr>
        <p:grpSpPr>
          <a:xfrm>
            <a:off x="6224647" y="3911963"/>
            <a:ext cx="2346732" cy="2346732"/>
            <a:chOff x="3760520" y="3731520"/>
            <a:chExt cx="2346732" cy="2346732"/>
          </a:xfrm>
        </p:grpSpPr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DE7EAE67-8627-4B67-BD9B-B88FAB9F1370}"/>
                </a:ext>
              </a:extLst>
            </p:cNvPr>
            <p:cNvSpPr/>
            <p:nvPr/>
          </p:nvSpPr>
          <p:spPr>
            <a:xfrm rot="8640000">
              <a:off x="3760520" y="3731520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801524"/>
                <a:satOff val="-9438"/>
                <a:lumOff val="6274"/>
                <a:alphaOff val="0"/>
              </a:schemeClr>
            </a:fillRef>
            <a:effectRef idx="2">
              <a:schemeClr val="accent5">
                <a:hueOff val="801524"/>
                <a:satOff val="-9438"/>
                <a:lumOff val="627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Seta: para Baixo 4">
              <a:extLst>
                <a:ext uri="{FF2B5EF4-FFF2-40B4-BE49-F238E27FC236}">
                  <a16:creationId xmlns:a16="http://schemas.microsoft.com/office/drawing/2014/main" id="{BCD9E284-D32D-484F-A199-FC0DF07A0591}"/>
                </a:ext>
              </a:extLst>
            </p:cNvPr>
            <p:cNvSpPr txBox="1"/>
            <p:nvPr/>
          </p:nvSpPr>
          <p:spPr>
            <a:xfrm rot="19440000">
              <a:off x="4467898" y="4102982"/>
              <a:ext cx="1173366" cy="1936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kern="1200" noProof="0" dirty="0"/>
                <a:t>Aprendizado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D3EBC11-21D8-4B72-897E-2F1FD1B3210D}"/>
              </a:ext>
            </a:extLst>
          </p:cNvPr>
          <p:cNvGrpSpPr/>
          <p:nvPr/>
        </p:nvGrpSpPr>
        <p:grpSpPr>
          <a:xfrm>
            <a:off x="3820517" y="3874463"/>
            <a:ext cx="2346732" cy="2346732"/>
            <a:chOff x="1326206" y="3633883"/>
            <a:chExt cx="2346732" cy="2346732"/>
          </a:xfrm>
        </p:grpSpPr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5A0507A8-5F66-4201-936D-AF26F26B8905}"/>
                </a:ext>
              </a:extLst>
            </p:cNvPr>
            <p:cNvSpPr/>
            <p:nvPr/>
          </p:nvSpPr>
          <p:spPr>
            <a:xfrm rot="12960000">
              <a:off x="1326206" y="3633883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1202285"/>
                <a:satOff val="-14157"/>
                <a:lumOff val="9412"/>
                <a:alphaOff val="0"/>
              </a:schemeClr>
            </a:fillRef>
            <a:effectRef idx="2">
              <a:schemeClr val="accent5">
                <a:hueOff val="1202285"/>
                <a:satOff val="-14157"/>
                <a:lumOff val="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Seta: para Baixo 4">
              <a:extLst>
                <a:ext uri="{FF2B5EF4-FFF2-40B4-BE49-F238E27FC236}">
                  <a16:creationId xmlns:a16="http://schemas.microsoft.com/office/drawing/2014/main" id="{DDB72AB3-2931-40A3-AE15-2EABE5856017}"/>
                </a:ext>
              </a:extLst>
            </p:cNvPr>
            <p:cNvSpPr txBox="1"/>
            <p:nvPr/>
          </p:nvSpPr>
          <p:spPr>
            <a:xfrm rot="23760000">
              <a:off x="1792194" y="4005345"/>
              <a:ext cx="1173366" cy="19360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b="0" i="0" kern="1200" dirty="0"/>
                <a:t>Diversão</a:t>
              </a:r>
              <a:endParaRPr lang="pt-BR" sz="1300" kern="1200" noProof="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BB066EB-60A5-442D-BF22-B3195ED47867}"/>
              </a:ext>
            </a:extLst>
          </p:cNvPr>
          <p:cNvGrpSpPr/>
          <p:nvPr/>
        </p:nvGrpSpPr>
        <p:grpSpPr>
          <a:xfrm>
            <a:off x="3137052" y="1662001"/>
            <a:ext cx="2346732" cy="2346732"/>
            <a:chOff x="636050" y="1416345"/>
            <a:chExt cx="2346732" cy="2346732"/>
          </a:xfrm>
        </p:grpSpPr>
        <p:sp>
          <p:nvSpPr>
            <p:cNvPr id="21" name="Seta: para Baixo 20">
              <a:extLst>
                <a:ext uri="{FF2B5EF4-FFF2-40B4-BE49-F238E27FC236}">
                  <a16:creationId xmlns:a16="http://schemas.microsoft.com/office/drawing/2014/main" id="{D6817E8A-1406-42C3-AF82-E6760BEEB42C}"/>
                </a:ext>
              </a:extLst>
            </p:cNvPr>
            <p:cNvSpPr/>
            <p:nvPr/>
          </p:nvSpPr>
          <p:spPr>
            <a:xfrm rot="17280000">
              <a:off x="636050" y="1416345"/>
              <a:ext cx="2346732" cy="2346732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1603047"/>
                <a:satOff val="-18876"/>
                <a:lumOff val="12549"/>
                <a:alphaOff val="0"/>
              </a:schemeClr>
            </a:fillRef>
            <a:effectRef idx="2">
              <a:schemeClr val="accent5">
                <a:hueOff val="1603047"/>
                <a:satOff val="-18876"/>
                <a:lumOff val="1254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Seta: para Baixo 4">
              <a:extLst>
                <a:ext uri="{FF2B5EF4-FFF2-40B4-BE49-F238E27FC236}">
                  <a16:creationId xmlns:a16="http://schemas.microsoft.com/office/drawing/2014/main" id="{B64A75FA-D870-4D85-B045-8992CB0B32AA}"/>
                </a:ext>
              </a:extLst>
            </p:cNvPr>
            <p:cNvSpPr txBox="1"/>
            <p:nvPr/>
          </p:nvSpPr>
          <p:spPr>
            <a:xfrm rot="22680000">
              <a:off x="646100" y="1939575"/>
              <a:ext cx="1936054" cy="1173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300" b="0" i="0" kern="1200" dirty="0"/>
                <a:t>Experiência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4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87E113F3-1964-41B6-A7FC-513D4FB6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749" y="191853"/>
            <a:ext cx="4714656" cy="6666147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E3F84FF-5CF0-4838-87BB-1CBF5843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9BDAA95-7CEA-43E1-B0B3-F75D885B1980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78A6EFC-2D16-4A74-8206-A9B91BD7B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8" r="1505"/>
          <a:stretch/>
        </p:blipFill>
        <p:spPr>
          <a:xfrm>
            <a:off x="7697392" y="561186"/>
            <a:ext cx="3024384" cy="57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6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44FFEAAC-0B79-4E84-B33A-C2BB241A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797" y="631957"/>
            <a:ext cx="3273903" cy="5651183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87E113F3-1964-41B6-A7FC-513D4FB6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261" y="221089"/>
            <a:ext cx="4603144" cy="6508478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66A60D1-EF97-4669-BC08-5A504CD4F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5" y="120604"/>
            <a:ext cx="3651316" cy="36513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ED9BAE4-4378-4BDA-ADB5-7F857451E87A}"/>
              </a:ext>
            </a:extLst>
          </p:cNvPr>
          <p:cNvSpPr txBox="1"/>
          <p:nvPr/>
        </p:nvSpPr>
        <p:spPr>
          <a:xfrm>
            <a:off x="3069561" y="2586391"/>
            <a:ext cx="238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84CA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Telas</a:t>
            </a:r>
            <a:endParaRPr lang="pt-B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861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E8A855B706384784CDE88F374A21F3" ma:contentTypeVersion="2" ma:contentTypeDescription="Crie um novo documento." ma:contentTypeScope="" ma:versionID="ac116bdfac2a109a509ce6406ac013a3">
  <xsd:schema xmlns:xsd="http://www.w3.org/2001/XMLSchema" xmlns:xs="http://www.w3.org/2001/XMLSchema" xmlns:p="http://schemas.microsoft.com/office/2006/metadata/properties" xmlns:ns3="df17bb7e-6bf1-4e8a-9164-c6488559778e" targetNamespace="http://schemas.microsoft.com/office/2006/metadata/properties" ma:root="true" ma:fieldsID="9de688c8551eef99619d80887208303b" ns3:_="">
    <xsd:import namespace="df17bb7e-6bf1-4e8a-9164-c648855977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7bb7e-6bf1-4e8a-9164-c64885597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f17bb7e-6bf1-4e8a-9164-c6488559778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A08EE12-7F4C-4B43-B647-9DF8C1662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17bb7e-6bf1-4e8a-9164-c64885597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377</TotalTime>
  <Words>129</Words>
  <Application>Microsoft Office PowerPoint</Application>
  <PresentationFormat>Widescreen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Calisto MT</vt:lpstr>
      <vt:lpstr>Times New Roman</vt:lpstr>
      <vt:lpstr>Wingdings</vt:lpstr>
      <vt:lpstr>Wingdings 2</vt:lpstr>
      <vt:lpstr>Ardósia</vt:lpstr>
      <vt:lpstr>Apresentação do PowerPoint</vt:lpstr>
      <vt:lpstr>Equipe: </vt:lpstr>
      <vt:lpstr>Sem Tempo?</vt:lpstr>
      <vt:lpstr>Estressado com o dia-a-dia?</vt:lpstr>
      <vt:lpstr>Gosta? Quer?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Agradecimentos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 de Souza Correia</dc:creator>
  <cp:lastModifiedBy>Gabriel  de Souza Correia</cp:lastModifiedBy>
  <cp:revision>26</cp:revision>
  <dcterms:created xsi:type="dcterms:W3CDTF">2021-05-15T22:52:52Z</dcterms:created>
  <dcterms:modified xsi:type="dcterms:W3CDTF">2021-06-07T00:28:41Z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0x010100AFE8A855B706384784CDE88F374A21F3</vt:lpwstr>
  </property>
</Properties>
</file>