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CB845-58E9-4DE9-81E6-277B43FED9FC}" v="590" dt="2023-12-28T14:29:40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Jawallkar" userId="b5435073af881653" providerId="Windows Live" clId="Web-{5D3CB845-58E9-4DE9-81E6-277B43FED9FC}"/>
    <pc:docChg chg="addSld modSld addMainMaster delMainMaster">
      <pc:chgData name="Vaibhav Jawallkar" userId="b5435073af881653" providerId="Windows Live" clId="Web-{5D3CB845-58E9-4DE9-81E6-277B43FED9FC}" dt="2023-12-28T14:29:40.760" v="593" actId="20577"/>
      <pc:docMkLst>
        <pc:docMk/>
      </pc:docMkLst>
      <pc:sldChg chg="addSp delSp modSp mod setBg modClrScheme chgLayout">
        <pc:chgData name="Vaibhav Jawallkar" userId="b5435073af881653" providerId="Windows Live" clId="Web-{5D3CB845-58E9-4DE9-81E6-277B43FED9FC}" dt="2023-12-28T14:00:23.049" v="46" actId="14100"/>
        <pc:sldMkLst>
          <pc:docMk/>
          <pc:sldMk cId="109857222" sldId="256"/>
        </pc:sldMkLst>
        <pc:spChg chg="mod">
          <ac:chgData name="Vaibhav Jawallkar" userId="b5435073af881653" providerId="Windows Live" clId="Web-{5D3CB845-58E9-4DE9-81E6-277B43FED9FC}" dt="2023-12-28T13:55:30.152" v="3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ibhav Jawallkar" userId="b5435073af881653" providerId="Windows Live" clId="Web-{5D3CB845-58E9-4DE9-81E6-277B43FED9FC}" dt="2023-12-28T14:00:23.049" v="46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aibhav Jawallkar" userId="b5435073af881653" providerId="Windows Live" clId="Web-{5D3CB845-58E9-4DE9-81E6-277B43FED9FC}" dt="2023-12-28T13:54:01.103" v="30"/>
          <ac:spMkLst>
            <pc:docMk/>
            <pc:sldMk cId="109857222" sldId="256"/>
            <ac:spMk id="8" creationId="{D839A9B9-F246-4779-A2BA-7AD3DAB5412B}"/>
          </ac:spMkLst>
        </pc:spChg>
        <pc:spChg chg="add del">
          <ac:chgData name="Vaibhav Jawallkar" userId="b5435073af881653" providerId="Windows Live" clId="Web-{5D3CB845-58E9-4DE9-81E6-277B43FED9FC}" dt="2023-12-28T13:54:01.103" v="30"/>
          <ac:spMkLst>
            <pc:docMk/>
            <pc:sldMk cId="109857222" sldId="256"/>
            <ac:spMk id="10" creationId="{689FF3C7-B796-4C63-BF20-B2EE56888340}"/>
          </ac:spMkLst>
        </pc:spChg>
        <pc:spChg chg="add del">
          <ac:chgData name="Vaibhav Jawallkar" userId="b5435073af881653" providerId="Windows Live" clId="Web-{5D3CB845-58E9-4DE9-81E6-277B43FED9FC}" dt="2023-12-28T13:54:01.103" v="29"/>
          <ac:spMkLst>
            <pc:docMk/>
            <pc:sldMk cId="109857222" sldId="256"/>
            <ac:spMk id="15" creationId="{007891EC-4501-44ED-A8C8-B11B6DB767AB}"/>
          </ac:spMkLst>
        </pc:spChg>
        <pc:spChg chg="add del">
          <ac:chgData name="Vaibhav Jawallkar" userId="b5435073af881653" providerId="Windows Live" clId="Web-{5D3CB845-58E9-4DE9-81E6-277B43FED9FC}" dt="2023-12-28T13:55:09.636" v="33"/>
          <ac:spMkLst>
            <pc:docMk/>
            <pc:sldMk cId="109857222" sldId="256"/>
            <ac:spMk id="19" creationId="{4063B759-00FC-46D1-9898-8E8625268FAF}"/>
          </ac:spMkLst>
        </pc:spChg>
        <pc:spChg chg="add del">
          <ac:chgData name="Vaibhav Jawallkar" userId="b5435073af881653" providerId="Windows Live" clId="Web-{5D3CB845-58E9-4DE9-81E6-277B43FED9FC}" dt="2023-12-28T13:55:09.636" v="33"/>
          <ac:spMkLst>
            <pc:docMk/>
            <pc:sldMk cId="109857222" sldId="256"/>
            <ac:spMk id="20" creationId="{D5B012D8-7F27-4758-9AC6-C889B154BD73}"/>
          </ac:spMkLst>
        </pc:spChg>
        <pc:spChg chg="add">
          <ac:chgData name="Vaibhav Jawallkar" userId="b5435073af881653" providerId="Windows Live" clId="Web-{5D3CB845-58E9-4DE9-81E6-277B43FED9FC}" dt="2023-12-28T13:55:09.636" v="33"/>
          <ac:spMkLst>
            <pc:docMk/>
            <pc:sldMk cId="109857222" sldId="256"/>
            <ac:spMk id="25" creationId="{06DA9DF9-31F7-4056-B42E-878CC92417B8}"/>
          </ac:spMkLst>
        </pc:spChg>
        <pc:picChg chg="add del mod ord">
          <ac:chgData name="Vaibhav Jawallkar" userId="b5435073af881653" providerId="Windows Live" clId="Web-{5D3CB845-58E9-4DE9-81E6-277B43FED9FC}" dt="2023-12-28T13:54:17.791" v="31"/>
          <ac:picMkLst>
            <pc:docMk/>
            <pc:sldMk cId="109857222" sldId="256"/>
            <ac:picMk id="4" creationId="{AE39177B-14E9-774C-159F-B79F283B3046}"/>
          </ac:picMkLst>
        </pc:picChg>
        <pc:picChg chg="add mod">
          <ac:chgData name="Vaibhav Jawallkar" userId="b5435073af881653" providerId="Windows Live" clId="Web-{5D3CB845-58E9-4DE9-81E6-277B43FED9FC}" dt="2023-12-28T13:55:09.636" v="33"/>
          <ac:picMkLst>
            <pc:docMk/>
            <pc:sldMk cId="109857222" sldId="256"/>
            <ac:picMk id="5" creationId="{33167045-5466-C877-18A7-DBC953D01DCA}"/>
          </ac:picMkLst>
        </pc:picChg>
        <pc:cxnChg chg="add del">
          <ac:chgData name="Vaibhav Jawallkar" userId="b5435073af881653" providerId="Windows Live" clId="Web-{5D3CB845-58E9-4DE9-81E6-277B43FED9FC}" dt="2023-12-28T13:54:01.103" v="29"/>
          <ac:cxnSpMkLst>
            <pc:docMk/>
            <pc:sldMk cId="109857222" sldId="256"/>
            <ac:cxnSpMk id="17" creationId="{34E5597F-CE67-4085-9548-E6A8036DA3BB}"/>
          </ac:cxnSpMkLst>
        </pc:cxnChg>
      </pc:sldChg>
      <pc:sldChg chg="modSp new">
        <pc:chgData name="Vaibhav Jawallkar" userId="b5435073af881653" providerId="Windows Live" clId="Web-{5D3CB845-58E9-4DE9-81E6-277B43FED9FC}" dt="2023-12-28T14:17:13.759" v="261" actId="20577"/>
        <pc:sldMkLst>
          <pc:docMk/>
          <pc:sldMk cId="1253969460" sldId="257"/>
        </pc:sldMkLst>
        <pc:spChg chg="mod">
          <ac:chgData name="Vaibhav Jawallkar" userId="b5435073af881653" providerId="Windows Live" clId="Web-{5D3CB845-58E9-4DE9-81E6-277B43FED9FC}" dt="2023-12-28T14:07:30.762" v="57" actId="20577"/>
          <ac:spMkLst>
            <pc:docMk/>
            <pc:sldMk cId="1253969460" sldId="257"/>
            <ac:spMk id="2" creationId="{F97AAF3A-9291-499E-5696-CD8C764F2CE9}"/>
          </ac:spMkLst>
        </pc:spChg>
        <pc:spChg chg="mod">
          <ac:chgData name="Vaibhav Jawallkar" userId="b5435073af881653" providerId="Windows Live" clId="Web-{5D3CB845-58E9-4DE9-81E6-277B43FED9FC}" dt="2023-12-28T14:17:13.759" v="261" actId="20577"/>
          <ac:spMkLst>
            <pc:docMk/>
            <pc:sldMk cId="1253969460" sldId="257"/>
            <ac:spMk id="3" creationId="{C692A37E-ED1E-4816-2D79-D4788F4BC681}"/>
          </ac:spMkLst>
        </pc:spChg>
      </pc:sldChg>
      <pc:sldChg chg="modSp new">
        <pc:chgData name="Vaibhav Jawallkar" userId="b5435073af881653" providerId="Windows Live" clId="Web-{5D3CB845-58E9-4DE9-81E6-277B43FED9FC}" dt="2023-12-28T14:19:35.434" v="294" actId="20577"/>
        <pc:sldMkLst>
          <pc:docMk/>
          <pc:sldMk cId="78694317" sldId="258"/>
        </pc:sldMkLst>
        <pc:spChg chg="mod">
          <ac:chgData name="Vaibhav Jawallkar" userId="b5435073af881653" providerId="Windows Live" clId="Web-{5D3CB845-58E9-4DE9-81E6-277B43FED9FC}" dt="2023-12-28T14:19:35.434" v="294" actId="20577"/>
          <ac:spMkLst>
            <pc:docMk/>
            <pc:sldMk cId="78694317" sldId="258"/>
            <ac:spMk id="2" creationId="{6222FB44-614F-70B2-3CEA-667946F8BA60}"/>
          </ac:spMkLst>
        </pc:spChg>
        <pc:spChg chg="mod">
          <ac:chgData name="Vaibhav Jawallkar" userId="b5435073af881653" providerId="Windows Live" clId="Web-{5D3CB845-58E9-4DE9-81E6-277B43FED9FC}" dt="2023-12-28T14:19:27.543" v="281" actId="14100"/>
          <ac:spMkLst>
            <pc:docMk/>
            <pc:sldMk cId="78694317" sldId="258"/>
            <ac:spMk id="3" creationId="{55494A25-73F4-E571-49D4-F859E73E4C26}"/>
          </ac:spMkLst>
        </pc:spChg>
      </pc:sldChg>
      <pc:sldChg chg="modSp new">
        <pc:chgData name="Vaibhav Jawallkar" userId="b5435073af881653" providerId="Windows Live" clId="Web-{5D3CB845-58E9-4DE9-81E6-277B43FED9FC}" dt="2023-12-28T14:22:14.750" v="323" actId="20577"/>
        <pc:sldMkLst>
          <pc:docMk/>
          <pc:sldMk cId="608511310" sldId="259"/>
        </pc:sldMkLst>
        <pc:spChg chg="mod">
          <ac:chgData name="Vaibhav Jawallkar" userId="b5435073af881653" providerId="Windows Live" clId="Web-{5D3CB845-58E9-4DE9-81E6-277B43FED9FC}" dt="2023-12-28T14:20:12.357" v="298" actId="20577"/>
          <ac:spMkLst>
            <pc:docMk/>
            <pc:sldMk cId="608511310" sldId="259"/>
            <ac:spMk id="2" creationId="{2279BA3B-23AC-8630-7B68-C28CFF0C22C5}"/>
          </ac:spMkLst>
        </pc:spChg>
        <pc:spChg chg="mod">
          <ac:chgData name="Vaibhav Jawallkar" userId="b5435073af881653" providerId="Windows Live" clId="Web-{5D3CB845-58E9-4DE9-81E6-277B43FED9FC}" dt="2023-12-28T14:22:14.750" v="323" actId="20577"/>
          <ac:spMkLst>
            <pc:docMk/>
            <pc:sldMk cId="608511310" sldId="259"/>
            <ac:spMk id="3" creationId="{6FC48BA2-E741-9E01-0E42-5E60BD5E90AF}"/>
          </ac:spMkLst>
        </pc:spChg>
      </pc:sldChg>
      <pc:sldChg chg="modSp new">
        <pc:chgData name="Vaibhav Jawallkar" userId="b5435073af881653" providerId="Windows Live" clId="Web-{5D3CB845-58E9-4DE9-81E6-277B43FED9FC}" dt="2023-12-28T14:29:40.760" v="593" actId="20577"/>
        <pc:sldMkLst>
          <pc:docMk/>
          <pc:sldMk cId="2915250221" sldId="260"/>
        </pc:sldMkLst>
        <pc:spChg chg="mod">
          <ac:chgData name="Vaibhav Jawallkar" userId="b5435073af881653" providerId="Windows Live" clId="Web-{5D3CB845-58E9-4DE9-81E6-277B43FED9FC}" dt="2023-12-28T14:22:23.876" v="332" actId="20577"/>
          <ac:spMkLst>
            <pc:docMk/>
            <pc:sldMk cId="2915250221" sldId="260"/>
            <ac:spMk id="2" creationId="{A6BE2F6B-C0D2-26BC-7D24-428B0E3D77E4}"/>
          </ac:spMkLst>
        </pc:spChg>
        <pc:spChg chg="mod">
          <ac:chgData name="Vaibhav Jawallkar" userId="b5435073af881653" providerId="Windows Live" clId="Web-{5D3CB845-58E9-4DE9-81E6-277B43FED9FC}" dt="2023-12-28T14:29:40.760" v="593" actId="20577"/>
          <ac:spMkLst>
            <pc:docMk/>
            <pc:sldMk cId="2915250221" sldId="260"/>
            <ac:spMk id="3" creationId="{61CAFC79-C67B-4DD3-7106-18BDBEDB41C9}"/>
          </ac:spMkLst>
        </pc:spChg>
      </pc:sldChg>
      <pc:sldMasterChg chg="del delSldLayout">
        <pc:chgData name="Vaibhav Jawallkar" userId="b5435073af881653" providerId="Windows Live" clId="Web-{5D3CB845-58E9-4DE9-81E6-277B43FED9FC}" dt="2023-12-28T13:49:13.878" v="0"/>
        <pc:sldMasterMkLst>
          <pc:docMk/>
          <pc:sldMasterMk cId="2460954070" sldId="2147483660"/>
        </pc:sldMasterMkLst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ibhav Jawallkar" userId="b5435073af881653" providerId="Windows Live" clId="Web-{5D3CB845-58E9-4DE9-81E6-277B43FED9FC}" dt="2023-12-28T13:49:13.87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Vaibhav Jawallkar" userId="b5435073af881653" providerId="Windows Live" clId="Web-{5D3CB845-58E9-4DE9-81E6-277B43FED9FC}" dt="2023-12-28T13:49:13.878" v="0"/>
        <pc:sldMasterMkLst>
          <pc:docMk/>
          <pc:sldMasterMk cId="2709349081" sldId="2147483764"/>
        </pc:sldMasterMkLst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2022734090" sldId="2147483752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2320157537" sldId="2147483753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3671106270" sldId="2147483754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2108337321" sldId="2147483755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2789625194" sldId="2147483756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2504978280" sldId="2147483757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2672077316" sldId="2147483758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1714032262" sldId="2147483759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1343508230" sldId="2147483760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339463487" sldId="2147483761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3145320000" sldId="2147483762"/>
          </pc:sldLayoutMkLst>
        </pc:sldLayoutChg>
        <pc:sldLayoutChg chg="add">
          <pc:chgData name="Vaibhav Jawallkar" userId="b5435073af881653" providerId="Windows Live" clId="Web-{5D3CB845-58E9-4DE9-81E6-277B43FED9FC}" dt="2023-12-28T13:49:13.878" v="0"/>
          <pc:sldLayoutMkLst>
            <pc:docMk/>
            <pc:sldMasterMk cId="2709349081" sldId="2147483764"/>
            <pc:sldLayoutMk cId="4031778574" sldId="214748376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4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2" r:id="rId6"/>
    <p:sldLayoutId id="2147483757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GeoBus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5666790"/>
            <a:ext cx="4620584" cy="872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MERN A3</a:t>
            </a:r>
          </a:p>
        </p:txBody>
      </p:sp>
      <p:pic>
        <p:nvPicPr>
          <p:cNvPr id="5" name="Picture 4" descr="Free picture: skyline, city, cities, fog, morning">
            <a:extLst>
              <a:ext uri="{FF2B5EF4-FFF2-40B4-BE49-F238E27FC236}">
                <a16:creationId xmlns:a16="http://schemas.microsoft.com/office/drawing/2014/main" id="{33167045-5466-C877-18A7-DBC953D0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" r="2967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AF3A-9291-499E-5696-CD8C764F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A37E-ED1E-4816-2D79-D4788F4B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We are thrilled to introduce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GeoBus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an innovative and intelligent live bus tracking model designed exclusively for KL University. At the intersection of technology and convenience,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GeoBus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is set to redefine the way you experience campus transportation.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6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FB44-614F-70B2-3CEA-667946F8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4A25-73F4-E571-49D4-F859E73E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3226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Calibri Light"/>
                <a:cs typeface="Calibri Light"/>
              </a:rPr>
              <a:t>Real-Time Tracking: Stay informed with live updates on the exact location of each bus in our fleet. No more waiting in uncertainty—know exactly when your ride will arrive.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Calibri Light"/>
                <a:cs typeface="Calibri Light"/>
              </a:rPr>
              <a:t>Efficient Routing: </a:t>
            </a:r>
            <a:r>
              <a:rPr lang="en-US" sz="2200" dirty="0" err="1">
                <a:latin typeface="Calibri Light"/>
                <a:cs typeface="Calibri Light"/>
              </a:rPr>
              <a:t>GeoBus</a:t>
            </a:r>
            <a:r>
              <a:rPr lang="en-US" sz="2200" dirty="0">
                <a:latin typeface="Calibri Light"/>
                <a:cs typeface="Calibri Light"/>
              </a:rPr>
              <a:t> optimizes bus routes in real-time, ensuring the most efficient and timely transportation across the campus. Say goodbye to unnecessary delays and hello to smoother commutes.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Calibri Light"/>
                <a:cs typeface="Calibri Light"/>
              </a:rPr>
              <a:t>User-Friendly Interface: Accessible via web and mobile platforms, our user-friendly interface lets you effortlessly track buses, plan routes, and receive timely notifications, putting you in control of your commute.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Calibri Light"/>
                <a:cs typeface="Calibri Light"/>
              </a:rPr>
              <a:t>Safety First: With built-in safety features, </a:t>
            </a:r>
            <a:r>
              <a:rPr lang="en-US" sz="2200" dirty="0" err="1">
                <a:latin typeface="Calibri Light"/>
                <a:cs typeface="Calibri Light"/>
              </a:rPr>
              <a:t>GeoBus</a:t>
            </a:r>
            <a:r>
              <a:rPr lang="en-US" sz="2200" dirty="0">
                <a:latin typeface="Calibri Light"/>
                <a:cs typeface="Calibri Light"/>
              </a:rPr>
              <a:t> ensures the well-being of passengers. Emergency alerts, secure tracking, and proactive monitoring contribute to a secure and reliable transit experience.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BA3B-23AC-8630-7B68-C28CFF0C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How It Works: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8BA2-E741-9E01-0E42-5E60BD5E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Simply visit our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GeoBus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web app to gain instant access to real-time bus locations, arrival times, and route information. The intuitive interface makes it easy for students, faculty, and staff to navigate the campus with confidence.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1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2F6B-C0D2-26BC-7D24-428B0E3D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FC79-C67B-4DD3-7106-18BDBEDB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web app can be integrated to our ERP portal so that it is accessible to parents ,staff , Faculty and Students .</a:t>
            </a:r>
          </a:p>
          <a:p>
            <a:r>
              <a:rPr lang="en-US" dirty="0"/>
              <a:t>Adding features like searching for student location or browsing which route number to take to reach to destination gets </a:t>
            </a:r>
            <a:r>
              <a:rPr lang="en-US"/>
              <a:t>easier.</a:t>
            </a:r>
          </a:p>
          <a:p>
            <a:r>
              <a:rPr lang="en-US" dirty="0">
                <a:ea typeface="+mn-lt"/>
                <a:cs typeface="+mn-lt"/>
              </a:rPr>
              <a:t>Predictive Analytics for Traffic and Delays using Google </a:t>
            </a:r>
            <a:r>
              <a:rPr lang="en-US">
                <a:ea typeface="+mn-lt"/>
                <a:cs typeface="+mn-lt"/>
              </a:rPr>
              <a:t>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5022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BrushVTI</vt:lpstr>
      <vt:lpstr>GeoBus</vt:lpstr>
      <vt:lpstr>Introduction</vt:lpstr>
      <vt:lpstr>Key Points</vt:lpstr>
      <vt:lpstr>How It Works: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created xsi:type="dcterms:W3CDTF">2023-12-28T13:48:54Z</dcterms:created>
  <dcterms:modified xsi:type="dcterms:W3CDTF">2023-12-28T14:29:44Z</dcterms:modified>
</cp:coreProperties>
</file>