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9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4BEB9-0A91-CDC4-C38F-CF56C3770000}" v="149" dt="2025-04-19T18:42:40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BDF0-98FE-FB89-0418-337529E22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A128F-17DC-76A6-F295-E2C8DEFCE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BE7B8-D61B-83C6-D406-C0B8FB7D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81DE2-5515-3A07-5E83-5753EB3F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AF359-D7EE-0F39-2820-FA03EA8E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7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9BB3-7359-926E-8096-73D34ACF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59748-F9C9-0B41-2738-35D904466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F4F9-5720-78B3-29C8-0315776A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D7D2-C625-4555-FA01-09E91A6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BE89B-34C3-1261-A911-A20BE0CB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23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48753-DC78-D3B2-0DE6-78A4BB91D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ABDDA-79F5-498C-3E4D-6DA06386F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BD5F8-8070-EF81-5806-2C62F408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428B-0BC5-47A1-44D6-30756540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B5EFF-1963-5E81-12CD-9A43F60B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64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2680-FC66-C4FC-12F9-57965329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7437E-0A60-3375-0261-60FCFD549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7373-3FF8-8A0B-DC54-2061B37D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601F2-ABC8-5F1F-02F2-2FCA3C09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B749F-05AD-508A-9D1F-4F4D8550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34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B482-F51B-E3C5-E9A6-FB046A3C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7401-D41B-89C6-AC55-655633E2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35BA-8653-861D-B722-38F1293C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6F7D1-13B8-50AD-B768-957D0F43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10F39-556D-AEF3-9D2D-0D63BBAC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2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8509-CFF2-E983-C99C-C009B258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7218-CA9A-07DA-CD24-B26DA3E06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10C96-6F07-CA2F-A974-5F292D988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704A5-346B-5AE7-3AF7-B646658E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586A2-676B-33C6-3A45-658983CB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E8FDF-B410-4EE7-9959-51AFCBFC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35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F864-5BFE-FD21-BE6C-07D26A75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4159D-D518-9391-47DF-635AA9AF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E6332-ADAA-BD73-14ED-7616A5398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205A1-20AA-6907-1033-8F2C20BAD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DEDBC-2A95-8FBF-0E0A-D9EFE1F22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4C293-BA04-DA24-B1EA-774B97A2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AFC7C-CBFD-6DF4-FB50-A200E44B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4256F-D832-26B8-3C3F-BE81B27F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89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3AC4-038D-2DE0-3BB6-BEC8A3FD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3A1C1-657D-3812-3C85-0FC42D14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4D189-4A28-970F-45CB-3CDC144D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EC9E4-0290-4BF2-116E-F06F94D1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D837A-150F-8CAC-11BE-8C85023E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1082A-48E8-E6F6-46EA-4E43A88E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DC7F9-A557-4787-3349-B3DB2336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93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17AA-E545-6153-983E-CE00C6F6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5846-178E-EA81-FC41-C70973806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281B4-8003-3E52-FACC-373E82D34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5F7DC-10BF-3CA6-E5CF-0994E298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DEC85-A9DE-52C6-10D3-DD491D8C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49C8C-89DD-8394-6E80-FE47485F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1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5672-202D-81E6-DFC1-E10B94CD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7A753-1606-F781-16C7-6DF906751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AB059-6B36-C77A-CCCB-0C9957670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3FE9F-BFCA-8306-A01D-66928E35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22F24-96A4-24D6-BDAB-FA2F4356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86DDD-7EBA-AA2F-2D38-94481590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68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C8D38-665B-A192-EF67-72828F10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EF92E-9A83-FCC6-43D9-8B1DF440F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0CDD7-73A1-D52D-F2DD-63EE58DEE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8A0A4-AE62-6690-D7DB-CD8329FB1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EE2C9-3046-171B-4053-B346CD5C6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ec2/" TargetMode="External"/><Relationship Id="rId2" Type="http://schemas.openxmlformats.org/officeDocument/2006/relationships/hyperlink" Target="https://docs.aws.amazon.com/cloudwat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docs.aws.amazon.com/" TargetMode="External"/><Relationship Id="rId4" Type="http://schemas.openxmlformats.org/officeDocument/2006/relationships/hyperlink" Target="https://console.aws.amazon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1E09-2E8C-4B4E-B605-C76D41879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9783"/>
            <a:ext cx="9144000" cy="1267297"/>
          </a:xfrm>
        </p:spPr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Monitoring Application Metrics Using AWS CloudWatch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D8788-8E97-9A4B-6E5F-A586CA2D9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4664"/>
            <a:ext cx="9144000" cy="270313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/>
                <a:ea typeface="Times New Roman" panose="02020603050405020304" pitchFamily="18" charset="0"/>
                <a:cs typeface="Times New Roman"/>
              </a:rPr>
              <a:t>Vaibhav L Jawalkar</a:t>
            </a:r>
            <a:br>
              <a:rPr lang="en-US" sz="1800" b="1" dirty="0">
                <a:latin typeface="Times New Roman"/>
                <a:ea typeface="Times New Roman" panose="02020603050405020304" pitchFamily="18" charset="0"/>
                <a:cs typeface="Times New Roman"/>
              </a:rPr>
            </a:br>
            <a:r>
              <a:rPr lang="en-US" sz="1800" b="1" dirty="0">
                <a:latin typeface="Times New Roman"/>
                <a:ea typeface="Times New Roman" panose="02020603050405020304" pitchFamily="18" charset="0"/>
                <a:cs typeface="Times New Roman"/>
              </a:rPr>
              <a:t>2210030065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  <a:p>
            <a:pPr algn="ctr">
              <a:buNone/>
              <a:tabLst>
                <a:tab pos="1143000" algn="l"/>
                <a:tab pos="1257300" algn="l"/>
              </a:tabLs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 the esteemed guidance of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 P. Sree Lakshmi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  <a:tabLst>
                <a:tab pos="3857625" algn="l"/>
              </a:tabLst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 Professor,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Science and Engineering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0B77DB1-2EB0-94AF-87E6-AD620C7951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5128-229A-8DD0-22A9-BBE97625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9BB8-E8E2-E2FE-B876-B5195A5A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>
              <a:buNone/>
            </a:pPr>
            <a:r>
              <a:rPr lang="en-US" dirty="0"/>
              <a:t>   1. </a:t>
            </a:r>
            <a:r>
              <a:rPr lang="en-US" b="1" dirty="0"/>
              <a:t>Accurate Alarm Threshold Configuration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Challenge:</a:t>
            </a:r>
            <a:r>
              <a:rPr lang="en-US">
                <a:ea typeface="+mn-lt"/>
                <a:cs typeface="+mn-lt"/>
              </a:rPr>
              <a:t> Initially, it was difficult to determine the right CPU utilization threshold for triggering CloudWatch alarms.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Solution:</a:t>
            </a:r>
            <a:r>
              <a:rPr lang="en-US">
                <a:ea typeface="+mn-lt"/>
                <a:cs typeface="+mn-lt"/>
              </a:rPr>
              <a:t> Simulated different workloads on the EC2 instance to observe CPU behavior, then fine-tuned thresholds accordingly.</a:t>
            </a:r>
            <a:endParaRPr lang="en-US"/>
          </a:p>
          <a:p>
            <a:pPr indent="0">
              <a:buNone/>
            </a:pPr>
            <a:r>
              <a:rPr lang="en-US" dirty="0"/>
              <a:t>2. </a:t>
            </a:r>
            <a:r>
              <a:rPr lang="en-US" b="1" dirty="0"/>
              <a:t>Email Notification Delays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Challenge:</a:t>
            </a:r>
            <a:r>
              <a:rPr lang="en-US" dirty="0">
                <a:ea typeface="+mn-lt"/>
                <a:cs typeface="+mn-lt"/>
              </a:rPr>
              <a:t> Delay in receiving SNS email notifications after alarm trigger.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Solution:</a:t>
            </a:r>
            <a:r>
              <a:rPr lang="en-US">
                <a:ea typeface="+mn-lt"/>
                <a:cs typeface="+mn-lt"/>
              </a:rPr>
              <a:t> Verified SNS topic subscription and confirmation process. Ensured correct permissions and tested with alternate email accounts.</a:t>
            </a:r>
            <a:endParaRPr lang="en-US"/>
          </a:p>
          <a:p>
            <a:pPr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FA3CCCB-0EDD-1394-F923-2AB1A90AE6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1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DD57-5FE9-3EDB-4009-3C7A2F67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Learnings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C3FC-4068-A722-E329-8728935E5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666"/>
            <a:ext cx="10515600" cy="439529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sz="2600" dirty="0"/>
              <a:t>• Understand the importance of monitoring application performance in</a:t>
            </a:r>
          </a:p>
          <a:p>
            <a:pPr>
              <a:buNone/>
            </a:pPr>
            <a:r>
              <a:rPr lang="en-US" sz="2600" dirty="0"/>
              <a:t>the cloud.</a:t>
            </a:r>
            <a:endParaRPr lang="en-US" sz="26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2600" dirty="0"/>
              <a:t>• Gain hands-on experience with AWS services such as EC2,</a:t>
            </a:r>
            <a:endParaRPr lang="en-US" sz="26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2600" dirty="0"/>
              <a:t>CloudWatch, and SNS.</a:t>
            </a:r>
            <a:endParaRPr lang="en-US" sz="26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2600" dirty="0"/>
              <a:t>• Learn how to set up alarms and notifications to proactively manage</a:t>
            </a:r>
            <a:endParaRPr lang="en-US" sz="26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2600" dirty="0"/>
              <a:t>application performance.</a:t>
            </a:r>
            <a:endParaRPr lang="en-US" sz="2600">
              <a:ea typeface="Calibri"/>
              <a:cs typeface="Calibri"/>
            </a:endParaRPr>
          </a:p>
          <a:p>
            <a:pPr>
              <a:buNone/>
            </a:pPr>
            <a:r>
              <a:rPr lang="en-US" sz="2600" dirty="0"/>
              <a:t>• Develop skills in using the AWS Management Console for resource</a:t>
            </a:r>
            <a:endParaRPr lang="en-US" sz="26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2600" dirty="0"/>
              <a:t>management.</a:t>
            </a:r>
            <a:endParaRPr lang="en-US" sz="26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2600" dirty="0"/>
              <a:t>• Enhance their ability to respond to real-time performance issues in</a:t>
            </a:r>
            <a:endParaRPr lang="en-US" sz="2600">
              <a:ea typeface="Calibri"/>
              <a:cs typeface="Calibri"/>
            </a:endParaRPr>
          </a:p>
          <a:p>
            <a:pPr>
              <a:buNone/>
            </a:pPr>
            <a:r>
              <a:rPr lang="en-US" sz="2600" dirty="0"/>
              <a:t>cloud environments.</a:t>
            </a:r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33DC93C2-D50A-8989-0C5F-8C8CF8D99B9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1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8492-4DC6-0104-E12B-5A1E5283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DB1E-F469-AE87-484A-3811F3A4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335"/>
            <a:ext cx="1051560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The integration of Amazon SNS for notifications further enhances the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monitoring process, allowing administrators to receive instant alerts and take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timely actions. By mastering these monitoring techniques, businesses can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improve application reliability, optimize resource usage, and enhance overall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system performance. Furthermore, the project underscores the importance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of cloud-based observability tools in modern infrastructure management,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highlighting how real-time monitoring contributes to proactive decision-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making, operational efficiency, and cost savings in cloud computing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environments.</a:t>
            </a:r>
            <a:endParaRPr lang="en-US" dirty="0"/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119F856-B3AA-C478-A7FB-1B6653FDB5C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2DE4-00E3-EDBC-1CD6-39ACB2A1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2AF3-6A13-A1F1-4E20-95547E4B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b="1" dirty="0">
                <a:latin typeface="Calibri Light"/>
                <a:ea typeface="+mn-lt"/>
                <a:cs typeface="+mn-lt"/>
              </a:rPr>
              <a:t>AWS CloudWatch Documentation:</a:t>
            </a:r>
            <a:br>
              <a:rPr lang="en-IN" b="1" dirty="0">
                <a:latin typeface="Calibri Light"/>
                <a:ea typeface="+mn-lt"/>
                <a:cs typeface="+mn-lt"/>
              </a:rPr>
            </a:br>
            <a:r>
              <a:rPr lang="en-IN" b="1" dirty="0">
                <a:latin typeface="Calibri Light"/>
                <a:ea typeface="+mn-lt"/>
                <a:cs typeface="+mn-lt"/>
              </a:rPr>
              <a:t> </a:t>
            </a:r>
            <a:r>
              <a:rPr lang="en-IN" dirty="0">
                <a:latin typeface="Calibri Light"/>
                <a:ea typeface="Calibri Light"/>
                <a:cs typeface="Calibri Light"/>
                <a:hlinkClick r:id="rId2"/>
              </a:rPr>
              <a:t>https://docs.aws.amazon.com/cloudwatch/</a:t>
            </a:r>
            <a:endParaRPr lang="en-IN" dirty="0">
              <a:latin typeface="Calibri Light"/>
              <a:ea typeface="Calibri Light"/>
              <a:cs typeface="Calibri Light"/>
            </a:endParaRPr>
          </a:p>
          <a:p>
            <a:r>
              <a:rPr lang="en-IN" b="1" dirty="0">
                <a:latin typeface="Calibri Light"/>
                <a:ea typeface="+mn-lt"/>
                <a:cs typeface="+mn-lt"/>
              </a:rPr>
              <a:t>Amazon EC2 Documentation:</a:t>
            </a:r>
            <a:br>
              <a:rPr lang="en-IN" b="1" dirty="0">
                <a:latin typeface="Calibri Light"/>
                <a:ea typeface="+mn-lt"/>
                <a:cs typeface="+mn-lt"/>
              </a:rPr>
            </a:br>
            <a:r>
              <a:rPr lang="en-IN" b="1" dirty="0">
                <a:latin typeface="Calibri Light"/>
                <a:ea typeface="+mn-lt"/>
                <a:cs typeface="+mn-lt"/>
              </a:rPr>
              <a:t> </a:t>
            </a:r>
            <a:r>
              <a:rPr lang="en-IN" dirty="0">
                <a:latin typeface="Calibri Light"/>
                <a:ea typeface="Calibri Light"/>
                <a:cs typeface="Calibri Light"/>
                <a:hlinkClick r:id="rId3"/>
              </a:rPr>
              <a:t>https://docs.aws.amazon.com/ec2/</a:t>
            </a:r>
            <a:endParaRPr lang="en-IN">
              <a:latin typeface="Calibri Light"/>
              <a:ea typeface="Calibri Light"/>
              <a:cs typeface="Calibri Light"/>
            </a:endParaRPr>
          </a:p>
          <a:p>
            <a:r>
              <a:rPr lang="en-IN" b="1" dirty="0">
                <a:latin typeface="Calibri Light"/>
                <a:ea typeface="+mn-lt"/>
                <a:cs typeface="+mn-lt"/>
              </a:rPr>
              <a:t>AWS Management Console:</a:t>
            </a:r>
            <a:br>
              <a:rPr lang="en-IN" b="1" dirty="0">
                <a:latin typeface="Calibri Light"/>
                <a:ea typeface="+mn-lt"/>
                <a:cs typeface="+mn-lt"/>
              </a:rPr>
            </a:br>
            <a:r>
              <a:rPr lang="en-IN" b="1" dirty="0">
                <a:latin typeface="Calibri Light"/>
                <a:ea typeface="+mn-lt"/>
                <a:cs typeface="+mn-lt"/>
              </a:rPr>
              <a:t> </a:t>
            </a:r>
            <a:r>
              <a:rPr lang="en-IN" dirty="0">
                <a:latin typeface="Calibri Light"/>
                <a:ea typeface="Calibri Light"/>
                <a:cs typeface="Calibri Light"/>
                <a:hlinkClick r:id="rId4"/>
              </a:rPr>
              <a:t>https://console.aws.amazon.com/</a:t>
            </a:r>
            <a:endParaRPr lang="en-IN">
              <a:latin typeface="Calibri Light"/>
              <a:ea typeface="Calibri Light"/>
              <a:cs typeface="Calibri Light"/>
            </a:endParaRPr>
          </a:p>
          <a:p>
            <a:r>
              <a:rPr lang="en-IN" dirty="0">
                <a:latin typeface="Calibri Light"/>
                <a:ea typeface="+mn-lt"/>
                <a:cs typeface="+mn-lt"/>
              </a:rPr>
              <a:t>Hands-on practice on AWS Console</a:t>
            </a:r>
          </a:p>
          <a:p>
            <a:r>
              <a:rPr lang="en-IN">
                <a:ea typeface="+mn-lt"/>
                <a:cs typeface="+mn-lt"/>
              </a:rPr>
              <a:t>AWS Documentation – </a:t>
            </a:r>
            <a:r>
              <a:rPr lang="en-IN" dirty="0">
                <a:ea typeface="+mn-lt"/>
                <a:cs typeface="+mn-lt"/>
                <a:hlinkClick r:id="rId5"/>
              </a:rPr>
              <a:t>https://docs.aws.amazon.com</a:t>
            </a:r>
            <a:endParaRPr lang="en-IN" dirty="0">
              <a:latin typeface="Calibri Light"/>
              <a:ea typeface="Calibri"/>
              <a:cs typeface="Calibri"/>
            </a:endParaRPr>
          </a:p>
          <a:p>
            <a:endParaRPr lang="en-IN" dirty="0">
              <a:ea typeface="Calibri"/>
              <a:cs typeface="Calibri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7D284B4-38FD-6CC4-565B-ECE4EF3CEA0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2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A68C-3FCF-C98F-4C24-E3D158CA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517"/>
            <a:ext cx="10515600" cy="1376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i="1" dirty="0"/>
              <a:t>THANK YOU</a:t>
            </a:r>
            <a:endParaRPr lang="en-IN" sz="3600" i="1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74A37FC0-E1D8-6642-60F7-C6E8CDE27C0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7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3FA8-4FE1-7FD0-BFB8-5D25FCE6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0B832-223B-BC04-3D0F-BE588012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Deploy an EC2 instance and enable monitoring.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Use AWS CloudWatch to track CPU utilization.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Set up alarms based on predefined thresholds.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Configure Amazon SNS to send notifications when alarms are triggered.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Understand the importance of cloud monitoring in maintaining application reliability.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66B0C7E-8E36-0431-D300-44DB1ECB708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8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F6E8-D87A-10E0-09AB-0A383CD4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DCBFB-7D3E-F89E-6301-1F3B6C9A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400"/>
            <a:ext cx="10515600" cy="4572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Amazon EC2 (Elastic Compute Cloud) :</a:t>
            </a:r>
            <a:r>
              <a:rPr lang="en-US" dirty="0">
                <a:ea typeface="+mn-lt"/>
                <a:cs typeface="+mn-lt"/>
              </a:rPr>
              <a:t>Amazon EC2 is a web service that provides resizable compute capacity in the cloud. It allows users to run virtual servers and manage applications efficiently.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Amazon CloudWatch: </a:t>
            </a:r>
            <a:r>
              <a:rPr lang="en-US" dirty="0">
                <a:ea typeface="+mn-lt"/>
                <a:cs typeface="+mn-lt"/>
              </a:rPr>
              <a:t>Amazon CloudWatch is a monitoring and observability service that provides data and insights to track application performance.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b="1" dirty="0">
                <a:ea typeface="+mn-lt"/>
                <a:cs typeface="+mn-lt"/>
              </a:rPr>
              <a:t>Amazon SNS (Simple Notification Service):</a:t>
            </a:r>
            <a:r>
              <a:rPr lang="en-US" dirty="0">
                <a:ea typeface="+mn-lt"/>
                <a:cs typeface="+mn-lt"/>
              </a:rPr>
              <a:t>Amazon SNS is a fully managed messaging service that enables sending notifications to subscribers.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endParaRPr lang="en-US" b="1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25386512-8C4F-399D-CDAC-724BA1FB28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618290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0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73B7-415A-1A87-7CFC-9CFEF961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F274-E8C2-4CC1-C294-43A54D3B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Diagrammatic representation of the architecture.</a:t>
            </a:r>
          </a:p>
          <a:p>
            <a:pPr marL="0" indent="0">
              <a:buNone/>
            </a:pPr>
            <a:r>
              <a:rPr lang="en-US" dirty="0"/>
              <a:t>Clearly show interaction between AWS services.</a:t>
            </a:r>
          </a:p>
          <a:p>
            <a:pPr marL="0" indent="0">
              <a:buNone/>
            </a:pPr>
            <a:r>
              <a:rPr lang="en-US" dirty="0"/>
              <a:t>Mention tools used: CLI, Console, SDKs (if applicable)</a:t>
            </a:r>
            <a:endParaRPr lang="en-IN" dirty="0"/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B2468333-0F8C-0063-24A6-99FE5EA54B0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5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4973-2578-AABB-8796-F77DDD5F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Implementation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BCC7-B080-E3E9-FB00-BEFD8B5E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Step 1: Log into AWS Free Tier Account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Access the AWS Management Console using credentials.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Ensure AWS Free Tier eligibility for cost-effective usage.</a:t>
            </a:r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Step 2: Create an EC2 Instance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Navigate to the EC2 dashboard and select "Launch Instance."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Choose an appropriate AMI (Amazon Machine Image), such as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Amazon Linux 2.</a:t>
            </a:r>
            <a:endParaRPr lang="en-US" dirty="0"/>
          </a:p>
          <a:p>
            <a:pPr>
              <a:buNone/>
            </a:pPr>
            <a:endParaRPr lang="en-US" b="1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494312B7-B537-438C-9DBF-083C1EE686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4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BA0C-0AFD-B842-E6E5-6592FDD1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303"/>
            <a:ext cx="10515600" cy="5719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Step 3: Check Instance Status</a:t>
            </a:r>
            <a:endParaRPr lang="en-US" b="1" dirty="0">
              <a:ea typeface="Calibri"/>
              <a:cs typeface="Calibri"/>
            </a:endParaRPr>
          </a:p>
          <a:p>
            <a:r>
              <a:rPr lang="en-US"/>
              <a:t>Verify that the instance is running without issues.</a:t>
            </a:r>
            <a:endParaRPr lang="en-US" dirty="0"/>
          </a:p>
          <a:p>
            <a:r>
              <a:rPr lang="en-US" dirty="0"/>
              <a:t>Ensure instance health checks are passed.</a:t>
            </a:r>
            <a:endParaRPr lang="en-US">
              <a:ea typeface="Calibri"/>
              <a:cs typeface="Calibri"/>
            </a:endParaRPr>
          </a:p>
          <a:p>
            <a:r>
              <a:rPr lang="en-US" b="1" dirty="0"/>
              <a:t>Step 4: Access CloudWatch</a:t>
            </a:r>
            <a:endParaRPr lang="en-US" b="1" dirty="0">
              <a:ea typeface="Calibri"/>
              <a:cs typeface="Calibri"/>
            </a:endParaRPr>
          </a:p>
          <a:p>
            <a:r>
              <a:rPr lang="en-US" dirty="0"/>
              <a:t>Navigate to the CloudWatch service from the AWS Management Console.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Select EC2 metrics and monitor CPU utilization in real-time.</a:t>
            </a:r>
            <a:endParaRPr lang="en-US" dirty="0">
              <a:ea typeface="Calibri"/>
              <a:cs typeface="Calibri"/>
            </a:endParaRPr>
          </a:p>
          <a:p>
            <a:r>
              <a:rPr lang="en-US" b="1">
                <a:ea typeface="+mn-lt"/>
                <a:cs typeface="+mn-lt"/>
              </a:rPr>
              <a:t>Step 5: Connect to the EC2 Instance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Use SSH to establish a secure connection.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Execute commands to monitor CPU usage.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5" name="image1.png" descr="A red and black logo&#10;&#10;AI-generated content may be incorrect.">
            <a:extLst>
              <a:ext uri="{FF2B5EF4-FFF2-40B4-BE49-F238E27FC236}">
                <a16:creationId xmlns:a16="http://schemas.microsoft.com/office/drawing/2014/main" id="{8C1CF12B-BFFD-1CD2-435A-9990DD35E28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8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76AC-4DF2-21FB-9F16-AC4594F4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Key 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803E-35A6-CF5B-6E8C-5773BE383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• Understand the importance of monitoring application performance in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the cloud.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Gain hands-on experience with AWS services such as EC2,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CloudWatch, and SNS.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Learn how to set up alarms and notifications to proactively manage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application performance.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Develop skills in using the AWS Management Console for resource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management.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Enhance their ability to respond to real-time performance issues in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cloud environments.</a:t>
            </a:r>
            <a:endParaRPr lang="en-US" dirty="0"/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35616E9F-8773-1244-8F9D-014B0F0A5A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0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68A4-3FBA-185C-C3BE-4CF98F42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Results and Outputs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B7E1ADB5-D870-E955-1085-4972218DD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194" y="1469337"/>
            <a:ext cx="9635612" cy="4523139"/>
          </a:xfr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82CBA144-2BC2-A214-7961-85E28E06A2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31285" y="5732999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9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">
            <a:extLst>
              <a:ext uri="{FF2B5EF4-FFF2-40B4-BE49-F238E27FC236}">
                <a16:creationId xmlns:a16="http://schemas.microsoft.com/office/drawing/2014/main" id="{F73E0215-C238-2C1A-5EB6-BC4F830E5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162" y="380761"/>
            <a:ext cx="9750322" cy="5348358"/>
          </a:xfrm>
        </p:spPr>
      </p:pic>
      <p:pic>
        <p:nvPicPr>
          <p:cNvPr id="5" name="image1.png" descr="A red and black logo&#10;&#10;AI-generated content may be incorrect.">
            <a:extLst>
              <a:ext uri="{FF2B5EF4-FFF2-40B4-BE49-F238E27FC236}">
                <a16:creationId xmlns:a16="http://schemas.microsoft.com/office/drawing/2014/main" id="{31727D39-F50C-6E4F-783E-EADCC2EFA31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31285" y="5732999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Monitoring Application Metrics Using AWS CloudWatch</vt:lpstr>
      <vt:lpstr>Project Overview</vt:lpstr>
      <vt:lpstr>Services Used</vt:lpstr>
      <vt:lpstr>Flow Diagram</vt:lpstr>
      <vt:lpstr>Implementation Process</vt:lpstr>
      <vt:lpstr>PowerPoint Presentation</vt:lpstr>
      <vt:lpstr>Key Features and Functionality</vt:lpstr>
      <vt:lpstr>Results and Outputs</vt:lpstr>
      <vt:lpstr>PowerPoint Presentation</vt:lpstr>
      <vt:lpstr>Challenges and Solutions</vt:lpstr>
      <vt:lpstr>Learnings &amp; Takeaways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 Lakshmi P</dc:creator>
  <cp:lastModifiedBy>Sree Lakshmi P</cp:lastModifiedBy>
  <cp:revision>74</cp:revision>
  <dcterms:created xsi:type="dcterms:W3CDTF">2025-04-17T10:09:20Z</dcterms:created>
  <dcterms:modified xsi:type="dcterms:W3CDTF">2025-04-19T18:42:42Z</dcterms:modified>
</cp:coreProperties>
</file>