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Application Metrics Using AWS CloudWatch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Vaibhav L Jawalkar (2210030065)</a:t>
            </a:r>
          </a:p>
          <a:p>
            <a:r>
              <a:t>Under the esteemed guidance of</a:t>
            </a:r>
          </a:p>
          <a:p>
            <a:r>
              <a:t>Ms. P. Sree Lakshmi</a:t>
            </a:r>
          </a:p>
          <a:p>
            <a:r>
              <a:t>Assistant Professor,</a:t>
            </a:r>
          </a:p>
          <a:p>
            <a:r>
              <a:t>Department of 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Monitor additional metrics.</a:t>
            </a:r>
          </a:p>
          <a:p>
            <a:r>
              <a:t>- Integrate AWS Lambda for automation.</a:t>
            </a:r>
          </a:p>
          <a:p>
            <a:r>
              <a:t>- Cost analysis and optimization.</a:t>
            </a:r>
          </a:p>
          <a:p>
            <a:r>
              <a:t>- DevOps pipeline integration.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Documentation</a:t>
            </a:r>
          </a:p>
          <a:p>
            <a:r>
              <a:t>- Project report</a:t>
            </a:r>
          </a:p>
          <a:p>
            <a:r>
              <a:t>- Class materials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Problem: Need for reliable cloud performance monitoring.</a:t>
            </a:r>
          </a:p>
          <a:p>
            <a:r>
              <a:t>- Objective: Monitor EC2 CPU usage and send alerts using AWS CloudWatch and SNS.</a:t>
            </a:r>
          </a:p>
          <a:p>
            <a:r>
              <a:t>- Relevance: Crucial for real-time cloud application reliability.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Amazon EC2: Hosts the application.</a:t>
            </a:r>
          </a:p>
          <a:p>
            <a:r>
              <a:t>- Amazon CloudWatch: Monitors metrics and sets alarms.</a:t>
            </a:r>
          </a:p>
          <a:p>
            <a:r>
              <a:t>- Amazon SNS: Sends notifications when alarms trigger.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EC2 Instance with monitoring enabled.</a:t>
            </a:r>
          </a:p>
          <a:p>
            <a:r>
              <a:t>2. CloudWatch tracks CPU metrics.</a:t>
            </a:r>
          </a:p>
          <a:p>
            <a:r>
              <a:t>3. CloudWatch Alarm triggers on thresholds.</a:t>
            </a:r>
          </a:p>
          <a:p>
            <a:r>
              <a:t>4. SNS sends email notification.</a:t>
            </a:r>
          </a:p>
          <a:p>
            <a:r>
              <a:t>(Diagram can be added manually if needed)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Log into AWS and launch EC2 instance.</a:t>
            </a:r>
          </a:p>
          <a:p>
            <a:r>
              <a:t>2. Enable monitoring.</a:t>
            </a:r>
          </a:p>
          <a:p>
            <a:r>
              <a:t>3. Check instance status.</a:t>
            </a:r>
          </a:p>
          <a:p>
            <a:r>
              <a:t>4. Access CloudWatch and monitor CPU.</a:t>
            </a:r>
          </a:p>
          <a:p>
            <a:r>
              <a:t>5. Create SNS topic and subscribe.</a:t>
            </a:r>
          </a:p>
          <a:p>
            <a:r>
              <a:t>6. Set up alarms.</a:t>
            </a:r>
          </a:p>
          <a:p>
            <a:r>
              <a:t>7. Trigger alarm and receive notification.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EC2 monitoring.</a:t>
            </a:r>
          </a:p>
          <a:p>
            <a:r>
              <a:t>- Alerts based on CPU thresholds.</a:t>
            </a:r>
          </a:p>
          <a:p>
            <a:r>
              <a:t>- SNS for notification.</a:t>
            </a:r>
          </a:p>
          <a:p>
            <a:r>
              <a:t>- Scalable cloud monitoring setup.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CloudWatch metrics dashboard screenshots.</a:t>
            </a:r>
          </a:p>
          <a:p>
            <a:r>
              <a:t>- Alarm creation and notification screenshots.</a:t>
            </a:r>
          </a:p>
          <a:p>
            <a:r>
              <a:t>- Email notification proof.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Challenge: Fine-tuning alarm thresholds.</a:t>
            </a:r>
          </a:p>
          <a:p>
            <a:r>
              <a:t>- Solution: Simulated workloads and adjusted settings.</a:t>
            </a:r>
          </a:p>
          <a:p>
            <a:r>
              <a:t>- Tools: AWS Console, SSH, CloudWatch.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Services: EC2, CloudWatch, SNS.</a:t>
            </a:r>
          </a:p>
          <a:p>
            <a:r>
              <a:t>- Skills: IAM roles, real-time monitoring.</a:t>
            </a:r>
          </a:p>
          <a:p>
            <a:r>
              <a:t>- Hands-on cloud observability practices.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