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slideLayout" Target="../slideLayouts/slideLayout8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0956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AWS CloudWatch Dashboard for Monitoring Application Metrics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7606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 visually engaging overview of creating interactive dashboards with AWS QuickSight.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65701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Vaibhav Jawalkar - 2210030065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44685"/>
            <a:ext cx="94724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AWS CloudWatch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1936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Transforming data into actionable insights.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0668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6109335"/>
            <a:ext cx="340162" cy="4252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30906" y="6066830"/>
            <a:ext cx="32820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Interactive Dashboards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30906" y="6557248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Visualize key business metrics.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216962" y="60668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32" y="6109335"/>
            <a:ext cx="340162" cy="42529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954078" y="60668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Actionable Insights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5954078" y="6557248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Drive data-driven decisions.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9640133" y="60668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204" y="6109335"/>
            <a:ext cx="340162" cy="4252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377249" y="6066830"/>
            <a:ext cx="28598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Scalable and Secure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10377249" y="6557248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AWS cloud infrastructure.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7949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Core AWS Services for Data Visualization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476863"/>
            <a:ext cx="250627" cy="25062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71230" y="3437215"/>
            <a:ext cx="1814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CloudWatch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271230" y="3927634"/>
            <a:ext cx="18145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Interactive BI Dashboards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904" y="3476863"/>
            <a:ext cx="250746" cy="25074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903464" y="3437215"/>
            <a:ext cx="1814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S3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903464" y="3927634"/>
            <a:ext cx="18145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Scalable Data Lake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138" y="3476863"/>
            <a:ext cx="250627" cy="25062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535579" y="3437215"/>
            <a:ext cx="1814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Glue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535579" y="3927634"/>
            <a:ext cx="18145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ETL Data Pipeline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373529"/>
            <a:ext cx="250627" cy="25062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271230" y="5333881"/>
            <a:ext cx="1814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IAM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271230" y="5824299"/>
            <a:ext cx="18145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Secure Access Control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67006"/>
            <a:ext cx="76354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Architecture and Workflow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715947"/>
            <a:ext cx="4347567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0604" y="59633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Sources (S3)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20604" y="6453783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Raw data storage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357" y="4715947"/>
            <a:ext cx="4347567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68171" y="5963364"/>
            <a:ext cx="38383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Transformation (Glue)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368171" y="6453783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ETL processing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924" y="4715947"/>
            <a:ext cx="4347567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963364"/>
            <a:ext cx="389393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Visualization (QuickSight)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6808113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Interactive dashboards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569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Service Interaction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014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S3 Data Storage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82597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Centralized data lake.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40014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Glue ETL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582597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Transforms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4001453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QuickSight Dashboard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936927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Analyzes and visualizes.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40014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IAM Security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582597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Secure access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70127"/>
            <a:ext cx="637460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Implementation Steps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1906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30190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Connect to S3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50948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Configure data source.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09920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4099203"/>
            <a:ext cx="33044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Prepare Data with Glue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58962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Clean and transform.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17933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5179338"/>
            <a:ext cx="32293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Visualize in QuickSight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66975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Create interactive dashboard.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23687"/>
            <a:ext cx="64238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 Best Practices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2330" y="3393043"/>
            <a:ext cx="7825621" cy="7825621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39" y="5599271"/>
            <a:ext cx="382667" cy="478393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3393043"/>
            <a:ext cx="7825621" cy="7825621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748" y="4131945"/>
            <a:ext cx="382667" cy="478393"/>
          </a:xfrm>
          <a:prstGeom prst="rect">
            <a:avLst/>
          </a:prstGeom>
        </p:spPr>
      </p:pic>
      <p:pic>
        <p:nvPicPr>
          <p:cNvPr id="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330" y="3393043"/>
            <a:ext cx="7825621" cy="7825621"/>
          </a:xfrm>
          <a:prstGeom prst="rect">
            <a:avLst/>
          </a:prstGeom>
        </p:spPr>
      </p:pic>
      <p:pic>
        <p:nvPicPr>
          <p:cNvPr id="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5137" y="5599271"/>
            <a:ext cx="382667" cy="478393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546741" y="3259812"/>
            <a:ext cx="26148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IAM Roles</a:t>
            </a:r>
            <a:endParaRPr lang="en-US" sz="2200" dirty="0"/>
          </a:p>
        </p:txBody>
      </p:sp>
      <p:sp>
        <p:nvSpPr>
          <p:cNvPr id="10" name="Text 2"/>
          <p:cNvSpPr/>
          <p:nvPr/>
        </p:nvSpPr>
        <p:spPr>
          <a:xfrm>
            <a:off x="1546741" y="3750231"/>
            <a:ext cx="26148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Grant limited permissions.</a:t>
            </a:r>
            <a:endParaRPr lang="en-US" sz="1750" dirty="0"/>
          </a:p>
        </p:txBody>
      </p:sp>
      <p:sp>
        <p:nvSpPr>
          <p:cNvPr id="11" name="Text 3"/>
          <p:cNvSpPr/>
          <p:nvPr/>
        </p:nvSpPr>
        <p:spPr>
          <a:xfrm>
            <a:off x="6159698" y="2086094"/>
            <a:ext cx="23108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Encryption</a:t>
            </a:r>
            <a:endParaRPr lang="en-US" sz="2200" dirty="0"/>
          </a:p>
        </p:txBody>
      </p:sp>
      <p:sp>
        <p:nvSpPr>
          <p:cNvPr id="12" name="Text 4"/>
          <p:cNvSpPr/>
          <p:nvPr/>
        </p:nvSpPr>
        <p:spPr>
          <a:xfrm>
            <a:off x="6159698" y="2576513"/>
            <a:ext cx="23108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Protect data at rest.</a:t>
            </a:r>
            <a:endParaRPr lang="en-US" sz="1750" dirty="0"/>
          </a:p>
        </p:txBody>
      </p:sp>
      <p:sp>
        <p:nvSpPr>
          <p:cNvPr id="13" name="Text 5"/>
          <p:cNvSpPr/>
          <p:nvPr/>
        </p:nvSpPr>
        <p:spPr>
          <a:xfrm>
            <a:off x="10472380" y="3259812"/>
            <a:ext cx="26074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 Security</a:t>
            </a:r>
            <a:endParaRPr lang="en-US" sz="2200" dirty="0"/>
          </a:p>
        </p:txBody>
      </p:sp>
      <p:sp>
        <p:nvSpPr>
          <p:cNvPr id="14" name="Text 6"/>
          <p:cNvSpPr/>
          <p:nvPr/>
        </p:nvSpPr>
        <p:spPr>
          <a:xfrm>
            <a:off x="10472380" y="3750231"/>
            <a:ext cx="26074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Secure VPC configuration.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546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03615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438049"/>
            <a:ext cx="31547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Data-Driven Decisions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928467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Insights from data.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203615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4380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AWS Integration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928467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Seamless service.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Enhanced Security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47747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Secure data handling.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2025-03-23T15:43:58Z</dcterms:created>
  <dcterms:modified xsi:type="dcterms:W3CDTF">2025-03-23T15:43:58Z</dcterms:modified>
</cp:coreProperties>
</file>