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CB93-91CF-2297-3D6A-06A730C4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7295C-14D5-4E80-16EE-DDDF53E47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5C77-52C0-FDAC-CFDF-3F99B925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85FD1-861A-337B-B524-08F02A1E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A124-FD5F-8C4E-4B29-C6A2692D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3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8CE9-76D5-EF4E-F8D3-F8D0CAA1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2A4FD-6158-4A56-6B57-2FDA320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9887-F255-A26D-85CF-000AB8A0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12CC-E9BF-4642-6919-B2B2CD9D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175A8-C355-57A7-A745-80583176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6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E9B28-463D-905B-FA60-437AB705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D669B-A015-0F8E-B615-1740FDE1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34E0-62A6-C3E7-86CE-F196C6AC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4FDE-0128-FFC9-2260-BC312299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E603-13F8-A5A2-F115-196CE79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8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5A30-A6F2-08E4-59A8-A30FE41E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7AA2-9875-93CF-CD98-EF6E178B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50072-BCF5-BCB8-752B-E4C2C105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17DD-7DCB-4A7E-21FC-A4B98FB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93FC-7071-0B0F-EDDF-4B35F9B2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5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C55B-C7F3-D0AB-E543-ED39BA56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502A-4CB5-C0E7-1149-04509A56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5FBE-8764-6CEA-FB86-2B0C379D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E940-B716-C479-5DF4-4752B47C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97FC-11E3-C03F-21AD-9815A6CC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3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B8A5-5987-F3D2-111D-A829B522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D8E1-039D-A188-BEEB-CBC4E2AB6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C81F-EA1F-96B4-4BBE-91AE129BA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8810-67C7-6B97-441A-8994A9D5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51F1B-0E3E-A936-2BE0-7712B253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0EF7D-B213-0EE5-BEE7-00645787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A368-49CD-EEA2-57F4-DA33BFDC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DE86-FB5D-3FC9-4027-2E2D582C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93F1-880E-8D28-EA88-802D04C71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BA18D-0E30-5CB0-DA49-62B46D34D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517D6-9189-3C49-89E8-A7DBFC8B0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F796C-0961-6EDC-574A-F3E7B5D7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CD5D5-234B-428B-8D69-0D0FD5B2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5248-095D-8C0F-A51B-65DF9CF2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2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3986-A650-1FD0-3F0F-B80AC47C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8CEAA-6F17-9215-C1F5-C5D4A7AE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A73C5-973B-7920-DC5F-94C48F7F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74618-473A-9019-9321-9C4324DB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9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BB4B6-B64F-ADF6-E345-FE74A9D3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8F9F3-EB54-48E7-DF84-F97B1D04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7AAA1-7D0C-F8F8-ADD6-2DF05B9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7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184A-B300-E7AB-1626-69624B6D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A5AD-0497-A067-1F7A-198C6B9C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A4C0-C736-4CEA-89AF-2AB02404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DD482-5E14-7BB8-4589-5090701F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FA5B6-B9D5-9350-12D7-E23876AE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9E4D8-3B79-17E3-0547-BD07F3BC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50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0EF1-7C27-F5CF-828F-F6EFACB5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951BF-A341-7C75-5699-B4E35701D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ECC5-ECF2-8F21-5F0E-292BBC28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AAF7F-8A24-9A24-F660-CD9D289B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95575-7FC4-2357-AC6F-A5291DA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0751D-DB9F-AF6A-7D4E-6ED7525B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7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597B8-A87B-8053-7F66-0493E16B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BE685-DDB7-C240-958F-3B31BCDB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9C5B4-EB1C-0D39-6A71-28FC53038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5427-A6E4-4F26-8A0F-67F331348AF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65F9-742D-B6FE-8CDC-5DF9FC4E0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D74DE-2D13-E410-CD36-862444E6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3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4EF52-3153-35E3-33BB-E8D4B017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2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A2D78-73C1-2C03-1B1C-0D2524E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8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40607-621E-19B0-B55F-63D876A08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Tanu Yadav</cp:lastModifiedBy>
  <cp:revision>3</cp:revision>
  <dcterms:created xsi:type="dcterms:W3CDTF">2024-05-05T13:52:22Z</dcterms:created>
  <dcterms:modified xsi:type="dcterms:W3CDTF">2025-02-05T09:23:16Z</dcterms:modified>
</cp:coreProperties>
</file>