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AB8EC-BFC2-4918-B641-82514B292085}"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78F32-FF5E-4C76-B12A-BD6E6B8B5F0E}" type="slidenum">
              <a:rPr lang="en-IN" smtClean="0"/>
              <a:t>‹#›</a:t>
            </a:fld>
            <a:endParaRPr lang="en-IN"/>
          </a:p>
        </p:txBody>
      </p:sp>
    </p:spTree>
    <p:extLst>
      <p:ext uri="{BB962C8B-B14F-4D97-AF65-F5344CB8AC3E}">
        <p14:creationId xmlns:p14="http://schemas.microsoft.com/office/powerpoint/2010/main" val="6744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DA57-20B7-1D22-A518-AB3D97400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1B1073-99A6-8A29-5480-9F6F2BC8E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789871-B4C9-C7D4-A0C0-8A98722101F2}"/>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93A51ADA-D179-C938-4280-F9B4CA269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A5620-9564-0B2B-B209-2647EF4943D9}"/>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204417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D8E-C1D5-EB77-7E9D-6B604A17D8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18153-F042-54C9-89B5-D40D49335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BAF5A5-E0D7-8019-3B43-F28298262FE5}"/>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976ACAF3-2A52-4FFF-4997-1F925FCD3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DA9C8-6BAE-D3F3-E11E-5906F37D6703}"/>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169917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D4CF2-8060-A367-DEBE-1737BF6D3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1CD35-873C-6878-F656-8F2711B42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EA132-3722-A679-63C7-15B1EB55D92E}"/>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1D7FF3EF-7444-552B-ABF3-DE8A7ED8B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06569-1C24-ADD8-C341-BDD0E7AAC315}"/>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247767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extLst>
      <p:ext uri="{BB962C8B-B14F-4D97-AF65-F5344CB8AC3E}">
        <p14:creationId xmlns:p14="http://schemas.microsoft.com/office/powerpoint/2010/main" val="323273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0197-A528-B21B-FCC4-A8179A0938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64F72-EE2E-C760-8B64-E4D8EBA47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E0A58-B6C1-3A9F-8ED0-6B55CF1BA5C9}"/>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E36826DE-881E-955F-CD05-E3DE4A844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652CA-71DE-092A-1DD2-587B6A01896C}"/>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421024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559F-7EA8-ED7B-545A-F6BF58C9D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9B7728-E20C-5569-DD00-AD7176690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ADB08-D23D-2DFB-B5B2-19A79B70FC6B}"/>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247DB402-7EAB-0224-68B6-D3D1E584E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BBFDE-6729-DE12-A132-F1D7325A71B8}"/>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29164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E1D7-1BDF-F66C-E052-3622C09EB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471925-011B-FEDE-77AA-F7A94713B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6ADDD-10EC-5EB5-3511-20650634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134490-3A2A-76EF-96B6-EA444B1F5A04}"/>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6" name="Footer Placeholder 5">
            <a:extLst>
              <a:ext uri="{FF2B5EF4-FFF2-40B4-BE49-F238E27FC236}">
                <a16:creationId xmlns:a16="http://schemas.microsoft.com/office/drawing/2014/main" id="{7E9D605A-AA0F-E37E-BD7A-D706CA271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A7A4E-3E4E-442F-6EA2-0FF80330E59A}"/>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80759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97D2-F7A1-6F8C-67F7-452B624C37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DECFDD-8236-BB7A-C0EA-AB4D04E92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4651E-C73F-5B63-5174-30EEB981D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119D7C-EC5F-91B3-5435-2365CFD27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9F9A2C-FB55-DAC9-C282-7CC750D7C5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ADC634-67D7-ED24-0863-FFF882E8A59E}"/>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8" name="Footer Placeholder 7">
            <a:extLst>
              <a:ext uri="{FF2B5EF4-FFF2-40B4-BE49-F238E27FC236}">
                <a16:creationId xmlns:a16="http://schemas.microsoft.com/office/drawing/2014/main" id="{028A207D-5A77-964B-25E8-A55E7068F5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CD7D75-6FC4-6FE7-B311-E74DADFCA381}"/>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359972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299F-7C7E-2E4E-70DB-3A413B309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F530DE-D786-4FEE-111E-106B8CD3672A}"/>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4" name="Footer Placeholder 3">
            <a:extLst>
              <a:ext uri="{FF2B5EF4-FFF2-40B4-BE49-F238E27FC236}">
                <a16:creationId xmlns:a16="http://schemas.microsoft.com/office/drawing/2014/main" id="{680BDF8B-D609-A3CD-3615-2DC7C05213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FA9242-BD13-C27A-509D-0DFB16C72B59}"/>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37438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CB878-858B-14E7-5223-EC193851176C}"/>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3" name="Footer Placeholder 2">
            <a:extLst>
              <a:ext uri="{FF2B5EF4-FFF2-40B4-BE49-F238E27FC236}">
                <a16:creationId xmlns:a16="http://schemas.microsoft.com/office/drawing/2014/main" id="{8A2571CC-F121-72A9-460F-50A12B0776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07B6C9-D7B6-5C79-59EC-ACA808C3808D}"/>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81591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3D03-4E2D-B0AB-771C-EA827215E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39C6D-F6ED-EC86-9AD9-B58E3239A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C66E48-5CD7-BDFB-9665-530C9C130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2103E-1312-B312-D051-E15B47561D3B}"/>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6" name="Footer Placeholder 5">
            <a:extLst>
              <a:ext uri="{FF2B5EF4-FFF2-40B4-BE49-F238E27FC236}">
                <a16:creationId xmlns:a16="http://schemas.microsoft.com/office/drawing/2014/main" id="{8AF92C06-28A4-D140-29AB-168A10A85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526587-59AC-DD94-BB84-CE59CA0AB3B1}"/>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303812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3231-5409-7D57-C867-F89F4BCA7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A41320-06EF-8907-37F2-F026AF404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D408E1-4A84-16D9-5313-F3A098936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631D4-0F4C-2962-CCA2-44ABA58D8B66}"/>
              </a:ext>
            </a:extLst>
          </p:cNvPr>
          <p:cNvSpPr>
            <a:spLocks noGrp="1"/>
          </p:cNvSpPr>
          <p:nvPr>
            <p:ph type="dt" sz="half" idx="10"/>
          </p:nvPr>
        </p:nvSpPr>
        <p:spPr/>
        <p:txBody>
          <a:bodyPr/>
          <a:lstStyle/>
          <a:p>
            <a:fld id="{353631C6-7049-47B6-BBBF-55F1A8253648}" type="datetimeFigureOut">
              <a:rPr lang="en-IN" smtClean="0"/>
              <a:t>21-10-2024</a:t>
            </a:fld>
            <a:endParaRPr lang="en-IN"/>
          </a:p>
        </p:txBody>
      </p:sp>
      <p:sp>
        <p:nvSpPr>
          <p:cNvPr id="6" name="Footer Placeholder 5">
            <a:extLst>
              <a:ext uri="{FF2B5EF4-FFF2-40B4-BE49-F238E27FC236}">
                <a16:creationId xmlns:a16="http://schemas.microsoft.com/office/drawing/2014/main" id="{C07215C6-6EDF-0FE0-C62E-C71B46A91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08D250-5E56-8646-93B5-C8CD8934FF02}"/>
              </a:ext>
            </a:extLst>
          </p:cNvPr>
          <p:cNvSpPr>
            <a:spLocks noGrp="1"/>
          </p:cNvSpPr>
          <p:nvPr>
            <p:ph type="sldNum" sz="quarter" idx="12"/>
          </p:nvPr>
        </p:nvSpPr>
        <p:spPr/>
        <p:txBody>
          <a:bodyPr/>
          <a:lstStyle/>
          <a:p>
            <a:fld id="{EE599DD9-E088-4712-B247-E99479D5A210}" type="slidenum">
              <a:rPr lang="en-IN" smtClean="0"/>
              <a:t>‹#›</a:t>
            </a:fld>
            <a:endParaRPr lang="en-IN"/>
          </a:p>
        </p:txBody>
      </p:sp>
    </p:spTree>
    <p:extLst>
      <p:ext uri="{BB962C8B-B14F-4D97-AF65-F5344CB8AC3E}">
        <p14:creationId xmlns:p14="http://schemas.microsoft.com/office/powerpoint/2010/main" val="248967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E3221-76F7-CB73-871C-A5CAFC58E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C0BE79-6290-60F0-0BA5-D1D8F814E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F1E3A2-A6BB-EA68-3BD6-DCAAF89D9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631C6-7049-47B6-BBBF-55F1A8253648}" type="datetimeFigureOut">
              <a:rPr lang="en-IN" smtClean="0"/>
              <a:t>21-10-2024</a:t>
            </a:fld>
            <a:endParaRPr lang="en-IN"/>
          </a:p>
        </p:txBody>
      </p:sp>
      <p:sp>
        <p:nvSpPr>
          <p:cNvPr id="5" name="Footer Placeholder 4">
            <a:extLst>
              <a:ext uri="{FF2B5EF4-FFF2-40B4-BE49-F238E27FC236}">
                <a16:creationId xmlns:a16="http://schemas.microsoft.com/office/drawing/2014/main" id="{C6AD88FD-0A67-80F7-E930-E16F8ED60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F638BD-FE8D-670F-B559-13446896D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99DD9-E088-4712-B247-E99479D5A210}" type="slidenum">
              <a:rPr lang="en-IN" smtClean="0"/>
              <a:t>‹#›</a:t>
            </a:fld>
            <a:endParaRPr lang="en-IN"/>
          </a:p>
        </p:txBody>
      </p:sp>
    </p:spTree>
    <p:extLst>
      <p:ext uri="{BB962C8B-B14F-4D97-AF65-F5344CB8AC3E}">
        <p14:creationId xmlns:p14="http://schemas.microsoft.com/office/powerpoint/2010/main" val="79287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0"/>
            <a:ext cx="12192000" cy="6858000"/>
          </a:xfrm>
          <a:prstGeom prst="rect">
            <a:avLst/>
          </a:prstGeom>
          <a:solidFill>
            <a:srgbClr val="F9F6F0"/>
          </a:solidFill>
          <a:ln>
            <a:noFill/>
          </a:ln>
        </p:spPr>
        <p:txBody>
          <a:bodyPr spcFirstLastPara="1" wrap="square" lIns="76188" tIns="76188" rIns="76188" bIns="76188" anchor="ctr" anchorCtr="0">
            <a:noAutofit/>
          </a:bodyPr>
          <a:lstStyle/>
          <a:p>
            <a:endParaRPr sz="1500"/>
          </a:p>
        </p:txBody>
      </p:sp>
      <p:sp>
        <p:nvSpPr>
          <p:cNvPr id="13" name="Google Shape;13;p1"/>
          <p:cNvSpPr/>
          <p:nvPr/>
        </p:nvSpPr>
        <p:spPr>
          <a:xfrm>
            <a:off x="3841805" y="2301324"/>
            <a:ext cx="6073996" cy="979958"/>
          </a:xfrm>
          <a:prstGeom prst="rect">
            <a:avLst/>
          </a:prstGeom>
          <a:noFill/>
          <a:ln>
            <a:noFill/>
          </a:ln>
        </p:spPr>
        <p:txBody>
          <a:bodyPr spcFirstLastPara="1" wrap="square" lIns="76188" tIns="38083" rIns="76188" bIns="38083" anchor="t" anchorCtr="0">
            <a:noAutofit/>
          </a:bodyPr>
          <a:lstStyle/>
          <a:p>
            <a:pPr>
              <a:lnSpc>
                <a:spcPct val="125000"/>
              </a:lnSpc>
              <a:buClr>
                <a:srgbClr val="484237"/>
              </a:buClr>
              <a:buSzPts val="4860"/>
            </a:pPr>
            <a:r>
              <a:rPr lang="en-IN" sz="4050" b="1" dirty="0">
                <a:solidFill>
                  <a:srgbClr val="484237"/>
                </a:solidFill>
                <a:latin typeface="Times New Roman"/>
                <a:ea typeface="Times New Roman"/>
                <a:cs typeface="Times New Roman"/>
                <a:sym typeface="Times New Roman"/>
              </a:rPr>
              <a:t>AI Driven Agribot</a:t>
            </a:r>
            <a:endParaRPr sz="4050" dirty="0">
              <a:solidFill>
                <a:schemeClr val="dk1"/>
              </a:solidFill>
              <a:latin typeface="Times New Roman"/>
              <a:ea typeface="Times New Roman"/>
              <a:cs typeface="Times New Roman"/>
              <a:sym typeface="Times New Roman"/>
            </a:endParaRPr>
          </a:p>
        </p:txBody>
      </p:sp>
      <p:sp>
        <p:nvSpPr>
          <p:cNvPr id="15" name="Google Shape;15;p1"/>
          <p:cNvSpPr/>
          <p:nvPr/>
        </p:nvSpPr>
        <p:spPr>
          <a:xfrm>
            <a:off x="3638651" y="3576720"/>
            <a:ext cx="7162254" cy="2143256"/>
          </a:xfrm>
          <a:prstGeom prst="rect">
            <a:avLst/>
          </a:prstGeom>
          <a:noFill/>
          <a:ln>
            <a:noFill/>
          </a:ln>
        </p:spPr>
        <p:txBody>
          <a:bodyPr spcFirstLastPara="1" wrap="square" lIns="76188" tIns="38083" rIns="76188" bIns="38083" anchor="t" anchorCtr="0">
            <a:noAutofit/>
          </a:bodyPr>
          <a:lstStyle/>
          <a:p>
            <a:pPr>
              <a:lnSpc>
                <a:spcPct val="140000"/>
              </a:lnSpc>
              <a:buClr>
                <a:srgbClr val="746558"/>
              </a:buClr>
              <a:buSzPts val="2430"/>
            </a:pPr>
            <a:r>
              <a:rPr lang="en-IN" sz="2025" b="1" dirty="0">
                <a:solidFill>
                  <a:srgbClr val="746558"/>
                </a:solidFill>
                <a:latin typeface="Times New Roman"/>
                <a:ea typeface="Times New Roman"/>
                <a:cs typeface="Times New Roman"/>
                <a:sym typeface="Times New Roman"/>
              </a:rPr>
              <a:t>Presented by :   </a:t>
            </a:r>
            <a:endParaRPr sz="1500" dirty="0"/>
          </a:p>
          <a:p>
            <a:pPr>
              <a:lnSpc>
                <a:spcPct val="140000"/>
              </a:lnSpc>
              <a:buClr>
                <a:srgbClr val="746558"/>
              </a:buClr>
              <a:buSzPts val="2430"/>
            </a:pPr>
            <a:r>
              <a:rPr lang="en-IN" sz="2025" b="1" dirty="0">
                <a:solidFill>
                  <a:srgbClr val="746558"/>
                </a:solidFill>
                <a:latin typeface="Times New Roman"/>
                <a:ea typeface="Times New Roman"/>
                <a:cs typeface="Times New Roman"/>
                <a:sym typeface="Times New Roman"/>
              </a:rPr>
              <a:t>	              Vaibhav </a:t>
            </a:r>
            <a:r>
              <a:rPr lang="en-IN" sz="2025" b="1" dirty="0" err="1">
                <a:solidFill>
                  <a:srgbClr val="746558"/>
                </a:solidFill>
                <a:latin typeface="Times New Roman"/>
                <a:ea typeface="Times New Roman"/>
                <a:cs typeface="Times New Roman"/>
                <a:sym typeface="Times New Roman"/>
              </a:rPr>
              <a:t>Nrupnarayan</a:t>
            </a:r>
            <a:r>
              <a:rPr lang="en-IN" sz="2025" b="1" dirty="0">
                <a:solidFill>
                  <a:srgbClr val="746558"/>
                </a:solidFill>
                <a:latin typeface="Times New Roman"/>
                <a:ea typeface="Times New Roman"/>
                <a:cs typeface="Times New Roman"/>
                <a:sym typeface="Times New Roman"/>
              </a:rPr>
              <a:t> (A-47)</a:t>
            </a:r>
            <a:endParaRPr sz="1500" dirty="0"/>
          </a:p>
          <a:p>
            <a:pPr>
              <a:lnSpc>
                <a:spcPct val="140000"/>
              </a:lnSpc>
              <a:buClr>
                <a:srgbClr val="746558"/>
              </a:buClr>
              <a:buSzPts val="2430"/>
            </a:pPr>
            <a:r>
              <a:rPr lang="en-IN" sz="2025" b="1" dirty="0">
                <a:solidFill>
                  <a:srgbClr val="746558"/>
                </a:solidFill>
                <a:latin typeface="Times New Roman"/>
                <a:ea typeface="Times New Roman"/>
                <a:cs typeface="Times New Roman"/>
                <a:sym typeface="Times New Roman"/>
              </a:rPr>
              <a:t>	              Harish Bagul (A-24)</a:t>
            </a:r>
            <a:endParaRPr sz="1500" dirty="0"/>
          </a:p>
          <a:p>
            <a:pPr>
              <a:lnSpc>
                <a:spcPct val="140000"/>
              </a:lnSpc>
              <a:buClr>
                <a:srgbClr val="746558"/>
              </a:buClr>
              <a:buSzPts val="2430"/>
            </a:pPr>
            <a:r>
              <a:rPr lang="en-IN" sz="2025" b="1" dirty="0">
                <a:solidFill>
                  <a:srgbClr val="746558"/>
                </a:solidFill>
                <a:latin typeface="Times New Roman"/>
                <a:ea typeface="Times New Roman"/>
                <a:cs typeface="Times New Roman"/>
                <a:sym typeface="Times New Roman"/>
              </a:rPr>
              <a:t>	              </a:t>
            </a:r>
            <a:r>
              <a:rPr lang="en-IN" sz="2025" b="1" dirty="0" err="1">
                <a:solidFill>
                  <a:srgbClr val="746558"/>
                </a:solidFill>
                <a:latin typeface="Times New Roman"/>
                <a:ea typeface="Times New Roman"/>
                <a:cs typeface="Times New Roman"/>
                <a:sym typeface="Times New Roman"/>
              </a:rPr>
              <a:t>Abhiman</a:t>
            </a:r>
            <a:r>
              <a:rPr lang="en-IN" sz="2025" b="1" dirty="0">
                <a:solidFill>
                  <a:srgbClr val="746558"/>
                </a:solidFill>
                <a:latin typeface="Times New Roman"/>
                <a:ea typeface="Times New Roman"/>
                <a:cs typeface="Times New Roman"/>
                <a:sym typeface="Times New Roman"/>
              </a:rPr>
              <a:t> Bade (A-03)</a:t>
            </a:r>
            <a:endParaRPr sz="1500" dirty="0"/>
          </a:p>
          <a:p>
            <a:pPr>
              <a:lnSpc>
                <a:spcPct val="140000"/>
              </a:lnSpc>
              <a:buClr>
                <a:schemeClr val="dk1"/>
              </a:buClr>
              <a:buSzPts val="2430"/>
            </a:pPr>
            <a:endParaRPr sz="2025" b="1"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22730" y="197771"/>
            <a:ext cx="3087019" cy="1439499"/>
          </a:xfrm>
          <a:prstGeom prst="rect">
            <a:avLst/>
          </a:prstGeom>
          <a:noFill/>
          <a:ln>
            <a:noFill/>
          </a:ln>
        </p:spPr>
      </p:pic>
      <p:sp>
        <p:nvSpPr>
          <p:cNvPr id="17" name="Google Shape;17;p1"/>
          <p:cNvSpPr txBox="1"/>
          <p:nvPr/>
        </p:nvSpPr>
        <p:spPr>
          <a:xfrm>
            <a:off x="3638651" y="5424957"/>
            <a:ext cx="4066817" cy="619366"/>
          </a:xfrm>
          <a:prstGeom prst="rect">
            <a:avLst/>
          </a:prstGeom>
          <a:noFill/>
          <a:ln>
            <a:noFill/>
          </a:ln>
        </p:spPr>
        <p:txBody>
          <a:bodyPr spcFirstLastPara="1" wrap="square" lIns="76188" tIns="38083" rIns="76188" bIns="38083" anchor="t" anchorCtr="0">
            <a:spAutoFit/>
          </a:bodyPr>
          <a:lstStyle/>
          <a:p>
            <a:pPr>
              <a:buClr>
                <a:srgbClr val="746558"/>
              </a:buClr>
              <a:buSzPts val="2430"/>
            </a:pPr>
            <a:r>
              <a:rPr lang="en-IN" sz="2025" b="1" dirty="0">
                <a:solidFill>
                  <a:srgbClr val="746558"/>
                </a:solidFill>
                <a:latin typeface="Times New Roman"/>
                <a:ea typeface="Times New Roman"/>
                <a:cs typeface="Times New Roman"/>
                <a:sym typeface="Times New Roman"/>
              </a:rPr>
              <a:t> Project Guide:</a:t>
            </a:r>
            <a:r>
              <a:rPr lang="en-IN" sz="1500" dirty="0">
                <a:ea typeface="Times New Roman"/>
              </a:rPr>
              <a:t>   </a:t>
            </a:r>
            <a:r>
              <a:rPr lang="en-IN" sz="2025" b="1" dirty="0" err="1">
                <a:solidFill>
                  <a:srgbClr val="746558"/>
                </a:solidFill>
                <a:latin typeface="Times New Roman"/>
                <a:ea typeface="Times New Roman"/>
                <a:cs typeface="Times New Roman"/>
                <a:sym typeface="Times New Roman"/>
              </a:rPr>
              <a:t>Dr.</a:t>
            </a:r>
            <a:r>
              <a:rPr lang="en-IN" sz="2025" b="1" dirty="0">
                <a:solidFill>
                  <a:srgbClr val="746558"/>
                </a:solidFill>
                <a:latin typeface="Times New Roman"/>
                <a:ea typeface="Times New Roman"/>
                <a:cs typeface="Times New Roman"/>
                <a:sym typeface="Times New Roman"/>
              </a:rPr>
              <a:t> Kavita Joshi</a:t>
            </a:r>
            <a:endParaRPr sz="1500" dirty="0"/>
          </a:p>
          <a:p>
            <a:endParaRPr sz="1500" dirty="0">
              <a:solidFill>
                <a:schemeClr val="dk1"/>
              </a:solidFill>
              <a:latin typeface="Calibri"/>
              <a:ea typeface="Calibri"/>
              <a:cs typeface="Calibri"/>
              <a:sym typeface="Calibri"/>
            </a:endParaRPr>
          </a:p>
        </p:txBody>
      </p:sp>
      <p:sp>
        <p:nvSpPr>
          <p:cNvPr id="18" name="Google Shape;18;p1"/>
          <p:cNvSpPr txBox="1"/>
          <p:nvPr/>
        </p:nvSpPr>
        <p:spPr>
          <a:xfrm>
            <a:off x="1817534" y="1976140"/>
            <a:ext cx="8290793" cy="589807"/>
          </a:xfrm>
          <a:prstGeom prst="rect">
            <a:avLst/>
          </a:prstGeom>
          <a:noFill/>
          <a:ln>
            <a:noFill/>
          </a:ln>
        </p:spPr>
        <p:txBody>
          <a:bodyPr spcFirstLastPara="1" wrap="square" lIns="76188" tIns="38083" rIns="76188" bIns="38083" anchor="t" anchorCtr="0">
            <a:spAutoFit/>
          </a:bodyPr>
          <a:lstStyle/>
          <a:p>
            <a:pPr algn="ctr"/>
            <a:r>
              <a:rPr lang="en-IN" sz="2000" b="1" dirty="0">
                <a:solidFill>
                  <a:srgbClr val="595959"/>
                </a:solidFill>
                <a:latin typeface="Times New Roman"/>
                <a:ea typeface="Times New Roman"/>
                <a:cs typeface="Times New Roman"/>
                <a:sym typeface="Times New Roman"/>
              </a:rPr>
              <a:t>Department of Electronics and Telecommunication Engineering</a:t>
            </a:r>
            <a:endParaRPr sz="1500" dirty="0"/>
          </a:p>
          <a:p>
            <a:pPr algn="ctr">
              <a:buClr>
                <a:schemeClr val="dk1"/>
              </a:buClr>
              <a:buSzPts val="1600"/>
            </a:pPr>
            <a:endParaRPr sz="1333"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3409748" y="694379"/>
            <a:ext cx="8458200" cy="553998"/>
          </a:xfrm>
          <a:prstGeom prst="rect">
            <a:avLst/>
          </a:prstGeom>
          <a:noFill/>
        </p:spPr>
        <p:txBody>
          <a:bodyPr wrap="square" rtlCol="0">
            <a:spAutoFit/>
          </a:bodyPr>
          <a:lstStyle/>
          <a:p>
            <a:pPr algn="ctr"/>
            <a:r>
              <a:rPr lang="en-US" sz="1500" b="1" dirty="0">
                <a:latin typeface="Times New Roman" panose="02020603050405020304" pitchFamily="18" charset="0"/>
                <a:ea typeface="Times New Roman" panose="02020603050405020304" pitchFamily="18" charset="0"/>
              </a:rPr>
              <a:t>(An Empowered Autonomous Institute, Affiliated to SPPU, Pune,</a:t>
            </a:r>
            <a:endParaRPr lang="en-IN" sz="1500" b="1" dirty="0">
              <a:latin typeface="Times New Roman" panose="02020603050405020304" pitchFamily="18" charset="0"/>
              <a:ea typeface="Times New Roman" panose="02020603050405020304" pitchFamily="18" charset="0"/>
            </a:endParaRPr>
          </a:p>
          <a:p>
            <a:pPr algn="ctr">
              <a:spcAft>
                <a:spcPts val="833"/>
              </a:spcAft>
            </a:pPr>
            <a:r>
              <a:rPr lang="en-US" sz="1500" b="1" dirty="0">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500" dirty="0">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3638651" y="142946"/>
            <a:ext cx="8715375" cy="836255"/>
          </a:xfrm>
          <a:prstGeom prst="rect">
            <a:avLst/>
          </a:prstGeom>
          <a:noFill/>
        </p:spPr>
        <p:txBody>
          <a:bodyPr wrap="square" rtlCol="0">
            <a:spAutoFit/>
          </a:bodyPr>
          <a:lstStyle/>
          <a:p>
            <a:r>
              <a:rPr lang="en-IN" sz="2417" b="1" dirty="0" err="1">
                <a:latin typeface="Times New Roman" panose="02020603050405020304" pitchFamily="18" charset="0"/>
                <a:cs typeface="Times New Roman" panose="02020603050405020304" pitchFamily="18" charset="0"/>
              </a:rPr>
              <a:t>G.H.Raisoni</a:t>
            </a:r>
            <a:r>
              <a:rPr lang="en-IN" sz="2417" b="1" dirty="0">
                <a:latin typeface="Times New Roman" panose="02020603050405020304" pitchFamily="18" charset="0"/>
                <a:cs typeface="Times New Roman" panose="02020603050405020304" pitchFamily="18" charset="0"/>
              </a:rPr>
              <a:t> College Of Engineering And Management, Pune</a:t>
            </a:r>
          </a:p>
          <a:p>
            <a:endParaRPr lang="en-IN" sz="2417"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5129713" y="3161946"/>
            <a:ext cx="3498180" cy="400110"/>
          </a:xfrm>
          <a:prstGeom prst="rect">
            <a:avLst/>
          </a:prstGeom>
          <a:noFill/>
        </p:spPr>
        <p:txBody>
          <a:bodyPr wrap="square" rtlCol="0">
            <a:spAutoFit/>
          </a:bodyPr>
          <a:lstStyle/>
          <a:p>
            <a:r>
              <a:rPr lang="en-IN" sz="2000" b="1" dirty="0">
                <a:latin typeface="Times New Roman"/>
                <a:cs typeface="Times New Roman"/>
              </a:rPr>
              <a:t>REVIEW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2192000" cy="6858000"/>
          </a:xfrm>
          <a:prstGeom prst="rect">
            <a:avLst/>
          </a:prstGeom>
          <a:solidFill>
            <a:srgbClr val="DDCFBB"/>
          </a:solidFill>
          <a:ln>
            <a:noFill/>
          </a:ln>
        </p:spPr>
        <p:txBody>
          <a:bodyPr spcFirstLastPara="1" wrap="square" lIns="76188" tIns="76188" rIns="76188" bIns="76188" anchor="ctr" anchorCtr="0">
            <a:noAutofit/>
          </a:bodyPr>
          <a:lstStyle/>
          <a:p>
            <a:endParaRPr sz="1500"/>
          </a:p>
        </p:txBody>
      </p:sp>
      <p:sp>
        <p:nvSpPr>
          <p:cNvPr id="40" name="Google Shape;40;p3"/>
          <p:cNvSpPr/>
          <p:nvPr/>
        </p:nvSpPr>
        <p:spPr>
          <a:xfrm>
            <a:off x="-9029" y="0"/>
            <a:ext cx="12192000" cy="6858000"/>
          </a:xfrm>
          <a:prstGeom prst="rect">
            <a:avLst/>
          </a:prstGeom>
          <a:solidFill>
            <a:srgbClr val="F9F6F0"/>
          </a:solidFill>
          <a:ln>
            <a:noFill/>
          </a:ln>
        </p:spPr>
        <p:txBody>
          <a:bodyPr spcFirstLastPara="1" wrap="square" lIns="76188" tIns="38083" rIns="76188" bIns="38083" anchor="t" anchorCtr="0">
            <a:noAutofit/>
          </a:bodyPr>
          <a:lstStyle/>
          <a:p>
            <a:pPr algn="ctr">
              <a:lnSpc>
                <a:spcPct val="114888"/>
              </a:lnSpc>
              <a:buClr>
                <a:srgbClr val="484237"/>
              </a:buClr>
              <a:buSzPts val="1800"/>
            </a:pPr>
            <a:endParaRPr sz="15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048000" cy="6858000"/>
          </a:xfrm>
          <a:prstGeom prst="rect">
            <a:avLst/>
          </a:prstGeom>
          <a:noFill/>
          <a:ln>
            <a:noFill/>
          </a:ln>
        </p:spPr>
      </p:pic>
      <p:sp>
        <p:nvSpPr>
          <p:cNvPr id="42" name="Google Shape;42;p3"/>
          <p:cNvSpPr/>
          <p:nvPr/>
        </p:nvSpPr>
        <p:spPr>
          <a:xfrm>
            <a:off x="3534095" y="524256"/>
            <a:ext cx="3647381" cy="455910"/>
          </a:xfrm>
          <a:prstGeom prst="rect">
            <a:avLst/>
          </a:prstGeom>
          <a:noFill/>
          <a:ln>
            <a:noFill/>
          </a:ln>
        </p:spPr>
        <p:txBody>
          <a:bodyPr spcFirstLastPara="1" wrap="square" lIns="76188" tIns="38083" rIns="76188" bIns="38083" anchor="t" anchorCtr="0">
            <a:noAutofit/>
          </a:bodyPr>
          <a:lstStyle/>
          <a:p>
            <a:r>
              <a:rPr lang="en-IN" sz="3000" dirty="0">
                <a:solidFill>
                  <a:schemeClr val="accent1"/>
                </a:solidFill>
                <a:latin typeface="Aparajita"/>
                <a:ea typeface="Aparajita"/>
                <a:cs typeface="Aparajita"/>
                <a:sym typeface="Aparajita"/>
              </a:rPr>
              <a:t>Introduction</a:t>
            </a:r>
            <a:endParaRPr sz="1500" dirty="0"/>
          </a:p>
        </p:txBody>
      </p:sp>
      <p:sp>
        <p:nvSpPr>
          <p:cNvPr id="47" name="Google Shape;47;p3"/>
          <p:cNvSpPr/>
          <p:nvPr/>
        </p:nvSpPr>
        <p:spPr>
          <a:xfrm>
            <a:off x="4656336" y="1688803"/>
            <a:ext cx="2047478" cy="227906"/>
          </a:xfrm>
          <a:prstGeom prst="rect">
            <a:avLst/>
          </a:prstGeom>
          <a:noFill/>
          <a:ln>
            <a:noFill/>
          </a:ln>
        </p:spPr>
        <p:txBody>
          <a:bodyPr spcFirstLastPara="1" wrap="square" lIns="76188" tIns="38083" rIns="76188" bIns="38083" anchor="t" anchorCtr="0">
            <a:noAutofit/>
          </a:bodyPr>
          <a:lstStyle/>
          <a:p>
            <a:pPr>
              <a:lnSpc>
                <a:spcPct val="125014"/>
              </a:lnSpc>
              <a:buClr>
                <a:schemeClr val="dk1"/>
              </a:buClr>
              <a:buSzPts val="1723"/>
            </a:pPr>
            <a:endParaRPr sz="1436">
              <a:solidFill>
                <a:schemeClr val="dk1"/>
              </a:solidFill>
              <a:latin typeface="Calibri"/>
              <a:ea typeface="Calibri"/>
              <a:cs typeface="Calibri"/>
              <a:sym typeface="Calibri"/>
            </a:endParaRPr>
          </a:p>
        </p:txBody>
      </p:sp>
      <p:sp>
        <p:nvSpPr>
          <p:cNvPr id="48" name="Google Shape;48;p3"/>
          <p:cNvSpPr/>
          <p:nvPr/>
        </p:nvSpPr>
        <p:spPr>
          <a:xfrm>
            <a:off x="4656336" y="2004219"/>
            <a:ext cx="6948388" cy="700088"/>
          </a:xfrm>
          <a:prstGeom prst="rect">
            <a:avLst/>
          </a:prstGeom>
          <a:noFill/>
          <a:ln>
            <a:noFill/>
          </a:ln>
        </p:spPr>
        <p:txBody>
          <a:bodyPr spcFirstLastPara="1" wrap="square" lIns="76188" tIns="38083" rIns="76188" bIns="38083" anchor="t" anchorCtr="0">
            <a:noAutofit/>
          </a:bodyPr>
          <a:lstStyle/>
          <a:p>
            <a:pPr>
              <a:lnSpc>
                <a:spcPct val="159971"/>
              </a:lnSpc>
              <a:buClr>
                <a:schemeClr val="dk1"/>
              </a:buClr>
              <a:buSzPts val="1379"/>
            </a:pPr>
            <a:endParaRPr sz="1149">
              <a:solidFill>
                <a:schemeClr val="dk1"/>
              </a:solidFill>
              <a:latin typeface="Calibri"/>
              <a:ea typeface="Calibri"/>
              <a:cs typeface="Calibri"/>
              <a:sym typeface="Calibri"/>
            </a:endParaRPr>
          </a:p>
        </p:txBody>
      </p:sp>
      <p:sp>
        <p:nvSpPr>
          <p:cNvPr id="51" name="Google Shape;51;p3"/>
          <p:cNvSpPr/>
          <p:nvPr/>
        </p:nvSpPr>
        <p:spPr>
          <a:xfrm>
            <a:off x="3787577" y="3214787"/>
            <a:ext cx="132656" cy="218877"/>
          </a:xfrm>
          <a:prstGeom prst="rect">
            <a:avLst/>
          </a:prstGeom>
          <a:noFill/>
          <a:ln>
            <a:noFill/>
          </a:ln>
        </p:spPr>
        <p:txBody>
          <a:bodyPr spcFirstLastPara="1" wrap="square" lIns="76188" tIns="38083" rIns="76188" bIns="38083" anchor="t" anchorCtr="0">
            <a:noAutofit/>
          </a:bodyPr>
          <a:lstStyle/>
          <a:p>
            <a:pPr algn="ctr">
              <a:buClr>
                <a:srgbClr val="484237"/>
              </a:buClr>
              <a:buSzPts val="2068"/>
            </a:pPr>
            <a:endParaRPr sz="1723" dirty="0">
              <a:solidFill>
                <a:schemeClr val="dk1"/>
              </a:solidFill>
              <a:latin typeface="Calibri"/>
              <a:ea typeface="Calibri"/>
              <a:cs typeface="Calibri"/>
              <a:sym typeface="Calibri"/>
            </a:endParaRPr>
          </a:p>
        </p:txBody>
      </p:sp>
      <p:sp>
        <p:nvSpPr>
          <p:cNvPr id="53" name="Google Shape;53;p3"/>
          <p:cNvSpPr/>
          <p:nvPr/>
        </p:nvSpPr>
        <p:spPr>
          <a:xfrm>
            <a:off x="3787973" y="4667845"/>
            <a:ext cx="131862" cy="218877"/>
          </a:xfrm>
          <a:prstGeom prst="rect">
            <a:avLst/>
          </a:prstGeom>
          <a:noFill/>
          <a:ln>
            <a:noFill/>
          </a:ln>
        </p:spPr>
        <p:txBody>
          <a:bodyPr spcFirstLastPara="1" wrap="square" lIns="76188" tIns="38083" rIns="76188" bIns="38083" anchor="t" anchorCtr="0">
            <a:noAutofit/>
          </a:bodyPr>
          <a:lstStyle/>
          <a:p>
            <a:pPr algn="ctr">
              <a:buClr>
                <a:schemeClr val="dk1"/>
              </a:buClr>
              <a:buSzPts val="2068"/>
            </a:pPr>
            <a:endParaRPr sz="1723">
              <a:solidFill>
                <a:schemeClr val="dk1"/>
              </a:solidFill>
              <a:latin typeface="Calibri"/>
              <a:ea typeface="Calibri"/>
              <a:cs typeface="Calibri"/>
              <a:sym typeface="Calibri"/>
            </a:endParaRPr>
          </a:p>
        </p:txBody>
      </p:sp>
      <p:sp>
        <p:nvSpPr>
          <p:cNvPr id="56" name="Google Shape;56;p3"/>
          <p:cNvSpPr txBox="1"/>
          <p:nvPr/>
        </p:nvSpPr>
        <p:spPr>
          <a:xfrm>
            <a:off x="3773262" y="1315252"/>
            <a:ext cx="6756744" cy="4924391"/>
          </a:xfrm>
          <a:prstGeom prst="rect">
            <a:avLst/>
          </a:prstGeom>
          <a:noFill/>
          <a:ln>
            <a:noFill/>
          </a:ln>
        </p:spPr>
        <p:txBody>
          <a:bodyPr spcFirstLastPara="1" wrap="square" lIns="76188" tIns="38083" rIns="76188" bIns="38083" anchor="t" anchorCtr="0">
            <a:spAutoFit/>
          </a:bodyPr>
          <a:lstStyle/>
          <a:p>
            <a:r>
              <a:rPr lang="en-US" sz="15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500" dirty="0">
              <a:latin typeface="Times New Roman" panose="02020603050405020304" pitchFamily="18" charset="0"/>
            </a:endParaRPr>
          </a:p>
          <a:p>
            <a:r>
              <a:rPr lang="en-US" sz="15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500" dirty="0">
              <a:latin typeface="Times New Roman" panose="02020603050405020304" pitchFamily="18" charset="0"/>
            </a:endParaRPr>
          </a:p>
          <a:p>
            <a:r>
              <a:rPr lang="en-US" sz="15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5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2192000" cy="6858000"/>
          </a:xfrm>
          <a:prstGeom prst="rect">
            <a:avLst/>
          </a:prstGeom>
          <a:solidFill>
            <a:srgbClr val="DDCFBB"/>
          </a:solidFill>
          <a:ln>
            <a:noFill/>
          </a:ln>
        </p:spPr>
        <p:txBody>
          <a:bodyPr spcFirstLastPara="1" wrap="square" lIns="76188" tIns="76188" rIns="76188" bIns="76188" anchor="ctr" anchorCtr="0">
            <a:noAutofit/>
          </a:bodyPr>
          <a:lstStyle/>
          <a:p>
            <a:endParaRPr sz="1500"/>
          </a:p>
        </p:txBody>
      </p:sp>
      <p:sp>
        <p:nvSpPr>
          <p:cNvPr id="68" name="Google Shape;68;p4"/>
          <p:cNvSpPr/>
          <p:nvPr/>
        </p:nvSpPr>
        <p:spPr>
          <a:xfrm>
            <a:off x="0" y="0"/>
            <a:ext cx="12192000" cy="6858000"/>
          </a:xfrm>
          <a:prstGeom prst="rect">
            <a:avLst/>
          </a:prstGeom>
          <a:solidFill>
            <a:srgbClr val="F9F6F0"/>
          </a:solidFill>
          <a:ln>
            <a:noFill/>
          </a:ln>
        </p:spPr>
        <p:txBody>
          <a:bodyPr spcFirstLastPara="1" wrap="square" lIns="76188" tIns="76188" rIns="76188" bIns="76188" anchor="ctr" anchorCtr="0">
            <a:noAutofit/>
          </a:bodyPr>
          <a:lstStyle/>
          <a:p>
            <a:endParaRPr sz="1500"/>
          </a:p>
        </p:txBody>
      </p:sp>
      <p:sp>
        <p:nvSpPr>
          <p:cNvPr id="72" name="Google Shape;72;p4"/>
          <p:cNvSpPr/>
          <p:nvPr/>
        </p:nvSpPr>
        <p:spPr>
          <a:xfrm>
            <a:off x="780200" y="625277"/>
            <a:ext cx="6328966" cy="642938"/>
          </a:xfrm>
          <a:prstGeom prst="rect">
            <a:avLst/>
          </a:prstGeom>
          <a:noFill/>
          <a:ln>
            <a:noFill/>
          </a:ln>
        </p:spPr>
        <p:txBody>
          <a:bodyPr spcFirstLastPara="1" wrap="square" lIns="76188" tIns="38083" rIns="76188" bIns="38083" anchor="t" anchorCtr="0">
            <a:noAutofit/>
          </a:bodyPr>
          <a:lstStyle/>
          <a:p>
            <a:pPr>
              <a:lnSpc>
                <a:spcPct val="126583"/>
              </a:lnSpc>
              <a:buClr>
                <a:schemeClr val="dk1"/>
              </a:buClr>
              <a:buSzPts val="2400"/>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a:t>
            </a:r>
            <a:r>
              <a:rPr lang="en-IN" sz="2400" b="1" dirty="0" err="1">
                <a:solidFill>
                  <a:schemeClr val="dk1"/>
                </a:solidFill>
                <a:latin typeface="Times New Roman" panose="02020603050405020304" pitchFamily="18" charset="0"/>
                <a:ea typeface="Calibri"/>
                <a:cs typeface="Times New Roman" panose="02020603050405020304" pitchFamily="18" charset="0"/>
                <a:sym typeface="Calibri"/>
              </a:rPr>
              <a:t>Upto</a:t>
            </a: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 Date:</a:t>
            </a:r>
            <a:endParaRPr sz="2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4477246" y="2536429"/>
            <a:ext cx="3249018" cy="2633663"/>
          </a:xfrm>
          <a:prstGeom prst="rect">
            <a:avLst/>
          </a:prstGeom>
          <a:noFill/>
          <a:ln>
            <a:noFill/>
          </a:ln>
        </p:spPr>
        <p:txBody>
          <a:bodyPr spcFirstLastPara="1" wrap="square" lIns="76188" tIns="38083" rIns="76188" bIns="38083" anchor="t" anchorCtr="0">
            <a:noAutofit/>
          </a:bodyPr>
          <a:lstStyle/>
          <a:p>
            <a:pPr>
              <a:lnSpc>
                <a:spcPct val="159979"/>
              </a:lnSpc>
              <a:buClr>
                <a:schemeClr val="dk1"/>
              </a:buClr>
              <a:buSzPts val="1944"/>
            </a:pPr>
            <a:endParaRPr sz="1620">
              <a:solidFill>
                <a:schemeClr val="dk1"/>
              </a:solidFill>
              <a:latin typeface="Calibri"/>
              <a:ea typeface="Calibri"/>
              <a:cs typeface="Calibri"/>
              <a:sym typeface="Calibri"/>
            </a:endParaRPr>
          </a:p>
        </p:txBody>
      </p:sp>
      <p:sp>
        <p:nvSpPr>
          <p:cNvPr id="74" name="Google Shape;74;p4"/>
          <p:cNvSpPr/>
          <p:nvPr/>
        </p:nvSpPr>
        <p:spPr>
          <a:xfrm>
            <a:off x="8234462" y="2009280"/>
            <a:ext cx="2571750" cy="321469"/>
          </a:xfrm>
          <a:prstGeom prst="rect">
            <a:avLst/>
          </a:prstGeom>
          <a:noFill/>
          <a:ln>
            <a:noFill/>
          </a:ln>
        </p:spPr>
        <p:txBody>
          <a:bodyPr spcFirstLastPara="1" wrap="square" lIns="76188" tIns="38083" rIns="76188" bIns="38083" anchor="t" anchorCtr="0">
            <a:noAutofit/>
          </a:bodyPr>
          <a:lstStyle/>
          <a:p>
            <a:pPr>
              <a:lnSpc>
                <a:spcPct val="125020"/>
              </a:lnSpc>
              <a:buClr>
                <a:schemeClr val="dk1"/>
              </a:buClr>
              <a:buSzPts val="2430"/>
            </a:pPr>
            <a:endParaRPr sz="2025">
              <a:solidFill>
                <a:schemeClr val="dk1"/>
              </a:solidFill>
              <a:latin typeface="Calibri"/>
              <a:ea typeface="Calibri"/>
              <a:cs typeface="Calibri"/>
              <a:sym typeface="Calibri"/>
            </a:endParaRPr>
          </a:p>
        </p:txBody>
      </p:sp>
      <p:sp>
        <p:nvSpPr>
          <p:cNvPr id="75" name="Google Shape;75;p4"/>
          <p:cNvSpPr/>
          <p:nvPr/>
        </p:nvSpPr>
        <p:spPr>
          <a:xfrm>
            <a:off x="8234462" y="2536428"/>
            <a:ext cx="3249018" cy="2962870"/>
          </a:xfrm>
          <a:prstGeom prst="rect">
            <a:avLst/>
          </a:prstGeom>
          <a:noFill/>
          <a:ln>
            <a:noFill/>
          </a:ln>
        </p:spPr>
        <p:txBody>
          <a:bodyPr spcFirstLastPara="1" wrap="square" lIns="76188" tIns="38083" rIns="76188" bIns="38083" anchor="t" anchorCtr="0">
            <a:noAutofit/>
          </a:bodyPr>
          <a:lstStyle/>
          <a:p>
            <a:pPr>
              <a:lnSpc>
                <a:spcPct val="159979"/>
              </a:lnSpc>
              <a:buClr>
                <a:schemeClr val="dk1"/>
              </a:buClr>
              <a:buSzPts val="1944"/>
            </a:pPr>
            <a:endParaRPr sz="1620">
              <a:solidFill>
                <a:schemeClr val="dk1"/>
              </a:solidFill>
              <a:latin typeface="Calibri"/>
              <a:ea typeface="Calibri"/>
              <a:cs typeface="Calibri"/>
              <a:sym typeface="Calibri"/>
            </a:endParaRPr>
          </a:p>
        </p:txBody>
      </p:sp>
      <p:sp>
        <p:nvSpPr>
          <p:cNvPr id="76" name="Google Shape;76;p4"/>
          <p:cNvSpPr txBox="1"/>
          <p:nvPr/>
        </p:nvSpPr>
        <p:spPr>
          <a:xfrm>
            <a:off x="1260444" y="1177726"/>
            <a:ext cx="9083091" cy="2052835"/>
          </a:xfrm>
          <a:prstGeom prst="rect">
            <a:avLst/>
          </a:prstGeom>
          <a:noFill/>
          <a:ln>
            <a:noFill/>
          </a:ln>
        </p:spPr>
        <p:txBody>
          <a:bodyPr spcFirstLastPara="1" wrap="square" lIns="76188" tIns="38083" rIns="76188" bIns="38083" anchor="t" anchorCtr="0">
            <a:spAutoFit/>
          </a:bodyPr>
          <a:lstStyle/>
          <a:p>
            <a:pPr marL="342900" indent="-342900" algn="just">
              <a:lnSpc>
                <a:spcPct val="107000"/>
              </a:lnSpc>
              <a:buClr>
                <a:srgbClr val="000000"/>
              </a:buClr>
              <a:buSzPts val="20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a:t>
            </a:r>
          </a:p>
          <a:p>
            <a:pPr marL="342900" indent="-342900" algn="just">
              <a:lnSpc>
                <a:spcPct val="107000"/>
              </a:lnSpc>
              <a:buClr>
                <a:srgbClr val="000000"/>
              </a:buClr>
              <a:buSzPts val="20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a:t>
            </a:r>
          </a:p>
          <a:p>
            <a:pPr marL="342900" indent="-342900" algn="just">
              <a:lnSpc>
                <a:spcPct val="107000"/>
              </a:lnSpc>
              <a:buClr>
                <a:srgbClr val="000000"/>
              </a:buClr>
              <a:buSzPts val="20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 </a:t>
            </a:r>
          </a:p>
          <a:p>
            <a:pPr marL="342900" indent="-342900" algn="just">
              <a:lnSpc>
                <a:spcPct val="107000"/>
              </a:lnSpc>
              <a:buClr>
                <a:srgbClr val="000000"/>
              </a:buClr>
              <a:buSzPts val="2000"/>
              <a:buFont typeface="Arial" panose="020B0604020202020204" pitchFamily="34" charset="0"/>
              <a:buChar char="•"/>
            </a:pPr>
            <a:r>
              <a:rPr lang="en-IN" sz="20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359</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Aparajita</vt: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bagul</dc:creator>
  <cp:lastModifiedBy>Harish bagul</cp:lastModifiedBy>
  <cp:revision>2</cp:revision>
  <dcterms:created xsi:type="dcterms:W3CDTF">2024-10-21T07:08:00Z</dcterms:created>
  <dcterms:modified xsi:type="dcterms:W3CDTF">2024-10-21T09:43:35Z</dcterms:modified>
</cp:coreProperties>
</file>