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6" r:id="rId11"/>
    <p:sldId id="267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55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ybuying.com/sensor-accessories-multispan-IND.SEN.85259955/?srsltid=AfmBOoryeoC7XrQgoW9lLq1uuV4LRSI3z0HSjJV7NLQAEA9Detbkr_8POr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radeindia.com/products/sick-color-sensors-c5482001.html" TargetMode="External"/><Relationship Id="rId5" Type="http://schemas.openxmlformats.org/officeDocument/2006/relationships/hyperlink" Target="https://www.amazon.in/Techtonics-Johnson-Geared-Motor-Grade/dp/B08GG6WX1W?source=ps-sl-shoppingads-lpcontext&amp;ref_=fplfs&amp;psc=1&amp;smid=A394MJGYEIL46Y" TargetMode="External"/><Relationship Id="rId4" Type="http://schemas.openxmlformats.org/officeDocument/2006/relationships/hyperlink" Target="https://www.vishay.com/docs/37484/lcd016n002bcfhet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1307" y="2532068"/>
            <a:ext cx="7415927" cy="32251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 SORTING MACHINE WITH CONVEYOR BELT SYSTEM</a:t>
            </a:r>
            <a:endParaRPr lang="en-US" sz="4860" dirty="0"/>
          </a:p>
        </p:txBody>
      </p:sp>
      <p:sp>
        <p:nvSpPr>
          <p:cNvPr id="7" name="Shape 4"/>
          <p:cNvSpPr/>
          <p:nvPr/>
        </p:nvSpPr>
        <p:spPr>
          <a:xfrm>
            <a:off x="864037" y="678120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69129" y="5354695"/>
            <a:ext cx="5486399" cy="2487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Presented by :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Vaibhav Nrupnarayan</a:t>
            </a:r>
            <a:endParaRPr lang="en-US" sz="2430" b="1" dirty="0">
              <a:solidFill>
                <a:srgbClr val="746558"/>
              </a:solidFill>
              <a:latin typeface="Gelasio" pitchFamily="34" charset="0"/>
              <a:ea typeface="Gelasio" pitchFamily="34" charset="-122"/>
            </a:endParaRP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Harish Bagul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Abhiman Bade</a:t>
            </a:r>
          </a:p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  <p:pic>
        <p:nvPicPr>
          <p:cNvPr id="6" name="Picture 2" descr="Raisoni Logo">
            <a:extLst>
              <a:ext uri="{FF2B5EF4-FFF2-40B4-BE49-F238E27FC236}">
                <a16:creationId xmlns:a16="http://schemas.microsoft.com/office/drawing/2014/main" id="{67BE0642-6B06-2046-03A1-30C29A87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237324"/>
            <a:ext cx="3704423" cy="172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9695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5" name="Text 3"/>
          <p:cNvSpPr/>
          <p:nvPr/>
        </p:nvSpPr>
        <p:spPr>
          <a:xfrm>
            <a:off x="864037" y="3562231"/>
            <a:ext cx="129023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hlinkClick r:id="rId3"/>
              </a:rPr>
              <a:t>https://www.industrybuying.com/sensor-accessories-multispan-IND.SEN.85259955/?srsltid=AfmBOoryeoC7XrQgoW9lLq1uuV4LRSI3z0HSjJV7NLQAEA9Detbkr_8POrA</a:t>
            </a: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hlinkClick r:id="rId4"/>
              </a:rPr>
              <a:t>https://www.vishay.com/docs/37484/lcd016n002bcfhet.pdf</a:t>
            </a: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hlinkClick r:id="rId5"/>
              </a:rPr>
              <a:t>https://www.amazon.in/Techtonics-Johnson-Geared-Motor-Grade/dp/B08GG6WX1W?source=ps-sl-shoppingads-lpcontext&amp;ref_=fplfs&amp;psc=1&amp;smid=A394MJGYEIL46Y</a:t>
            </a: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hlinkClick r:id="rId6"/>
              </a:rPr>
              <a:t>https://www.tradeindia.com/products/sick-color-sensors-c5482001.html</a:t>
            </a:r>
            <a:endParaRPr lang="en-US" sz="1944" dirty="0"/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26006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>
            <a:extLst>
              <a:ext uri="{FF2B5EF4-FFF2-40B4-BE49-F238E27FC236}">
                <a16:creationId xmlns:a16="http://schemas.microsoft.com/office/drawing/2014/main" id="{717A031A-E107-91EC-B6A5-CE7252EDC7B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816C6-728D-BB49-08CD-8E84FFAED42D}"/>
              </a:ext>
            </a:extLst>
          </p:cNvPr>
          <p:cNvSpPr/>
          <p:nvPr/>
        </p:nvSpPr>
        <p:spPr>
          <a:xfrm>
            <a:off x="3160822" y="2753957"/>
            <a:ext cx="830875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882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362212" y="1041916"/>
            <a:ext cx="4376857" cy="547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36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Problem Identification</a:t>
            </a:r>
          </a:p>
        </p:txBody>
      </p:sp>
      <p:sp>
        <p:nvSpPr>
          <p:cNvPr id="6" name="Shape 3"/>
          <p:cNvSpPr/>
          <p:nvPr/>
        </p:nvSpPr>
        <p:spPr>
          <a:xfrm>
            <a:off x="4607242" y="1851541"/>
            <a:ext cx="45719" cy="2120027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7" name="Shape 4"/>
          <p:cNvSpPr/>
          <p:nvPr/>
        </p:nvSpPr>
        <p:spPr>
          <a:xfrm>
            <a:off x="4821674" y="2227898"/>
            <a:ext cx="612696" cy="35004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8" name="Shape 5"/>
          <p:cNvSpPr/>
          <p:nvPr/>
        </p:nvSpPr>
        <p:spPr>
          <a:xfrm>
            <a:off x="4427815" y="2048470"/>
            <a:ext cx="393859" cy="393859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9" name="Text 6"/>
          <p:cNvSpPr/>
          <p:nvPr/>
        </p:nvSpPr>
        <p:spPr>
          <a:xfrm>
            <a:off x="4562713" y="2114074"/>
            <a:ext cx="123944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8"/>
              </a:lnSpc>
              <a:buNone/>
            </a:pPr>
            <a:r>
              <a:rPr lang="en-US" sz="206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68" dirty="0"/>
          </a:p>
        </p:txBody>
      </p:sp>
      <p:sp>
        <p:nvSpPr>
          <p:cNvPr id="10" name="Text 7"/>
          <p:cNvSpPr/>
          <p:nvPr/>
        </p:nvSpPr>
        <p:spPr>
          <a:xfrm>
            <a:off x="5587603" y="2026563"/>
            <a:ext cx="2456974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4"/>
              </a:lnSpc>
              <a:buNone/>
            </a:pPr>
            <a:endParaRPr lang="en-US" sz="1723" dirty="0"/>
          </a:p>
        </p:txBody>
      </p:sp>
      <p:sp>
        <p:nvSpPr>
          <p:cNvPr id="11" name="Text 8"/>
          <p:cNvSpPr/>
          <p:nvPr/>
        </p:nvSpPr>
        <p:spPr>
          <a:xfrm>
            <a:off x="5587603" y="2405063"/>
            <a:ext cx="8338066" cy="840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6"/>
              </a:lnSpc>
              <a:buNone/>
            </a:pPr>
            <a:endParaRPr lang="en-US" sz="1379" dirty="0"/>
          </a:p>
        </p:txBody>
      </p:sp>
      <p:sp>
        <p:nvSpPr>
          <p:cNvPr id="12" name="Shape 9"/>
          <p:cNvSpPr/>
          <p:nvPr/>
        </p:nvSpPr>
        <p:spPr>
          <a:xfrm>
            <a:off x="4821674" y="3971568"/>
            <a:ext cx="612696" cy="35004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3" name="Shape 10"/>
          <p:cNvSpPr/>
          <p:nvPr/>
        </p:nvSpPr>
        <p:spPr>
          <a:xfrm>
            <a:off x="4427815" y="3792141"/>
            <a:ext cx="393859" cy="393859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14" name="Text 11"/>
          <p:cNvSpPr/>
          <p:nvPr/>
        </p:nvSpPr>
        <p:spPr>
          <a:xfrm>
            <a:off x="4545092" y="3857744"/>
            <a:ext cx="159187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8"/>
              </a:lnSpc>
              <a:buNone/>
            </a:pPr>
            <a:r>
              <a:rPr lang="en-US" sz="206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68" dirty="0"/>
          </a:p>
        </p:txBody>
      </p:sp>
      <p:sp>
        <p:nvSpPr>
          <p:cNvPr id="15" name="Text 12"/>
          <p:cNvSpPr/>
          <p:nvPr/>
        </p:nvSpPr>
        <p:spPr>
          <a:xfrm>
            <a:off x="5456455" y="1942326"/>
            <a:ext cx="2188369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4"/>
              </a:lnSpc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Industrial Needs:</a:t>
            </a:r>
            <a:endParaRPr lang="en-US" sz="1723" b="1" dirty="0"/>
          </a:p>
        </p:txBody>
      </p:sp>
      <p:sp>
        <p:nvSpPr>
          <p:cNvPr id="16" name="Text 13"/>
          <p:cNvSpPr/>
          <p:nvPr/>
        </p:nvSpPr>
        <p:spPr>
          <a:xfrm>
            <a:off x="5587603" y="2300050"/>
            <a:ext cx="8338066" cy="840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Describe the current issues with manual sorting processes (e.g.,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labor-intensive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prone to errors, slow processing times).</a:t>
            </a:r>
          </a:p>
        </p:txBody>
      </p:sp>
      <p:sp>
        <p:nvSpPr>
          <p:cNvPr id="19" name="Text 16"/>
          <p:cNvSpPr/>
          <p:nvPr/>
        </p:nvSpPr>
        <p:spPr>
          <a:xfrm>
            <a:off x="4545568" y="5601414"/>
            <a:ext cx="158234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8"/>
              </a:lnSpc>
              <a:buNone/>
            </a:pPr>
            <a:endParaRPr lang="en-US" sz="2068" dirty="0"/>
          </a:p>
        </p:txBody>
      </p:sp>
      <p:sp>
        <p:nvSpPr>
          <p:cNvPr id="20" name="Text 17"/>
          <p:cNvSpPr/>
          <p:nvPr/>
        </p:nvSpPr>
        <p:spPr>
          <a:xfrm>
            <a:off x="5456455" y="3721000"/>
            <a:ext cx="2188369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4"/>
              </a:lnSpc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Current Issues:</a:t>
            </a:r>
            <a:endParaRPr lang="en-US" sz="1723" b="1" dirty="0"/>
          </a:p>
        </p:txBody>
      </p:sp>
      <p:sp>
        <p:nvSpPr>
          <p:cNvPr id="21" name="Text 18"/>
          <p:cNvSpPr/>
          <p:nvPr/>
        </p:nvSpPr>
        <p:spPr>
          <a:xfrm>
            <a:off x="5587603" y="4057174"/>
            <a:ext cx="8338066" cy="1120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6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Highlight the need for automated solutions in industries (e.g., manufacturing, packaging, recycling).</a:t>
            </a:r>
            <a:endParaRPr lang="en-US" sz="137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022509"/>
            <a:ext cx="651367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Objectives</a:t>
            </a:r>
          </a:p>
        </p:txBody>
      </p:sp>
      <p:sp>
        <p:nvSpPr>
          <p:cNvPr id="5" name="Text 3"/>
          <p:cNvSpPr/>
          <p:nvPr/>
        </p:nvSpPr>
        <p:spPr>
          <a:xfrm>
            <a:off x="864037" y="2411135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 Objective:</a:t>
            </a:r>
            <a:endParaRPr lang="en-US" sz="2430" b="1" dirty="0"/>
          </a:p>
        </p:txBody>
      </p:sp>
      <p:sp>
        <p:nvSpPr>
          <p:cNvPr id="6" name="Text 4"/>
          <p:cNvSpPr/>
          <p:nvPr/>
        </p:nvSpPr>
        <p:spPr>
          <a:xfrm>
            <a:off x="864037" y="3429476"/>
            <a:ext cx="3898821" cy="3555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develop an automated object sorting machine with a conveyor belt system.</a:t>
            </a:r>
          </a:p>
        </p:txBody>
      </p:sp>
      <p:sp>
        <p:nvSpPr>
          <p:cNvPr id="7" name="Text 5"/>
          <p:cNvSpPr/>
          <p:nvPr/>
        </p:nvSpPr>
        <p:spPr>
          <a:xfrm>
            <a:off x="5372695" y="241113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Specific Goals:</a:t>
            </a:r>
            <a:endParaRPr lang="en-US" sz="3200" b="1" dirty="0"/>
          </a:p>
        </p:txBody>
      </p:sp>
      <p:sp>
        <p:nvSpPr>
          <p:cNvPr id="8" name="Text 6"/>
          <p:cNvSpPr/>
          <p:nvPr/>
        </p:nvSpPr>
        <p:spPr>
          <a:xfrm>
            <a:off x="5372695" y="3043714"/>
            <a:ext cx="3898821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41113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043714"/>
            <a:ext cx="3898821" cy="3555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823DA-DF63-A29D-3F32-02CA9CDF68E4}"/>
              </a:ext>
            </a:extLst>
          </p:cNvPr>
          <p:cNvSpPr txBox="1"/>
          <p:nvPr/>
        </p:nvSpPr>
        <p:spPr>
          <a:xfrm>
            <a:off x="5282005" y="3413560"/>
            <a:ext cx="5862917" cy="163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Increase sorting speed and accuracy.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Reduce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labor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costs and manual errors.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Improve overall efficiency of the sorting process.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69501"/>
            <a:ext cx="1063359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Literature Survey</a:t>
            </a:r>
          </a:p>
        </p:txBody>
      </p:sp>
      <p:sp>
        <p:nvSpPr>
          <p:cNvPr id="5" name="Shape 3"/>
          <p:cNvSpPr/>
          <p:nvPr/>
        </p:nvSpPr>
        <p:spPr>
          <a:xfrm>
            <a:off x="864037" y="231243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1054418" y="2404943"/>
            <a:ext cx="17466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3124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Existing Systems:</a:t>
            </a:r>
            <a:endParaRPr lang="en-US" sz="3600" b="1" dirty="0"/>
          </a:p>
        </p:txBody>
      </p:sp>
      <p:sp>
        <p:nvSpPr>
          <p:cNvPr id="8" name="Text 6"/>
          <p:cNvSpPr/>
          <p:nvPr/>
        </p:nvSpPr>
        <p:spPr>
          <a:xfrm>
            <a:off x="1666280" y="2846308"/>
            <a:ext cx="5525572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Review of existing sorting systems and their limitations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7438668" y="231243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7604165" y="2404943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2312432"/>
            <a:ext cx="455687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Technological Advances:</a:t>
            </a:r>
            <a:endParaRPr lang="en-US" sz="3200" b="1" dirty="0"/>
          </a:p>
        </p:txBody>
      </p:sp>
      <p:sp>
        <p:nvSpPr>
          <p:cNvPr id="12" name="Text 10"/>
          <p:cNvSpPr/>
          <p:nvPr/>
        </p:nvSpPr>
        <p:spPr>
          <a:xfrm>
            <a:off x="8240911" y="2846308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Summary of recent advances in automation and conveyor belt technologies.</a:t>
            </a:r>
          </a:p>
        </p:txBody>
      </p:sp>
      <p:sp>
        <p:nvSpPr>
          <p:cNvPr id="13" name="Shape 11"/>
          <p:cNvSpPr/>
          <p:nvPr/>
        </p:nvSpPr>
        <p:spPr>
          <a:xfrm>
            <a:off x="863976" y="47155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</p:sp>
      <p:sp>
        <p:nvSpPr>
          <p:cNvPr id="14" name="Text 12"/>
          <p:cNvSpPr/>
          <p:nvPr/>
        </p:nvSpPr>
        <p:spPr>
          <a:xfrm>
            <a:off x="1030129" y="4808160"/>
            <a:ext cx="223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4801002"/>
            <a:ext cx="330207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Case Studies:</a:t>
            </a:r>
            <a:endParaRPr lang="en-US" sz="3600" b="1" dirty="0"/>
          </a:p>
        </p:txBody>
      </p:sp>
      <p:sp>
        <p:nvSpPr>
          <p:cNvPr id="16" name="Text 14"/>
          <p:cNvSpPr/>
          <p:nvPr/>
        </p:nvSpPr>
        <p:spPr>
          <a:xfrm>
            <a:off x="1666280" y="5539975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Overview of similar implementations in different industries.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717828" y="883682"/>
            <a:ext cx="8108394" cy="6409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4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Methodology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28" y="1819808"/>
            <a:ext cx="906303" cy="162425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32860" y="1867674"/>
            <a:ext cx="3773329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 Design:</a:t>
            </a:r>
            <a:endParaRPr lang="en-US" sz="3200" b="1" dirty="0"/>
          </a:p>
        </p:txBody>
      </p:sp>
      <p:sp>
        <p:nvSpPr>
          <p:cNvPr id="8" name="Text 4"/>
          <p:cNvSpPr/>
          <p:nvPr/>
        </p:nvSpPr>
        <p:spPr>
          <a:xfrm>
            <a:off x="2050971" y="2429351"/>
            <a:ext cx="5264229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Describe the overall design of the system.</a:t>
            </a:r>
            <a:endParaRPr lang="en-US" sz="2400" dirty="0"/>
          </a:p>
        </p:txBody>
      </p:sp>
      <p:pic>
        <p:nvPicPr>
          <p:cNvPr id="9" name="Image 2" descr="A number on a white surfac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99" y="1593668"/>
            <a:ext cx="787123" cy="14106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846582" y="1712535"/>
            <a:ext cx="5065990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Components:</a:t>
            </a:r>
            <a:endParaRPr lang="en-US" sz="3200" b="1" dirty="0"/>
          </a:p>
        </p:txBody>
      </p:sp>
      <p:sp>
        <p:nvSpPr>
          <p:cNvPr id="11" name="Text 6"/>
          <p:cNvSpPr/>
          <p:nvPr/>
        </p:nvSpPr>
        <p:spPr>
          <a:xfrm>
            <a:off x="9124593" y="2317576"/>
            <a:ext cx="4787979" cy="2050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List and explain the key components (e.g., conveyor belt, sensors, sorting mechanisms).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48" y="4358219"/>
            <a:ext cx="906303" cy="162425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32860" y="4459667"/>
            <a:ext cx="2967395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Architecture:</a:t>
            </a:r>
            <a:endParaRPr lang="en-US" sz="3200" b="1" dirty="0"/>
          </a:p>
        </p:txBody>
      </p:sp>
      <p:sp>
        <p:nvSpPr>
          <p:cNvPr id="14" name="Text 8"/>
          <p:cNvSpPr/>
          <p:nvPr/>
        </p:nvSpPr>
        <p:spPr>
          <a:xfrm>
            <a:off x="2118360" y="4873229"/>
            <a:ext cx="5264229" cy="1624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Include a block diagram of the system architecture.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F3BD8243-5C08-6B0C-2104-E38C38ECDF2C}"/>
              </a:ext>
            </a:extLst>
          </p:cNvPr>
          <p:cNvSpPr/>
          <p:nvPr/>
        </p:nvSpPr>
        <p:spPr>
          <a:xfrm>
            <a:off x="7884498" y="4459667"/>
            <a:ext cx="787124" cy="1357247"/>
          </a:xfrm>
          <a:prstGeom prst="flowChartOffpageConnector">
            <a:avLst/>
          </a:prstGeom>
          <a:solidFill>
            <a:srgbClr val="EFE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E636E-70E9-4E18-7B0C-6D24269065A1}"/>
              </a:ext>
            </a:extLst>
          </p:cNvPr>
          <p:cNvSpPr txBox="1"/>
          <p:nvPr/>
        </p:nvSpPr>
        <p:spPr>
          <a:xfrm>
            <a:off x="8985587" y="4788895"/>
            <a:ext cx="5435263" cy="302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1: Hardware setup (installing conveyor belt, sensors, actuators, etc.).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Step 2: Software development (programming for sensor data processing, control algorithms).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Step 3: Integration (combining hardware and software components).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Step 4: Testing (functional testing, performance testing, user acceptance testing).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E7CA2-1897-3D0D-2C0C-EEE4A438C399}"/>
              </a:ext>
            </a:extLst>
          </p:cNvPr>
          <p:cNvSpPr txBox="1"/>
          <p:nvPr/>
        </p:nvSpPr>
        <p:spPr>
          <a:xfrm>
            <a:off x="8854440" y="4316962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Implementation Steps:</a:t>
            </a:r>
            <a:endParaRPr lang="en-I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9695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Approximate Budget</a:t>
            </a:r>
          </a:p>
        </p:txBody>
      </p:sp>
      <p:sp>
        <p:nvSpPr>
          <p:cNvPr id="5" name="Text 3"/>
          <p:cNvSpPr/>
          <p:nvPr/>
        </p:nvSpPr>
        <p:spPr>
          <a:xfrm>
            <a:off x="864037" y="3562231"/>
            <a:ext cx="129023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1ED24-C3CF-F64F-AF7E-1FB2F85EA0DB}"/>
              </a:ext>
            </a:extLst>
          </p:cNvPr>
          <p:cNvSpPr txBox="1">
            <a:spLocks/>
          </p:cNvSpPr>
          <p:nvPr/>
        </p:nvSpPr>
        <p:spPr>
          <a:xfrm>
            <a:off x="1282482" y="3395632"/>
            <a:ext cx="8610600" cy="39396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Approximate Budget : 10,000 Rs – 11000 Rs</a:t>
            </a:r>
            <a:b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includes: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PLC :2000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Delta PLC Colour detection :3500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MS Colour Mark Sensor 24 VDC SMPS : 3000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Push Pull Solenoid Valve : 1000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Johnson Geared DC Motor : 1000</a:t>
            </a:r>
          </a:p>
        </p:txBody>
      </p:sp>
    </p:spTree>
    <p:extLst>
      <p:ext uri="{BB962C8B-B14F-4D97-AF65-F5344CB8AC3E}">
        <p14:creationId xmlns:p14="http://schemas.microsoft.com/office/powerpoint/2010/main" val="403976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99298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195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651748"/>
            <a:ext cx="906577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Approximate Budget</a:t>
            </a:r>
          </a:p>
        </p:txBody>
      </p:sp>
      <p:sp>
        <p:nvSpPr>
          <p:cNvPr id="5" name="Shape 3"/>
          <p:cNvSpPr/>
          <p:nvPr/>
        </p:nvSpPr>
        <p:spPr>
          <a:xfrm>
            <a:off x="864037" y="1917025"/>
            <a:ext cx="4870013" cy="2650927"/>
          </a:xfrm>
          <a:prstGeom prst="roundRect">
            <a:avLst>
              <a:gd name="adj" fmla="val 5681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1244203" y="2674144"/>
            <a:ext cx="5118497" cy="2442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4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Budget: </a:t>
            </a:r>
          </a:p>
          <a:p>
            <a:pPr marL="0" indent="0">
              <a:lnSpc>
                <a:spcPts val="3038"/>
              </a:lnSpc>
              <a:buNone/>
            </a:pPr>
            <a:endParaRPr lang="en-US" sz="4800" b="1" dirty="0">
              <a:solidFill>
                <a:srgbClr val="484237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3038"/>
              </a:lnSpc>
              <a:buNone/>
            </a:pPr>
            <a:r>
              <a:rPr lang="en-US" sz="4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8500 to 1000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1110853" y="2697718"/>
            <a:ext cx="583418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ADBEA7E7-30CA-465B-E5B4-028C4E9C9CD9}"/>
              </a:ext>
            </a:extLst>
          </p:cNvPr>
          <p:cNvSpPr/>
          <p:nvPr/>
        </p:nvSpPr>
        <p:spPr>
          <a:xfrm>
            <a:off x="10982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34F447-BD46-EBBB-5BE4-16A208F7FEB5}"/>
              </a:ext>
            </a:extLst>
          </p:cNvPr>
          <p:cNvSpPr txBox="1"/>
          <p:nvPr/>
        </p:nvSpPr>
        <p:spPr>
          <a:xfrm>
            <a:off x="1187052" y="737591"/>
            <a:ext cx="7975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Project Planner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98F99-CB91-415A-3726-3096E25119FD}"/>
              </a:ext>
            </a:extLst>
          </p:cNvPr>
          <p:cNvSpPr txBox="1"/>
          <p:nvPr/>
        </p:nvSpPr>
        <p:spPr>
          <a:xfrm>
            <a:off x="1187052" y="2336125"/>
            <a:ext cx="6278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Timeline:</a:t>
            </a:r>
          </a:p>
          <a:p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unde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rstanding Requirements and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component gathering : 2 week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interfacing components : 4week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Fabrication and testing : 4 weeks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539954" y="750689"/>
            <a:ext cx="11550372" cy="132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Probable Outcomes</a:t>
            </a:r>
          </a:p>
        </p:txBody>
      </p:sp>
      <p:sp>
        <p:nvSpPr>
          <p:cNvPr id="6" name="Text 4"/>
          <p:cNvSpPr/>
          <p:nvPr/>
        </p:nvSpPr>
        <p:spPr>
          <a:xfrm>
            <a:off x="1702951" y="2812018"/>
            <a:ext cx="149662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endParaRPr lang="en-US" sz="2497" dirty="0"/>
          </a:p>
        </p:txBody>
      </p:sp>
      <p:sp>
        <p:nvSpPr>
          <p:cNvPr id="7" name="Text 5"/>
          <p:cNvSpPr/>
          <p:nvPr/>
        </p:nvSpPr>
        <p:spPr>
          <a:xfrm>
            <a:off x="2226945" y="2732842"/>
            <a:ext cx="4120991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2"/>
              </a:lnSpc>
              <a:buNone/>
            </a:pPr>
            <a:endParaRPr lang="en-US" sz="2081" dirty="0"/>
          </a:p>
        </p:txBody>
      </p:sp>
      <p:sp>
        <p:nvSpPr>
          <p:cNvPr id="8" name="Text 6"/>
          <p:cNvSpPr/>
          <p:nvPr/>
        </p:nvSpPr>
        <p:spPr>
          <a:xfrm>
            <a:off x="2226945" y="3190042"/>
            <a:ext cx="4982528" cy="1353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4"/>
              </a:lnSpc>
              <a:buNone/>
            </a:pPr>
            <a:endParaRPr lang="en-US" sz="1665" dirty="0"/>
          </a:p>
        </p:txBody>
      </p:sp>
      <p:sp>
        <p:nvSpPr>
          <p:cNvPr id="14" name="Text 12"/>
          <p:cNvSpPr/>
          <p:nvPr/>
        </p:nvSpPr>
        <p:spPr>
          <a:xfrm>
            <a:off x="1682234" y="5409605"/>
            <a:ext cx="191095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endParaRPr lang="en-US" sz="2497" dirty="0"/>
          </a:p>
        </p:txBody>
      </p:sp>
      <p:sp>
        <p:nvSpPr>
          <p:cNvPr id="15" name="Text 13"/>
          <p:cNvSpPr/>
          <p:nvPr/>
        </p:nvSpPr>
        <p:spPr>
          <a:xfrm>
            <a:off x="2226945" y="5330428"/>
            <a:ext cx="3883462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2"/>
              </a:lnSpc>
              <a:buNone/>
            </a:pPr>
            <a:endParaRPr lang="en-US" sz="2081" dirty="0"/>
          </a:p>
        </p:txBody>
      </p:sp>
      <p:sp>
        <p:nvSpPr>
          <p:cNvPr id="16" name="Text 14"/>
          <p:cNvSpPr/>
          <p:nvPr/>
        </p:nvSpPr>
        <p:spPr>
          <a:xfrm>
            <a:off x="2226945" y="5787628"/>
            <a:ext cx="4982528" cy="1691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4"/>
              </a:lnSpc>
              <a:buNone/>
            </a:pPr>
            <a:endParaRPr lang="en-US" sz="166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52B0D3-76C4-6327-67D8-5077689C62C9}"/>
              </a:ext>
            </a:extLst>
          </p:cNvPr>
          <p:cNvSpPr txBox="1"/>
          <p:nvPr/>
        </p:nvSpPr>
        <p:spPr>
          <a:xfrm>
            <a:off x="1187052" y="2336125"/>
            <a:ext cx="9938042" cy="15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Increased Efficiency: expected improvement in sorting speed and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Cost Savings: Reduction in labour costs and errors.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Scalability: Potential for scalability to handle different types and volumes of objects.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 Feedback: Anticipated positive feedback from users due to the enhanced efficiency and reliability.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9695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4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Conclusion</a:t>
            </a:r>
          </a:p>
        </p:txBody>
      </p:sp>
      <p:sp>
        <p:nvSpPr>
          <p:cNvPr id="5" name="Text 3"/>
          <p:cNvSpPr/>
          <p:nvPr/>
        </p:nvSpPr>
        <p:spPr>
          <a:xfrm>
            <a:off x="864037" y="3562231"/>
            <a:ext cx="129023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Final Thoughts: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Emphasize the potential impact of the project on industrial sorting processes and overall productivity.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Implementation Challenges: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Discuss any expected challenges during implementation and potential solutions.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Future Prospects: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Highlight the future prospects and possible advancements of the project.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538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Aparajita</vt:lpstr>
      <vt:lpstr>Arial</vt:lpstr>
      <vt:lpstr>Calibri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Vaibhav Nrupnarayan</cp:lastModifiedBy>
  <cp:revision>4</cp:revision>
  <dcterms:created xsi:type="dcterms:W3CDTF">2024-06-28T04:26:04Z</dcterms:created>
  <dcterms:modified xsi:type="dcterms:W3CDTF">2024-06-28T09:22:01Z</dcterms:modified>
</cp:coreProperties>
</file>