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77" r:id="rId2"/>
    <p:sldId id="256" r:id="rId3"/>
    <p:sldId id="257" r:id="rId4"/>
    <p:sldId id="258" r:id="rId5"/>
    <p:sldId id="259" r:id="rId6"/>
    <p:sldId id="260" r:id="rId7"/>
    <p:sldId id="261" r:id="rId8"/>
    <p:sldId id="262" r:id="rId9"/>
    <p:sldId id="263" r:id="rId10"/>
    <p:sldId id="264" r:id="rId11"/>
    <p:sldId id="276" r:id="rId12"/>
    <p:sldId id="265" r:id="rId13"/>
    <p:sldId id="266" r:id="rId14"/>
    <p:sldId id="267" r:id="rId15"/>
    <p:sldId id="268" r:id="rId16"/>
    <p:sldId id="269" r:id="rId17"/>
    <p:sldId id="270" r:id="rId18"/>
    <p:sldId id="274" r:id="rId19"/>
    <p:sldId id="272" r:id="rId20"/>
  </p:sldIdLst>
  <p:sldSz cx="14630400" cy="8229600"/>
  <p:notesSz cx="8229600" cy="14630400"/>
  <p:embeddedFontLst>
    <p:embeddedFont>
      <p:font typeface="Aparajita" panose="02020603050405020304" pitchFamily="18" charset="0"/>
      <p:regular r:id="rId22"/>
      <p:bold r:id="rId23"/>
      <p:italic r:id="rId24"/>
      <p:boldItalic r:id="rId25"/>
    </p:embeddedFont>
    <p:embeddedFont>
      <p:font typeface="Gelasi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7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Nrupnarayan" userId="2367d97497f38afe" providerId="LiveId" clId="{FB1E8A90-0B55-4DFB-B0E4-7B0ED8C5964C}"/>
    <pc:docChg chg="undo custSel modSld">
      <pc:chgData name="Vaibhav Nrupnarayan" userId="2367d97497f38afe" providerId="LiveId" clId="{FB1E8A90-0B55-4DFB-B0E4-7B0ED8C5964C}" dt="2024-08-24T04:55:24.237" v="120" actId="20577"/>
      <pc:docMkLst>
        <pc:docMk/>
      </pc:docMkLst>
      <pc:sldChg chg="addSp delSp modSp mod">
        <pc:chgData name="Vaibhav Nrupnarayan" userId="2367d97497f38afe" providerId="LiveId" clId="{FB1E8A90-0B55-4DFB-B0E4-7B0ED8C5964C}" dt="2024-08-24T04:55:24.237" v="120" actId="20577"/>
        <pc:sldMkLst>
          <pc:docMk/>
          <pc:sldMk cId="0" sldId="265"/>
        </pc:sldMkLst>
        <pc:spChg chg="mod">
          <ac:chgData name="Vaibhav Nrupnarayan" userId="2367d97497f38afe" providerId="LiveId" clId="{FB1E8A90-0B55-4DFB-B0E4-7B0ED8C5964C}" dt="2024-08-24T04:55:24.237" v="120" actId="20577"/>
          <ac:spMkLst>
            <pc:docMk/>
            <pc:sldMk cId="0" sldId="265"/>
            <ac:spMk id="3" creationId="{03481D8E-B8F9-A982-F167-5D785BFE8767}"/>
          </ac:spMkLst>
        </pc:spChg>
        <pc:spChg chg="add del">
          <ac:chgData name="Vaibhav Nrupnarayan" userId="2367d97497f38afe" providerId="LiveId" clId="{FB1E8A90-0B55-4DFB-B0E4-7B0ED8C5964C}" dt="2024-08-24T04:46:37.746" v="40" actId="478"/>
          <ac:spMkLst>
            <pc:docMk/>
            <pc:sldMk cId="0" sldId="265"/>
            <ac:spMk id="5" creationId="{01900121-69B9-8636-62AE-5A825D047FCF}"/>
          </ac:spMkLst>
        </pc:spChg>
        <pc:spChg chg="add del mod">
          <ac:chgData name="Vaibhav Nrupnarayan" userId="2367d97497f38afe" providerId="LiveId" clId="{FB1E8A90-0B55-4DFB-B0E4-7B0ED8C5964C}" dt="2024-08-24T04:47:03.591" v="44" actId="478"/>
          <ac:spMkLst>
            <pc:docMk/>
            <pc:sldMk cId="0" sldId="265"/>
            <ac:spMk id="7" creationId="{5C50A8EB-DEB7-B547-DF8C-CFE1D6E003EC}"/>
          </ac:spMkLst>
        </pc:spChg>
        <pc:spChg chg="add mod">
          <ac:chgData name="Vaibhav Nrupnarayan" userId="2367d97497f38afe" providerId="LiveId" clId="{FB1E8A90-0B55-4DFB-B0E4-7B0ED8C5964C}" dt="2024-08-24T04:48:19.277" v="66" actId="14100"/>
          <ac:spMkLst>
            <pc:docMk/>
            <pc:sldMk cId="0" sldId="265"/>
            <ac:spMk id="8" creationId="{6C98F0B1-E5DC-8451-6127-0451E76A9867}"/>
          </ac:spMkLst>
        </pc:spChg>
        <pc:spChg chg="add mod">
          <ac:chgData name="Vaibhav Nrupnarayan" userId="2367d97497f38afe" providerId="LiveId" clId="{FB1E8A90-0B55-4DFB-B0E4-7B0ED8C5964C}" dt="2024-08-24T04:48:08.595" v="64" actId="1076"/>
          <ac:spMkLst>
            <pc:docMk/>
            <pc:sldMk cId="0" sldId="265"/>
            <ac:spMk id="9" creationId="{FD35EB00-160A-A08F-EAA4-2226DB3236D7}"/>
          </ac:spMkLst>
        </pc:spChg>
        <pc:spChg chg="del">
          <ac:chgData name="Vaibhav Nrupnarayan" userId="2367d97497f38afe" providerId="LiveId" clId="{FB1E8A90-0B55-4DFB-B0E4-7B0ED8C5964C}" dt="2024-08-24T04:52:50.632" v="75" actId="21"/>
          <ac:spMkLst>
            <pc:docMk/>
            <pc:sldMk cId="0" sldId="265"/>
            <ac:spMk id="10" creationId="{36AE9F9A-A4A8-2204-1BFC-3B57B6CC0E5F}"/>
          </ac:spMkLst>
        </pc:spChg>
        <pc:spChg chg="add mod">
          <ac:chgData name="Vaibhav Nrupnarayan" userId="2367d97497f38afe" providerId="LiveId" clId="{FB1E8A90-0B55-4DFB-B0E4-7B0ED8C5964C}" dt="2024-08-24T04:54:38.635" v="114" actId="1076"/>
          <ac:spMkLst>
            <pc:docMk/>
            <pc:sldMk cId="0" sldId="265"/>
            <ac:spMk id="11" creationId="{36AE9F9A-A4A8-2204-1BFC-3B57B6CC0E5F}"/>
          </ac:spMkLst>
        </pc:spChg>
        <pc:spChg chg="mod">
          <ac:chgData name="Vaibhav Nrupnarayan" userId="2367d97497f38afe" providerId="LiveId" clId="{FB1E8A90-0B55-4DFB-B0E4-7B0ED8C5964C}" dt="2024-08-24T04:53:14.419" v="78" actId="1076"/>
          <ac:spMkLst>
            <pc:docMk/>
            <pc:sldMk cId="0" sldId="265"/>
            <ac:spMk id="12" creationId="{28EA788F-56E3-83AF-C607-EBB04F13AA06}"/>
          </ac:spMkLst>
        </pc:spChg>
        <pc:spChg chg="add mod">
          <ac:chgData name="Vaibhav Nrupnarayan" userId="2367d97497f38afe" providerId="LiveId" clId="{FB1E8A90-0B55-4DFB-B0E4-7B0ED8C5964C}" dt="2024-08-24T04:54:29.730" v="112" actId="1076"/>
          <ac:spMkLst>
            <pc:docMk/>
            <pc:sldMk cId="0" sldId="265"/>
            <ac:spMk id="13" creationId="{A2CE0515-DABB-AE11-2397-14604D0CA3C8}"/>
          </ac:spMkLst>
        </pc:spChg>
        <pc:spChg chg="add mod">
          <ac:chgData name="Vaibhav Nrupnarayan" userId="2367d97497f38afe" providerId="LiveId" clId="{FB1E8A90-0B55-4DFB-B0E4-7B0ED8C5964C}" dt="2024-08-24T04:54:47.834" v="117" actId="14100"/>
          <ac:spMkLst>
            <pc:docMk/>
            <pc:sldMk cId="0" sldId="265"/>
            <ac:spMk id="16" creationId="{03909E62-7F4C-0820-1284-A1F14E3AADE0}"/>
          </ac:spMkLst>
        </pc:spChg>
        <pc:spChg chg="del">
          <ac:chgData name="Vaibhav Nrupnarayan" userId="2367d97497f38afe" providerId="LiveId" clId="{FB1E8A90-0B55-4DFB-B0E4-7B0ED8C5964C}" dt="2024-08-24T04:46:20.464" v="37" actId="478"/>
          <ac:spMkLst>
            <pc:docMk/>
            <pc:sldMk cId="0" sldId="265"/>
            <ac:spMk id="18" creationId="{CF2D3456-6FB2-4380-FEA9-DE6D0AA48CF9}"/>
          </ac:spMkLst>
        </pc:spChg>
        <pc:spChg chg="del">
          <ac:chgData name="Vaibhav Nrupnarayan" userId="2367d97497f38afe" providerId="LiveId" clId="{FB1E8A90-0B55-4DFB-B0E4-7B0ED8C5964C}" dt="2024-08-24T04:46:21.230" v="38" actId="478"/>
          <ac:spMkLst>
            <pc:docMk/>
            <pc:sldMk cId="0" sldId="265"/>
            <ac:spMk id="20" creationId="{8699FBEB-823E-99BE-CEC5-4D80857BF181}"/>
          </ac:spMkLst>
        </pc:spChg>
        <pc:spChg chg="mod">
          <ac:chgData name="Vaibhav Nrupnarayan" userId="2367d97497f38afe" providerId="LiveId" clId="{FB1E8A90-0B55-4DFB-B0E4-7B0ED8C5964C}" dt="2024-08-24T04:54:32.115" v="113" actId="14100"/>
          <ac:spMkLst>
            <pc:docMk/>
            <pc:sldMk cId="0" sldId="265"/>
            <ac:spMk id="21" creationId="{8B072D66-11D5-AEEC-EB44-DB1A61F20BA7}"/>
          </ac:spMkLst>
        </pc:spChg>
        <pc:spChg chg="mod">
          <ac:chgData name="Vaibhav Nrupnarayan" userId="2367d97497f38afe" providerId="LiveId" clId="{FB1E8A90-0B55-4DFB-B0E4-7B0ED8C5964C}" dt="2024-08-24T04:53:08.067" v="77" actId="1076"/>
          <ac:spMkLst>
            <pc:docMk/>
            <pc:sldMk cId="0" sldId="265"/>
            <ac:spMk id="23" creationId="{87EFB2A0-5105-1493-3527-B33FF8129E8A}"/>
          </ac:spMkLst>
        </pc:spChg>
        <pc:spChg chg="del">
          <ac:chgData name="Vaibhav Nrupnarayan" userId="2367d97497f38afe" providerId="LiveId" clId="{FB1E8A90-0B55-4DFB-B0E4-7B0ED8C5964C}" dt="2024-08-24T04:44:13.823" v="29" actId="478"/>
          <ac:spMkLst>
            <pc:docMk/>
            <pc:sldMk cId="0" sldId="265"/>
            <ac:spMk id="26" creationId="{981D9C5D-5781-D9E3-7E4E-B0E3E5E8AE88}"/>
          </ac:spMkLst>
        </pc:spChg>
        <pc:spChg chg="mod">
          <ac:chgData name="Vaibhav Nrupnarayan" userId="2367d97497f38afe" providerId="LiveId" clId="{FB1E8A90-0B55-4DFB-B0E4-7B0ED8C5964C}" dt="2024-08-24T04:53:00.547" v="76" actId="1076"/>
          <ac:spMkLst>
            <pc:docMk/>
            <pc:sldMk cId="0" sldId="265"/>
            <ac:spMk id="27" creationId="{05F8D8BA-5623-6337-5971-108FD3F30917}"/>
          </ac:spMkLst>
        </pc:spChg>
        <pc:spChg chg="del">
          <ac:chgData name="Vaibhav Nrupnarayan" userId="2367d97497f38afe" providerId="LiveId" clId="{FB1E8A90-0B55-4DFB-B0E4-7B0ED8C5964C}" dt="2024-08-24T04:46:19.475" v="36" actId="478"/>
          <ac:spMkLst>
            <pc:docMk/>
            <pc:sldMk cId="0" sldId="265"/>
            <ac:spMk id="28" creationId="{67510878-8976-1189-75FE-AD1404924BC6}"/>
          </ac:spMkLst>
        </pc:spChg>
        <pc:spChg chg="mod">
          <ac:chgData name="Vaibhav Nrupnarayan" userId="2367d97497f38afe" providerId="LiveId" clId="{FB1E8A90-0B55-4DFB-B0E4-7B0ED8C5964C}" dt="2024-08-24T04:48:01.973" v="62" actId="1076"/>
          <ac:spMkLst>
            <pc:docMk/>
            <pc:sldMk cId="0" sldId="265"/>
            <ac:spMk id="131" creationId="{00000000-0000-0000-0000-000000000000}"/>
          </ac:spMkLst>
        </pc:spChg>
      </pc:sldChg>
      <pc:sldChg chg="delSp modSp mod">
        <pc:chgData name="Vaibhav Nrupnarayan" userId="2367d97497f38afe" providerId="LiveId" clId="{FB1E8A90-0B55-4DFB-B0E4-7B0ED8C5964C}" dt="2024-08-24T04:46:00.147" v="32" actId="478"/>
        <pc:sldMkLst>
          <pc:docMk/>
          <pc:sldMk cId="3177208236" sldId="276"/>
        </pc:sldMkLst>
        <pc:spChg chg="del mod">
          <ac:chgData name="Vaibhav Nrupnarayan" userId="2367d97497f38afe" providerId="LiveId" clId="{FB1E8A90-0B55-4DFB-B0E4-7B0ED8C5964C}" dt="2024-08-24T04:45:59.140" v="31" actId="478"/>
          <ac:spMkLst>
            <pc:docMk/>
            <pc:sldMk cId="3177208236" sldId="276"/>
            <ac:spMk id="8" creationId="{41255536-48AE-89E1-1B4F-340A1ED5B8C0}"/>
          </ac:spMkLst>
        </pc:spChg>
        <pc:spChg chg="del">
          <ac:chgData name="Vaibhav Nrupnarayan" userId="2367d97497f38afe" providerId="LiveId" clId="{FB1E8A90-0B55-4DFB-B0E4-7B0ED8C5964C}" dt="2024-08-24T04:46:00.147" v="32" actId="478"/>
          <ac:spMkLst>
            <pc:docMk/>
            <pc:sldMk cId="3177208236" sldId="276"/>
            <ac:spMk id="13" creationId="{EFC05812-FD6D-029E-F1B4-0680972C99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p1" descr="Raisoni Logo">
            <a:extLst>
              <a:ext uri="{FF2B5EF4-FFF2-40B4-BE49-F238E27FC236}">
                <a16:creationId xmlns:a16="http://schemas.microsoft.com/office/drawing/2014/main" id="{E9000A65-276D-7CFB-856C-30F7D48D2EA1}"/>
              </a:ext>
            </a:extLst>
          </p:cNvPr>
          <p:cNvPicPr preferRelativeResize="0"/>
          <p:nvPr/>
        </p:nvPicPr>
        <p:blipFill rotWithShape="1">
          <a:blip r:embed="rId2">
            <a:alphaModFix/>
          </a:blip>
          <a:srcRect/>
          <a:stretch/>
        </p:blipFill>
        <p:spPr>
          <a:xfrm>
            <a:off x="135815" y="191605"/>
            <a:ext cx="2767405" cy="1328586"/>
          </a:xfrm>
          <a:prstGeom prst="rect">
            <a:avLst/>
          </a:prstGeom>
          <a:noFill/>
          <a:ln>
            <a:noFill/>
          </a:ln>
        </p:spPr>
      </p:pic>
      <p:sp>
        <p:nvSpPr>
          <p:cNvPr id="3" name="TextBox 2">
            <a:extLst>
              <a:ext uri="{FF2B5EF4-FFF2-40B4-BE49-F238E27FC236}">
                <a16:creationId xmlns:a16="http://schemas.microsoft.com/office/drawing/2014/main" id="{EB914C16-D669-3356-2E6E-9D21ABAB02CE}"/>
              </a:ext>
            </a:extLst>
          </p:cNvPr>
          <p:cNvSpPr txBox="1"/>
          <p:nvPr/>
        </p:nvSpPr>
        <p:spPr>
          <a:xfrm>
            <a:off x="3474720" y="374485"/>
            <a:ext cx="10458450" cy="1077218"/>
          </a:xfrm>
          <a:prstGeom prst="rect">
            <a:avLst/>
          </a:prstGeom>
          <a:noFill/>
        </p:spPr>
        <p:txBody>
          <a:bodyPr wrap="square" rtlCol="0">
            <a:spAutoFit/>
          </a:bodyPr>
          <a:lstStyle/>
          <a:p>
            <a:r>
              <a:rPr lang="en-IN" sz="3200" b="1" dirty="0" err="1">
                <a:latin typeface="Times New Roman" panose="02020603050405020304" pitchFamily="18" charset="0"/>
                <a:cs typeface="Times New Roman" panose="02020603050405020304" pitchFamily="18" charset="0"/>
              </a:rPr>
              <a:t>G.H.Raisoni</a:t>
            </a:r>
            <a:r>
              <a:rPr lang="en-IN" sz="3200" b="1" dirty="0">
                <a:latin typeface="Times New Roman" panose="02020603050405020304" pitchFamily="18" charset="0"/>
                <a:cs typeface="Times New Roman" panose="02020603050405020304" pitchFamily="18" charset="0"/>
              </a:rPr>
              <a:t> college of engineering and management, Pune</a:t>
            </a:r>
          </a:p>
          <a:p>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E9BB8F-78D9-594A-499F-77B5D9946B7D}"/>
              </a:ext>
            </a:extLst>
          </p:cNvPr>
          <p:cNvSpPr txBox="1"/>
          <p:nvPr/>
        </p:nvSpPr>
        <p:spPr>
          <a:xfrm>
            <a:off x="4582001" y="2969582"/>
            <a:ext cx="6105049"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Best Idea Competition </a:t>
            </a:r>
          </a:p>
        </p:txBody>
      </p:sp>
      <p:sp>
        <p:nvSpPr>
          <p:cNvPr id="7" name="TextBox 6">
            <a:extLst>
              <a:ext uri="{FF2B5EF4-FFF2-40B4-BE49-F238E27FC236}">
                <a16:creationId xmlns:a16="http://schemas.microsoft.com/office/drawing/2014/main" id="{2718F562-0D84-EEE7-4981-18CDA532F6F8}"/>
              </a:ext>
            </a:extLst>
          </p:cNvPr>
          <p:cNvSpPr txBox="1"/>
          <p:nvPr/>
        </p:nvSpPr>
        <p:spPr>
          <a:xfrm>
            <a:off x="5217795" y="4429022"/>
            <a:ext cx="69723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Topic: AI Driven Agribot</a:t>
            </a:r>
          </a:p>
        </p:txBody>
      </p:sp>
      <p:sp>
        <p:nvSpPr>
          <p:cNvPr id="8" name="TextBox 7">
            <a:extLst>
              <a:ext uri="{FF2B5EF4-FFF2-40B4-BE49-F238E27FC236}">
                <a16:creationId xmlns:a16="http://schemas.microsoft.com/office/drawing/2014/main" id="{3D67F590-E569-875F-64FF-20F706858FE8}"/>
              </a:ext>
            </a:extLst>
          </p:cNvPr>
          <p:cNvSpPr txBox="1"/>
          <p:nvPr/>
        </p:nvSpPr>
        <p:spPr>
          <a:xfrm>
            <a:off x="3166110" y="982841"/>
            <a:ext cx="10149840" cy="1417311"/>
          </a:xfrm>
          <a:prstGeom prst="rect">
            <a:avLst/>
          </a:prstGeom>
          <a:noFill/>
        </p:spPr>
        <p:txBody>
          <a:bodyPr wrap="square" rtlCol="0">
            <a:spAutoFit/>
          </a:bodyPr>
          <a:lstStyle/>
          <a:p>
            <a:pPr algn="ctr">
              <a:lnSpc>
                <a:spcPct val="150000"/>
              </a:lnSpc>
            </a:pP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50000"/>
              </a:lnSpc>
            </a:pPr>
            <a:r>
              <a:rPr lang="en-US" sz="1800" b="1" kern="0" dirty="0">
                <a:effectLst/>
                <a:latin typeface="Times New Roman" panose="02020603050405020304" pitchFamily="18" charset="0"/>
                <a:ea typeface="Times New Roman" panose="02020603050405020304" pitchFamily="18" charset="0"/>
              </a:rPr>
              <a:t>June, 2024</a:t>
            </a:r>
            <a:endParaRPr lang="en-IN"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59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Oval 6">
            <a:extLst>
              <a:ext uri="{FF2B5EF4-FFF2-40B4-BE49-F238E27FC236}">
                <a16:creationId xmlns:a16="http://schemas.microsoft.com/office/drawing/2014/main" id="{9F31C6A4-80EC-7232-1184-09B7109C0762}"/>
              </a:ext>
            </a:extLst>
          </p:cNvPr>
          <p:cNvSpPr/>
          <p:nvPr/>
        </p:nvSpPr>
        <p:spPr>
          <a:xfrm>
            <a:off x="9772651" y="308609"/>
            <a:ext cx="3346350" cy="12006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8" name="Rectangle 7">
            <a:extLst>
              <a:ext uri="{FF2B5EF4-FFF2-40B4-BE49-F238E27FC236}">
                <a16:creationId xmlns:a16="http://schemas.microsoft.com/office/drawing/2014/main" id="{048ECB6D-1018-DFDB-3589-BC60838E9FBB}"/>
              </a:ext>
            </a:extLst>
          </p:cNvPr>
          <p:cNvSpPr/>
          <p:nvPr/>
        </p:nvSpPr>
        <p:spPr>
          <a:xfrm>
            <a:off x="9772651" y="1890193"/>
            <a:ext cx="3402662" cy="757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9" name="Rectangle 8">
            <a:extLst>
              <a:ext uri="{FF2B5EF4-FFF2-40B4-BE49-F238E27FC236}">
                <a16:creationId xmlns:a16="http://schemas.microsoft.com/office/drawing/2014/main" id="{0CD4ECF6-EF13-D98F-E2B7-588E2FE7445E}"/>
              </a:ext>
            </a:extLst>
          </p:cNvPr>
          <p:cNvSpPr/>
          <p:nvPr/>
        </p:nvSpPr>
        <p:spPr>
          <a:xfrm>
            <a:off x="9772651" y="3031573"/>
            <a:ext cx="3385875"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10" name="Rectangle 9">
            <a:extLst>
              <a:ext uri="{FF2B5EF4-FFF2-40B4-BE49-F238E27FC236}">
                <a16:creationId xmlns:a16="http://schemas.microsoft.com/office/drawing/2014/main" id="{F6AD66B9-D808-4DD7-4F15-5BDA861DAC84}"/>
              </a:ext>
            </a:extLst>
          </p:cNvPr>
          <p:cNvSpPr/>
          <p:nvPr/>
        </p:nvSpPr>
        <p:spPr>
          <a:xfrm>
            <a:off x="9752888" y="4295217"/>
            <a:ext cx="3422425" cy="806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Robotic Arm</a:t>
            </a:r>
          </a:p>
        </p:txBody>
      </p:sp>
      <p:sp>
        <p:nvSpPr>
          <p:cNvPr id="12" name="Oval 11">
            <a:extLst>
              <a:ext uri="{FF2B5EF4-FFF2-40B4-BE49-F238E27FC236}">
                <a16:creationId xmlns:a16="http://schemas.microsoft.com/office/drawing/2014/main" id="{7B12BE34-2E69-9903-F853-C1EC5F2FF93C}"/>
              </a:ext>
            </a:extLst>
          </p:cNvPr>
          <p:cNvSpPr/>
          <p:nvPr/>
        </p:nvSpPr>
        <p:spPr>
          <a:xfrm>
            <a:off x="9772651" y="6664400"/>
            <a:ext cx="3286869" cy="1222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13" name="Rectangle 12">
            <a:extLst>
              <a:ext uri="{FF2B5EF4-FFF2-40B4-BE49-F238E27FC236}">
                <a16:creationId xmlns:a16="http://schemas.microsoft.com/office/drawing/2014/main" id="{ED4A137C-2E70-1EA8-07DD-B74A1598FD27}"/>
              </a:ext>
            </a:extLst>
          </p:cNvPr>
          <p:cNvSpPr/>
          <p:nvPr/>
        </p:nvSpPr>
        <p:spPr>
          <a:xfrm>
            <a:off x="9772651" y="5354571"/>
            <a:ext cx="3346350"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14" name="Arrow: Down 13">
            <a:extLst>
              <a:ext uri="{FF2B5EF4-FFF2-40B4-BE49-F238E27FC236}">
                <a16:creationId xmlns:a16="http://schemas.microsoft.com/office/drawing/2014/main" id="{18AA9574-65E8-820F-DE02-A4C04821FED9}"/>
              </a:ext>
            </a:extLst>
          </p:cNvPr>
          <p:cNvSpPr/>
          <p:nvPr/>
        </p:nvSpPr>
        <p:spPr>
          <a:xfrm>
            <a:off x="11151539" y="2670247"/>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6F3D183-4715-E8C9-E2B6-FA9302D2AC59}"/>
              </a:ext>
            </a:extLst>
          </p:cNvPr>
          <p:cNvSpPr/>
          <p:nvPr/>
        </p:nvSpPr>
        <p:spPr>
          <a:xfrm>
            <a:off x="11134117" y="3891958"/>
            <a:ext cx="680361" cy="4179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8C91F79-D095-4C01-7AD0-95DE3A276345}"/>
              </a:ext>
            </a:extLst>
          </p:cNvPr>
          <p:cNvSpPr/>
          <p:nvPr/>
        </p:nvSpPr>
        <p:spPr>
          <a:xfrm>
            <a:off x="11220451" y="5130337"/>
            <a:ext cx="507061" cy="252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B60BCBCF-0209-9306-F2EF-C15E09AB660D}"/>
              </a:ext>
            </a:extLst>
          </p:cNvPr>
          <p:cNvSpPr/>
          <p:nvPr/>
        </p:nvSpPr>
        <p:spPr>
          <a:xfrm>
            <a:off x="11084614" y="6234080"/>
            <a:ext cx="712443" cy="4303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AB03158-1F0A-021B-6D8E-83487293CACA}"/>
              </a:ext>
            </a:extLst>
          </p:cNvPr>
          <p:cNvSpPr/>
          <p:nvPr/>
        </p:nvSpPr>
        <p:spPr>
          <a:xfrm>
            <a:off x="11144250" y="1523250"/>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7945931" y="3487217"/>
            <a:ext cx="3003423" cy="1495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8144653" y="5908819"/>
            <a:ext cx="2640002" cy="17804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8379005" y="1738347"/>
            <a:ext cx="1925139" cy="1121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8959367" y="5124776"/>
            <a:ext cx="916575" cy="6515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096932" y="2989759"/>
            <a:ext cx="628778" cy="461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6" y="136348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Approximate Budget</a:t>
            </a:r>
            <a:endParaRPr dirty="0"/>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864036" y="2473298"/>
            <a:ext cx="9800154" cy="505197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7000"/>
              </a:lnSpc>
              <a:spcBef>
                <a:spcPts val="0"/>
              </a:spcBef>
              <a:spcAft>
                <a:spcPts val="0"/>
              </a:spcAft>
              <a:buClr>
                <a:schemeClr val="dk1"/>
              </a:buClr>
              <a:buSzPts val="20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Approximate Budget : 13,000 Rs – 16000 Rs</a:t>
            </a: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Includes:</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2000"/>
              <a:buFont typeface="Calibri"/>
              <a:buNone/>
            </a:pP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4 : 6000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chassis and rice planter: 2000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Camera Module V2 (8 Megapixel): 3000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dirty="0">
                <a:solidFill>
                  <a:schemeClr val="dk1"/>
                </a:solidFill>
                <a:latin typeface="Times New Roman" panose="02020603050405020304" pitchFamily="18" charset="0"/>
                <a:ea typeface="Calibri"/>
                <a:cs typeface="Times New Roman" panose="02020603050405020304" pitchFamily="18" charset="0"/>
                <a:sym typeface="Times New Roman"/>
              </a:rPr>
              <a:t>Battery unit</a:t>
            </a: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2500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Stepper Motor(DC 12v) : 2000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Motor controller : 300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Miscellaneous : 1500</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864037" y="651748"/>
            <a:ext cx="9065776"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155" name="Google Shape;155;p11"/>
          <p:cNvSpPr txBox="1"/>
          <p:nvPr/>
        </p:nvSpPr>
        <p:spPr>
          <a:xfrm>
            <a:off x="477047" y="414861"/>
            <a:ext cx="79759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Project Planner </a:t>
            </a:r>
            <a:endParaRPr/>
          </a:p>
        </p:txBody>
      </p:sp>
      <p:graphicFrame>
        <p:nvGraphicFramePr>
          <p:cNvPr id="156" name="Google Shape;156;p11"/>
          <p:cNvGraphicFramePr/>
          <p:nvPr/>
        </p:nvGraphicFramePr>
        <p:xfrm>
          <a:off x="864037" y="1914862"/>
          <a:ext cx="12421625" cy="5467900"/>
        </p:xfrm>
        <a:graphic>
          <a:graphicData uri="http://schemas.openxmlformats.org/drawingml/2006/table">
            <a:tbl>
              <a:tblPr>
                <a:noFill/>
                <a:tableStyleId>{EFA31E63-AD88-464B-A117-9B8DE1D188AD}</a:tableStyleId>
              </a:tblPr>
              <a:tblGrid>
                <a:gridCol w="4491950">
                  <a:extLst>
                    <a:ext uri="{9D8B030D-6E8A-4147-A177-3AD203B41FA5}">
                      <a16:colId xmlns:a16="http://schemas.microsoft.com/office/drawing/2014/main" val="20000"/>
                    </a:ext>
                  </a:extLst>
                </a:gridCol>
                <a:gridCol w="1293425">
                  <a:extLst>
                    <a:ext uri="{9D8B030D-6E8A-4147-A177-3AD203B41FA5}">
                      <a16:colId xmlns:a16="http://schemas.microsoft.com/office/drawing/2014/main" val="20001"/>
                    </a:ext>
                  </a:extLst>
                </a:gridCol>
                <a:gridCol w="1293425">
                  <a:extLst>
                    <a:ext uri="{9D8B030D-6E8A-4147-A177-3AD203B41FA5}">
                      <a16:colId xmlns:a16="http://schemas.microsoft.com/office/drawing/2014/main" val="20002"/>
                    </a:ext>
                  </a:extLst>
                </a:gridCol>
                <a:gridCol w="1419350">
                  <a:extLst>
                    <a:ext uri="{9D8B030D-6E8A-4147-A177-3AD203B41FA5}">
                      <a16:colId xmlns:a16="http://schemas.microsoft.com/office/drawing/2014/main" val="20003"/>
                    </a:ext>
                  </a:extLst>
                </a:gridCol>
                <a:gridCol w="1365400">
                  <a:extLst>
                    <a:ext uri="{9D8B030D-6E8A-4147-A177-3AD203B41FA5}">
                      <a16:colId xmlns:a16="http://schemas.microsoft.com/office/drawing/2014/main" val="20004"/>
                    </a:ext>
                  </a:extLst>
                </a:gridCol>
                <a:gridCol w="1342000">
                  <a:extLst>
                    <a:ext uri="{9D8B030D-6E8A-4147-A177-3AD203B41FA5}">
                      <a16:colId xmlns:a16="http://schemas.microsoft.com/office/drawing/2014/main" val="20005"/>
                    </a:ext>
                  </a:extLst>
                </a:gridCol>
                <a:gridCol w="1216075">
                  <a:extLst>
                    <a:ext uri="{9D8B030D-6E8A-4147-A177-3AD203B41FA5}">
                      <a16:colId xmlns:a16="http://schemas.microsoft.com/office/drawing/2014/main" val="20006"/>
                    </a:ext>
                  </a:extLst>
                </a:gridCol>
              </a:tblGrid>
              <a:tr h="626300">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 Months  Activities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JULY’24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AUG’24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SEP’24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OCT’24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NOV’24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DEC’24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7181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Literature Reviews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1"/>
                  </a:ext>
                </a:extLst>
              </a:tr>
              <a:tr h="71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Component Identification &amp; Selection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2"/>
                  </a:ext>
                </a:extLst>
              </a:tr>
              <a:tr h="6806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Designing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3"/>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Experimental Analysis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4"/>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Fabrication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5"/>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Testing and Debugging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6"/>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Preparation of Project Report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6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2"/>
          <p:cNvSpPr/>
          <p:nvPr/>
        </p:nvSpPr>
        <p:spPr>
          <a:xfrm>
            <a:off x="1539954" y="750689"/>
            <a:ext cx="11550372" cy="132159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4400">
                <a:solidFill>
                  <a:schemeClr val="accent1"/>
                </a:solidFill>
                <a:latin typeface="Aparajita"/>
                <a:ea typeface="Aparajita"/>
                <a:cs typeface="Aparajita"/>
                <a:sym typeface="Aparajita"/>
              </a:rPr>
              <a:t>Probable Outcomes</a:t>
            </a:r>
            <a:endParaRPr/>
          </a:p>
        </p:txBody>
      </p:sp>
      <p:sp>
        <p:nvSpPr>
          <p:cNvPr id="165" name="Google Shape;165;p12"/>
          <p:cNvSpPr/>
          <p:nvPr/>
        </p:nvSpPr>
        <p:spPr>
          <a:xfrm>
            <a:off x="1702951" y="2812018"/>
            <a:ext cx="149662"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6" name="Google Shape;166;p12"/>
          <p:cNvSpPr/>
          <p:nvPr/>
        </p:nvSpPr>
        <p:spPr>
          <a:xfrm>
            <a:off x="2226945" y="2732842"/>
            <a:ext cx="4120991"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67" name="Google Shape;167;p12"/>
          <p:cNvSpPr/>
          <p:nvPr/>
        </p:nvSpPr>
        <p:spPr>
          <a:xfrm>
            <a:off x="2226945" y="3190042"/>
            <a:ext cx="4982528" cy="1353026"/>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chemeClr val="dk1"/>
              </a:buClr>
              <a:buSzPts val="1665"/>
              <a:buFont typeface="Calibri"/>
              <a:buNone/>
            </a:pPr>
            <a:endParaRPr sz="1665">
              <a:solidFill>
                <a:schemeClr val="dk1"/>
              </a:solidFill>
              <a:latin typeface="Calibri"/>
              <a:ea typeface="Calibri"/>
              <a:cs typeface="Calibri"/>
              <a:sym typeface="Calibri"/>
            </a:endParaRPr>
          </a:p>
        </p:txBody>
      </p:sp>
      <p:sp>
        <p:nvSpPr>
          <p:cNvPr id="168" name="Google Shape;168;p12"/>
          <p:cNvSpPr/>
          <p:nvPr/>
        </p:nvSpPr>
        <p:spPr>
          <a:xfrm>
            <a:off x="1682234" y="5409605"/>
            <a:ext cx="191095"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9" name="Google Shape;169;p12"/>
          <p:cNvSpPr/>
          <p:nvPr/>
        </p:nvSpPr>
        <p:spPr>
          <a:xfrm>
            <a:off x="2226945" y="5330428"/>
            <a:ext cx="3883462"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70" name="Google Shape;170;p12"/>
          <p:cNvSpPr/>
          <p:nvPr/>
        </p:nvSpPr>
        <p:spPr>
          <a:xfrm>
            <a:off x="1539954" y="1912194"/>
            <a:ext cx="11550372" cy="3908722"/>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Increased Production of the Crop:</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Improved rice yields due to resource management.</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Enhanced Quality Control:</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Achieve a improvement in rice quality.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Adoption and Impact:</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No need to pay high salary to the </a:t>
            </a:r>
            <a:r>
              <a:rPr lang="en-IN" sz="2400" dirty="0" err="1">
                <a:solidFill>
                  <a:schemeClr val="dk1"/>
                </a:solidFill>
                <a:latin typeface="Times New Roman" panose="02020603050405020304" pitchFamily="18" charset="0"/>
                <a:ea typeface="Calibri"/>
                <a:cs typeface="Times New Roman" panose="02020603050405020304" pitchFamily="18" charset="0"/>
              </a:rPr>
              <a:t>labor</a:t>
            </a:r>
            <a:r>
              <a:rPr lang="en-IN" sz="2400" dirty="0">
                <a:solidFill>
                  <a:schemeClr val="dk1"/>
                </a:solidFill>
                <a:latin typeface="Times New Roman" panose="02020603050405020304" pitchFamily="18" charset="0"/>
                <a:ea typeface="Calibri"/>
                <a:cs typeface="Times New Roman" panose="02020603050405020304" pitchFamily="18" charset="0"/>
              </a:rPr>
              <a:t> by the farmers, leading to less the overall cost and improve profitability.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R="0" lvl="0" algn="l" rtl="0">
              <a:lnSpc>
                <a:spcPct val="100000"/>
              </a:lnSpc>
              <a:spcBef>
                <a:spcPts val="0"/>
              </a:spcBef>
              <a:spcAft>
                <a:spcPts val="0"/>
              </a:spcAft>
              <a:buClr>
                <a:schemeClr val="dk1"/>
              </a:buClr>
              <a:buSzPts val="1800"/>
            </a:pP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541307" y="3505294"/>
            <a:ext cx="7415927" cy="2156438"/>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5" name="Google Shape;15;p1"/>
          <p:cNvSpPr/>
          <p:nvPr/>
        </p:nvSpPr>
        <p:spPr>
          <a:xfrm>
            <a:off x="864037" y="4977654"/>
            <a:ext cx="5486399" cy="2487629"/>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Vaibhav Nrupnarayan</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Harish Bagul</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Abhiman Bade</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5517144" y="4977654"/>
            <a:ext cx="4880180" cy="11172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endParaRPr dirty="0"/>
          </a:p>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387275" y="2820160"/>
            <a:ext cx="9948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l"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Problem Identification</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Probable Outcomes</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Approximate Budget</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Planner</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Conclusion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0" y="-15121"/>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362212" y="1041916"/>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a:solidFill>
                  <a:schemeClr val="accent1"/>
                </a:solidFill>
                <a:latin typeface="Aparajita"/>
                <a:ea typeface="Aparajita"/>
                <a:cs typeface="Aparajita"/>
                <a:sym typeface="Aparajita"/>
              </a:rPr>
              <a:t>Problem Identification</a:t>
            </a:r>
            <a:endParaRPr/>
          </a:p>
        </p:txBody>
      </p:sp>
      <p:sp>
        <p:nvSpPr>
          <p:cNvPr id="43" name="Google Shape;43;p3"/>
          <p:cNvSpPr/>
          <p:nvPr/>
        </p:nvSpPr>
        <p:spPr>
          <a:xfrm>
            <a:off x="4607242" y="1851541"/>
            <a:ext cx="45719" cy="4372475"/>
          </a:xfrm>
          <a:prstGeom prst="rect">
            <a:avLst/>
          </a:prstGeom>
          <a:solidFill>
            <a:srgbClr val="D2C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821674" y="222789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427815" y="2048470"/>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562713" y="2114074"/>
            <a:ext cx="12394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1</a:t>
            </a:r>
            <a:endParaRPr sz="2068">
              <a:solidFill>
                <a:schemeClr val="dk1"/>
              </a:solidFill>
              <a:latin typeface="Calibri"/>
              <a:ea typeface="Calibri"/>
              <a:cs typeface="Calibri"/>
              <a:sym typeface="Calibri"/>
            </a:endParaRPr>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49" name="Google Shape;49;p3"/>
          <p:cNvSpPr/>
          <p:nvPr/>
        </p:nvSpPr>
        <p:spPr>
          <a:xfrm>
            <a:off x="4821674" y="397156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27815" y="3792141"/>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2</a:t>
            </a:r>
            <a:endParaRPr sz="2068">
              <a:solidFill>
                <a:schemeClr val="dk1"/>
              </a:solidFill>
              <a:latin typeface="Calibri"/>
              <a:ea typeface="Calibri"/>
              <a:cs typeface="Calibri"/>
              <a:sym typeface="Calibri"/>
            </a:endParaRPr>
          </a:p>
        </p:txBody>
      </p:sp>
      <p:sp>
        <p:nvSpPr>
          <p:cNvPr id="52" name="Google Shape;52;p3"/>
          <p:cNvSpPr/>
          <p:nvPr/>
        </p:nvSpPr>
        <p:spPr>
          <a:xfrm>
            <a:off x="5468398" y="5604866"/>
            <a:ext cx="4208985" cy="273487"/>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Snakes in Rice fields and bushes :</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4" name="Google Shape;54;p3"/>
          <p:cNvSpPr/>
          <p:nvPr/>
        </p:nvSpPr>
        <p:spPr>
          <a:xfrm>
            <a:off x="5468398" y="2022842"/>
            <a:ext cx="3870425" cy="393800"/>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Clr>
                <a:schemeClr val="dk1"/>
              </a:buClr>
              <a:buSzPts val="2000"/>
              <a:buFont typeface="Calibri"/>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Inconsistent Quality Control:</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5" name="Google Shape;55;p3"/>
          <p:cNvSpPr/>
          <p:nvPr/>
        </p:nvSpPr>
        <p:spPr>
          <a:xfrm>
            <a:off x="5434370" y="2435665"/>
            <a:ext cx="9082359" cy="92333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Ensuring high and consistent rice quality is challenging without comprehensive quality control measures.</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Variability in rice quality can affect market value and consumer trust. </a:t>
            </a:r>
            <a:endParaRPr dirty="0">
              <a:latin typeface="Times New Roman" panose="02020603050405020304" pitchFamily="18" charset="0"/>
              <a:cs typeface="Times New Roman" panose="02020603050405020304" pitchFamily="18" charset="0"/>
            </a:endParaRPr>
          </a:p>
        </p:txBody>
      </p:sp>
      <p:sp>
        <p:nvSpPr>
          <p:cNvPr id="56" name="Google Shape;56;p3"/>
          <p:cNvSpPr txBox="1"/>
          <p:nvPr/>
        </p:nvSpPr>
        <p:spPr>
          <a:xfrm>
            <a:off x="5484050" y="6080969"/>
            <a:ext cx="8108093" cy="923330"/>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Danger to th</a:t>
            </a:r>
            <a:r>
              <a:rPr lang="en-IN" sz="1800" dirty="0">
                <a:solidFill>
                  <a:schemeClr val="dk1"/>
                </a:solidFill>
                <a:latin typeface="Times New Roman" panose="02020603050405020304" pitchFamily="18" charset="0"/>
                <a:cs typeface="Times New Roman" panose="02020603050405020304" pitchFamily="18" charset="0"/>
                <a:sym typeface="Arial"/>
              </a:rPr>
              <a:t>e farmers life due to the hazardous insects and snakes.</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This can cause issues such as not sufficient labour</a:t>
            </a:r>
            <a:r>
              <a:rPr lang="en-IN" sz="1800" dirty="0">
                <a:solidFill>
                  <a:schemeClr val="dk1"/>
                </a:solidFill>
                <a:latin typeface="Times New Roman" panose="02020603050405020304" pitchFamily="18" charset="0"/>
                <a:cs typeface="Times New Roman" panose="02020603050405020304" pitchFamily="18" charset="0"/>
                <a:sym typeface="Arial"/>
              </a:rPr>
              <a:t> for the work into the fields.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7" name="Google Shape;57;p3"/>
          <p:cNvSpPr/>
          <p:nvPr/>
        </p:nvSpPr>
        <p:spPr>
          <a:xfrm>
            <a:off x="4456031" y="5649635"/>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p:nvPr/>
        </p:nvSpPr>
        <p:spPr>
          <a:xfrm>
            <a:off x="4501868" y="5679400"/>
            <a:ext cx="804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484237"/>
                </a:solidFill>
                <a:latin typeface="Gelasio"/>
                <a:ea typeface="Gelasio"/>
                <a:cs typeface="Gelasio"/>
                <a:sym typeface="Gelasio"/>
              </a:rPr>
              <a:t>3</a:t>
            </a:r>
            <a:endParaRPr sz="1800">
              <a:solidFill>
                <a:schemeClr val="dk1"/>
              </a:solidFill>
              <a:latin typeface="Calibri"/>
              <a:ea typeface="Calibri"/>
              <a:cs typeface="Calibri"/>
              <a:sym typeface="Calibri"/>
            </a:endParaRPr>
          </a:p>
        </p:txBody>
      </p:sp>
      <p:sp>
        <p:nvSpPr>
          <p:cNvPr id="59" name="Google Shape;59;p3"/>
          <p:cNvSpPr/>
          <p:nvPr/>
        </p:nvSpPr>
        <p:spPr>
          <a:xfrm>
            <a:off x="4834854" y="5843349"/>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p:nvPr/>
        </p:nvSpPr>
        <p:spPr>
          <a:xfrm>
            <a:off x="5447550" y="3734808"/>
            <a:ext cx="521673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Insufficient Labour Power:</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1" name="Google Shape;61;p3"/>
          <p:cNvSpPr txBox="1"/>
          <p:nvPr/>
        </p:nvSpPr>
        <p:spPr>
          <a:xfrm>
            <a:off x="5434370" y="4174242"/>
            <a:ext cx="7782547"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Due </a:t>
            </a:r>
            <a:r>
              <a:rPr lang="en-IN" sz="1800" dirty="0">
                <a:solidFill>
                  <a:schemeClr val="dk1"/>
                </a:solidFill>
                <a:latin typeface="Times New Roman" panose="02020603050405020304" pitchFamily="18" charset="0"/>
                <a:cs typeface="Times New Roman" panose="02020603050405020304" pitchFamily="18" charset="0"/>
                <a:sym typeface="Arial"/>
              </a:rPr>
              <a:t>to high labour requirement and uncomfortable conditions for farmer due to rice planting field.</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Highly paid labour, cost effective on the overall rice farming.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1437</Words>
  <Application>Microsoft Office PowerPoint</Application>
  <PresentationFormat>Custom</PresentationFormat>
  <Paragraphs>213</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Aparajita</vt:lpstr>
      <vt:lpstr>Arial</vt:lpstr>
      <vt:lpstr>Calibri</vt:lpstr>
      <vt:lpstr>Gelasio</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10</cp:revision>
  <dcterms:created xsi:type="dcterms:W3CDTF">2024-06-28T04:26:04Z</dcterms:created>
  <dcterms:modified xsi:type="dcterms:W3CDTF">2024-09-04T17:04:47Z</dcterms:modified>
</cp:coreProperties>
</file>