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7"/>
  </p:notesMasterIdLst>
  <p:handoutMasterIdLst>
    <p:handoutMasterId r:id="rId18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1" r:id="rId12"/>
    <p:sldId id="344" r:id="rId13"/>
    <p:sldId id="342" r:id="rId14"/>
    <p:sldId id="343" r:id="rId15"/>
    <p:sldId id="30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09B11-726B-622E-F1D0-53498C852A02}" v="122" dt="2025-09-25T09:02:38.153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47" d="100"/>
          <a:sy n="47" d="100"/>
        </p:scale>
        <p:origin x="53" y="826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10/17/2025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10/17/2025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aibhav-153/VOIS_AICTE_Oct2025_MajorProject_VaibhavAdmane-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91201" y="4051589"/>
            <a:ext cx="5998028" cy="861497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Vaibhav Namdev Admane</a:t>
            </a:r>
            <a:br>
              <a:rPr lang="en-US" sz="1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18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Internship ID:</a:t>
            </a:r>
            <a:r>
              <a:rPr lang="en-IN" sz="16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INTERNSHIP_17546440516895be537820f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1" y="1201467"/>
            <a:ext cx="5520390" cy="743448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rgbClr val="FF0000"/>
                </a:solidFill>
                <a:latin typeface="Algerian" panose="04020705040A02060702" pitchFamily="82" charset="0"/>
              </a:rPr>
              <a:t>Netflix Content Trends Analysis for Strategic Recommendations</a:t>
            </a:r>
            <a:br>
              <a:rPr lang="en-IN" sz="4000" dirty="0">
                <a:solidFill>
                  <a:srgbClr val="FF0000"/>
                </a:solidFill>
                <a:latin typeface="Algerian" panose="04020705040A02060702" pitchFamily="82" charset="0"/>
              </a:rPr>
            </a:br>
            <a:endParaRPr lang="en-IN" sz="4000" dirty="0">
              <a:solidFill>
                <a:srgbClr val="FF0000"/>
              </a:solidFill>
              <a:latin typeface="Algerian" panose="04020705040A02060702" pitchFamily="82" charset="0"/>
            </a:endParaRP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FACE-D55E-9B4A-7A75-15654F5D4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536A-9E87-8208-553B-AFA23F55C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5390BF9-A1B3-D0A5-6FE6-4C64A8B7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Getting started with Basics of Python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0B10ED4-748B-FD2D-3185-4AB559AC710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1BF57D1-2242-C3F4-D177-EE064D5454A4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389EB4-39F1-B968-BBEA-C2C73CA14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266" y="1275370"/>
            <a:ext cx="6864416" cy="485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CD52E-39EF-82B8-E116-6B0D9B50E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214EFD-3FAC-BE9B-CFBB-2D1FCCED0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359B88B-4EF4-AA7A-A15C-4B214767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Data Visualization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23E8C61-31F1-4380-CEFB-D75448F856D7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F0577D1-D5B1-726B-4FAB-B353BDE31B12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142BC8-7281-49D2-035F-6EC572FF2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8992" y="1275370"/>
            <a:ext cx="7254016" cy="515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000" y="3149741"/>
            <a:ext cx="11340000" cy="700114"/>
          </a:xfrm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5302" y="1477938"/>
            <a:ext cx="6949204" cy="44320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/>
              <a:t>The Challenge:</a:t>
            </a:r>
            <a:r>
              <a:rPr lang="en-US" sz="1800" dirty="0"/>
              <a:t> Netflix needs to strategically analyze its vast content library to understand evolving trends, identify strengths and gaps, and make data-driven decisions for content acquisition and production to stay competitive.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Project Objectives: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dirty="0"/>
              <a:t>Analyze the distribution of </a:t>
            </a:r>
            <a:r>
              <a:rPr lang="en-US" b="1" dirty="0"/>
              <a:t>Movies vs. TV Shows</a:t>
            </a:r>
            <a:r>
              <a:rPr lang="en-US" dirty="0"/>
              <a:t> over the years.</a:t>
            </a:r>
          </a:p>
          <a:p>
            <a:pPr lvl="1"/>
            <a:r>
              <a:rPr lang="en-US" dirty="0"/>
              <a:t>Identify the most common </a:t>
            </a:r>
            <a:r>
              <a:rPr lang="en-US" b="1" dirty="0"/>
              <a:t>genres</a:t>
            </a:r>
            <a:r>
              <a:rPr lang="en-US" dirty="0"/>
              <a:t> and how their popularity has changed over time.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Compare </a:t>
            </a:r>
            <a:r>
              <a:rPr lang="en-US" b="1" dirty="0"/>
              <a:t>country-wise contributions</a:t>
            </a:r>
            <a:r>
              <a:rPr lang="en-US" dirty="0"/>
              <a:t> to the Netflix catalog to understand global strategy.</a:t>
            </a:r>
          </a:p>
          <a:p>
            <a:pPr>
              <a:lnSpc>
                <a:spcPct val="150000"/>
              </a:lnSpc>
            </a:pPr>
            <a:endParaRPr lang="en-IN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55A64E-EAA9-53A0-8DE0-8EB44CD7764D}"/>
              </a:ext>
            </a:extLst>
          </p:cNvPr>
          <p:cNvSpPr txBox="1"/>
          <p:nvPr/>
        </p:nvSpPr>
        <p:spPr>
          <a:xfrm>
            <a:off x="745010" y="1867797"/>
            <a:ext cx="6978403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This project performs an end-to-end analysis of the Netflix dataset, which contains details on over 7,700 movies and TV shows.</a:t>
            </a:r>
          </a:p>
          <a:p>
            <a:pPr>
              <a:buNone/>
            </a:pPr>
            <a:r>
              <a:rPr lang="en-US" dirty="0"/>
              <a:t>The goal is to uncover actionable insights into Netflix's content strategy by exploring three core areas: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The balance between movies and TV shows.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most dominant content genres.</a:t>
            </a:r>
          </a:p>
          <a:p>
            <a:pPr>
              <a:buFont typeface="+mj-lt"/>
              <a:buAutoNum type="arabicPeriod"/>
            </a:pPr>
            <a:r>
              <a:rPr lang="en-US" dirty="0"/>
              <a:t>The geographical distribution of its content library.</a:t>
            </a:r>
          </a:p>
          <a:p>
            <a:pPr>
              <a:buNone/>
            </a:pPr>
            <a:r>
              <a:rPr lang="en-US" dirty="0"/>
              <a:t>By cleaning the data, performing exploratory analysis, and creating visualizations, this project aims to provide clear, data-backed recommendations for future content decisions.</a:t>
            </a: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811746"/>
            <a:ext cx="7904481" cy="3990023"/>
          </a:xfrm>
        </p:spPr>
        <p:txBody>
          <a:bodyPr>
            <a:normAutofit/>
          </a:bodyPr>
          <a:lstStyle/>
          <a:p>
            <a:r>
              <a:rPr lang="en-US" sz="1800" dirty="0"/>
              <a:t>The insights from this analysis are intended for internal teams at Netflix to inform strategic decisions.</a:t>
            </a:r>
          </a:p>
          <a:p>
            <a:r>
              <a:rPr lang="en-US" sz="1800" b="1" dirty="0"/>
              <a:t>Content Strategy &amp; Acquisition Teams:</a:t>
            </a:r>
            <a:r>
              <a:rPr lang="en-US" sz="1800" dirty="0"/>
              <a:t> To identify popular, rising, or underserved genres and regions for new content investment.</a:t>
            </a:r>
          </a:p>
          <a:p>
            <a:r>
              <a:rPr lang="en-US" sz="1800" b="1" dirty="0"/>
              <a:t>Marketing &amp; Regional Teams:</a:t>
            </a:r>
            <a:r>
              <a:rPr lang="en-US" sz="1800" dirty="0"/>
              <a:t> To understand local preferences and tailor marketing campaigns effectively in key markets.</a:t>
            </a:r>
          </a:p>
          <a:p>
            <a:pPr>
              <a:lnSpc>
                <a:spcPct val="150000"/>
              </a:lnSpc>
            </a:pPr>
            <a:r>
              <a:rPr lang="en-US" sz="1800" b="1" dirty="0"/>
              <a:t>Business Executives &amp; Decision-Makers:</a:t>
            </a:r>
            <a:r>
              <a:rPr lang="en-US" sz="1800" dirty="0"/>
              <a:t> To get a high-level overview of content performance and global market penetration.</a:t>
            </a:r>
          </a:p>
          <a:p>
            <a:pPr algn="just">
              <a:lnSpc>
                <a:spcPct val="150000"/>
              </a:lnSpc>
            </a:pPr>
            <a:endParaRPr lang="en-IN" sz="1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039804" y="1278384"/>
            <a:ext cx="9027702" cy="52434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analysis was conducted using Python and several key data science libraries:</a:t>
            </a:r>
          </a:p>
          <a:p>
            <a:r>
              <a:rPr lang="en-US" b="1" dirty="0"/>
              <a:t>Python:</a:t>
            </a:r>
            <a:r>
              <a:rPr lang="en-US" dirty="0"/>
              <a:t> The core programming language for the analysis.</a:t>
            </a:r>
          </a:p>
          <a:p>
            <a:r>
              <a:rPr lang="en-US" b="1" dirty="0"/>
              <a:t>Pandas:</a:t>
            </a:r>
            <a:r>
              <a:rPr lang="en-US" dirty="0"/>
              <a:t> For data loading, cleaning, and manipulation.</a:t>
            </a:r>
          </a:p>
          <a:p>
            <a:r>
              <a:rPr lang="en-US" b="1" dirty="0"/>
              <a:t>NumPy:</a:t>
            </a:r>
            <a:r>
              <a:rPr lang="en-US" dirty="0"/>
              <a:t> For efficient numerical computations.</a:t>
            </a:r>
          </a:p>
          <a:p>
            <a:r>
              <a:rPr lang="en-US" b="1" dirty="0"/>
              <a:t>Matplotlib &amp; Seaborn:</a:t>
            </a:r>
            <a:r>
              <a:rPr lang="en-US" dirty="0"/>
              <a:t> For creating static visualizations like line charts, bar charts, and stacked bar charts.</a:t>
            </a:r>
          </a:p>
          <a:p>
            <a:r>
              <a:rPr lang="en-US" b="1" dirty="0" err="1"/>
              <a:t>Plotly</a:t>
            </a:r>
            <a:r>
              <a:rPr lang="en-US" b="1" dirty="0"/>
              <a:t> Express:</a:t>
            </a:r>
            <a:r>
              <a:rPr lang="en-US" dirty="0"/>
              <a:t> For generating the interactive choropleth world map.</a:t>
            </a:r>
          </a:p>
          <a:p>
            <a:r>
              <a:rPr lang="en-US" b="1" dirty="0" err="1"/>
              <a:t>Jupyter</a:t>
            </a:r>
            <a:r>
              <a:rPr lang="en-US" b="1" dirty="0"/>
              <a:t> Notebook:</a:t>
            </a:r>
            <a:r>
              <a:rPr lang="en-US" dirty="0"/>
              <a:t> As the interactive environment for coding and analysis.</a:t>
            </a:r>
          </a:p>
          <a:p>
            <a:pPr lvl="1">
              <a:lnSpc>
                <a:spcPct val="150000"/>
              </a:lnSpc>
            </a:pP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8827272" cy="830997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1 - Movies vs. TV Shows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B19D8AC7-3787-4ADB-9212-0808F015C2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31693"/>
            <a:ext cx="4275138" cy="47752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/>
              <a:t>Key Insight:</a:t>
            </a:r>
            <a:r>
              <a:rPr lang="en-US" sz="1800" dirty="0"/>
              <a:t> While Movies have historically dominated the Netflix library, the production of TV Shows has accelerated dramatically, especially after 2015, indicating a strategic shift towards episodic content.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0675B4-3EC0-5192-729B-7A9470259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2184" y="1431693"/>
            <a:ext cx="7070549" cy="383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61F40-61F5-A9E4-2028-61D27EB38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F1862-D4F3-D9EB-176E-2E2938531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3A3B93-82D2-A57B-4898-3D9B0C72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133557" cy="830997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 2 - Top Genres and Countries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F4C0E530-3AAB-E420-2061-2352FB4AEFB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3F5036B-907B-9AB7-BC47-C7C142E40FA7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91963C39-9433-02BA-5A2B-62380BFD21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763485"/>
            <a:ext cx="3343561" cy="14572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/>
              <a:t>Key Insights:</a:t>
            </a:r>
            <a:r>
              <a:rPr lang="en-US" sz="1800" dirty="0"/>
              <a:t> International Movies, Dramas, and Comedies are the top three genres, making up a substantial portion of the Netflix catalog.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CC417F-7B9F-C7DB-65F7-DD97FF49A5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694" y="1275371"/>
            <a:ext cx="7293429" cy="449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024A6-C6F7-0E13-B5FE-E6A5870DA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94CC-45AC-6391-C127-232D7FE17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560D1A-A584-25F8-1F57-468796F2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8598672" cy="830997"/>
          </a:xfrm>
        </p:spPr>
        <p:txBody>
          <a:bodyPr>
            <a:normAutofit/>
          </a:bodyPr>
          <a:lstStyle/>
          <a:p>
            <a:r>
              <a:rPr lang="en-IN" dirty="0"/>
              <a:t>RESULTS 3 - Strategic Focus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BBD379B3-43F5-BB42-D7EF-5C1FA28E50DF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E0D8247-EFB8-6C04-BBBF-310CEEF88E4A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F6B14C4F-1746-A8AB-D262-5A993160F5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14090" y="1603076"/>
            <a:ext cx="7063207" cy="11307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/>
              <a:t>Key Insights:</a:t>
            </a:r>
            <a:r>
              <a:rPr lang="en-US" sz="1800" dirty="0"/>
              <a:t> Deeper analysis shows how genre preferences vary by country and which genres are trending over time.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4AD35A-9C4F-EAED-DB5B-EA9960E5F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341" y="2857500"/>
            <a:ext cx="5966659" cy="36144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2533CF4-FFDF-87DF-8B6C-F89E2EBDF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857500"/>
            <a:ext cx="5966659" cy="371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302F3-5B15-F4B3-4FC0-05D49317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314807-9A27-116F-CC98-E5EEF28F0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A0845DA-C188-DB03-7162-C74DB64A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6115368" cy="878622"/>
          </a:xfrm>
        </p:spPr>
        <p:txBody>
          <a:bodyPr>
            <a:normAutofit/>
          </a:bodyPr>
          <a:lstStyle/>
          <a:p>
            <a:r>
              <a:rPr lang="en-GB" dirty="0"/>
              <a:t>GitHub repository 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9B11EDF8-3FD7-C9FE-2AA8-09208B3BEFC2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935B953-0B74-DF35-9464-45E8CB01D8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1406106"/>
            <a:ext cx="7993936" cy="25795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Vaibhav-153/VOIS_AICTE_Oct2025_MajorProject_VaibhavAdmane-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92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587</TotalTime>
  <Words>483</Words>
  <Application>Microsoft Office PowerPoint</Application>
  <PresentationFormat>Widescreen</PresentationFormat>
  <Paragraphs>42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Calibri</vt:lpstr>
      <vt:lpstr>Trebuchet MS</vt:lpstr>
      <vt:lpstr>Wingdings</vt:lpstr>
      <vt:lpstr>Wingdings 3</vt:lpstr>
      <vt:lpstr>Facet</vt:lpstr>
      <vt:lpstr>Netflix Content Trends Analysis for Strategic Recommendations </vt:lpstr>
      <vt:lpstr>PROBLEM  STATEMENT</vt:lpstr>
      <vt:lpstr>Project Description  </vt:lpstr>
      <vt:lpstr>WHO ARE THE END USERS?</vt:lpstr>
      <vt:lpstr>Technology Used</vt:lpstr>
      <vt:lpstr>RESULTS 1 - Movies vs. TV Shows</vt:lpstr>
      <vt:lpstr>RESULTS 2 - Top Genres and Countries</vt:lpstr>
      <vt:lpstr>RESULTS 3 - Strategic Focus</vt:lpstr>
      <vt:lpstr>GitHub repository </vt:lpstr>
      <vt:lpstr>Getting started with Basics of Python Certificate  </vt:lpstr>
      <vt:lpstr>Data Visualization Certificate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Vaibhav Admane</cp:lastModifiedBy>
  <cp:revision>107</cp:revision>
  <dcterms:created xsi:type="dcterms:W3CDTF">2021-07-11T13:13:15Z</dcterms:created>
  <dcterms:modified xsi:type="dcterms:W3CDTF">2025-10-17T17:44:32Z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