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51" d="100"/>
          <a:sy n="51" d="100"/>
        </p:scale>
        <p:origin x="816" y="43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10/17/2025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10/17/2025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ibhav-153/VOIS_AICTE_Oct2025_MajorProject_VaibhavAdmane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91201" y="4051589"/>
            <a:ext cx="5998028" cy="861497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Vaibhav Namdev Admane</a:t>
            </a:r>
            <a:b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Internship ID:</a:t>
            </a:r>
            <a:r>
              <a:rPr lang="en-IN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INTERNSHIP_17546440516895be537820f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1" y="1201467"/>
            <a:ext cx="5520390" cy="743448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Algerian" panose="04020705040A02060702" pitchFamily="82" charset="0"/>
              </a:rPr>
              <a:t>Netflix Content Trends Analysis for Strategic Recommendations</a:t>
            </a:r>
            <a:br>
              <a:rPr lang="en-IN" sz="40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endParaRPr lang="en-IN" sz="4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389EB4-39F1-B968-BBEA-C2C73CA14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66" y="1275370"/>
            <a:ext cx="6864416" cy="48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142BC8-7281-49D2-035F-6EC572FF2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992" y="1275370"/>
            <a:ext cx="7254016" cy="51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149741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302" y="1477938"/>
            <a:ext cx="6949204" cy="44320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The Challenge:</a:t>
            </a:r>
            <a:r>
              <a:rPr lang="en-US" sz="1800" dirty="0"/>
              <a:t> Netflix needs to strategically analyze its vast content library to understand evolving trends, identify strengths and gaps, and make data-driven decisions for content acquisition and production to stay competitive.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Project Objectives: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dirty="0"/>
              <a:t>Analyze the distribution of </a:t>
            </a:r>
            <a:r>
              <a:rPr lang="en-US" b="1" dirty="0"/>
              <a:t>Movies vs. TV Shows</a:t>
            </a:r>
            <a:r>
              <a:rPr lang="en-US" dirty="0"/>
              <a:t> over the years.</a:t>
            </a:r>
          </a:p>
          <a:p>
            <a:pPr lvl="1"/>
            <a:r>
              <a:rPr lang="en-US" dirty="0"/>
              <a:t>Identify the most common </a:t>
            </a:r>
            <a:r>
              <a:rPr lang="en-US" b="1" dirty="0"/>
              <a:t>genres</a:t>
            </a:r>
            <a:r>
              <a:rPr lang="en-US" dirty="0"/>
              <a:t> and how their popularity has changed over time.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Compare </a:t>
            </a:r>
            <a:r>
              <a:rPr lang="en-US" b="1" dirty="0"/>
              <a:t>country-wise contributions</a:t>
            </a:r>
            <a:r>
              <a:rPr lang="en-US" dirty="0"/>
              <a:t> to the Netflix catalog to understand global strategy.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55A64E-EAA9-53A0-8DE0-8EB44CD7764D}"/>
              </a:ext>
            </a:extLst>
          </p:cNvPr>
          <p:cNvSpPr txBox="1"/>
          <p:nvPr/>
        </p:nvSpPr>
        <p:spPr>
          <a:xfrm>
            <a:off x="745010" y="1867797"/>
            <a:ext cx="6978403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This project performs an end-to-end analysis of the Netflix dataset, which contains details on over 7,700 movies and TV shows.</a:t>
            </a:r>
          </a:p>
          <a:p>
            <a:pPr>
              <a:buNone/>
            </a:pPr>
            <a:r>
              <a:rPr lang="en-US" dirty="0"/>
              <a:t>The goal is to uncover actionable insights into Netflix's content strategy by exploring three core areas: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balance between movies and TV shows.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most dominant content genres.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geographical distribution of its content library.</a:t>
            </a:r>
          </a:p>
          <a:p>
            <a:pPr>
              <a:buNone/>
            </a:pPr>
            <a:r>
              <a:rPr lang="en-US" dirty="0"/>
              <a:t>By cleaning the data, performing exploratory analysis, and creating visualizations, this project aims to provide clear, data-backed recommendations for future content decisions.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811746"/>
            <a:ext cx="7904481" cy="3990023"/>
          </a:xfrm>
        </p:spPr>
        <p:txBody>
          <a:bodyPr>
            <a:normAutofit/>
          </a:bodyPr>
          <a:lstStyle/>
          <a:p>
            <a:r>
              <a:rPr lang="en-US" sz="1800" dirty="0"/>
              <a:t>The insights from this analysis are intended for internal teams at Netflix to inform strategic decisions.</a:t>
            </a:r>
          </a:p>
          <a:p>
            <a:r>
              <a:rPr lang="en-US" sz="1800" b="1" dirty="0"/>
              <a:t>Content Strategy &amp; Acquisition Teams:</a:t>
            </a:r>
            <a:r>
              <a:rPr lang="en-US" sz="1800" dirty="0"/>
              <a:t> To identify popular, rising, or underserved genres and regions for new content investment.</a:t>
            </a:r>
          </a:p>
          <a:p>
            <a:r>
              <a:rPr lang="en-US" sz="1800" b="1" dirty="0"/>
              <a:t>Marketing &amp; Regional Teams:</a:t>
            </a:r>
            <a:r>
              <a:rPr lang="en-US" sz="1800" dirty="0"/>
              <a:t> To understand local preferences and tailor marketing campaigns effectively in key markets.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Business Executives &amp; Decision-Makers:</a:t>
            </a:r>
            <a:r>
              <a:rPr lang="en-US" sz="1800" dirty="0"/>
              <a:t> To get a high-level overview of content performance and global market penetration.</a:t>
            </a:r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39804" y="1278384"/>
            <a:ext cx="9027702" cy="52434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analysis was conducted using Python and several key data science libraries:</a:t>
            </a:r>
          </a:p>
          <a:p>
            <a:r>
              <a:rPr lang="en-US" b="1" dirty="0"/>
              <a:t>Python:</a:t>
            </a:r>
            <a:r>
              <a:rPr lang="en-US" dirty="0"/>
              <a:t> The core programming language for the analysis.</a:t>
            </a:r>
          </a:p>
          <a:p>
            <a:r>
              <a:rPr lang="en-US" b="1" dirty="0"/>
              <a:t>Pandas:</a:t>
            </a:r>
            <a:r>
              <a:rPr lang="en-US" dirty="0"/>
              <a:t> For data loading, cleaning, and manipulation.</a:t>
            </a:r>
          </a:p>
          <a:p>
            <a:r>
              <a:rPr lang="en-US" b="1" dirty="0"/>
              <a:t>NumPy:</a:t>
            </a:r>
            <a:r>
              <a:rPr lang="en-US" dirty="0"/>
              <a:t> For efficient numerical computations.</a:t>
            </a:r>
          </a:p>
          <a:p>
            <a:r>
              <a:rPr lang="en-US" b="1" dirty="0"/>
              <a:t>Matplotlib &amp; Seaborn:</a:t>
            </a:r>
            <a:r>
              <a:rPr lang="en-US" dirty="0"/>
              <a:t> For creating static visualizations like line charts, bar charts, and stacked bar charts.</a:t>
            </a:r>
          </a:p>
          <a:p>
            <a:r>
              <a:rPr lang="en-US" b="1" dirty="0" err="1"/>
              <a:t>Plotly</a:t>
            </a:r>
            <a:r>
              <a:rPr lang="en-US" b="1" dirty="0"/>
              <a:t> Express:</a:t>
            </a:r>
            <a:r>
              <a:rPr lang="en-US" dirty="0"/>
              <a:t> For generating the interactive choropleth world map.</a:t>
            </a:r>
          </a:p>
          <a:p>
            <a:r>
              <a:rPr lang="en-US" b="1" dirty="0" err="1"/>
              <a:t>Jupyter</a:t>
            </a:r>
            <a:r>
              <a:rPr lang="en-US" b="1" dirty="0"/>
              <a:t> Notebook:</a:t>
            </a:r>
            <a:r>
              <a:rPr lang="en-US" dirty="0"/>
              <a:t> As the interactive environment for coding and analysis.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8827272" cy="830997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1 - Movies vs. TV Shows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Key Insight:</a:t>
            </a:r>
            <a:r>
              <a:rPr lang="en-US" sz="1800" dirty="0"/>
              <a:t> While Movies have historically dominated the Netflix library, the production of TV Shows has accelerated dramatically, especially after 2015, indicating a strategic shift towards episodic content.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0675B4-3EC0-5192-729B-7A9470259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184" y="1431693"/>
            <a:ext cx="7070549" cy="38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133557" cy="830997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2 - Top Genres and Countries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763485"/>
            <a:ext cx="3343561" cy="14572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Key Insights:</a:t>
            </a:r>
            <a:r>
              <a:rPr lang="en-US" sz="1800" dirty="0"/>
              <a:t> International Movies, Dramas, and Comedies are the top three genres, making up a substantial portion of the Netflix catalog.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CC417F-7B9F-C7DB-65F7-DD97FF49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694" y="1275371"/>
            <a:ext cx="7293429" cy="44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8598672" cy="830997"/>
          </a:xfrm>
        </p:spPr>
        <p:txBody>
          <a:bodyPr>
            <a:normAutofit/>
          </a:bodyPr>
          <a:lstStyle/>
          <a:p>
            <a:r>
              <a:rPr lang="en-IN" dirty="0"/>
              <a:t>RESULTS 3 - Strategic Focus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4090" y="1603076"/>
            <a:ext cx="7063207" cy="11307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Key Insights:</a:t>
            </a:r>
            <a:r>
              <a:rPr lang="en-US" sz="1800" dirty="0"/>
              <a:t> Deeper analysis shows how genre preferences vary by country and which genres are trending over time.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4AD35A-9C4F-EAED-DB5B-EA9960E5F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41" y="2857500"/>
            <a:ext cx="5966659" cy="3614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533CF4-FFDF-87DF-8B6C-F89E2EBDF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7500"/>
            <a:ext cx="5966659" cy="3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06106"/>
            <a:ext cx="7993936" cy="2579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</a:rPr>
              <a:t> </a:t>
            </a:r>
            <a:r>
              <a:rPr lang="en-IN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Vaibhav-153/VOIS_AICTE_Oct2025_MajorProject_VaibhavAdmane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587</TotalTime>
  <Words>484</Words>
  <Application>Microsoft Office PowerPoint</Application>
  <PresentationFormat>Widescreen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Trebuchet MS</vt:lpstr>
      <vt:lpstr>Wingdings</vt:lpstr>
      <vt:lpstr>Wingdings 3</vt:lpstr>
      <vt:lpstr>Facet</vt:lpstr>
      <vt:lpstr>Netflix Content Trends Analysis for Strategic Recommendations </vt:lpstr>
      <vt:lpstr>PROBLEM  STATEMENT</vt:lpstr>
      <vt:lpstr>Project Description  </vt:lpstr>
      <vt:lpstr>WHO ARE THE END USERS?</vt:lpstr>
      <vt:lpstr>Technology Used</vt:lpstr>
      <vt:lpstr>RESULTS 1 - Movies vs. TV Shows</vt:lpstr>
      <vt:lpstr>RESULTS 2 - Top Genres and Countries</vt:lpstr>
      <vt:lpstr>RESULTS 3 - Strategic Focus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Vaibhav Admane</cp:lastModifiedBy>
  <cp:revision>108</cp:revision>
  <dcterms:created xsi:type="dcterms:W3CDTF">2021-07-11T13:13:15Z</dcterms:created>
  <dcterms:modified xsi:type="dcterms:W3CDTF">2025-10-17T18:16:24Z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