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al" panose="020B0604020202020204" pitchFamily="34" charset="0"/>
      <p:regular r:id="rId16"/>
    </p:embeddedFont>
    <p:embeddedFont>
      <p:font typeface="Arial Bold" panose="020B0704020202020204" pitchFamily="34" charset="0"/>
      <p:regular r:id="rId17"/>
      <p:bold r:id="rId18"/>
    </p:embeddedFont>
    <p:embeddedFont>
      <p:font typeface="Calibri" panose="020F0502020204030204" pitchFamily="34" charset="0"/>
      <p:regular r:id="rId19"/>
      <p:bold r:id="rId20"/>
      <p:italic r:id="rId21"/>
      <p:boldItalic r:id="rId22"/>
    </p:embeddedFont>
    <p:embeddedFont>
      <p:font typeface="Canva Sans" panose="020B0604020202020204" charset="0"/>
      <p:regular r:id="rId23"/>
    </p:embeddedFont>
    <p:embeddedFont>
      <p:font typeface="Canva Sans Bold" panose="020B0604020202020204" charset="0"/>
      <p:regular r:id="rId24"/>
    </p:embeddedFont>
    <p:embeddedFont>
      <p:font typeface="Cooper Hewitt Bold" panose="020B0604020202020204" charset="0"/>
      <p:regular r:id="rId25"/>
    </p:embeddedFont>
    <p:embeddedFont>
      <p:font typeface="League Spartan"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Kumar" userId="6872fd461096c134" providerId="LiveId" clId="{C01FF8B6-DB86-45B4-992F-B74D1D7AC5B9}"/>
    <pc:docChg chg="custSel modSld">
      <pc:chgData name="Vaibhav Kumar" userId="6872fd461096c134" providerId="LiveId" clId="{C01FF8B6-DB86-45B4-992F-B74D1D7AC5B9}" dt="2023-06-22T21:05:06.853" v="43" actId="478"/>
      <pc:docMkLst>
        <pc:docMk/>
      </pc:docMkLst>
      <pc:sldChg chg="delSp modSp mod">
        <pc:chgData name="Vaibhav Kumar" userId="6872fd461096c134" providerId="LiveId" clId="{C01FF8B6-DB86-45B4-992F-B74D1D7AC5B9}" dt="2023-06-22T21:01:41.669" v="16" actId="478"/>
        <pc:sldMkLst>
          <pc:docMk/>
          <pc:sldMk cId="0" sldId="256"/>
        </pc:sldMkLst>
        <pc:spChg chg="topLvl">
          <ac:chgData name="Vaibhav Kumar" userId="6872fd461096c134" providerId="LiveId" clId="{C01FF8B6-DB86-45B4-992F-B74D1D7AC5B9}" dt="2023-06-22T21:01:41.669" v="16" actId="478"/>
          <ac:spMkLst>
            <pc:docMk/>
            <pc:sldMk cId="0" sldId="256"/>
            <ac:spMk id="5" creationId="{00000000-0000-0000-0000-000000000000}"/>
          </ac:spMkLst>
        </pc:spChg>
        <pc:spChg chg="del mod topLvl">
          <ac:chgData name="Vaibhav Kumar" userId="6872fd461096c134" providerId="LiveId" clId="{C01FF8B6-DB86-45B4-992F-B74D1D7AC5B9}" dt="2023-06-22T21:01:41.669" v="16" actId="478"/>
          <ac:spMkLst>
            <pc:docMk/>
            <pc:sldMk cId="0" sldId="256"/>
            <ac:spMk id="6" creationId="{00000000-0000-0000-0000-000000000000}"/>
          </ac:spMkLst>
        </pc:spChg>
        <pc:spChg chg="mod">
          <ac:chgData name="Vaibhav Kumar" userId="6872fd461096c134" providerId="LiveId" clId="{C01FF8B6-DB86-45B4-992F-B74D1D7AC5B9}" dt="2023-06-21T14:31:50.464" v="1" actId="13926"/>
          <ac:spMkLst>
            <pc:docMk/>
            <pc:sldMk cId="0" sldId="256"/>
            <ac:spMk id="10" creationId="{00000000-0000-0000-0000-000000000000}"/>
          </ac:spMkLst>
        </pc:spChg>
        <pc:grpChg chg="del">
          <ac:chgData name="Vaibhav Kumar" userId="6872fd461096c134" providerId="LiveId" clId="{C01FF8B6-DB86-45B4-992F-B74D1D7AC5B9}" dt="2023-06-22T21:01:41.669" v="16" actId="478"/>
          <ac:grpSpMkLst>
            <pc:docMk/>
            <pc:sldMk cId="0" sldId="256"/>
            <ac:grpSpMk id="4" creationId="{00000000-0000-0000-0000-000000000000}"/>
          </ac:grpSpMkLst>
        </pc:grpChg>
      </pc:sldChg>
      <pc:sldChg chg="delSp modSp mod">
        <pc:chgData name="Vaibhav Kumar" userId="6872fd461096c134" providerId="LiveId" clId="{C01FF8B6-DB86-45B4-992F-B74D1D7AC5B9}" dt="2023-06-22T21:01:35.616" v="14" actId="478"/>
        <pc:sldMkLst>
          <pc:docMk/>
          <pc:sldMk cId="0" sldId="257"/>
        </pc:sldMkLst>
        <pc:spChg chg="topLvl">
          <ac:chgData name="Vaibhav Kumar" userId="6872fd461096c134" providerId="LiveId" clId="{C01FF8B6-DB86-45B4-992F-B74D1D7AC5B9}" dt="2023-06-22T21:01:35.616" v="14" actId="478"/>
          <ac:spMkLst>
            <pc:docMk/>
            <pc:sldMk cId="0" sldId="257"/>
            <ac:spMk id="5" creationId="{00000000-0000-0000-0000-000000000000}"/>
          </ac:spMkLst>
        </pc:spChg>
        <pc:spChg chg="del topLvl">
          <ac:chgData name="Vaibhav Kumar" userId="6872fd461096c134" providerId="LiveId" clId="{C01FF8B6-DB86-45B4-992F-B74D1D7AC5B9}" dt="2023-06-22T21:01:35.616" v="14" actId="478"/>
          <ac:spMkLst>
            <pc:docMk/>
            <pc:sldMk cId="0" sldId="257"/>
            <ac:spMk id="6" creationId="{00000000-0000-0000-0000-000000000000}"/>
          </ac:spMkLst>
        </pc:spChg>
        <pc:spChg chg="mod">
          <ac:chgData name="Vaibhav Kumar" userId="6872fd461096c134" providerId="LiveId" clId="{C01FF8B6-DB86-45B4-992F-B74D1D7AC5B9}" dt="2023-06-21T14:32:35.920" v="3" actId="207"/>
          <ac:spMkLst>
            <pc:docMk/>
            <pc:sldMk cId="0" sldId="257"/>
            <ac:spMk id="7" creationId="{00000000-0000-0000-0000-000000000000}"/>
          </ac:spMkLst>
        </pc:spChg>
        <pc:spChg chg="mod">
          <ac:chgData name="Vaibhav Kumar" userId="6872fd461096c134" providerId="LiveId" clId="{C01FF8B6-DB86-45B4-992F-B74D1D7AC5B9}" dt="2023-06-21T14:32:47.895" v="4" actId="207"/>
          <ac:spMkLst>
            <pc:docMk/>
            <pc:sldMk cId="0" sldId="257"/>
            <ac:spMk id="8" creationId="{00000000-0000-0000-0000-000000000000}"/>
          </ac:spMkLst>
        </pc:spChg>
        <pc:grpChg chg="del">
          <ac:chgData name="Vaibhav Kumar" userId="6872fd461096c134" providerId="LiveId" clId="{C01FF8B6-DB86-45B4-992F-B74D1D7AC5B9}" dt="2023-06-22T21:01:35.616" v="14" actId="478"/>
          <ac:grpSpMkLst>
            <pc:docMk/>
            <pc:sldMk cId="0" sldId="257"/>
            <ac:grpSpMk id="4" creationId="{00000000-0000-0000-0000-000000000000}"/>
          </ac:grpSpMkLst>
        </pc:grpChg>
      </pc:sldChg>
      <pc:sldChg chg="delSp modSp mod">
        <pc:chgData name="Vaibhav Kumar" userId="6872fd461096c134" providerId="LiveId" clId="{C01FF8B6-DB86-45B4-992F-B74D1D7AC5B9}" dt="2023-06-22T21:01:46.431" v="18" actId="478"/>
        <pc:sldMkLst>
          <pc:docMk/>
          <pc:sldMk cId="0" sldId="258"/>
        </pc:sldMkLst>
        <pc:spChg chg="topLvl">
          <ac:chgData name="Vaibhav Kumar" userId="6872fd461096c134" providerId="LiveId" clId="{C01FF8B6-DB86-45B4-992F-B74D1D7AC5B9}" dt="2023-06-22T21:01:46.431" v="18" actId="478"/>
          <ac:spMkLst>
            <pc:docMk/>
            <pc:sldMk cId="0" sldId="258"/>
            <ac:spMk id="5" creationId="{00000000-0000-0000-0000-000000000000}"/>
          </ac:spMkLst>
        </pc:spChg>
        <pc:spChg chg="del mod topLvl">
          <ac:chgData name="Vaibhav Kumar" userId="6872fd461096c134" providerId="LiveId" clId="{C01FF8B6-DB86-45B4-992F-B74D1D7AC5B9}" dt="2023-06-22T21:01:46.431" v="18" actId="478"/>
          <ac:spMkLst>
            <pc:docMk/>
            <pc:sldMk cId="0" sldId="258"/>
            <ac:spMk id="6" creationId="{00000000-0000-0000-0000-000000000000}"/>
          </ac:spMkLst>
        </pc:spChg>
        <pc:spChg chg="mod">
          <ac:chgData name="Vaibhav Kumar" userId="6872fd461096c134" providerId="LiveId" clId="{C01FF8B6-DB86-45B4-992F-B74D1D7AC5B9}" dt="2023-06-21T14:33:05.785" v="6" actId="13926"/>
          <ac:spMkLst>
            <pc:docMk/>
            <pc:sldMk cId="0" sldId="258"/>
            <ac:spMk id="11" creationId="{00000000-0000-0000-0000-000000000000}"/>
          </ac:spMkLst>
        </pc:spChg>
        <pc:grpChg chg="del">
          <ac:chgData name="Vaibhav Kumar" userId="6872fd461096c134" providerId="LiveId" clId="{C01FF8B6-DB86-45B4-992F-B74D1D7AC5B9}" dt="2023-06-22T21:01:46.431" v="18" actId="478"/>
          <ac:grpSpMkLst>
            <pc:docMk/>
            <pc:sldMk cId="0" sldId="258"/>
            <ac:grpSpMk id="4" creationId="{00000000-0000-0000-0000-000000000000}"/>
          </ac:grpSpMkLst>
        </pc:grpChg>
      </pc:sldChg>
      <pc:sldChg chg="delSp modSp mod">
        <pc:chgData name="Vaibhav Kumar" userId="6872fd461096c134" providerId="LiveId" clId="{C01FF8B6-DB86-45B4-992F-B74D1D7AC5B9}" dt="2023-06-22T21:02:29.856" v="24" actId="13926"/>
        <pc:sldMkLst>
          <pc:docMk/>
          <pc:sldMk cId="0" sldId="259"/>
        </pc:sldMkLst>
        <pc:spChg chg="topLvl">
          <ac:chgData name="Vaibhav Kumar" userId="6872fd461096c134" providerId="LiveId" clId="{C01FF8B6-DB86-45B4-992F-B74D1D7AC5B9}" dt="2023-06-22T21:01:57.257" v="19" actId="478"/>
          <ac:spMkLst>
            <pc:docMk/>
            <pc:sldMk cId="0" sldId="259"/>
            <ac:spMk id="5" creationId="{00000000-0000-0000-0000-000000000000}"/>
          </ac:spMkLst>
        </pc:spChg>
        <pc:spChg chg="del topLvl">
          <ac:chgData name="Vaibhav Kumar" userId="6872fd461096c134" providerId="LiveId" clId="{C01FF8B6-DB86-45B4-992F-B74D1D7AC5B9}" dt="2023-06-22T21:01:57.257" v="19" actId="478"/>
          <ac:spMkLst>
            <pc:docMk/>
            <pc:sldMk cId="0" sldId="259"/>
            <ac:spMk id="6" creationId="{00000000-0000-0000-0000-000000000000}"/>
          </ac:spMkLst>
        </pc:spChg>
        <pc:spChg chg="mod">
          <ac:chgData name="Vaibhav Kumar" userId="6872fd461096c134" providerId="LiveId" clId="{C01FF8B6-DB86-45B4-992F-B74D1D7AC5B9}" dt="2023-06-22T21:02:29.856" v="24" actId="13926"/>
          <ac:spMkLst>
            <pc:docMk/>
            <pc:sldMk cId="0" sldId="259"/>
            <ac:spMk id="11" creationId="{00000000-0000-0000-0000-000000000000}"/>
          </ac:spMkLst>
        </pc:spChg>
        <pc:grpChg chg="del">
          <ac:chgData name="Vaibhav Kumar" userId="6872fd461096c134" providerId="LiveId" clId="{C01FF8B6-DB86-45B4-992F-B74D1D7AC5B9}" dt="2023-06-22T21:01:57.257" v="19" actId="478"/>
          <ac:grpSpMkLst>
            <pc:docMk/>
            <pc:sldMk cId="0" sldId="259"/>
            <ac:grpSpMk id="4" creationId="{00000000-0000-0000-0000-000000000000}"/>
          </ac:grpSpMkLst>
        </pc:grpChg>
      </pc:sldChg>
      <pc:sldChg chg="delSp modSp mod">
        <pc:chgData name="Vaibhav Kumar" userId="6872fd461096c134" providerId="LiveId" clId="{C01FF8B6-DB86-45B4-992F-B74D1D7AC5B9}" dt="2023-06-22T21:02:40.847" v="27" actId="13926"/>
        <pc:sldMkLst>
          <pc:docMk/>
          <pc:sldMk cId="0" sldId="260"/>
        </pc:sldMkLst>
        <pc:spChg chg="topLvl">
          <ac:chgData name="Vaibhav Kumar" userId="6872fd461096c134" providerId="LiveId" clId="{C01FF8B6-DB86-45B4-992F-B74D1D7AC5B9}" dt="2023-06-22T21:02:04.221" v="20" actId="478"/>
          <ac:spMkLst>
            <pc:docMk/>
            <pc:sldMk cId="0" sldId="260"/>
            <ac:spMk id="5" creationId="{00000000-0000-0000-0000-000000000000}"/>
          </ac:spMkLst>
        </pc:spChg>
        <pc:spChg chg="del topLvl">
          <ac:chgData name="Vaibhav Kumar" userId="6872fd461096c134" providerId="LiveId" clId="{C01FF8B6-DB86-45B4-992F-B74D1D7AC5B9}" dt="2023-06-22T21:02:04.221" v="20" actId="478"/>
          <ac:spMkLst>
            <pc:docMk/>
            <pc:sldMk cId="0" sldId="260"/>
            <ac:spMk id="6" creationId="{00000000-0000-0000-0000-000000000000}"/>
          </ac:spMkLst>
        </pc:spChg>
        <pc:spChg chg="mod">
          <ac:chgData name="Vaibhav Kumar" userId="6872fd461096c134" providerId="LiveId" clId="{C01FF8B6-DB86-45B4-992F-B74D1D7AC5B9}" dt="2023-06-22T21:02:40.847" v="27" actId="13926"/>
          <ac:spMkLst>
            <pc:docMk/>
            <pc:sldMk cId="0" sldId="260"/>
            <ac:spMk id="11" creationId="{00000000-0000-0000-0000-000000000000}"/>
          </ac:spMkLst>
        </pc:spChg>
        <pc:grpChg chg="del">
          <ac:chgData name="Vaibhav Kumar" userId="6872fd461096c134" providerId="LiveId" clId="{C01FF8B6-DB86-45B4-992F-B74D1D7AC5B9}" dt="2023-06-22T21:02:04.221" v="20" actId="478"/>
          <ac:grpSpMkLst>
            <pc:docMk/>
            <pc:sldMk cId="0" sldId="260"/>
            <ac:grpSpMk id="4" creationId="{00000000-0000-0000-0000-000000000000}"/>
          </ac:grpSpMkLst>
        </pc:grpChg>
      </pc:sldChg>
      <pc:sldChg chg="delSp modSp mod">
        <pc:chgData name="Vaibhav Kumar" userId="6872fd461096c134" providerId="LiveId" clId="{C01FF8B6-DB86-45B4-992F-B74D1D7AC5B9}" dt="2023-06-22T21:02:51.278" v="29" actId="13926"/>
        <pc:sldMkLst>
          <pc:docMk/>
          <pc:sldMk cId="0" sldId="261"/>
        </pc:sldMkLst>
        <pc:spChg chg="topLvl">
          <ac:chgData name="Vaibhav Kumar" userId="6872fd461096c134" providerId="LiveId" clId="{C01FF8B6-DB86-45B4-992F-B74D1D7AC5B9}" dt="2023-06-22T21:02:09.714" v="21" actId="478"/>
          <ac:spMkLst>
            <pc:docMk/>
            <pc:sldMk cId="0" sldId="261"/>
            <ac:spMk id="5" creationId="{00000000-0000-0000-0000-000000000000}"/>
          </ac:spMkLst>
        </pc:spChg>
        <pc:spChg chg="del topLvl">
          <ac:chgData name="Vaibhav Kumar" userId="6872fd461096c134" providerId="LiveId" clId="{C01FF8B6-DB86-45B4-992F-B74D1D7AC5B9}" dt="2023-06-22T21:02:09.714" v="21" actId="478"/>
          <ac:spMkLst>
            <pc:docMk/>
            <pc:sldMk cId="0" sldId="261"/>
            <ac:spMk id="6" creationId="{00000000-0000-0000-0000-000000000000}"/>
          </ac:spMkLst>
        </pc:spChg>
        <pc:spChg chg="mod">
          <ac:chgData name="Vaibhav Kumar" userId="6872fd461096c134" providerId="LiveId" clId="{C01FF8B6-DB86-45B4-992F-B74D1D7AC5B9}" dt="2023-06-22T21:02:51.278" v="29" actId="13926"/>
          <ac:spMkLst>
            <pc:docMk/>
            <pc:sldMk cId="0" sldId="261"/>
            <ac:spMk id="11" creationId="{00000000-0000-0000-0000-000000000000}"/>
          </ac:spMkLst>
        </pc:spChg>
        <pc:grpChg chg="del">
          <ac:chgData name="Vaibhav Kumar" userId="6872fd461096c134" providerId="LiveId" clId="{C01FF8B6-DB86-45B4-992F-B74D1D7AC5B9}" dt="2023-06-22T21:02:09.714" v="21" actId="478"/>
          <ac:grpSpMkLst>
            <pc:docMk/>
            <pc:sldMk cId="0" sldId="261"/>
            <ac:grpSpMk id="4" creationId="{00000000-0000-0000-0000-000000000000}"/>
          </ac:grpSpMkLst>
        </pc:grpChg>
      </pc:sldChg>
      <pc:sldChg chg="delSp modSp mod">
        <pc:chgData name="Vaibhav Kumar" userId="6872fd461096c134" providerId="LiveId" clId="{C01FF8B6-DB86-45B4-992F-B74D1D7AC5B9}" dt="2023-06-22T21:03:01.066" v="31" actId="207"/>
        <pc:sldMkLst>
          <pc:docMk/>
          <pc:sldMk cId="0" sldId="262"/>
        </pc:sldMkLst>
        <pc:spChg chg="topLvl">
          <ac:chgData name="Vaibhav Kumar" userId="6872fd461096c134" providerId="LiveId" clId="{C01FF8B6-DB86-45B4-992F-B74D1D7AC5B9}" dt="2023-06-22T21:02:15.712" v="22" actId="478"/>
          <ac:spMkLst>
            <pc:docMk/>
            <pc:sldMk cId="0" sldId="262"/>
            <ac:spMk id="5" creationId="{00000000-0000-0000-0000-000000000000}"/>
          </ac:spMkLst>
        </pc:spChg>
        <pc:spChg chg="del topLvl">
          <ac:chgData name="Vaibhav Kumar" userId="6872fd461096c134" providerId="LiveId" clId="{C01FF8B6-DB86-45B4-992F-B74D1D7AC5B9}" dt="2023-06-22T21:02:15.712" v="22" actId="478"/>
          <ac:spMkLst>
            <pc:docMk/>
            <pc:sldMk cId="0" sldId="262"/>
            <ac:spMk id="6" creationId="{00000000-0000-0000-0000-000000000000}"/>
          </ac:spMkLst>
        </pc:spChg>
        <pc:spChg chg="mod">
          <ac:chgData name="Vaibhav Kumar" userId="6872fd461096c134" providerId="LiveId" clId="{C01FF8B6-DB86-45B4-992F-B74D1D7AC5B9}" dt="2023-06-22T21:03:01.066" v="31" actId="207"/>
          <ac:spMkLst>
            <pc:docMk/>
            <pc:sldMk cId="0" sldId="262"/>
            <ac:spMk id="11" creationId="{00000000-0000-0000-0000-000000000000}"/>
          </ac:spMkLst>
        </pc:spChg>
        <pc:grpChg chg="del">
          <ac:chgData name="Vaibhav Kumar" userId="6872fd461096c134" providerId="LiveId" clId="{C01FF8B6-DB86-45B4-992F-B74D1D7AC5B9}" dt="2023-06-22T21:02:15.712" v="22" actId="478"/>
          <ac:grpSpMkLst>
            <pc:docMk/>
            <pc:sldMk cId="0" sldId="262"/>
            <ac:grpSpMk id="4" creationId="{00000000-0000-0000-0000-000000000000}"/>
          </ac:grpSpMkLst>
        </pc:grpChg>
      </pc:sldChg>
      <pc:sldChg chg="delSp modSp mod">
        <pc:chgData name="Vaibhav Kumar" userId="6872fd461096c134" providerId="LiveId" clId="{C01FF8B6-DB86-45B4-992F-B74D1D7AC5B9}" dt="2023-06-22T21:03:50.114" v="34" actId="13926"/>
        <pc:sldMkLst>
          <pc:docMk/>
          <pc:sldMk cId="0" sldId="263"/>
        </pc:sldMkLst>
        <pc:spChg chg="topLvl">
          <ac:chgData name="Vaibhav Kumar" userId="6872fd461096c134" providerId="LiveId" clId="{C01FF8B6-DB86-45B4-992F-B74D1D7AC5B9}" dt="2023-06-22T21:03:44.551" v="32" actId="478"/>
          <ac:spMkLst>
            <pc:docMk/>
            <pc:sldMk cId="0" sldId="263"/>
            <ac:spMk id="5" creationId="{00000000-0000-0000-0000-000000000000}"/>
          </ac:spMkLst>
        </pc:spChg>
        <pc:spChg chg="del topLvl">
          <ac:chgData name="Vaibhav Kumar" userId="6872fd461096c134" providerId="LiveId" clId="{C01FF8B6-DB86-45B4-992F-B74D1D7AC5B9}" dt="2023-06-22T21:03:44.551" v="32" actId="478"/>
          <ac:spMkLst>
            <pc:docMk/>
            <pc:sldMk cId="0" sldId="263"/>
            <ac:spMk id="6" creationId="{00000000-0000-0000-0000-000000000000}"/>
          </ac:spMkLst>
        </pc:spChg>
        <pc:spChg chg="mod">
          <ac:chgData name="Vaibhav Kumar" userId="6872fd461096c134" providerId="LiveId" clId="{C01FF8B6-DB86-45B4-992F-B74D1D7AC5B9}" dt="2023-06-22T21:03:50.114" v="34" actId="13926"/>
          <ac:spMkLst>
            <pc:docMk/>
            <pc:sldMk cId="0" sldId="263"/>
            <ac:spMk id="11" creationId="{00000000-0000-0000-0000-000000000000}"/>
          </ac:spMkLst>
        </pc:spChg>
        <pc:grpChg chg="del">
          <ac:chgData name="Vaibhav Kumar" userId="6872fd461096c134" providerId="LiveId" clId="{C01FF8B6-DB86-45B4-992F-B74D1D7AC5B9}" dt="2023-06-22T21:03:44.551" v="32" actId="478"/>
          <ac:grpSpMkLst>
            <pc:docMk/>
            <pc:sldMk cId="0" sldId="263"/>
            <ac:grpSpMk id="4" creationId="{00000000-0000-0000-0000-000000000000}"/>
          </ac:grpSpMkLst>
        </pc:grpChg>
      </pc:sldChg>
      <pc:sldChg chg="delSp modSp mod">
        <pc:chgData name="Vaibhav Kumar" userId="6872fd461096c134" providerId="LiveId" clId="{C01FF8B6-DB86-45B4-992F-B74D1D7AC5B9}" dt="2023-06-22T21:04:08.028" v="37" actId="13926"/>
        <pc:sldMkLst>
          <pc:docMk/>
          <pc:sldMk cId="0" sldId="264"/>
        </pc:sldMkLst>
        <pc:spChg chg="topLvl">
          <ac:chgData name="Vaibhav Kumar" userId="6872fd461096c134" providerId="LiveId" clId="{C01FF8B6-DB86-45B4-992F-B74D1D7AC5B9}" dt="2023-06-22T21:03:59.987" v="35" actId="478"/>
          <ac:spMkLst>
            <pc:docMk/>
            <pc:sldMk cId="0" sldId="264"/>
            <ac:spMk id="5" creationId="{00000000-0000-0000-0000-000000000000}"/>
          </ac:spMkLst>
        </pc:spChg>
        <pc:spChg chg="del topLvl">
          <ac:chgData name="Vaibhav Kumar" userId="6872fd461096c134" providerId="LiveId" clId="{C01FF8B6-DB86-45B4-992F-B74D1D7AC5B9}" dt="2023-06-22T21:03:59.987" v="35" actId="478"/>
          <ac:spMkLst>
            <pc:docMk/>
            <pc:sldMk cId="0" sldId="264"/>
            <ac:spMk id="6" creationId="{00000000-0000-0000-0000-000000000000}"/>
          </ac:spMkLst>
        </pc:spChg>
        <pc:spChg chg="mod">
          <ac:chgData name="Vaibhav Kumar" userId="6872fd461096c134" providerId="LiveId" clId="{C01FF8B6-DB86-45B4-992F-B74D1D7AC5B9}" dt="2023-06-22T21:04:08.028" v="37" actId="13926"/>
          <ac:spMkLst>
            <pc:docMk/>
            <pc:sldMk cId="0" sldId="264"/>
            <ac:spMk id="7" creationId="{00000000-0000-0000-0000-000000000000}"/>
          </ac:spMkLst>
        </pc:spChg>
        <pc:grpChg chg="del">
          <ac:chgData name="Vaibhav Kumar" userId="6872fd461096c134" providerId="LiveId" clId="{C01FF8B6-DB86-45B4-992F-B74D1D7AC5B9}" dt="2023-06-22T21:03:59.987" v="35" actId="478"/>
          <ac:grpSpMkLst>
            <pc:docMk/>
            <pc:sldMk cId="0" sldId="264"/>
            <ac:grpSpMk id="4" creationId="{00000000-0000-0000-0000-000000000000}"/>
          </ac:grpSpMkLst>
        </pc:grpChg>
      </pc:sldChg>
      <pc:sldChg chg="delSp modSp mod">
        <pc:chgData name="Vaibhav Kumar" userId="6872fd461096c134" providerId="LiveId" clId="{C01FF8B6-DB86-45B4-992F-B74D1D7AC5B9}" dt="2023-06-22T21:04:36.881" v="40" actId="13926"/>
        <pc:sldMkLst>
          <pc:docMk/>
          <pc:sldMk cId="0" sldId="265"/>
        </pc:sldMkLst>
        <pc:spChg chg="topLvl">
          <ac:chgData name="Vaibhav Kumar" userId="6872fd461096c134" providerId="LiveId" clId="{C01FF8B6-DB86-45B4-992F-B74D1D7AC5B9}" dt="2023-06-22T21:04:31.048" v="38" actId="478"/>
          <ac:spMkLst>
            <pc:docMk/>
            <pc:sldMk cId="0" sldId="265"/>
            <ac:spMk id="5" creationId="{00000000-0000-0000-0000-000000000000}"/>
          </ac:spMkLst>
        </pc:spChg>
        <pc:spChg chg="del topLvl">
          <ac:chgData name="Vaibhav Kumar" userId="6872fd461096c134" providerId="LiveId" clId="{C01FF8B6-DB86-45B4-992F-B74D1D7AC5B9}" dt="2023-06-22T21:04:31.048" v="38" actId="478"/>
          <ac:spMkLst>
            <pc:docMk/>
            <pc:sldMk cId="0" sldId="265"/>
            <ac:spMk id="6" creationId="{00000000-0000-0000-0000-000000000000}"/>
          </ac:spMkLst>
        </pc:spChg>
        <pc:spChg chg="mod">
          <ac:chgData name="Vaibhav Kumar" userId="6872fd461096c134" providerId="LiveId" clId="{C01FF8B6-DB86-45B4-992F-B74D1D7AC5B9}" dt="2023-06-22T21:04:36.881" v="40" actId="13926"/>
          <ac:spMkLst>
            <pc:docMk/>
            <pc:sldMk cId="0" sldId="265"/>
            <ac:spMk id="11" creationId="{00000000-0000-0000-0000-000000000000}"/>
          </ac:spMkLst>
        </pc:spChg>
        <pc:grpChg chg="del">
          <ac:chgData name="Vaibhav Kumar" userId="6872fd461096c134" providerId="LiveId" clId="{C01FF8B6-DB86-45B4-992F-B74D1D7AC5B9}" dt="2023-06-22T21:04:31.048" v="38" actId="478"/>
          <ac:grpSpMkLst>
            <pc:docMk/>
            <pc:sldMk cId="0" sldId="265"/>
            <ac:grpSpMk id="4" creationId="{00000000-0000-0000-0000-000000000000}"/>
          </ac:grpSpMkLst>
        </pc:grpChg>
      </pc:sldChg>
      <pc:sldChg chg="delSp modSp mod">
        <pc:chgData name="Vaibhav Kumar" userId="6872fd461096c134" providerId="LiveId" clId="{C01FF8B6-DB86-45B4-992F-B74D1D7AC5B9}" dt="2023-06-22T21:04:52.849" v="41" actId="478"/>
        <pc:sldMkLst>
          <pc:docMk/>
          <pc:sldMk cId="0" sldId="266"/>
        </pc:sldMkLst>
        <pc:spChg chg="topLvl">
          <ac:chgData name="Vaibhav Kumar" userId="6872fd461096c134" providerId="LiveId" clId="{C01FF8B6-DB86-45B4-992F-B74D1D7AC5B9}" dt="2023-06-22T21:04:52.849" v="41" actId="478"/>
          <ac:spMkLst>
            <pc:docMk/>
            <pc:sldMk cId="0" sldId="266"/>
            <ac:spMk id="5" creationId="{00000000-0000-0000-0000-000000000000}"/>
          </ac:spMkLst>
        </pc:spChg>
        <pc:spChg chg="del mod topLvl">
          <ac:chgData name="Vaibhav Kumar" userId="6872fd461096c134" providerId="LiveId" clId="{C01FF8B6-DB86-45B4-992F-B74D1D7AC5B9}" dt="2023-06-22T21:04:52.849" v="41" actId="478"/>
          <ac:spMkLst>
            <pc:docMk/>
            <pc:sldMk cId="0" sldId="266"/>
            <ac:spMk id="6" creationId="{00000000-0000-0000-0000-000000000000}"/>
          </ac:spMkLst>
        </pc:spChg>
        <pc:spChg chg="mod">
          <ac:chgData name="Vaibhav Kumar" userId="6872fd461096c134" providerId="LiveId" clId="{C01FF8B6-DB86-45B4-992F-B74D1D7AC5B9}" dt="2023-06-22T21:00:40.568" v="12" actId="13926"/>
          <ac:spMkLst>
            <pc:docMk/>
            <pc:sldMk cId="0" sldId="266"/>
            <ac:spMk id="8" creationId="{00000000-0000-0000-0000-000000000000}"/>
          </ac:spMkLst>
        </pc:spChg>
        <pc:grpChg chg="del">
          <ac:chgData name="Vaibhav Kumar" userId="6872fd461096c134" providerId="LiveId" clId="{C01FF8B6-DB86-45B4-992F-B74D1D7AC5B9}" dt="2023-06-22T21:04:52.849" v="41" actId="478"/>
          <ac:grpSpMkLst>
            <pc:docMk/>
            <pc:sldMk cId="0" sldId="266"/>
            <ac:grpSpMk id="4" creationId="{00000000-0000-0000-0000-000000000000}"/>
          </ac:grpSpMkLst>
        </pc:grpChg>
      </pc:sldChg>
      <pc:sldChg chg="modSp mod">
        <pc:chgData name="Vaibhav Kumar" userId="6872fd461096c134" providerId="LiveId" clId="{C01FF8B6-DB86-45B4-992F-B74D1D7AC5B9}" dt="2023-06-22T21:00:34.542" v="10" actId="13926"/>
        <pc:sldMkLst>
          <pc:docMk/>
          <pc:sldMk cId="0" sldId="267"/>
        </pc:sldMkLst>
        <pc:spChg chg="mod">
          <ac:chgData name="Vaibhav Kumar" userId="6872fd461096c134" providerId="LiveId" clId="{C01FF8B6-DB86-45B4-992F-B74D1D7AC5B9}" dt="2023-06-22T21:00:34.542" v="10" actId="13926"/>
          <ac:spMkLst>
            <pc:docMk/>
            <pc:sldMk cId="0" sldId="267"/>
            <ac:spMk id="8" creationId="{00000000-0000-0000-0000-000000000000}"/>
          </ac:spMkLst>
        </pc:spChg>
      </pc:sldChg>
      <pc:sldChg chg="delSp modSp mod">
        <pc:chgData name="Vaibhav Kumar" userId="6872fd461096c134" providerId="LiveId" clId="{C01FF8B6-DB86-45B4-992F-B74D1D7AC5B9}" dt="2023-06-22T21:05:01.174" v="42" actId="478"/>
        <pc:sldMkLst>
          <pc:docMk/>
          <pc:sldMk cId="0" sldId="268"/>
        </pc:sldMkLst>
        <pc:spChg chg="topLvl">
          <ac:chgData name="Vaibhav Kumar" userId="6872fd461096c134" providerId="LiveId" clId="{C01FF8B6-DB86-45B4-992F-B74D1D7AC5B9}" dt="2023-06-22T21:05:01.174" v="42" actId="478"/>
          <ac:spMkLst>
            <pc:docMk/>
            <pc:sldMk cId="0" sldId="268"/>
            <ac:spMk id="5" creationId="{00000000-0000-0000-0000-000000000000}"/>
          </ac:spMkLst>
        </pc:spChg>
        <pc:spChg chg="del topLvl">
          <ac:chgData name="Vaibhav Kumar" userId="6872fd461096c134" providerId="LiveId" clId="{C01FF8B6-DB86-45B4-992F-B74D1D7AC5B9}" dt="2023-06-22T21:05:01.174" v="42" actId="478"/>
          <ac:spMkLst>
            <pc:docMk/>
            <pc:sldMk cId="0" sldId="268"/>
            <ac:spMk id="6" creationId="{00000000-0000-0000-0000-000000000000}"/>
          </ac:spMkLst>
        </pc:spChg>
        <pc:spChg chg="mod">
          <ac:chgData name="Vaibhav Kumar" userId="6872fd461096c134" providerId="LiveId" clId="{C01FF8B6-DB86-45B4-992F-B74D1D7AC5B9}" dt="2023-06-22T21:00:25.888" v="8" actId="207"/>
          <ac:spMkLst>
            <pc:docMk/>
            <pc:sldMk cId="0" sldId="268"/>
            <ac:spMk id="11" creationId="{00000000-0000-0000-0000-000000000000}"/>
          </ac:spMkLst>
        </pc:spChg>
        <pc:grpChg chg="del">
          <ac:chgData name="Vaibhav Kumar" userId="6872fd461096c134" providerId="LiveId" clId="{C01FF8B6-DB86-45B4-992F-B74D1D7AC5B9}" dt="2023-06-22T21:05:01.174" v="42" actId="478"/>
          <ac:grpSpMkLst>
            <pc:docMk/>
            <pc:sldMk cId="0" sldId="268"/>
            <ac:grpSpMk id="4" creationId="{00000000-0000-0000-0000-000000000000}"/>
          </ac:grpSpMkLst>
        </pc:grpChg>
      </pc:sldChg>
      <pc:sldChg chg="delSp mod">
        <pc:chgData name="Vaibhav Kumar" userId="6872fd461096c134" providerId="LiveId" clId="{C01FF8B6-DB86-45B4-992F-B74D1D7AC5B9}" dt="2023-06-22T21:05:06.853" v="43" actId="478"/>
        <pc:sldMkLst>
          <pc:docMk/>
          <pc:sldMk cId="0" sldId="269"/>
        </pc:sldMkLst>
        <pc:spChg chg="topLvl">
          <ac:chgData name="Vaibhav Kumar" userId="6872fd461096c134" providerId="LiveId" clId="{C01FF8B6-DB86-45B4-992F-B74D1D7AC5B9}" dt="2023-06-22T21:05:06.853" v="43" actId="478"/>
          <ac:spMkLst>
            <pc:docMk/>
            <pc:sldMk cId="0" sldId="269"/>
            <ac:spMk id="5" creationId="{00000000-0000-0000-0000-000000000000}"/>
          </ac:spMkLst>
        </pc:spChg>
        <pc:spChg chg="del topLvl">
          <ac:chgData name="Vaibhav Kumar" userId="6872fd461096c134" providerId="LiveId" clId="{C01FF8B6-DB86-45B4-992F-B74D1D7AC5B9}" dt="2023-06-22T21:05:06.853" v="43" actId="478"/>
          <ac:spMkLst>
            <pc:docMk/>
            <pc:sldMk cId="0" sldId="269"/>
            <ac:spMk id="6" creationId="{00000000-0000-0000-0000-000000000000}"/>
          </ac:spMkLst>
        </pc:spChg>
        <pc:grpChg chg="del">
          <ac:chgData name="Vaibhav Kumar" userId="6872fd461096c134" providerId="LiveId" clId="{C01FF8B6-DB86-45B4-992F-B74D1D7AC5B9}" dt="2023-06-22T21:05:06.853" v="43" actId="478"/>
          <ac:grpSpMkLst>
            <pc:docMk/>
            <pc:sldMk cId="0" sldId="269"/>
            <ac:grpSpMk id="4"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mailto:vaibhav.kumar.180500@gmail.com" TargetMode="External"/><Relationship Id="rId12"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hyperlink" Target="https://github.com/Vaibhav-180500" TargetMode="External"/><Relationship Id="rId4" Type="http://schemas.openxmlformats.org/officeDocument/2006/relationships/hyperlink" Target="https://www.linkedin.com/in/vaibhav-kumar1805/" TargetMode="External"/><Relationship Id="rId9"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github.com/Vaibhav-180500/IPL-2023_Data_Analysi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www.espncricinfo.com/series/indian-premier-league-2023-1345038/match-schedule-fixtures-and-resul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9804"/>
            </a:srgbClr>
          </a:solidFill>
          <a:ln>
            <a:noFill/>
          </a:ln>
        </p:spPr>
      </p:sp>
      <p:sp>
        <p:nvSpPr>
          <p:cNvPr id="7" name="Freeform 7">
            <a:hlinkClick r:id="rId4" tooltip="https://www.linkedin.com/in/vaibhav-kumar1805/"/>
          </p:cNvPr>
          <p:cNvSpPr/>
          <p:nvPr/>
        </p:nvSpPr>
        <p:spPr>
          <a:xfrm>
            <a:off x="6659975" y="8116948"/>
            <a:ext cx="1141352" cy="1141352"/>
          </a:xfrm>
          <a:custGeom>
            <a:avLst/>
            <a:gdLst/>
            <a:ahLst/>
            <a:cxnLst/>
            <a:rect l="l" t="t" r="r" b="b"/>
            <a:pathLst>
              <a:path w="1141352" h="1141352">
                <a:moveTo>
                  <a:pt x="0" y="0"/>
                </a:moveTo>
                <a:lnTo>
                  <a:pt x="1141351" y="0"/>
                </a:lnTo>
                <a:lnTo>
                  <a:pt x="1141351" y="1141352"/>
                </a:lnTo>
                <a:lnTo>
                  <a:pt x="0" y="11413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a:hlinkClick r:id="rId7" tooltip="mailto:vaibhav.kumar.180500@gmail.com"/>
          </p:cNvPr>
          <p:cNvSpPr/>
          <p:nvPr/>
        </p:nvSpPr>
        <p:spPr>
          <a:xfrm>
            <a:off x="8449699" y="8201331"/>
            <a:ext cx="1336889" cy="972587"/>
          </a:xfrm>
          <a:custGeom>
            <a:avLst/>
            <a:gdLst/>
            <a:ahLst/>
            <a:cxnLst/>
            <a:rect l="l" t="t" r="r" b="b"/>
            <a:pathLst>
              <a:path w="1336889" h="972587">
                <a:moveTo>
                  <a:pt x="0" y="0"/>
                </a:moveTo>
                <a:lnTo>
                  <a:pt x="1336889" y="0"/>
                </a:lnTo>
                <a:lnTo>
                  <a:pt x="1336889" y="972587"/>
                </a:lnTo>
                <a:lnTo>
                  <a:pt x="0" y="9725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a:hlinkClick r:id="rId10" tooltip="https://github.com/Vaibhav-180500"/>
          </p:cNvPr>
          <p:cNvSpPr/>
          <p:nvPr/>
        </p:nvSpPr>
        <p:spPr>
          <a:xfrm>
            <a:off x="10434288" y="7980297"/>
            <a:ext cx="1278003" cy="1278003"/>
          </a:xfrm>
          <a:custGeom>
            <a:avLst/>
            <a:gdLst/>
            <a:ahLst/>
            <a:cxnLst/>
            <a:rect l="l" t="t" r="r" b="b"/>
            <a:pathLst>
              <a:path w="1278003" h="1278003">
                <a:moveTo>
                  <a:pt x="0" y="0"/>
                </a:moveTo>
                <a:lnTo>
                  <a:pt x="1278004" y="0"/>
                </a:lnTo>
                <a:lnTo>
                  <a:pt x="1278004" y="1278003"/>
                </a:lnTo>
                <a:lnTo>
                  <a:pt x="0" y="127800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TextBox 10"/>
          <p:cNvSpPr txBox="1"/>
          <p:nvPr/>
        </p:nvSpPr>
        <p:spPr>
          <a:xfrm>
            <a:off x="3002211" y="2837722"/>
            <a:ext cx="12283577" cy="3273332"/>
          </a:xfrm>
          <a:prstGeom prst="rect">
            <a:avLst/>
          </a:prstGeom>
        </p:spPr>
        <p:txBody>
          <a:bodyPr lIns="0" tIns="0" rIns="0" bIns="0" rtlCol="0" anchor="t">
            <a:spAutoFit/>
          </a:bodyPr>
          <a:lstStyle/>
          <a:p>
            <a:pPr algn="ctr">
              <a:lnSpc>
                <a:spcPts val="13275"/>
              </a:lnSpc>
            </a:pPr>
            <a:r>
              <a:rPr lang="en-US" sz="7500" dirty="0">
                <a:solidFill>
                  <a:schemeClr val="bg1"/>
                </a:solidFill>
                <a:highlight>
                  <a:srgbClr val="000000"/>
                </a:highlight>
                <a:latin typeface="League Spartan"/>
              </a:rPr>
              <a:t>CRICKET TOURNAMENT ANALYSIS</a:t>
            </a:r>
          </a:p>
        </p:txBody>
      </p:sp>
      <p:sp>
        <p:nvSpPr>
          <p:cNvPr id="11" name="TextBox 11"/>
          <p:cNvSpPr txBox="1"/>
          <p:nvPr/>
        </p:nvSpPr>
        <p:spPr>
          <a:xfrm>
            <a:off x="5894340" y="6506191"/>
            <a:ext cx="6499319" cy="1017522"/>
          </a:xfrm>
          <a:prstGeom prst="rect">
            <a:avLst/>
          </a:prstGeom>
        </p:spPr>
        <p:txBody>
          <a:bodyPr lIns="0" tIns="0" rIns="0" bIns="0" rtlCol="0" anchor="t">
            <a:spAutoFit/>
          </a:bodyPr>
          <a:lstStyle/>
          <a:p>
            <a:pPr algn="l">
              <a:lnSpc>
                <a:spcPts val="7001"/>
              </a:lnSpc>
            </a:pPr>
            <a:r>
              <a:rPr lang="en-US" sz="5186" spc="622">
                <a:solidFill>
                  <a:srgbClr val="FFFFFF"/>
                </a:solidFill>
                <a:latin typeface="Cooper Hewitt Bold"/>
              </a:rPr>
              <a:t>VAIBHAV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0000"/>
            </a:srgbClr>
          </a:solidFill>
          <a:ln>
            <a:noFill/>
          </a:ln>
        </p:spPr>
      </p:sp>
      <p:grpSp>
        <p:nvGrpSpPr>
          <p:cNvPr id="7" name="Group 7"/>
          <p:cNvGrpSpPr/>
          <p:nvPr/>
        </p:nvGrpSpPr>
        <p:grpSpPr>
          <a:xfrm>
            <a:off x="1028700" y="2097384"/>
            <a:ext cx="16230600" cy="7579542"/>
            <a:chOff x="0" y="0"/>
            <a:chExt cx="4274726" cy="1996258"/>
          </a:xfrm>
        </p:grpSpPr>
        <p:sp>
          <p:nvSpPr>
            <p:cNvPr id="8" name="Freeform 8"/>
            <p:cNvSpPr/>
            <p:nvPr/>
          </p:nvSpPr>
          <p:spPr>
            <a:xfrm>
              <a:off x="0" y="0"/>
              <a:ext cx="4274726" cy="1996258"/>
            </a:xfrm>
            <a:custGeom>
              <a:avLst/>
              <a:gdLst/>
              <a:ahLst/>
              <a:cxnLst/>
              <a:rect l="l" t="t" r="r" b="b"/>
              <a:pathLst>
                <a:path w="4274726" h="1996258">
                  <a:moveTo>
                    <a:pt x="24327" y="0"/>
                  </a:moveTo>
                  <a:lnTo>
                    <a:pt x="4250399" y="0"/>
                  </a:lnTo>
                  <a:cubicBezTo>
                    <a:pt x="4263834" y="0"/>
                    <a:pt x="4274726" y="10891"/>
                    <a:pt x="4274726" y="24327"/>
                  </a:cubicBezTo>
                  <a:lnTo>
                    <a:pt x="4274726" y="1971931"/>
                  </a:lnTo>
                  <a:cubicBezTo>
                    <a:pt x="4274726" y="1978383"/>
                    <a:pt x="4272163" y="1984571"/>
                    <a:pt x="4267601" y="1989133"/>
                  </a:cubicBezTo>
                  <a:cubicBezTo>
                    <a:pt x="4263039" y="1993695"/>
                    <a:pt x="4256851" y="1996258"/>
                    <a:pt x="4250399" y="1996258"/>
                  </a:cubicBezTo>
                  <a:lnTo>
                    <a:pt x="24327" y="1996258"/>
                  </a:lnTo>
                  <a:cubicBezTo>
                    <a:pt x="10891" y="1996258"/>
                    <a:pt x="0" y="1985367"/>
                    <a:pt x="0" y="1971931"/>
                  </a:cubicBezTo>
                  <a:lnTo>
                    <a:pt x="0" y="24327"/>
                  </a:lnTo>
                  <a:cubicBezTo>
                    <a:pt x="0" y="10891"/>
                    <a:pt x="10891" y="0"/>
                    <a:pt x="24327" y="0"/>
                  </a:cubicBez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7185989" y="2264673"/>
            <a:ext cx="9866462" cy="7244964"/>
          </a:xfrm>
          <a:custGeom>
            <a:avLst/>
            <a:gdLst/>
            <a:ahLst/>
            <a:cxnLst/>
            <a:rect l="l" t="t" r="r" b="b"/>
            <a:pathLst>
              <a:path w="9866462" h="7244964">
                <a:moveTo>
                  <a:pt x="0" y="0"/>
                </a:moveTo>
                <a:lnTo>
                  <a:pt x="9866462" y="0"/>
                </a:lnTo>
                <a:lnTo>
                  <a:pt x="9866462" y="7244964"/>
                </a:lnTo>
                <a:lnTo>
                  <a:pt x="0" y="7244964"/>
                </a:lnTo>
                <a:lnTo>
                  <a:pt x="0" y="0"/>
                </a:lnTo>
                <a:close/>
              </a:path>
            </a:pathLst>
          </a:custGeom>
          <a:blipFill>
            <a:blip r:embed="rId4"/>
            <a:stretch>
              <a:fillRect l="-3116" r="-2833"/>
            </a:stretch>
          </a:blipFill>
        </p:spPr>
      </p:sp>
      <p:sp>
        <p:nvSpPr>
          <p:cNvPr id="11" name="TextBox 11"/>
          <p:cNvSpPr txBox="1"/>
          <p:nvPr/>
        </p:nvSpPr>
        <p:spPr>
          <a:xfrm>
            <a:off x="3549507" y="560633"/>
            <a:ext cx="11188986" cy="1104779"/>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DATA MODELLING</a:t>
            </a:r>
          </a:p>
        </p:txBody>
      </p:sp>
      <p:sp>
        <p:nvSpPr>
          <p:cNvPr id="12" name="TextBox 12"/>
          <p:cNvSpPr txBox="1"/>
          <p:nvPr/>
        </p:nvSpPr>
        <p:spPr>
          <a:xfrm>
            <a:off x="1431839" y="3464360"/>
            <a:ext cx="5754150" cy="4674140"/>
          </a:xfrm>
          <a:prstGeom prst="rect">
            <a:avLst/>
          </a:prstGeom>
        </p:spPr>
        <p:txBody>
          <a:bodyPr lIns="0" tIns="0" rIns="0" bIns="0" rtlCol="0" anchor="t">
            <a:spAutoFit/>
          </a:bodyPr>
          <a:lstStyle/>
          <a:p>
            <a:pPr>
              <a:lnSpc>
                <a:spcPts val="4583"/>
              </a:lnSpc>
            </a:pPr>
            <a:r>
              <a:rPr lang="en-US" sz="2864">
                <a:solidFill>
                  <a:srgbClr val="000000"/>
                </a:solidFill>
                <a:latin typeface="Arial Bold"/>
              </a:rPr>
              <a:t>The cleaned data was imported to PowerBi and some calculations were done in power query to make it ready for visualization, and then the data modeling was done using the primary keys to connect the tables.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0000"/>
            </a:srgbClr>
          </a:solidFill>
          <a:ln>
            <a:noFill/>
          </a:ln>
        </p:spPr>
      </p:sp>
      <p:sp>
        <p:nvSpPr>
          <p:cNvPr id="7" name="Freeform 7"/>
          <p:cNvSpPr/>
          <p:nvPr/>
        </p:nvSpPr>
        <p:spPr>
          <a:xfrm>
            <a:off x="1598740" y="1520189"/>
            <a:ext cx="15090520" cy="8441163"/>
          </a:xfrm>
          <a:custGeom>
            <a:avLst/>
            <a:gdLst/>
            <a:ahLst/>
            <a:cxnLst/>
            <a:rect l="l" t="t" r="r" b="b"/>
            <a:pathLst>
              <a:path w="15090520" h="8441163">
                <a:moveTo>
                  <a:pt x="0" y="0"/>
                </a:moveTo>
                <a:lnTo>
                  <a:pt x="15090520" y="0"/>
                </a:lnTo>
                <a:lnTo>
                  <a:pt x="15090520" y="8441162"/>
                </a:lnTo>
                <a:lnTo>
                  <a:pt x="0" y="8441162"/>
                </a:lnTo>
                <a:lnTo>
                  <a:pt x="0" y="0"/>
                </a:lnTo>
                <a:close/>
              </a:path>
            </a:pathLst>
          </a:custGeom>
          <a:blipFill>
            <a:blip r:embed="rId4"/>
            <a:stretch>
              <a:fillRect/>
            </a:stretch>
          </a:blipFill>
        </p:spPr>
      </p:sp>
      <p:sp>
        <p:nvSpPr>
          <p:cNvPr id="8" name="TextBox 8"/>
          <p:cNvSpPr txBox="1"/>
          <p:nvPr/>
        </p:nvSpPr>
        <p:spPr>
          <a:xfrm>
            <a:off x="3549507" y="30374"/>
            <a:ext cx="11188986" cy="1104779"/>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DASHBOARD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grpSp>
        <p:nvGrpSpPr>
          <p:cNvPr id="4" name="Group 4"/>
          <p:cNvGrpSpPr/>
          <p:nvPr/>
        </p:nvGrpSpPr>
        <p:grpSpPr>
          <a:xfrm>
            <a:off x="0" y="0"/>
            <a:ext cx="18288000" cy="10287000"/>
            <a:chOff x="0" y="0"/>
            <a:chExt cx="4816593" cy="2709333"/>
          </a:xfrm>
        </p:grpSpPr>
        <p:sp>
          <p:nvSpPr>
            <p:cNvPr id="5" name="Freeform 5"/>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0000"/>
              </a:srgbClr>
            </a:solidFill>
            <a:ln>
              <a:noFill/>
            </a:ln>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pPr>
              <a:r>
                <a:rPr lang="en-US" sz="1899">
                  <a:solidFill>
                    <a:srgbClr val="000000">
                      <a:alpha val="60000"/>
                    </a:srgbClr>
                  </a:solidFill>
                  <a:latin typeface="Canva Sans"/>
                </a:rPr>
                <a:t>CRicket Tournament Analysis</a:t>
              </a:r>
            </a:p>
            <a:p>
              <a:pPr algn="ctr">
                <a:lnSpc>
                  <a:spcPts val="2659"/>
                </a:lnSpc>
              </a:pPr>
              <a:r>
                <a:rPr lang="en-US" sz="1899">
                  <a:solidFill>
                    <a:srgbClr val="000000">
                      <a:alpha val="60000"/>
                    </a:srgbClr>
                  </a:solidFill>
                  <a:latin typeface="Canva Sans"/>
                </a:rPr>
                <a:t>CRicket Tournament Analysis</a:t>
              </a:r>
            </a:p>
            <a:p>
              <a:pPr marL="0" lvl="0" indent="0" algn="ctr">
                <a:lnSpc>
                  <a:spcPts val="2659"/>
                </a:lnSpc>
                <a:spcBef>
                  <a:spcPct val="0"/>
                </a:spcBef>
              </a:pPr>
              <a:endParaRPr lang="en-US" sz="1899">
                <a:solidFill>
                  <a:srgbClr val="000000">
                    <a:alpha val="60000"/>
                  </a:srgbClr>
                </a:solidFill>
                <a:latin typeface="Canva Sans"/>
              </a:endParaRPr>
            </a:p>
          </p:txBody>
        </p:sp>
      </p:grpSp>
      <p:sp>
        <p:nvSpPr>
          <p:cNvPr id="7" name="Freeform 7"/>
          <p:cNvSpPr/>
          <p:nvPr/>
        </p:nvSpPr>
        <p:spPr>
          <a:xfrm>
            <a:off x="1610653" y="1544952"/>
            <a:ext cx="15066694" cy="8416399"/>
          </a:xfrm>
          <a:custGeom>
            <a:avLst/>
            <a:gdLst/>
            <a:ahLst/>
            <a:cxnLst/>
            <a:rect l="l" t="t" r="r" b="b"/>
            <a:pathLst>
              <a:path w="15066694" h="8416399">
                <a:moveTo>
                  <a:pt x="0" y="0"/>
                </a:moveTo>
                <a:lnTo>
                  <a:pt x="15066694" y="0"/>
                </a:lnTo>
                <a:lnTo>
                  <a:pt x="15066694" y="8416399"/>
                </a:lnTo>
                <a:lnTo>
                  <a:pt x="0" y="8416399"/>
                </a:lnTo>
                <a:lnTo>
                  <a:pt x="0" y="0"/>
                </a:lnTo>
                <a:close/>
              </a:path>
            </a:pathLst>
          </a:custGeom>
          <a:blipFill>
            <a:blip r:embed="rId4"/>
            <a:stretch>
              <a:fillRect/>
            </a:stretch>
          </a:blipFill>
        </p:spPr>
      </p:sp>
      <p:sp>
        <p:nvSpPr>
          <p:cNvPr id="8" name="TextBox 8"/>
          <p:cNvSpPr txBox="1"/>
          <p:nvPr/>
        </p:nvSpPr>
        <p:spPr>
          <a:xfrm>
            <a:off x="3549507" y="30374"/>
            <a:ext cx="11188986" cy="1104779"/>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DASHBOARD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9804"/>
            </a:srgbClr>
          </a:solidFill>
          <a:ln>
            <a:noFill/>
          </a:ln>
        </p:spPr>
      </p:sp>
      <p:grpSp>
        <p:nvGrpSpPr>
          <p:cNvPr id="7" name="Group 7"/>
          <p:cNvGrpSpPr/>
          <p:nvPr/>
        </p:nvGrpSpPr>
        <p:grpSpPr>
          <a:xfrm>
            <a:off x="1028700" y="2711482"/>
            <a:ext cx="16230600" cy="6319043"/>
            <a:chOff x="0" y="0"/>
            <a:chExt cx="4274726" cy="1664275"/>
          </a:xfrm>
        </p:grpSpPr>
        <p:sp>
          <p:nvSpPr>
            <p:cNvPr id="8" name="Freeform 8"/>
            <p:cNvSpPr/>
            <p:nvPr/>
          </p:nvSpPr>
          <p:spPr>
            <a:xfrm>
              <a:off x="0" y="0"/>
              <a:ext cx="4274726" cy="1664275"/>
            </a:xfrm>
            <a:custGeom>
              <a:avLst/>
              <a:gdLst/>
              <a:ahLst/>
              <a:cxnLst/>
              <a:rect l="l" t="t" r="r" b="b"/>
              <a:pathLst>
                <a:path w="4274726" h="1664275">
                  <a:moveTo>
                    <a:pt x="24327" y="0"/>
                  </a:moveTo>
                  <a:lnTo>
                    <a:pt x="4250399" y="0"/>
                  </a:lnTo>
                  <a:cubicBezTo>
                    <a:pt x="4263834" y="0"/>
                    <a:pt x="4274726" y="10891"/>
                    <a:pt x="4274726" y="24327"/>
                  </a:cubicBezTo>
                  <a:lnTo>
                    <a:pt x="4274726" y="1639948"/>
                  </a:lnTo>
                  <a:cubicBezTo>
                    <a:pt x="4274726" y="1646400"/>
                    <a:pt x="4272163" y="1652588"/>
                    <a:pt x="4267601" y="1657150"/>
                  </a:cubicBezTo>
                  <a:cubicBezTo>
                    <a:pt x="4263039" y="1661712"/>
                    <a:pt x="4256851" y="1664275"/>
                    <a:pt x="4250399" y="1664275"/>
                  </a:cubicBezTo>
                  <a:lnTo>
                    <a:pt x="24327" y="1664275"/>
                  </a:lnTo>
                  <a:cubicBezTo>
                    <a:pt x="10891" y="1664275"/>
                    <a:pt x="0" y="1653383"/>
                    <a:pt x="0" y="1639948"/>
                  </a:cubicBezTo>
                  <a:lnTo>
                    <a:pt x="0" y="24327"/>
                  </a:lnTo>
                  <a:cubicBezTo>
                    <a:pt x="0" y="10891"/>
                    <a:pt x="10891" y="0"/>
                    <a:pt x="24327" y="0"/>
                  </a:cubicBez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509408" y="2950111"/>
            <a:ext cx="15269185" cy="5255165"/>
          </a:xfrm>
          <a:prstGeom prst="rect">
            <a:avLst/>
          </a:prstGeom>
        </p:spPr>
        <p:txBody>
          <a:bodyPr lIns="0" tIns="0" rIns="0" bIns="0" rtlCol="0" anchor="t">
            <a:spAutoFit/>
          </a:bodyPr>
          <a:lstStyle/>
          <a:p>
            <a:pPr>
              <a:lnSpc>
                <a:spcPts val="4583"/>
              </a:lnSpc>
            </a:pPr>
            <a:r>
              <a:rPr lang="en-US" sz="2864">
                <a:solidFill>
                  <a:srgbClr val="000000"/>
                </a:solidFill>
                <a:latin typeface="Arial Bold"/>
              </a:rPr>
              <a:t>Using the dashboard I formed a cricket team that can consistently score an average of 170 runs per inning. The team composition is well-balanced, comprising players who excel in batting, bowling, and fielding. Each player's individual statistics were carefully considered, and strategic planning was employed during team selection. Notably, we ensured the presence of at least one skilled wicketkeeper. Through our optimized team selection, we have achieved exceptional performance and consistently achieved our target score.</a:t>
            </a:r>
          </a:p>
          <a:p>
            <a:pPr>
              <a:lnSpc>
                <a:spcPts val="4583"/>
              </a:lnSpc>
            </a:pPr>
            <a:endParaRPr lang="en-US" sz="2864">
              <a:solidFill>
                <a:srgbClr val="000000"/>
              </a:solidFill>
              <a:latin typeface="Arial Bold"/>
            </a:endParaRPr>
          </a:p>
          <a:p>
            <a:pPr>
              <a:lnSpc>
                <a:spcPts val="4583"/>
              </a:lnSpc>
            </a:pPr>
            <a:r>
              <a:rPr lang="en-US" sz="2864">
                <a:solidFill>
                  <a:srgbClr val="000000"/>
                </a:solidFill>
                <a:latin typeface="Arial Bold"/>
              </a:rPr>
              <a:t>Complete Folder For The Project - </a:t>
            </a:r>
            <a:r>
              <a:rPr lang="en-US" sz="2864" u="sng">
                <a:solidFill>
                  <a:srgbClr val="004AAD"/>
                </a:solidFill>
                <a:latin typeface="Arial Bold"/>
                <a:hlinkClick r:id="rId4" tooltip="https://github.com/Vaibhav-180500/IPL-2023_Data_Analysis"/>
              </a:rPr>
              <a:t>LINK</a:t>
            </a:r>
          </a:p>
        </p:txBody>
      </p:sp>
      <p:sp>
        <p:nvSpPr>
          <p:cNvPr id="11" name="TextBox 11"/>
          <p:cNvSpPr txBox="1"/>
          <p:nvPr/>
        </p:nvSpPr>
        <p:spPr>
          <a:xfrm>
            <a:off x="5589606" y="968054"/>
            <a:ext cx="7108788" cy="1104779"/>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56863"/>
            </a:srgbClr>
          </a:solidFill>
          <a:ln>
            <a:noFill/>
          </a:ln>
        </p:spPr>
      </p:sp>
      <p:sp>
        <p:nvSpPr>
          <p:cNvPr id="7" name="TextBox 7"/>
          <p:cNvSpPr txBox="1"/>
          <p:nvPr/>
        </p:nvSpPr>
        <p:spPr>
          <a:xfrm rot="-206426">
            <a:off x="3203523" y="4745085"/>
            <a:ext cx="7881142" cy="3612366"/>
          </a:xfrm>
          <a:prstGeom prst="rect">
            <a:avLst/>
          </a:prstGeom>
        </p:spPr>
        <p:txBody>
          <a:bodyPr lIns="0" tIns="0" rIns="0" bIns="0" rtlCol="0" anchor="t">
            <a:spAutoFit/>
          </a:bodyPr>
          <a:lstStyle/>
          <a:p>
            <a:pPr algn="ctr">
              <a:lnSpc>
                <a:spcPts val="21138"/>
              </a:lnSpc>
            </a:pPr>
            <a:r>
              <a:rPr lang="en-US" sz="42276">
                <a:solidFill>
                  <a:srgbClr val="FF0099"/>
                </a:solidFill>
                <a:latin typeface="Jonathan Bold"/>
              </a:rPr>
              <a:t>Thank</a:t>
            </a:r>
          </a:p>
        </p:txBody>
      </p:sp>
      <p:sp>
        <p:nvSpPr>
          <p:cNvPr id="8" name="TextBox 8"/>
          <p:cNvSpPr txBox="1"/>
          <p:nvPr/>
        </p:nvSpPr>
        <p:spPr>
          <a:xfrm rot="-206426">
            <a:off x="6368272" y="6113421"/>
            <a:ext cx="7881142" cy="3615320"/>
          </a:xfrm>
          <a:prstGeom prst="rect">
            <a:avLst/>
          </a:prstGeom>
        </p:spPr>
        <p:txBody>
          <a:bodyPr lIns="0" tIns="0" rIns="0" bIns="0" rtlCol="0" anchor="t">
            <a:spAutoFit/>
          </a:bodyPr>
          <a:lstStyle/>
          <a:p>
            <a:pPr algn="ctr">
              <a:lnSpc>
                <a:spcPts val="21138"/>
              </a:lnSpc>
            </a:pPr>
            <a:r>
              <a:rPr lang="en-US" sz="42276">
                <a:solidFill>
                  <a:srgbClr val="FF0099"/>
                </a:solidFill>
                <a:latin typeface="Jonathan Bold"/>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9804"/>
            </a:srgbClr>
          </a:solidFill>
          <a:ln>
            <a:noFill/>
          </a:ln>
        </p:spPr>
      </p:sp>
      <p:sp>
        <p:nvSpPr>
          <p:cNvPr id="7" name="TextBox 7"/>
          <p:cNvSpPr txBox="1"/>
          <p:nvPr/>
        </p:nvSpPr>
        <p:spPr>
          <a:xfrm>
            <a:off x="5589606" y="2638373"/>
            <a:ext cx="7108788" cy="1104779"/>
          </a:xfrm>
          <a:prstGeom prst="rect">
            <a:avLst/>
          </a:prstGeom>
        </p:spPr>
        <p:txBody>
          <a:bodyPr lIns="0" tIns="0" rIns="0" bIns="0" rtlCol="0" anchor="t">
            <a:spAutoFit/>
          </a:bodyPr>
          <a:lstStyle/>
          <a:p>
            <a:pPr algn="ctr">
              <a:lnSpc>
                <a:spcPts val="9401"/>
              </a:lnSpc>
            </a:pPr>
            <a:r>
              <a:rPr lang="en-US" sz="5311">
                <a:solidFill>
                  <a:schemeClr val="bg1"/>
                </a:solidFill>
                <a:highlight>
                  <a:srgbClr val="000000"/>
                </a:highlight>
                <a:latin typeface="League Spartan"/>
              </a:rPr>
              <a:t>PROJECT SCENARIO</a:t>
            </a:r>
          </a:p>
        </p:txBody>
      </p:sp>
      <p:sp>
        <p:nvSpPr>
          <p:cNvPr id="8" name="TextBox 8"/>
          <p:cNvSpPr txBox="1"/>
          <p:nvPr/>
        </p:nvSpPr>
        <p:spPr>
          <a:xfrm>
            <a:off x="1561458" y="4991100"/>
            <a:ext cx="15165083" cy="2888828"/>
          </a:xfrm>
          <a:prstGeom prst="rect">
            <a:avLst/>
          </a:prstGeom>
        </p:spPr>
        <p:txBody>
          <a:bodyPr lIns="0" tIns="0" rIns="0" bIns="0" rtlCol="0" anchor="t">
            <a:spAutoFit/>
          </a:bodyPr>
          <a:lstStyle/>
          <a:p>
            <a:pPr algn="ctr">
              <a:lnSpc>
                <a:spcPts val="4528"/>
              </a:lnSpc>
            </a:pPr>
            <a:r>
              <a:rPr lang="en-US" sz="2979" spc="297" dirty="0">
                <a:solidFill>
                  <a:schemeClr val="bg1"/>
                </a:solidFill>
                <a:highlight>
                  <a:srgbClr val="000000"/>
                </a:highlight>
                <a:latin typeface="Arial Bold"/>
              </a:rPr>
              <a:t>The </a:t>
            </a:r>
            <a:r>
              <a:rPr lang="en-US" sz="2979" spc="297" dirty="0">
                <a:solidFill>
                  <a:schemeClr val="accent6">
                    <a:lumMod val="75000"/>
                  </a:schemeClr>
                </a:solidFill>
                <a:highlight>
                  <a:srgbClr val="000000"/>
                </a:highlight>
                <a:latin typeface="Arial Bold"/>
              </a:rPr>
              <a:t>Indian Premier League (IPL) </a:t>
            </a:r>
            <a:r>
              <a:rPr lang="en-US" sz="2979" spc="297" dirty="0">
                <a:solidFill>
                  <a:schemeClr val="bg1"/>
                </a:solidFill>
                <a:highlight>
                  <a:srgbClr val="000000"/>
                </a:highlight>
                <a:latin typeface="Arial Bold"/>
              </a:rPr>
              <a:t>has become one of the most popular and competitive cricket leagues in the world, showcasing the talents of both domestic and international players. As the excitement builds up for the IPL 2023 season, this project aims to identify and select the best 11 players who can form an unbeatable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9804"/>
            </a:srgbClr>
          </a:solidFill>
          <a:ln>
            <a:noFill/>
          </a:ln>
        </p:spPr>
      </p:sp>
      <p:grpSp>
        <p:nvGrpSpPr>
          <p:cNvPr id="7" name="Group 7"/>
          <p:cNvGrpSpPr/>
          <p:nvPr/>
        </p:nvGrpSpPr>
        <p:grpSpPr>
          <a:xfrm>
            <a:off x="1028700" y="2711482"/>
            <a:ext cx="16230600" cy="6758596"/>
            <a:chOff x="0" y="0"/>
            <a:chExt cx="4274726" cy="1780042"/>
          </a:xfrm>
        </p:grpSpPr>
        <p:sp>
          <p:nvSpPr>
            <p:cNvPr id="8" name="Freeform 8"/>
            <p:cNvSpPr/>
            <p:nvPr/>
          </p:nvSpPr>
          <p:spPr>
            <a:xfrm>
              <a:off x="0" y="0"/>
              <a:ext cx="4274726" cy="1780042"/>
            </a:xfrm>
            <a:custGeom>
              <a:avLst/>
              <a:gdLst/>
              <a:ahLst/>
              <a:cxnLst/>
              <a:rect l="l" t="t" r="r" b="b"/>
              <a:pathLst>
                <a:path w="4274726" h="1780042">
                  <a:moveTo>
                    <a:pt x="24327" y="0"/>
                  </a:moveTo>
                  <a:lnTo>
                    <a:pt x="4250399" y="0"/>
                  </a:lnTo>
                  <a:cubicBezTo>
                    <a:pt x="4263834" y="0"/>
                    <a:pt x="4274726" y="10891"/>
                    <a:pt x="4274726" y="24327"/>
                  </a:cubicBezTo>
                  <a:lnTo>
                    <a:pt x="4274726" y="1755715"/>
                  </a:lnTo>
                  <a:cubicBezTo>
                    <a:pt x="4274726" y="1769150"/>
                    <a:pt x="4263834" y="1780042"/>
                    <a:pt x="4250399" y="1780042"/>
                  </a:cubicBezTo>
                  <a:lnTo>
                    <a:pt x="24327" y="1780042"/>
                  </a:lnTo>
                  <a:cubicBezTo>
                    <a:pt x="10891" y="1780042"/>
                    <a:pt x="0" y="1769150"/>
                    <a:pt x="0" y="1755715"/>
                  </a:cubicBezTo>
                  <a:lnTo>
                    <a:pt x="0" y="24327"/>
                  </a:lnTo>
                  <a:cubicBezTo>
                    <a:pt x="0" y="10891"/>
                    <a:pt x="10891" y="0"/>
                    <a:pt x="24327" y="0"/>
                  </a:cubicBez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509408" y="2804034"/>
            <a:ext cx="15269185" cy="6998240"/>
          </a:xfrm>
          <a:prstGeom prst="rect">
            <a:avLst/>
          </a:prstGeom>
        </p:spPr>
        <p:txBody>
          <a:bodyPr lIns="0" tIns="0" rIns="0" bIns="0" rtlCol="0" anchor="t">
            <a:spAutoFit/>
          </a:bodyPr>
          <a:lstStyle/>
          <a:p>
            <a:pPr marL="618419" lvl="1" indent="-309210">
              <a:lnSpc>
                <a:spcPts val="4583"/>
              </a:lnSpc>
              <a:buFont typeface="Arial"/>
              <a:buChar char="•"/>
            </a:pPr>
            <a:r>
              <a:rPr lang="en-US" sz="2864">
                <a:solidFill>
                  <a:srgbClr val="000000"/>
                </a:solidFill>
                <a:latin typeface="Arial Bold"/>
              </a:rPr>
              <a:t>Form a cricket team capable of scoring an average of 170 runs per inning.</a:t>
            </a:r>
          </a:p>
          <a:p>
            <a:pPr marL="618419" lvl="1" indent="-309210">
              <a:lnSpc>
                <a:spcPts val="4583"/>
              </a:lnSpc>
              <a:buFont typeface="Arial"/>
              <a:buChar char="•"/>
            </a:pPr>
            <a:r>
              <a:rPr lang="en-US" sz="2864" spc="286">
                <a:solidFill>
                  <a:srgbClr val="000000"/>
                </a:solidFill>
                <a:latin typeface="Arial Bold"/>
              </a:rPr>
              <a:t>Form two cricket teams capable of defending an average of 140 runs per inning.</a:t>
            </a:r>
          </a:p>
          <a:p>
            <a:pPr marL="618419" lvl="1" indent="-309210">
              <a:lnSpc>
                <a:spcPts val="4583"/>
              </a:lnSpc>
              <a:buFont typeface="Arial"/>
              <a:buChar char="•"/>
            </a:pPr>
            <a:r>
              <a:rPr lang="en-US" sz="2864">
                <a:solidFill>
                  <a:srgbClr val="000000"/>
                </a:solidFill>
                <a:latin typeface="Arial Bold"/>
              </a:rPr>
              <a:t>Ensure balanced team composition with players skilled in batting, bowling, and fielding.</a:t>
            </a:r>
          </a:p>
          <a:p>
            <a:pPr marL="618419" lvl="1" indent="-309210">
              <a:lnSpc>
                <a:spcPts val="4583"/>
              </a:lnSpc>
              <a:buFont typeface="Arial"/>
              <a:buChar char="•"/>
            </a:pPr>
            <a:r>
              <a:rPr lang="en-US" sz="2864">
                <a:solidFill>
                  <a:srgbClr val="000000"/>
                </a:solidFill>
                <a:latin typeface="Arial Bold"/>
              </a:rPr>
              <a:t>Consider individual player statistics, teamwork, and strategic planning for team selection.</a:t>
            </a:r>
          </a:p>
          <a:p>
            <a:pPr marL="618419" lvl="1" indent="-309210">
              <a:lnSpc>
                <a:spcPts val="4583"/>
              </a:lnSpc>
              <a:buFont typeface="Arial"/>
              <a:buChar char="•"/>
            </a:pPr>
            <a:r>
              <a:rPr lang="en-US" sz="2864">
                <a:solidFill>
                  <a:srgbClr val="000000"/>
                </a:solidFill>
                <a:latin typeface="Arial Bold"/>
              </a:rPr>
              <a:t>Optimize team selection to maximize performance and achieve consistent results.</a:t>
            </a:r>
          </a:p>
          <a:p>
            <a:pPr>
              <a:lnSpc>
                <a:spcPts val="4583"/>
              </a:lnSpc>
            </a:pPr>
            <a:endParaRPr lang="en-US" sz="2864">
              <a:solidFill>
                <a:srgbClr val="000000"/>
              </a:solidFill>
              <a:latin typeface="Arial Bold"/>
            </a:endParaRPr>
          </a:p>
          <a:p>
            <a:pPr algn="ctr">
              <a:lnSpc>
                <a:spcPts val="4583"/>
              </a:lnSpc>
            </a:pPr>
            <a:r>
              <a:rPr lang="en-US" sz="2864">
                <a:solidFill>
                  <a:srgbClr val="BC3323"/>
                </a:solidFill>
                <a:latin typeface="Arial Bold"/>
              </a:rPr>
              <a:t>[Note - While selecting the team we have to keep in mind that at least 1 Wicket Keeper should be there.]</a:t>
            </a:r>
          </a:p>
          <a:p>
            <a:pPr>
              <a:lnSpc>
                <a:spcPts val="4583"/>
              </a:lnSpc>
            </a:pPr>
            <a:endParaRPr lang="en-US" sz="2864">
              <a:solidFill>
                <a:srgbClr val="BC3323"/>
              </a:solidFill>
              <a:latin typeface="Arial Bold"/>
            </a:endParaRPr>
          </a:p>
        </p:txBody>
      </p:sp>
      <p:sp>
        <p:nvSpPr>
          <p:cNvPr id="11" name="TextBox 11"/>
          <p:cNvSpPr txBox="1"/>
          <p:nvPr/>
        </p:nvSpPr>
        <p:spPr>
          <a:xfrm>
            <a:off x="5589606" y="968054"/>
            <a:ext cx="7108788" cy="1104779"/>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PROJECT GOALS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9804"/>
            </a:srgbClr>
          </a:solidFill>
          <a:ln>
            <a:noFill/>
          </a:ln>
        </p:spPr>
      </p:sp>
      <p:grpSp>
        <p:nvGrpSpPr>
          <p:cNvPr id="7" name="Group 7"/>
          <p:cNvGrpSpPr/>
          <p:nvPr/>
        </p:nvGrpSpPr>
        <p:grpSpPr>
          <a:xfrm>
            <a:off x="1028700" y="2687332"/>
            <a:ext cx="16230600" cy="7274019"/>
            <a:chOff x="0" y="0"/>
            <a:chExt cx="812800" cy="364270"/>
          </a:xfrm>
        </p:grpSpPr>
        <p:sp>
          <p:nvSpPr>
            <p:cNvPr id="8" name="Freeform 8"/>
            <p:cNvSpPr/>
            <p:nvPr/>
          </p:nvSpPr>
          <p:spPr>
            <a:xfrm>
              <a:off x="0" y="0"/>
              <a:ext cx="812800" cy="364270"/>
            </a:xfrm>
            <a:custGeom>
              <a:avLst/>
              <a:gdLst/>
              <a:ahLst/>
              <a:cxnLst/>
              <a:rect l="l" t="t" r="r" b="b"/>
              <a:pathLst>
                <a:path w="812800" h="364270">
                  <a:moveTo>
                    <a:pt x="0" y="0"/>
                  </a:moveTo>
                  <a:lnTo>
                    <a:pt x="812800" y="0"/>
                  </a:lnTo>
                  <a:lnTo>
                    <a:pt x="812800" y="364270"/>
                  </a:lnTo>
                  <a:lnTo>
                    <a:pt x="0" y="364270"/>
                  </a:ln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aphicFrame>
        <p:nvGraphicFramePr>
          <p:cNvPr id="10" name="Table 10"/>
          <p:cNvGraphicFramePr>
            <a:graphicFrameLocks noGrp="1"/>
          </p:cNvGraphicFramePr>
          <p:nvPr/>
        </p:nvGraphicFramePr>
        <p:xfrm>
          <a:off x="1028700" y="3702149"/>
          <a:ext cx="16230600" cy="6259202"/>
        </p:xfrm>
        <a:graphic>
          <a:graphicData uri="http://schemas.openxmlformats.org/drawingml/2006/table">
            <a:tbl>
              <a:tblPr/>
              <a:tblGrid>
                <a:gridCol w="4906443">
                  <a:extLst>
                    <a:ext uri="{9D8B030D-6E8A-4147-A177-3AD203B41FA5}">
                      <a16:colId xmlns:a16="http://schemas.microsoft.com/office/drawing/2014/main" val="20000"/>
                    </a:ext>
                  </a:extLst>
                </a:gridCol>
                <a:gridCol w="6949221">
                  <a:extLst>
                    <a:ext uri="{9D8B030D-6E8A-4147-A177-3AD203B41FA5}">
                      <a16:colId xmlns:a16="http://schemas.microsoft.com/office/drawing/2014/main" val="20001"/>
                    </a:ext>
                  </a:extLst>
                </a:gridCol>
                <a:gridCol w="4374936">
                  <a:extLst>
                    <a:ext uri="{9D8B030D-6E8A-4147-A177-3AD203B41FA5}">
                      <a16:colId xmlns:a16="http://schemas.microsoft.com/office/drawing/2014/main" val="20002"/>
                    </a:ext>
                  </a:extLst>
                </a:gridCol>
              </a:tblGrid>
              <a:tr h="1052092">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25417">
                <a:tc>
                  <a:txBody>
                    <a:bodyPr/>
                    <a:lstStyle/>
                    <a:p>
                      <a:pPr algn="ctr">
                        <a:lnSpc>
                          <a:spcPts val="3640"/>
                        </a:lnSpc>
                        <a:defRPr/>
                      </a:pPr>
                      <a:r>
                        <a:rPr lang="en-US" sz="2600">
                          <a:solidFill>
                            <a:srgbClr val="000000"/>
                          </a:solidFill>
                          <a:latin typeface="Canva Sans Bold"/>
                        </a:rPr>
                        <a:t>Batting Average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Average runs scored in an inning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5417">
                <a:tc>
                  <a:txBody>
                    <a:bodyPr/>
                    <a:lstStyle/>
                    <a:p>
                      <a:pPr algn="ctr">
                        <a:lnSpc>
                          <a:spcPts val="3640"/>
                        </a:lnSpc>
                        <a:defRPr/>
                      </a:pPr>
                      <a:r>
                        <a:rPr lang="en-US" sz="2600">
                          <a:solidFill>
                            <a:srgbClr val="000000"/>
                          </a:solidFill>
                          <a:latin typeface="Canva Sans Bold"/>
                        </a:rPr>
                        <a:t>Strike 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No. of runs scored per 100 balls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&gt;140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52092">
                <a:tc>
                  <a:txBody>
                    <a:bodyPr/>
                    <a:lstStyle/>
                    <a:p>
                      <a:pPr algn="ctr">
                        <a:lnSpc>
                          <a:spcPts val="3640"/>
                        </a:lnSpc>
                        <a:defRPr/>
                      </a:pPr>
                      <a:r>
                        <a:rPr lang="en-US" sz="2600">
                          <a:solidFill>
                            <a:srgbClr val="000000"/>
                          </a:solidFill>
                          <a:latin typeface="Canva Sans Bold"/>
                        </a:rPr>
                        <a:t>Innings Batted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Total innings batted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52092">
                <a:tc>
                  <a:txBody>
                    <a:bodyPr/>
                    <a:lstStyle/>
                    <a:p>
                      <a:pPr algn="ctr">
                        <a:lnSpc>
                          <a:spcPts val="3640"/>
                        </a:lnSpc>
                        <a:defRPr/>
                      </a:pPr>
                      <a:r>
                        <a:rPr lang="en-US" sz="2600">
                          <a:solidFill>
                            <a:srgbClr val="000000"/>
                          </a:solidFill>
                          <a:latin typeface="Canva Sans Bold"/>
                        </a:rPr>
                        <a:t>Boundary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 of runs scored in boundary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52092">
                <a:tc>
                  <a:txBody>
                    <a:bodyPr/>
                    <a:lstStyle/>
                    <a:p>
                      <a:pPr algn="ctr">
                        <a:lnSpc>
                          <a:spcPts val="3640"/>
                        </a:lnSpc>
                        <a:defRPr/>
                      </a:pPr>
                      <a:r>
                        <a:rPr lang="en-US" sz="2600">
                          <a:solidFill>
                            <a:srgbClr val="000000"/>
                          </a:solidFill>
                          <a:latin typeface="Canva Sans Bold"/>
                        </a:rPr>
                        <a:t>Batting Position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Position at which the batter played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&lt;3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TextBox 11"/>
          <p:cNvSpPr txBox="1"/>
          <p:nvPr/>
        </p:nvSpPr>
        <p:spPr>
          <a:xfrm>
            <a:off x="3549507" y="903958"/>
            <a:ext cx="11188986" cy="2298797"/>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PLAYER SELECTION CRITERIA</a:t>
            </a:r>
          </a:p>
          <a:p>
            <a:pPr algn="ctr">
              <a:lnSpc>
                <a:spcPts val="9401"/>
              </a:lnSpc>
            </a:pPr>
            <a:endParaRPr lang="en-US" sz="5311" dirty="0">
              <a:solidFill>
                <a:schemeClr val="bg1"/>
              </a:solidFill>
              <a:highlight>
                <a:srgbClr val="000000"/>
              </a:highlight>
              <a:latin typeface="League Spartan"/>
            </a:endParaRPr>
          </a:p>
        </p:txBody>
      </p:sp>
      <p:sp>
        <p:nvSpPr>
          <p:cNvPr id="12" name="TextBox 12"/>
          <p:cNvSpPr txBox="1"/>
          <p:nvPr/>
        </p:nvSpPr>
        <p:spPr>
          <a:xfrm>
            <a:off x="8057032" y="2716356"/>
            <a:ext cx="2173936" cy="824629"/>
          </a:xfrm>
          <a:prstGeom prst="rect">
            <a:avLst/>
          </a:prstGeom>
        </p:spPr>
        <p:txBody>
          <a:bodyPr lIns="0" tIns="0" rIns="0" bIns="0" rtlCol="0" anchor="t">
            <a:spAutoFit/>
          </a:bodyPr>
          <a:lstStyle/>
          <a:p>
            <a:pPr>
              <a:lnSpc>
                <a:spcPts val="6272"/>
              </a:lnSpc>
            </a:pPr>
            <a:r>
              <a:rPr lang="en-US" sz="3920">
                <a:solidFill>
                  <a:srgbClr val="004AAD"/>
                </a:solidFill>
                <a:latin typeface="Arial Bold"/>
              </a:rPr>
              <a:t>OPENER</a:t>
            </a:r>
          </a:p>
        </p:txBody>
      </p:sp>
      <p:grpSp>
        <p:nvGrpSpPr>
          <p:cNvPr id="13" name="Group 13"/>
          <p:cNvGrpSpPr/>
          <p:nvPr/>
        </p:nvGrpSpPr>
        <p:grpSpPr>
          <a:xfrm>
            <a:off x="2516650" y="4040867"/>
            <a:ext cx="13908611" cy="435515"/>
            <a:chOff x="0" y="0"/>
            <a:chExt cx="18544815" cy="580686"/>
          </a:xfrm>
        </p:grpSpPr>
        <p:sp>
          <p:nvSpPr>
            <p:cNvPr id="14" name="TextBox 14"/>
            <p:cNvSpPr txBox="1"/>
            <p:nvPr/>
          </p:nvSpPr>
          <p:spPr>
            <a:xfrm>
              <a:off x="0" y="-171450"/>
              <a:ext cx="2754286" cy="752136"/>
            </a:xfrm>
            <a:prstGeom prst="rect">
              <a:avLst/>
            </a:prstGeom>
          </p:spPr>
          <p:txBody>
            <a:bodyPr lIns="0" tIns="0" rIns="0" bIns="0" rtlCol="0" anchor="t">
              <a:spAutoFit/>
            </a:bodyPr>
            <a:lstStyle/>
            <a:p>
              <a:pPr>
                <a:lnSpc>
                  <a:spcPts val="4583"/>
                </a:lnSpc>
              </a:pPr>
              <a:r>
                <a:rPr lang="en-US" sz="2864">
                  <a:solidFill>
                    <a:srgbClr val="FF914D"/>
                  </a:solidFill>
                  <a:latin typeface="Arial Bold"/>
                </a:rPr>
                <a:t>Parameters</a:t>
              </a:r>
            </a:p>
          </p:txBody>
        </p:sp>
        <p:sp>
          <p:nvSpPr>
            <p:cNvPr id="15" name="TextBox 15"/>
            <p:cNvSpPr txBox="1"/>
            <p:nvPr/>
          </p:nvSpPr>
          <p:spPr>
            <a:xfrm>
              <a:off x="7895264" y="-171450"/>
              <a:ext cx="2754286" cy="752136"/>
            </a:xfrm>
            <a:prstGeom prst="rect">
              <a:avLst/>
            </a:prstGeom>
          </p:spPr>
          <p:txBody>
            <a:bodyPr lIns="0" tIns="0" rIns="0" bIns="0" rtlCol="0" anchor="t">
              <a:spAutoFit/>
            </a:bodyPr>
            <a:lstStyle/>
            <a:p>
              <a:pPr>
                <a:lnSpc>
                  <a:spcPts val="4583"/>
                </a:lnSpc>
              </a:pPr>
              <a:r>
                <a:rPr lang="en-US" sz="2864">
                  <a:solidFill>
                    <a:srgbClr val="FF914D"/>
                  </a:solidFill>
                  <a:latin typeface="Arial Bold"/>
                </a:rPr>
                <a:t>Description</a:t>
              </a:r>
            </a:p>
          </p:txBody>
        </p:sp>
        <p:sp>
          <p:nvSpPr>
            <p:cNvPr id="16" name="TextBox 16"/>
            <p:cNvSpPr txBox="1"/>
            <p:nvPr/>
          </p:nvSpPr>
          <p:spPr>
            <a:xfrm>
              <a:off x="15790529" y="-171450"/>
              <a:ext cx="2754286" cy="752136"/>
            </a:xfrm>
            <a:prstGeom prst="rect">
              <a:avLst/>
            </a:prstGeom>
          </p:spPr>
          <p:txBody>
            <a:bodyPr lIns="0" tIns="0" rIns="0" bIns="0" rtlCol="0" anchor="t">
              <a:spAutoFit/>
            </a:bodyPr>
            <a:lstStyle/>
            <a:p>
              <a:pPr>
                <a:lnSpc>
                  <a:spcPts val="4583"/>
                </a:lnSpc>
              </a:pPr>
              <a:r>
                <a:rPr lang="en-US" sz="2864">
                  <a:solidFill>
                    <a:srgbClr val="FF914D"/>
                  </a:solidFill>
                  <a:latin typeface="Arial Bold"/>
                </a:rPr>
                <a:t>Criteria</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9804"/>
            </a:srgbClr>
          </a:solidFill>
          <a:ln>
            <a:noFill/>
          </a:ln>
        </p:spPr>
      </p:sp>
      <p:grpSp>
        <p:nvGrpSpPr>
          <p:cNvPr id="7" name="Group 7"/>
          <p:cNvGrpSpPr/>
          <p:nvPr/>
        </p:nvGrpSpPr>
        <p:grpSpPr>
          <a:xfrm>
            <a:off x="1028700" y="2687332"/>
            <a:ext cx="16230600" cy="7274019"/>
            <a:chOff x="0" y="0"/>
            <a:chExt cx="812800" cy="364270"/>
          </a:xfrm>
        </p:grpSpPr>
        <p:sp>
          <p:nvSpPr>
            <p:cNvPr id="8" name="Freeform 8"/>
            <p:cNvSpPr/>
            <p:nvPr/>
          </p:nvSpPr>
          <p:spPr>
            <a:xfrm>
              <a:off x="0" y="0"/>
              <a:ext cx="812800" cy="364270"/>
            </a:xfrm>
            <a:custGeom>
              <a:avLst/>
              <a:gdLst/>
              <a:ahLst/>
              <a:cxnLst/>
              <a:rect l="l" t="t" r="r" b="b"/>
              <a:pathLst>
                <a:path w="812800" h="364270">
                  <a:moveTo>
                    <a:pt x="0" y="0"/>
                  </a:moveTo>
                  <a:lnTo>
                    <a:pt x="812800" y="0"/>
                  </a:lnTo>
                  <a:lnTo>
                    <a:pt x="812800" y="364270"/>
                  </a:lnTo>
                  <a:lnTo>
                    <a:pt x="0" y="364270"/>
                  </a:ln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aphicFrame>
        <p:nvGraphicFramePr>
          <p:cNvPr id="10" name="Table 10"/>
          <p:cNvGraphicFramePr>
            <a:graphicFrameLocks noGrp="1"/>
          </p:cNvGraphicFramePr>
          <p:nvPr/>
        </p:nvGraphicFramePr>
        <p:xfrm>
          <a:off x="1028700" y="3702149"/>
          <a:ext cx="16230600" cy="6259202"/>
        </p:xfrm>
        <a:graphic>
          <a:graphicData uri="http://schemas.openxmlformats.org/drawingml/2006/table">
            <a:tbl>
              <a:tblPr/>
              <a:tblGrid>
                <a:gridCol w="4906443">
                  <a:extLst>
                    <a:ext uri="{9D8B030D-6E8A-4147-A177-3AD203B41FA5}">
                      <a16:colId xmlns:a16="http://schemas.microsoft.com/office/drawing/2014/main" val="20000"/>
                    </a:ext>
                  </a:extLst>
                </a:gridCol>
                <a:gridCol w="6949221">
                  <a:extLst>
                    <a:ext uri="{9D8B030D-6E8A-4147-A177-3AD203B41FA5}">
                      <a16:colId xmlns:a16="http://schemas.microsoft.com/office/drawing/2014/main" val="20001"/>
                    </a:ext>
                  </a:extLst>
                </a:gridCol>
                <a:gridCol w="4374936">
                  <a:extLst>
                    <a:ext uri="{9D8B030D-6E8A-4147-A177-3AD203B41FA5}">
                      <a16:colId xmlns:a16="http://schemas.microsoft.com/office/drawing/2014/main" val="20002"/>
                    </a:ext>
                  </a:extLst>
                </a:gridCol>
              </a:tblGrid>
              <a:tr h="1052092">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25417">
                <a:tc>
                  <a:txBody>
                    <a:bodyPr/>
                    <a:lstStyle/>
                    <a:p>
                      <a:pPr algn="ctr">
                        <a:lnSpc>
                          <a:spcPts val="3640"/>
                        </a:lnSpc>
                        <a:defRPr/>
                      </a:pPr>
                      <a:r>
                        <a:rPr lang="en-US" sz="2600">
                          <a:solidFill>
                            <a:srgbClr val="000000"/>
                          </a:solidFill>
                          <a:latin typeface="Canva Sans Bold"/>
                        </a:rPr>
                        <a:t>Batting Average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Average runs scored in an inning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5417">
                <a:tc>
                  <a:txBody>
                    <a:bodyPr/>
                    <a:lstStyle/>
                    <a:p>
                      <a:pPr algn="ctr">
                        <a:lnSpc>
                          <a:spcPts val="3640"/>
                        </a:lnSpc>
                        <a:defRPr/>
                      </a:pPr>
                      <a:r>
                        <a:rPr lang="en-US" sz="2600">
                          <a:solidFill>
                            <a:srgbClr val="000000"/>
                          </a:solidFill>
                          <a:latin typeface="Canva Sans Bold"/>
                        </a:rPr>
                        <a:t>Strike 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No. of runs scored per 100 balls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&gt;135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52092">
                <a:tc>
                  <a:txBody>
                    <a:bodyPr/>
                    <a:lstStyle/>
                    <a:p>
                      <a:pPr algn="ctr">
                        <a:lnSpc>
                          <a:spcPts val="3640"/>
                        </a:lnSpc>
                        <a:defRPr/>
                      </a:pPr>
                      <a:r>
                        <a:rPr lang="en-US" sz="2600">
                          <a:solidFill>
                            <a:srgbClr val="000000"/>
                          </a:solidFill>
                          <a:latin typeface="Canva Sans Bold"/>
                        </a:rPr>
                        <a:t>Innings Batted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Total innings batted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52092">
                <a:tc>
                  <a:txBody>
                    <a:bodyPr/>
                    <a:lstStyle/>
                    <a:p>
                      <a:pPr algn="ctr">
                        <a:lnSpc>
                          <a:spcPts val="3640"/>
                        </a:lnSpc>
                        <a:defRPr/>
                      </a:pPr>
                      <a:r>
                        <a:rPr lang="en-US" sz="2600">
                          <a:solidFill>
                            <a:srgbClr val="000000"/>
                          </a:solidFill>
                          <a:latin typeface="Canva Sans Bold"/>
                        </a:rPr>
                        <a:t>Boundary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 of runs scored in boundary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52092">
                <a:tc>
                  <a:txBody>
                    <a:bodyPr/>
                    <a:lstStyle/>
                    <a:p>
                      <a:pPr algn="ctr">
                        <a:lnSpc>
                          <a:spcPts val="3640"/>
                        </a:lnSpc>
                        <a:defRPr/>
                      </a:pPr>
                      <a:r>
                        <a:rPr lang="en-US" sz="2600">
                          <a:solidFill>
                            <a:srgbClr val="000000"/>
                          </a:solidFill>
                          <a:latin typeface="Canva Sans Bold"/>
                        </a:rPr>
                        <a:t>Batting Position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Position at which the batter played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&gt;2 &amp; &lt;6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TextBox 11"/>
          <p:cNvSpPr txBox="1"/>
          <p:nvPr/>
        </p:nvSpPr>
        <p:spPr>
          <a:xfrm>
            <a:off x="3549507" y="895943"/>
            <a:ext cx="11188986" cy="2298797"/>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PLAYER SELECTION CRITERIA</a:t>
            </a:r>
          </a:p>
          <a:p>
            <a:pPr algn="ctr">
              <a:lnSpc>
                <a:spcPts val="9401"/>
              </a:lnSpc>
            </a:pPr>
            <a:endParaRPr lang="en-US" sz="5311" dirty="0">
              <a:solidFill>
                <a:schemeClr val="bg1"/>
              </a:solidFill>
              <a:highlight>
                <a:srgbClr val="000000"/>
              </a:highlight>
              <a:latin typeface="League Spartan"/>
            </a:endParaRPr>
          </a:p>
        </p:txBody>
      </p:sp>
      <p:sp>
        <p:nvSpPr>
          <p:cNvPr id="12" name="TextBox 12"/>
          <p:cNvSpPr txBox="1"/>
          <p:nvPr/>
        </p:nvSpPr>
        <p:spPr>
          <a:xfrm>
            <a:off x="7495802" y="2676141"/>
            <a:ext cx="3950307" cy="824629"/>
          </a:xfrm>
          <a:prstGeom prst="rect">
            <a:avLst/>
          </a:prstGeom>
        </p:spPr>
        <p:txBody>
          <a:bodyPr lIns="0" tIns="0" rIns="0" bIns="0" rtlCol="0" anchor="t">
            <a:spAutoFit/>
          </a:bodyPr>
          <a:lstStyle/>
          <a:p>
            <a:pPr>
              <a:lnSpc>
                <a:spcPts val="6272"/>
              </a:lnSpc>
            </a:pPr>
            <a:r>
              <a:rPr lang="en-US" sz="3920">
                <a:solidFill>
                  <a:srgbClr val="004AAD"/>
                </a:solidFill>
                <a:latin typeface="Arial Bold"/>
              </a:rPr>
              <a:t>MIDDLE-ORDER</a:t>
            </a:r>
          </a:p>
        </p:txBody>
      </p:sp>
      <p:grpSp>
        <p:nvGrpSpPr>
          <p:cNvPr id="13" name="Group 13"/>
          <p:cNvGrpSpPr/>
          <p:nvPr/>
        </p:nvGrpSpPr>
        <p:grpSpPr>
          <a:xfrm>
            <a:off x="2516650" y="4040867"/>
            <a:ext cx="13908611" cy="435515"/>
            <a:chOff x="0" y="0"/>
            <a:chExt cx="18544815" cy="580686"/>
          </a:xfrm>
        </p:grpSpPr>
        <p:sp>
          <p:nvSpPr>
            <p:cNvPr id="14" name="TextBox 14"/>
            <p:cNvSpPr txBox="1"/>
            <p:nvPr/>
          </p:nvSpPr>
          <p:spPr>
            <a:xfrm>
              <a:off x="0" y="-171450"/>
              <a:ext cx="2754286" cy="752136"/>
            </a:xfrm>
            <a:prstGeom prst="rect">
              <a:avLst/>
            </a:prstGeom>
          </p:spPr>
          <p:txBody>
            <a:bodyPr lIns="0" tIns="0" rIns="0" bIns="0" rtlCol="0" anchor="t">
              <a:spAutoFit/>
            </a:bodyPr>
            <a:lstStyle/>
            <a:p>
              <a:pPr>
                <a:lnSpc>
                  <a:spcPts val="4583"/>
                </a:lnSpc>
              </a:pPr>
              <a:r>
                <a:rPr lang="en-US" sz="2864">
                  <a:solidFill>
                    <a:srgbClr val="FF914D"/>
                  </a:solidFill>
                  <a:latin typeface="Arial Bold"/>
                </a:rPr>
                <a:t>Parameters</a:t>
              </a:r>
            </a:p>
          </p:txBody>
        </p:sp>
        <p:sp>
          <p:nvSpPr>
            <p:cNvPr id="15" name="TextBox 15"/>
            <p:cNvSpPr txBox="1"/>
            <p:nvPr/>
          </p:nvSpPr>
          <p:spPr>
            <a:xfrm>
              <a:off x="7895264" y="-171450"/>
              <a:ext cx="2754286" cy="752136"/>
            </a:xfrm>
            <a:prstGeom prst="rect">
              <a:avLst/>
            </a:prstGeom>
          </p:spPr>
          <p:txBody>
            <a:bodyPr lIns="0" tIns="0" rIns="0" bIns="0" rtlCol="0" anchor="t">
              <a:spAutoFit/>
            </a:bodyPr>
            <a:lstStyle/>
            <a:p>
              <a:pPr>
                <a:lnSpc>
                  <a:spcPts val="4583"/>
                </a:lnSpc>
              </a:pPr>
              <a:r>
                <a:rPr lang="en-US" sz="2864">
                  <a:solidFill>
                    <a:srgbClr val="FF914D"/>
                  </a:solidFill>
                  <a:latin typeface="Arial Bold"/>
                </a:rPr>
                <a:t>Description</a:t>
              </a:r>
            </a:p>
          </p:txBody>
        </p:sp>
        <p:sp>
          <p:nvSpPr>
            <p:cNvPr id="16" name="TextBox 16"/>
            <p:cNvSpPr txBox="1"/>
            <p:nvPr/>
          </p:nvSpPr>
          <p:spPr>
            <a:xfrm>
              <a:off x="15790529" y="-171450"/>
              <a:ext cx="2754286" cy="752136"/>
            </a:xfrm>
            <a:prstGeom prst="rect">
              <a:avLst/>
            </a:prstGeom>
          </p:spPr>
          <p:txBody>
            <a:bodyPr lIns="0" tIns="0" rIns="0" bIns="0" rtlCol="0" anchor="t">
              <a:spAutoFit/>
            </a:bodyPr>
            <a:lstStyle/>
            <a:p>
              <a:pPr>
                <a:lnSpc>
                  <a:spcPts val="4583"/>
                </a:lnSpc>
              </a:pPr>
              <a:r>
                <a:rPr lang="en-US" sz="2864">
                  <a:solidFill>
                    <a:srgbClr val="FF914D"/>
                  </a:solidFill>
                  <a:latin typeface="Arial Bold"/>
                </a:rPr>
                <a:t>Criteria</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9804"/>
            </a:srgbClr>
          </a:solidFill>
          <a:ln>
            <a:noFill/>
          </a:ln>
        </p:spPr>
      </p:sp>
      <p:grpSp>
        <p:nvGrpSpPr>
          <p:cNvPr id="7" name="Group 7"/>
          <p:cNvGrpSpPr/>
          <p:nvPr/>
        </p:nvGrpSpPr>
        <p:grpSpPr>
          <a:xfrm>
            <a:off x="1028700" y="1944969"/>
            <a:ext cx="16230600" cy="8016383"/>
            <a:chOff x="0" y="0"/>
            <a:chExt cx="812800" cy="401446"/>
          </a:xfrm>
        </p:grpSpPr>
        <p:sp>
          <p:nvSpPr>
            <p:cNvPr id="8" name="Freeform 8"/>
            <p:cNvSpPr/>
            <p:nvPr/>
          </p:nvSpPr>
          <p:spPr>
            <a:xfrm>
              <a:off x="0" y="0"/>
              <a:ext cx="812800" cy="401446"/>
            </a:xfrm>
            <a:custGeom>
              <a:avLst/>
              <a:gdLst/>
              <a:ahLst/>
              <a:cxnLst/>
              <a:rect l="l" t="t" r="r" b="b"/>
              <a:pathLst>
                <a:path w="812800" h="401446">
                  <a:moveTo>
                    <a:pt x="0" y="0"/>
                  </a:moveTo>
                  <a:lnTo>
                    <a:pt x="812800" y="0"/>
                  </a:lnTo>
                  <a:lnTo>
                    <a:pt x="812800" y="401446"/>
                  </a:lnTo>
                  <a:lnTo>
                    <a:pt x="0" y="401446"/>
                  </a:ln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aphicFrame>
        <p:nvGraphicFramePr>
          <p:cNvPr id="10" name="Table 10"/>
          <p:cNvGraphicFramePr>
            <a:graphicFrameLocks noGrp="1"/>
          </p:cNvGraphicFramePr>
          <p:nvPr/>
        </p:nvGraphicFramePr>
        <p:xfrm>
          <a:off x="1028700" y="2687332"/>
          <a:ext cx="16230599" cy="7274018"/>
        </p:xfrm>
        <a:graphic>
          <a:graphicData uri="http://schemas.openxmlformats.org/drawingml/2006/table">
            <a:tbl>
              <a:tblPr/>
              <a:tblGrid>
                <a:gridCol w="4906443">
                  <a:extLst>
                    <a:ext uri="{9D8B030D-6E8A-4147-A177-3AD203B41FA5}">
                      <a16:colId xmlns:a16="http://schemas.microsoft.com/office/drawing/2014/main" val="20000"/>
                    </a:ext>
                  </a:extLst>
                </a:gridCol>
                <a:gridCol w="7799633">
                  <a:extLst>
                    <a:ext uri="{9D8B030D-6E8A-4147-A177-3AD203B41FA5}">
                      <a16:colId xmlns:a16="http://schemas.microsoft.com/office/drawing/2014/main" val="20001"/>
                    </a:ext>
                  </a:extLst>
                </a:gridCol>
                <a:gridCol w="3524523">
                  <a:extLst>
                    <a:ext uri="{9D8B030D-6E8A-4147-A177-3AD203B41FA5}">
                      <a16:colId xmlns:a16="http://schemas.microsoft.com/office/drawing/2014/main" val="20002"/>
                    </a:ext>
                  </a:extLst>
                </a:gridCol>
              </a:tblGrid>
              <a:tr h="1051194">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51194">
                <a:tc>
                  <a:txBody>
                    <a:bodyPr/>
                    <a:lstStyle/>
                    <a:p>
                      <a:pPr algn="ctr">
                        <a:lnSpc>
                          <a:spcPts val="3640"/>
                        </a:lnSpc>
                        <a:defRPr/>
                      </a:pPr>
                      <a:r>
                        <a:rPr lang="en-US" sz="2600">
                          <a:solidFill>
                            <a:srgbClr val="000000"/>
                          </a:solidFill>
                          <a:latin typeface="Canva Sans Bold"/>
                        </a:rPr>
                        <a:t>Batting Average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Average runs scored in an inning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4541">
                <a:tc>
                  <a:txBody>
                    <a:bodyPr/>
                    <a:lstStyle/>
                    <a:p>
                      <a:pPr algn="ctr">
                        <a:lnSpc>
                          <a:spcPts val="3640"/>
                        </a:lnSpc>
                        <a:defRPr/>
                      </a:pPr>
                      <a:r>
                        <a:rPr lang="en-US" sz="2600">
                          <a:solidFill>
                            <a:srgbClr val="000000"/>
                          </a:solidFill>
                          <a:latin typeface="Canva Sans Bold"/>
                        </a:rPr>
                        <a:t>Strike 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No. of runs scored per 100 balls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&gt;140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4541">
                <a:tc>
                  <a:txBody>
                    <a:bodyPr/>
                    <a:lstStyle/>
                    <a:p>
                      <a:pPr algn="ctr">
                        <a:lnSpc>
                          <a:spcPts val="3640"/>
                        </a:lnSpc>
                        <a:defRPr/>
                      </a:pPr>
                      <a:r>
                        <a:rPr lang="en-US" sz="2600">
                          <a:solidFill>
                            <a:srgbClr val="000000"/>
                          </a:solidFill>
                          <a:latin typeface="Canva Sans Bold"/>
                        </a:rPr>
                        <a:t>Innings Batted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Total innings batted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51194">
                <a:tc>
                  <a:txBody>
                    <a:bodyPr/>
                    <a:lstStyle/>
                    <a:p>
                      <a:pPr algn="ctr">
                        <a:lnSpc>
                          <a:spcPts val="3640"/>
                        </a:lnSpc>
                        <a:defRPr/>
                      </a:pPr>
                      <a:r>
                        <a:rPr lang="en-US" sz="2600">
                          <a:solidFill>
                            <a:srgbClr val="000000"/>
                          </a:solidFill>
                          <a:latin typeface="Canva Sans Bold"/>
                        </a:rPr>
                        <a:t>Boundary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 of runs scored in boundary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51194">
                <a:tc>
                  <a:txBody>
                    <a:bodyPr/>
                    <a:lstStyle/>
                    <a:p>
                      <a:pPr algn="ctr">
                        <a:lnSpc>
                          <a:spcPts val="3640"/>
                        </a:lnSpc>
                        <a:defRPr/>
                      </a:pPr>
                      <a:r>
                        <a:rPr lang="en-US" sz="2600">
                          <a:solidFill>
                            <a:srgbClr val="000000"/>
                          </a:solidFill>
                          <a:latin typeface="Canva Sans Bold"/>
                        </a:rPr>
                        <a:t>Batting Position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Position at which the batter played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&gt;4 &amp; &lt;=7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20160">
                <a:tc>
                  <a:txBody>
                    <a:bodyPr/>
                    <a:lstStyle/>
                    <a:p>
                      <a:pPr algn="ctr">
                        <a:lnSpc>
                          <a:spcPts val="3640"/>
                        </a:lnSpc>
                        <a:defRPr/>
                      </a:pPr>
                      <a:r>
                        <a:rPr lang="en-US" sz="2600">
                          <a:solidFill>
                            <a:srgbClr val="000000"/>
                          </a:solidFill>
                          <a:latin typeface="Canva Sans Bold"/>
                        </a:rPr>
                        <a:t>Average Balls Faced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Average balls faced by the batter in an inning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TextBox 11"/>
          <p:cNvSpPr txBox="1"/>
          <p:nvPr/>
        </p:nvSpPr>
        <p:spPr>
          <a:xfrm>
            <a:off x="3549507" y="388535"/>
            <a:ext cx="11188986" cy="2298797"/>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PLAYER SELECTION CRITERIA</a:t>
            </a:r>
          </a:p>
          <a:p>
            <a:pPr algn="ctr">
              <a:lnSpc>
                <a:spcPts val="9401"/>
              </a:lnSpc>
            </a:pPr>
            <a:endParaRPr lang="en-US" sz="5311" dirty="0">
              <a:solidFill>
                <a:schemeClr val="bg1"/>
              </a:solidFill>
              <a:highlight>
                <a:srgbClr val="000000"/>
              </a:highlight>
              <a:latin typeface="League Spartan"/>
            </a:endParaRPr>
          </a:p>
        </p:txBody>
      </p:sp>
      <p:sp>
        <p:nvSpPr>
          <p:cNvPr id="12" name="TextBox 12"/>
          <p:cNvSpPr txBox="1"/>
          <p:nvPr/>
        </p:nvSpPr>
        <p:spPr>
          <a:xfrm>
            <a:off x="8493922" y="1862703"/>
            <a:ext cx="2333014" cy="824629"/>
          </a:xfrm>
          <a:prstGeom prst="rect">
            <a:avLst/>
          </a:prstGeom>
        </p:spPr>
        <p:txBody>
          <a:bodyPr lIns="0" tIns="0" rIns="0" bIns="0" rtlCol="0" anchor="t">
            <a:spAutoFit/>
          </a:bodyPr>
          <a:lstStyle/>
          <a:p>
            <a:pPr>
              <a:lnSpc>
                <a:spcPts val="6272"/>
              </a:lnSpc>
            </a:pPr>
            <a:r>
              <a:rPr lang="en-US" sz="3920">
                <a:solidFill>
                  <a:srgbClr val="004AAD"/>
                </a:solidFill>
                <a:latin typeface="Arial Bold"/>
              </a:rPr>
              <a:t>FINISHER</a:t>
            </a:r>
          </a:p>
        </p:txBody>
      </p:sp>
      <p:sp>
        <p:nvSpPr>
          <p:cNvPr id="13" name="TextBox 13"/>
          <p:cNvSpPr txBox="1"/>
          <p:nvPr/>
        </p:nvSpPr>
        <p:spPr>
          <a:xfrm>
            <a:off x="2516650" y="2888436"/>
            <a:ext cx="2065715" cy="606965"/>
          </a:xfrm>
          <a:prstGeom prst="rect">
            <a:avLst/>
          </a:prstGeom>
        </p:spPr>
        <p:txBody>
          <a:bodyPr lIns="0" tIns="0" rIns="0" bIns="0" rtlCol="0" anchor="t">
            <a:spAutoFit/>
          </a:bodyPr>
          <a:lstStyle/>
          <a:p>
            <a:pPr>
              <a:lnSpc>
                <a:spcPts val="4583"/>
              </a:lnSpc>
            </a:pPr>
            <a:r>
              <a:rPr lang="en-US" sz="2864">
                <a:solidFill>
                  <a:srgbClr val="FF914D"/>
                </a:solidFill>
                <a:latin typeface="Arial Bold"/>
              </a:rPr>
              <a:t>Parameters</a:t>
            </a:r>
          </a:p>
        </p:txBody>
      </p:sp>
      <p:sp>
        <p:nvSpPr>
          <p:cNvPr id="14" name="TextBox 14"/>
          <p:cNvSpPr txBox="1"/>
          <p:nvPr/>
        </p:nvSpPr>
        <p:spPr>
          <a:xfrm>
            <a:off x="8627571" y="2888436"/>
            <a:ext cx="2065715" cy="606965"/>
          </a:xfrm>
          <a:prstGeom prst="rect">
            <a:avLst/>
          </a:prstGeom>
        </p:spPr>
        <p:txBody>
          <a:bodyPr lIns="0" tIns="0" rIns="0" bIns="0" rtlCol="0" anchor="t">
            <a:spAutoFit/>
          </a:bodyPr>
          <a:lstStyle/>
          <a:p>
            <a:pPr>
              <a:lnSpc>
                <a:spcPts val="4583"/>
              </a:lnSpc>
            </a:pPr>
            <a:r>
              <a:rPr lang="en-US" sz="2864">
                <a:solidFill>
                  <a:srgbClr val="FF914D"/>
                </a:solidFill>
                <a:latin typeface="Arial Bold"/>
              </a:rPr>
              <a:t>Description</a:t>
            </a:r>
          </a:p>
        </p:txBody>
      </p:sp>
      <p:sp>
        <p:nvSpPr>
          <p:cNvPr id="15" name="TextBox 15"/>
          <p:cNvSpPr txBox="1"/>
          <p:nvPr/>
        </p:nvSpPr>
        <p:spPr>
          <a:xfrm>
            <a:off x="14738493" y="2888436"/>
            <a:ext cx="1508942" cy="606965"/>
          </a:xfrm>
          <a:prstGeom prst="rect">
            <a:avLst/>
          </a:prstGeom>
        </p:spPr>
        <p:txBody>
          <a:bodyPr lIns="0" tIns="0" rIns="0" bIns="0" rtlCol="0" anchor="t">
            <a:spAutoFit/>
          </a:bodyPr>
          <a:lstStyle/>
          <a:p>
            <a:pPr>
              <a:lnSpc>
                <a:spcPts val="4583"/>
              </a:lnSpc>
            </a:pPr>
            <a:r>
              <a:rPr lang="en-US" sz="2864">
                <a:solidFill>
                  <a:srgbClr val="FF914D"/>
                </a:solidFill>
                <a:latin typeface="Arial Bold"/>
              </a:rPr>
              <a:t>Criteria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9804"/>
            </a:srgbClr>
          </a:solidFill>
          <a:ln>
            <a:noFill/>
          </a:ln>
        </p:spPr>
      </p:sp>
      <p:grpSp>
        <p:nvGrpSpPr>
          <p:cNvPr id="7" name="Group 7"/>
          <p:cNvGrpSpPr/>
          <p:nvPr/>
        </p:nvGrpSpPr>
        <p:grpSpPr>
          <a:xfrm>
            <a:off x="1028700" y="1944969"/>
            <a:ext cx="16230600" cy="8016383"/>
            <a:chOff x="0" y="0"/>
            <a:chExt cx="812800" cy="401446"/>
          </a:xfrm>
        </p:grpSpPr>
        <p:sp>
          <p:nvSpPr>
            <p:cNvPr id="8" name="Freeform 8"/>
            <p:cNvSpPr/>
            <p:nvPr/>
          </p:nvSpPr>
          <p:spPr>
            <a:xfrm>
              <a:off x="0" y="0"/>
              <a:ext cx="812800" cy="401446"/>
            </a:xfrm>
            <a:custGeom>
              <a:avLst/>
              <a:gdLst/>
              <a:ahLst/>
              <a:cxnLst/>
              <a:rect l="l" t="t" r="r" b="b"/>
              <a:pathLst>
                <a:path w="812800" h="401446">
                  <a:moveTo>
                    <a:pt x="0" y="0"/>
                  </a:moveTo>
                  <a:lnTo>
                    <a:pt x="812800" y="0"/>
                  </a:lnTo>
                  <a:lnTo>
                    <a:pt x="812800" y="401446"/>
                  </a:lnTo>
                  <a:lnTo>
                    <a:pt x="0" y="401446"/>
                  </a:ln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aphicFrame>
        <p:nvGraphicFramePr>
          <p:cNvPr id="10" name="Table 10"/>
          <p:cNvGraphicFramePr>
            <a:graphicFrameLocks noGrp="1"/>
          </p:cNvGraphicFramePr>
          <p:nvPr/>
        </p:nvGraphicFramePr>
        <p:xfrm>
          <a:off x="1028700" y="2687332"/>
          <a:ext cx="16230599" cy="7274018"/>
        </p:xfrm>
        <a:graphic>
          <a:graphicData uri="http://schemas.openxmlformats.org/drawingml/2006/table">
            <a:tbl>
              <a:tblPr/>
              <a:tblGrid>
                <a:gridCol w="4906443">
                  <a:extLst>
                    <a:ext uri="{9D8B030D-6E8A-4147-A177-3AD203B41FA5}">
                      <a16:colId xmlns:a16="http://schemas.microsoft.com/office/drawing/2014/main" val="20000"/>
                    </a:ext>
                  </a:extLst>
                </a:gridCol>
                <a:gridCol w="7799633">
                  <a:extLst>
                    <a:ext uri="{9D8B030D-6E8A-4147-A177-3AD203B41FA5}">
                      <a16:colId xmlns:a16="http://schemas.microsoft.com/office/drawing/2014/main" val="20001"/>
                    </a:ext>
                  </a:extLst>
                </a:gridCol>
                <a:gridCol w="3524523">
                  <a:extLst>
                    <a:ext uri="{9D8B030D-6E8A-4147-A177-3AD203B41FA5}">
                      <a16:colId xmlns:a16="http://schemas.microsoft.com/office/drawing/2014/main" val="20002"/>
                    </a:ext>
                  </a:extLst>
                </a:gridCol>
              </a:tblGrid>
              <a:tr h="1051194">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51194">
                <a:tc>
                  <a:txBody>
                    <a:bodyPr/>
                    <a:lstStyle/>
                    <a:p>
                      <a:pPr algn="ctr">
                        <a:lnSpc>
                          <a:spcPts val="3640"/>
                        </a:lnSpc>
                        <a:defRPr/>
                      </a:pPr>
                      <a:r>
                        <a:rPr lang="en-US" sz="2600">
                          <a:solidFill>
                            <a:srgbClr val="000000"/>
                          </a:solidFill>
                          <a:latin typeface="Canva Sans Bold"/>
                        </a:rPr>
                        <a:t>Batting Average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Average runs scored in an inning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&gt;15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4541">
                <a:tc>
                  <a:txBody>
                    <a:bodyPr/>
                    <a:lstStyle/>
                    <a:p>
                      <a:pPr algn="ctr">
                        <a:lnSpc>
                          <a:spcPts val="3640"/>
                        </a:lnSpc>
                        <a:defRPr/>
                      </a:pPr>
                      <a:r>
                        <a:rPr lang="en-US" sz="2600">
                          <a:solidFill>
                            <a:srgbClr val="000000"/>
                          </a:solidFill>
                          <a:latin typeface="Canva Sans Bold"/>
                        </a:rPr>
                        <a:t>Strike 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No. of runs scored per 100 balls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&gt;140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4541">
                <a:tc>
                  <a:txBody>
                    <a:bodyPr/>
                    <a:lstStyle/>
                    <a:p>
                      <a:pPr algn="ctr">
                        <a:lnSpc>
                          <a:spcPts val="3640"/>
                        </a:lnSpc>
                        <a:defRPr/>
                      </a:pPr>
                      <a:r>
                        <a:rPr lang="en-US" sz="2600">
                          <a:solidFill>
                            <a:srgbClr val="000000"/>
                          </a:solidFill>
                          <a:latin typeface="Canva Sans Bold"/>
                        </a:rPr>
                        <a:t>Innings Batted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Total innings batted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51194">
                <a:tc>
                  <a:txBody>
                    <a:bodyPr/>
                    <a:lstStyle/>
                    <a:p>
                      <a:pPr algn="ctr">
                        <a:lnSpc>
                          <a:spcPts val="3640"/>
                        </a:lnSpc>
                        <a:defRPr/>
                      </a:pPr>
                      <a:r>
                        <a:rPr lang="en-US" sz="2600">
                          <a:solidFill>
                            <a:srgbClr val="000000"/>
                          </a:solidFill>
                          <a:latin typeface="Canva Sans Bold"/>
                        </a:rPr>
                        <a:t>Innings Bowled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Total innings bowled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51194">
                <a:tc>
                  <a:txBody>
                    <a:bodyPr/>
                    <a:lstStyle/>
                    <a:p>
                      <a:pPr algn="ctr">
                        <a:lnSpc>
                          <a:spcPts val="3640"/>
                        </a:lnSpc>
                        <a:defRPr/>
                      </a:pPr>
                      <a:r>
                        <a:rPr lang="en-US" sz="2600">
                          <a:solidFill>
                            <a:srgbClr val="000000"/>
                          </a:solidFill>
                          <a:latin typeface="Canva Sans Bold"/>
                        </a:rPr>
                        <a:t>Bowling Economy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Average runs allowed per over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&lt;8.5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20160">
                <a:tc>
                  <a:txBody>
                    <a:bodyPr/>
                    <a:lstStyle/>
                    <a:p>
                      <a:pPr algn="ctr">
                        <a:lnSpc>
                          <a:spcPts val="3640"/>
                        </a:lnSpc>
                        <a:defRPr/>
                      </a:pPr>
                      <a:r>
                        <a:rPr lang="en-US" sz="2600">
                          <a:solidFill>
                            <a:srgbClr val="000000"/>
                          </a:solidFill>
                          <a:latin typeface="Canva Sans Bold"/>
                        </a:rPr>
                        <a:t>Bowling Strike 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Average no. of balls required to take a wicket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&lt;20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TextBox 11"/>
          <p:cNvSpPr txBox="1"/>
          <p:nvPr/>
        </p:nvSpPr>
        <p:spPr>
          <a:xfrm>
            <a:off x="3549507" y="388535"/>
            <a:ext cx="11188986" cy="2298797"/>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PLAYER SELECTION CRITERIA</a:t>
            </a:r>
          </a:p>
          <a:p>
            <a:pPr algn="ctr">
              <a:lnSpc>
                <a:spcPts val="9401"/>
              </a:lnSpc>
            </a:pPr>
            <a:endParaRPr lang="en-US" sz="5311" dirty="0">
              <a:solidFill>
                <a:schemeClr val="bg1"/>
              </a:solidFill>
              <a:highlight>
                <a:srgbClr val="000000"/>
              </a:highlight>
              <a:latin typeface="League Spartan"/>
            </a:endParaRPr>
          </a:p>
        </p:txBody>
      </p:sp>
      <p:sp>
        <p:nvSpPr>
          <p:cNvPr id="12" name="TextBox 12"/>
          <p:cNvSpPr txBox="1"/>
          <p:nvPr/>
        </p:nvSpPr>
        <p:spPr>
          <a:xfrm>
            <a:off x="7592480" y="1862703"/>
            <a:ext cx="4135897" cy="824629"/>
          </a:xfrm>
          <a:prstGeom prst="rect">
            <a:avLst/>
          </a:prstGeom>
        </p:spPr>
        <p:txBody>
          <a:bodyPr lIns="0" tIns="0" rIns="0" bIns="0" rtlCol="0" anchor="t">
            <a:spAutoFit/>
          </a:bodyPr>
          <a:lstStyle/>
          <a:p>
            <a:pPr>
              <a:lnSpc>
                <a:spcPts val="6272"/>
              </a:lnSpc>
            </a:pPr>
            <a:r>
              <a:rPr lang="en-US" sz="3920">
                <a:solidFill>
                  <a:srgbClr val="004AAD"/>
                </a:solidFill>
                <a:latin typeface="Arial Bold"/>
              </a:rPr>
              <a:t>ALL-AROUNDER</a:t>
            </a:r>
          </a:p>
        </p:txBody>
      </p:sp>
      <p:sp>
        <p:nvSpPr>
          <p:cNvPr id="13" name="TextBox 13"/>
          <p:cNvSpPr txBox="1"/>
          <p:nvPr/>
        </p:nvSpPr>
        <p:spPr>
          <a:xfrm>
            <a:off x="2516650" y="2888436"/>
            <a:ext cx="2065715" cy="606965"/>
          </a:xfrm>
          <a:prstGeom prst="rect">
            <a:avLst/>
          </a:prstGeom>
        </p:spPr>
        <p:txBody>
          <a:bodyPr lIns="0" tIns="0" rIns="0" bIns="0" rtlCol="0" anchor="t">
            <a:spAutoFit/>
          </a:bodyPr>
          <a:lstStyle/>
          <a:p>
            <a:pPr>
              <a:lnSpc>
                <a:spcPts val="4583"/>
              </a:lnSpc>
            </a:pPr>
            <a:r>
              <a:rPr lang="en-US" sz="2864">
                <a:solidFill>
                  <a:srgbClr val="FF914D"/>
                </a:solidFill>
                <a:latin typeface="Arial Bold"/>
              </a:rPr>
              <a:t>Parameters</a:t>
            </a:r>
          </a:p>
        </p:txBody>
      </p:sp>
      <p:sp>
        <p:nvSpPr>
          <p:cNvPr id="14" name="TextBox 14"/>
          <p:cNvSpPr txBox="1"/>
          <p:nvPr/>
        </p:nvSpPr>
        <p:spPr>
          <a:xfrm>
            <a:off x="8627571" y="2888436"/>
            <a:ext cx="2065715" cy="606965"/>
          </a:xfrm>
          <a:prstGeom prst="rect">
            <a:avLst/>
          </a:prstGeom>
        </p:spPr>
        <p:txBody>
          <a:bodyPr lIns="0" tIns="0" rIns="0" bIns="0" rtlCol="0" anchor="t">
            <a:spAutoFit/>
          </a:bodyPr>
          <a:lstStyle/>
          <a:p>
            <a:pPr>
              <a:lnSpc>
                <a:spcPts val="4583"/>
              </a:lnSpc>
            </a:pPr>
            <a:r>
              <a:rPr lang="en-US" sz="2864">
                <a:solidFill>
                  <a:srgbClr val="FF914D"/>
                </a:solidFill>
                <a:latin typeface="Arial Bold"/>
              </a:rPr>
              <a:t>Description</a:t>
            </a:r>
          </a:p>
        </p:txBody>
      </p:sp>
      <p:sp>
        <p:nvSpPr>
          <p:cNvPr id="15" name="TextBox 15"/>
          <p:cNvSpPr txBox="1"/>
          <p:nvPr/>
        </p:nvSpPr>
        <p:spPr>
          <a:xfrm>
            <a:off x="14897571" y="2888436"/>
            <a:ext cx="1482429" cy="606965"/>
          </a:xfrm>
          <a:prstGeom prst="rect">
            <a:avLst/>
          </a:prstGeom>
        </p:spPr>
        <p:txBody>
          <a:bodyPr lIns="0" tIns="0" rIns="0" bIns="0" rtlCol="0" anchor="t">
            <a:spAutoFit/>
          </a:bodyPr>
          <a:lstStyle/>
          <a:p>
            <a:pPr>
              <a:lnSpc>
                <a:spcPts val="4583"/>
              </a:lnSpc>
            </a:pPr>
            <a:r>
              <a:rPr lang="en-US" sz="2864">
                <a:solidFill>
                  <a:srgbClr val="FF914D"/>
                </a:solidFill>
                <a:latin typeface="Arial Bold"/>
              </a:rPr>
              <a:t>Criteria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9804"/>
            </a:srgbClr>
          </a:solidFill>
          <a:ln>
            <a:noFill/>
          </a:ln>
        </p:spPr>
      </p:sp>
      <p:grpSp>
        <p:nvGrpSpPr>
          <p:cNvPr id="7" name="Group 7"/>
          <p:cNvGrpSpPr/>
          <p:nvPr/>
        </p:nvGrpSpPr>
        <p:grpSpPr>
          <a:xfrm>
            <a:off x="1028700" y="1944969"/>
            <a:ext cx="16230600" cy="8016383"/>
            <a:chOff x="0" y="0"/>
            <a:chExt cx="812800" cy="401446"/>
          </a:xfrm>
        </p:grpSpPr>
        <p:sp>
          <p:nvSpPr>
            <p:cNvPr id="8" name="Freeform 8"/>
            <p:cNvSpPr/>
            <p:nvPr/>
          </p:nvSpPr>
          <p:spPr>
            <a:xfrm>
              <a:off x="0" y="0"/>
              <a:ext cx="812800" cy="401446"/>
            </a:xfrm>
            <a:custGeom>
              <a:avLst/>
              <a:gdLst/>
              <a:ahLst/>
              <a:cxnLst/>
              <a:rect l="l" t="t" r="r" b="b"/>
              <a:pathLst>
                <a:path w="812800" h="401446">
                  <a:moveTo>
                    <a:pt x="0" y="0"/>
                  </a:moveTo>
                  <a:lnTo>
                    <a:pt x="812800" y="0"/>
                  </a:lnTo>
                  <a:lnTo>
                    <a:pt x="812800" y="401446"/>
                  </a:lnTo>
                  <a:lnTo>
                    <a:pt x="0" y="401446"/>
                  </a:ln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aphicFrame>
        <p:nvGraphicFramePr>
          <p:cNvPr id="10" name="Table 10"/>
          <p:cNvGraphicFramePr>
            <a:graphicFrameLocks noGrp="1"/>
          </p:cNvGraphicFramePr>
          <p:nvPr/>
        </p:nvGraphicFramePr>
        <p:xfrm>
          <a:off x="988931" y="2687332"/>
          <a:ext cx="16310139" cy="7274019"/>
        </p:xfrm>
        <a:graphic>
          <a:graphicData uri="http://schemas.openxmlformats.org/drawingml/2006/table">
            <a:tbl>
              <a:tblPr/>
              <a:tblGrid>
                <a:gridCol w="4932962">
                  <a:extLst>
                    <a:ext uri="{9D8B030D-6E8A-4147-A177-3AD203B41FA5}">
                      <a16:colId xmlns:a16="http://schemas.microsoft.com/office/drawing/2014/main" val="20000"/>
                    </a:ext>
                  </a:extLst>
                </a:gridCol>
                <a:gridCol w="7826119">
                  <a:extLst>
                    <a:ext uri="{9D8B030D-6E8A-4147-A177-3AD203B41FA5}">
                      <a16:colId xmlns:a16="http://schemas.microsoft.com/office/drawing/2014/main" val="20001"/>
                    </a:ext>
                  </a:extLst>
                </a:gridCol>
                <a:gridCol w="3551058">
                  <a:extLst>
                    <a:ext uri="{9D8B030D-6E8A-4147-A177-3AD203B41FA5}">
                      <a16:colId xmlns:a16="http://schemas.microsoft.com/office/drawing/2014/main" val="20002"/>
                    </a:ext>
                  </a:extLst>
                </a:gridCol>
              </a:tblGrid>
              <a:tr h="804313">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8365">
                <a:tc>
                  <a:txBody>
                    <a:bodyPr/>
                    <a:lstStyle/>
                    <a:p>
                      <a:pPr algn="ctr">
                        <a:lnSpc>
                          <a:spcPts val="3640"/>
                        </a:lnSpc>
                        <a:defRPr/>
                      </a:pPr>
                      <a:r>
                        <a:rPr lang="en-US" sz="2600">
                          <a:solidFill>
                            <a:srgbClr val="000000"/>
                          </a:solidFill>
                          <a:latin typeface="Canva Sans Bold"/>
                        </a:rPr>
                        <a:t>Bowling Average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No. of runs allowed per wicket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&lt;20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8365">
                <a:tc>
                  <a:txBody>
                    <a:bodyPr/>
                    <a:lstStyle/>
                    <a:p>
                      <a:pPr algn="ctr">
                        <a:lnSpc>
                          <a:spcPts val="3640"/>
                        </a:lnSpc>
                        <a:defRPr/>
                      </a:pPr>
                      <a:r>
                        <a:rPr lang="en-US" sz="2600">
                          <a:solidFill>
                            <a:srgbClr val="000000"/>
                          </a:solidFill>
                          <a:latin typeface="Canva Sans Bold"/>
                        </a:rPr>
                        <a:t>Dot Ball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 of dot balls bowled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97972">
                <a:tc>
                  <a:txBody>
                    <a:bodyPr/>
                    <a:lstStyle/>
                    <a:p>
                      <a:pPr algn="ctr">
                        <a:lnSpc>
                          <a:spcPts val="3640"/>
                        </a:lnSpc>
                        <a:defRPr/>
                      </a:pPr>
                      <a:r>
                        <a:rPr lang="en-US" sz="2600">
                          <a:solidFill>
                            <a:srgbClr val="000000"/>
                          </a:solidFill>
                          <a:latin typeface="Canva Sans Bold"/>
                        </a:rPr>
                        <a:t>Bowling Style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Bowling style of player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 “%Fast%” or “%Medium”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04863">
                <a:tc>
                  <a:txBody>
                    <a:bodyPr/>
                    <a:lstStyle/>
                    <a:p>
                      <a:pPr algn="ctr">
                        <a:lnSpc>
                          <a:spcPts val="3640"/>
                        </a:lnSpc>
                        <a:defRPr/>
                      </a:pPr>
                      <a:r>
                        <a:rPr lang="en-US" sz="2600">
                          <a:solidFill>
                            <a:srgbClr val="000000"/>
                          </a:solidFill>
                          <a:latin typeface="Canva Sans Bold"/>
                        </a:rPr>
                        <a:t>Innings Bowled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Total innings bowled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&gt;6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04863">
                <a:tc>
                  <a:txBody>
                    <a:bodyPr/>
                    <a:lstStyle/>
                    <a:p>
                      <a:pPr algn="ctr">
                        <a:lnSpc>
                          <a:spcPts val="3640"/>
                        </a:lnSpc>
                        <a:defRPr/>
                      </a:pPr>
                      <a:r>
                        <a:rPr lang="en-US" sz="2600">
                          <a:solidFill>
                            <a:srgbClr val="000000"/>
                          </a:solidFill>
                          <a:latin typeface="Canva Sans Bold"/>
                        </a:rPr>
                        <a:t>Bowling Economy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Average runs allowed per over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&lt;8.5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185278">
                <a:tc>
                  <a:txBody>
                    <a:bodyPr/>
                    <a:lstStyle/>
                    <a:p>
                      <a:pPr algn="ctr">
                        <a:lnSpc>
                          <a:spcPts val="3640"/>
                        </a:lnSpc>
                        <a:defRPr/>
                      </a:pPr>
                      <a:r>
                        <a:rPr lang="en-US" sz="2600">
                          <a:solidFill>
                            <a:srgbClr val="000000"/>
                          </a:solidFill>
                          <a:latin typeface="Canva Sans Bold"/>
                        </a:rPr>
                        <a:t>Bowling Strike 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Average no. of balls required to take a wicket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Canva Sans Bold"/>
                        </a:rPr>
                        <a:t>&lt;16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TextBox 11"/>
          <p:cNvSpPr txBox="1"/>
          <p:nvPr/>
        </p:nvSpPr>
        <p:spPr>
          <a:xfrm>
            <a:off x="3549507" y="388535"/>
            <a:ext cx="11188986" cy="2298797"/>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PLAYER SELECTION CRITERIA</a:t>
            </a:r>
          </a:p>
          <a:p>
            <a:pPr algn="ctr">
              <a:lnSpc>
                <a:spcPts val="9401"/>
              </a:lnSpc>
            </a:pPr>
            <a:endParaRPr lang="en-US" sz="5311" dirty="0">
              <a:solidFill>
                <a:schemeClr val="bg1"/>
              </a:solidFill>
              <a:highlight>
                <a:srgbClr val="000000"/>
              </a:highlight>
              <a:latin typeface="League Spartan"/>
            </a:endParaRPr>
          </a:p>
        </p:txBody>
      </p:sp>
      <p:sp>
        <p:nvSpPr>
          <p:cNvPr id="12" name="TextBox 12"/>
          <p:cNvSpPr txBox="1"/>
          <p:nvPr/>
        </p:nvSpPr>
        <p:spPr>
          <a:xfrm>
            <a:off x="6279929" y="1862703"/>
            <a:ext cx="6761000" cy="824629"/>
          </a:xfrm>
          <a:prstGeom prst="rect">
            <a:avLst/>
          </a:prstGeom>
        </p:spPr>
        <p:txBody>
          <a:bodyPr lIns="0" tIns="0" rIns="0" bIns="0" rtlCol="0" anchor="t">
            <a:spAutoFit/>
          </a:bodyPr>
          <a:lstStyle/>
          <a:p>
            <a:pPr>
              <a:lnSpc>
                <a:spcPts val="6272"/>
              </a:lnSpc>
            </a:pPr>
            <a:r>
              <a:rPr lang="en-US" sz="3920">
                <a:solidFill>
                  <a:srgbClr val="004AAD"/>
                </a:solidFill>
                <a:latin typeface="Arial Bold"/>
              </a:rPr>
              <a:t>FAST &amp; MEDIUM BOWLER</a:t>
            </a:r>
          </a:p>
        </p:txBody>
      </p:sp>
      <p:sp>
        <p:nvSpPr>
          <p:cNvPr id="13" name="TextBox 13"/>
          <p:cNvSpPr txBox="1"/>
          <p:nvPr/>
        </p:nvSpPr>
        <p:spPr>
          <a:xfrm>
            <a:off x="2516650" y="2755871"/>
            <a:ext cx="2065715" cy="606965"/>
          </a:xfrm>
          <a:prstGeom prst="rect">
            <a:avLst/>
          </a:prstGeom>
        </p:spPr>
        <p:txBody>
          <a:bodyPr lIns="0" tIns="0" rIns="0" bIns="0" rtlCol="0" anchor="t">
            <a:spAutoFit/>
          </a:bodyPr>
          <a:lstStyle/>
          <a:p>
            <a:pPr>
              <a:lnSpc>
                <a:spcPts val="4583"/>
              </a:lnSpc>
            </a:pPr>
            <a:r>
              <a:rPr lang="en-US" sz="2864">
                <a:solidFill>
                  <a:srgbClr val="FF914D"/>
                </a:solidFill>
                <a:latin typeface="Arial Bold"/>
              </a:rPr>
              <a:t>Parameters</a:t>
            </a:r>
          </a:p>
        </p:txBody>
      </p:sp>
      <p:sp>
        <p:nvSpPr>
          <p:cNvPr id="14" name="TextBox 14"/>
          <p:cNvSpPr txBox="1"/>
          <p:nvPr/>
        </p:nvSpPr>
        <p:spPr>
          <a:xfrm>
            <a:off x="8627571" y="2755871"/>
            <a:ext cx="2065715" cy="606965"/>
          </a:xfrm>
          <a:prstGeom prst="rect">
            <a:avLst/>
          </a:prstGeom>
        </p:spPr>
        <p:txBody>
          <a:bodyPr lIns="0" tIns="0" rIns="0" bIns="0" rtlCol="0" anchor="t">
            <a:spAutoFit/>
          </a:bodyPr>
          <a:lstStyle/>
          <a:p>
            <a:pPr>
              <a:lnSpc>
                <a:spcPts val="4583"/>
              </a:lnSpc>
            </a:pPr>
            <a:r>
              <a:rPr lang="en-US" sz="2864">
                <a:solidFill>
                  <a:srgbClr val="FF914D"/>
                </a:solidFill>
                <a:latin typeface="Arial Bold"/>
              </a:rPr>
              <a:t>Description</a:t>
            </a:r>
          </a:p>
        </p:txBody>
      </p:sp>
      <p:sp>
        <p:nvSpPr>
          <p:cNvPr id="15" name="TextBox 15"/>
          <p:cNvSpPr txBox="1"/>
          <p:nvPr/>
        </p:nvSpPr>
        <p:spPr>
          <a:xfrm>
            <a:off x="14738493" y="2755871"/>
            <a:ext cx="1455916" cy="606965"/>
          </a:xfrm>
          <a:prstGeom prst="rect">
            <a:avLst/>
          </a:prstGeom>
        </p:spPr>
        <p:txBody>
          <a:bodyPr lIns="0" tIns="0" rIns="0" bIns="0" rtlCol="0" anchor="t">
            <a:spAutoFit/>
          </a:bodyPr>
          <a:lstStyle/>
          <a:p>
            <a:pPr>
              <a:lnSpc>
                <a:spcPts val="4583"/>
              </a:lnSpc>
            </a:pPr>
            <a:r>
              <a:rPr lang="en-US" sz="2864">
                <a:solidFill>
                  <a:srgbClr val="FF914D"/>
                </a:solidFill>
                <a:latin typeface="Arial Bold"/>
              </a:rPr>
              <a:t>Criteria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73" r="3673"/>
          <a:stretch>
            <a:fillRect/>
          </a:stretch>
        </p:blipFill>
        <p:spPr>
          <a:xfrm>
            <a:off x="0" y="0"/>
            <a:ext cx="18288000" cy="10287000"/>
          </a:xfrm>
          <a:prstGeom prst="rect">
            <a:avLst/>
          </a:prstGeom>
        </p:spPr>
      </p:pic>
      <p:sp>
        <p:nvSpPr>
          <p:cNvPr id="3" name="Freeform 3"/>
          <p:cNvSpPr/>
          <p:nvPr/>
        </p:nvSpPr>
        <p:spPr>
          <a:xfrm>
            <a:off x="4326149" y="325649"/>
            <a:ext cx="9635703" cy="9635703"/>
          </a:xfrm>
          <a:custGeom>
            <a:avLst/>
            <a:gdLst/>
            <a:ahLst/>
            <a:cxnLst/>
            <a:rect l="l" t="t" r="r" b="b"/>
            <a:pathLst>
              <a:path w="9635703" h="9635703">
                <a:moveTo>
                  <a:pt x="0" y="0"/>
                </a:moveTo>
                <a:lnTo>
                  <a:pt x="9635702" y="0"/>
                </a:lnTo>
                <a:lnTo>
                  <a:pt x="9635702" y="9635702"/>
                </a:lnTo>
                <a:lnTo>
                  <a:pt x="0" y="9635702"/>
                </a:lnTo>
                <a:lnTo>
                  <a:pt x="0" y="0"/>
                </a:lnTo>
                <a:close/>
              </a:path>
            </a:pathLst>
          </a:custGeom>
          <a:blipFill>
            <a:blip r:embed="rId3"/>
            <a:stretch>
              <a:fillRect/>
            </a:stretch>
          </a:blipFill>
        </p:spPr>
      </p:sp>
      <p:sp>
        <p:nvSpPr>
          <p:cNvPr id="5" name="Freeform 5"/>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60000"/>
            </a:srgbClr>
          </a:solidFill>
          <a:ln>
            <a:noFill/>
          </a:ln>
        </p:spPr>
      </p:sp>
      <p:sp>
        <p:nvSpPr>
          <p:cNvPr id="7" name="TextBox 7"/>
          <p:cNvSpPr txBox="1"/>
          <p:nvPr/>
        </p:nvSpPr>
        <p:spPr>
          <a:xfrm>
            <a:off x="3549507" y="1095410"/>
            <a:ext cx="11188986" cy="2298797"/>
          </a:xfrm>
          <a:prstGeom prst="rect">
            <a:avLst/>
          </a:prstGeom>
        </p:spPr>
        <p:txBody>
          <a:bodyPr lIns="0" tIns="0" rIns="0" bIns="0" rtlCol="0" anchor="t">
            <a:spAutoFit/>
          </a:bodyPr>
          <a:lstStyle/>
          <a:p>
            <a:pPr algn="ctr">
              <a:lnSpc>
                <a:spcPts val="9401"/>
              </a:lnSpc>
            </a:pPr>
            <a:r>
              <a:rPr lang="en-US" sz="5311" dirty="0">
                <a:solidFill>
                  <a:schemeClr val="bg1"/>
                </a:solidFill>
                <a:highlight>
                  <a:srgbClr val="000000"/>
                </a:highlight>
                <a:latin typeface="League Spartan"/>
              </a:rPr>
              <a:t>DATA COLLECTION &amp; DATA CLEANING PROCESS</a:t>
            </a:r>
          </a:p>
        </p:txBody>
      </p:sp>
      <p:grpSp>
        <p:nvGrpSpPr>
          <p:cNvPr id="8" name="Group 8"/>
          <p:cNvGrpSpPr/>
          <p:nvPr/>
        </p:nvGrpSpPr>
        <p:grpSpPr>
          <a:xfrm>
            <a:off x="1028700" y="4519857"/>
            <a:ext cx="16230600" cy="4219682"/>
            <a:chOff x="0" y="0"/>
            <a:chExt cx="4274726" cy="1111357"/>
          </a:xfrm>
        </p:grpSpPr>
        <p:sp>
          <p:nvSpPr>
            <p:cNvPr id="9" name="Freeform 9"/>
            <p:cNvSpPr/>
            <p:nvPr/>
          </p:nvSpPr>
          <p:spPr>
            <a:xfrm>
              <a:off x="0" y="0"/>
              <a:ext cx="4274726" cy="1111357"/>
            </a:xfrm>
            <a:custGeom>
              <a:avLst/>
              <a:gdLst/>
              <a:ahLst/>
              <a:cxnLst/>
              <a:rect l="l" t="t" r="r" b="b"/>
              <a:pathLst>
                <a:path w="4274726" h="1111357">
                  <a:moveTo>
                    <a:pt x="24327" y="0"/>
                  </a:moveTo>
                  <a:lnTo>
                    <a:pt x="4250399" y="0"/>
                  </a:lnTo>
                  <a:cubicBezTo>
                    <a:pt x="4263834" y="0"/>
                    <a:pt x="4274726" y="10891"/>
                    <a:pt x="4274726" y="24327"/>
                  </a:cubicBezTo>
                  <a:lnTo>
                    <a:pt x="4274726" y="1087030"/>
                  </a:lnTo>
                  <a:cubicBezTo>
                    <a:pt x="4274726" y="1100465"/>
                    <a:pt x="4263834" y="1111357"/>
                    <a:pt x="4250399" y="1111357"/>
                  </a:cubicBezTo>
                  <a:lnTo>
                    <a:pt x="24327" y="1111357"/>
                  </a:lnTo>
                  <a:cubicBezTo>
                    <a:pt x="10891" y="1111357"/>
                    <a:pt x="0" y="1100465"/>
                    <a:pt x="0" y="1087030"/>
                  </a:cubicBezTo>
                  <a:lnTo>
                    <a:pt x="0" y="24327"/>
                  </a:lnTo>
                  <a:cubicBezTo>
                    <a:pt x="0" y="10891"/>
                    <a:pt x="10891" y="0"/>
                    <a:pt x="24327"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509408" y="4771487"/>
            <a:ext cx="15269185" cy="5836190"/>
          </a:xfrm>
          <a:prstGeom prst="rect">
            <a:avLst/>
          </a:prstGeom>
        </p:spPr>
        <p:txBody>
          <a:bodyPr lIns="0" tIns="0" rIns="0" bIns="0" rtlCol="0" anchor="t">
            <a:spAutoFit/>
          </a:bodyPr>
          <a:lstStyle/>
          <a:p>
            <a:pPr>
              <a:lnSpc>
                <a:spcPts val="4583"/>
              </a:lnSpc>
            </a:pPr>
            <a:r>
              <a:rPr lang="en-US" sz="2864">
                <a:solidFill>
                  <a:srgbClr val="000000"/>
                </a:solidFill>
                <a:latin typeface="Arial Bold"/>
              </a:rPr>
              <a:t>The data was collected using the web scraping technique with the help of a tool known as ParseHub. </a:t>
            </a:r>
          </a:p>
          <a:p>
            <a:pPr>
              <a:lnSpc>
                <a:spcPts val="4583"/>
              </a:lnSpc>
            </a:pPr>
            <a:r>
              <a:rPr lang="en-US" sz="2864">
                <a:solidFill>
                  <a:srgbClr val="000000"/>
                </a:solidFill>
                <a:latin typeface="Arial Bold"/>
              </a:rPr>
              <a:t>Data Source - </a:t>
            </a:r>
            <a:r>
              <a:rPr lang="en-US" sz="2864" u="sng">
                <a:solidFill>
                  <a:srgbClr val="004AAD"/>
                </a:solidFill>
                <a:latin typeface="Arial Bold"/>
                <a:hlinkClick r:id="rId4" tooltip="https://www.espncricinfo.com/series/indian-premier-league-2023-1345038/match-schedule-fixtures-and-results"/>
              </a:rPr>
              <a:t>ESPN</a:t>
            </a:r>
            <a:r>
              <a:rPr lang="en-US" sz="2864">
                <a:solidFill>
                  <a:srgbClr val="000000"/>
                </a:solidFill>
                <a:latin typeface="Arial Bold"/>
              </a:rPr>
              <a:t> website</a:t>
            </a:r>
          </a:p>
          <a:p>
            <a:pPr>
              <a:lnSpc>
                <a:spcPts val="4583"/>
              </a:lnSpc>
            </a:pPr>
            <a:r>
              <a:rPr lang="en-US" sz="2864">
                <a:solidFill>
                  <a:srgbClr val="000000"/>
                </a:solidFill>
                <a:latin typeface="Arial Bold"/>
              </a:rPr>
              <a:t>Then the raw data was exported to jupyter notebook and cleaned with the help of Pandas and Numpy library. Finally, the cleaned CSV file was exported. Some further Excel formulas were used then to determine the player's batting order.</a:t>
            </a:r>
          </a:p>
          <a:p>
            <a:pPr>
              <a:lnSpc>
                <a:spcPts val="4583"/>
              </a:lnSpc>
            </a:pPr>
            <a:endParaRPr lang="en-US" sz="2864">
              <a:solidFill>
                <a:srgbClr val="000000"/>
              </a:solidFill>
              <a:latin typeface="Arial Bold"/>
            </a:endParaRPr>
          </a:p>
          <a:p>
            <a:pPr>
              <a:lnSpc>
                <a:spcPts val="4583"/>
              </a:lnSpc>
            </a:pPr>
            <a:endParaRPr lang="en-US" sz="2864">
              <a:solidFill>
                <a:srgbClr val="000000"/>
              </a:solidFill>
              <a:latin typeface="Arial Bold"/>
            </a:endParaRPr>
          </a:p>
          <a:p>
            <a:pPr>
              <a:lnSpc>
                <a:spcPts val="4583"/>
              </a:lnSpc>
            </a:pPr>
            <a:endParaRPr lang="en-US" sz="2864">
              <a:solidFill>
                <a:srgbClr val="000000"/>
              </a:solidFill>
              <a:latin typeface="Arial Bold"/>
            </a:endParaRPr>
          </a:p>
          <a:p>
            <a:pPr>
              <a:lnSpc>
                <a:spcPts val="4583"/>
              </a:lnSpc>
            </a:pPr>
            <a:endParaRPr lang="en-US" sz="2864">
              <a:solidFill>
                <a:srgbClr val="000000"/>
              </a:solidFill>
              <a:latin typeface="Arial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711</Words>
  <Application>Microsoft Office PowerPoint</Application>
  <PresentationFormat>Custom</PresentationFormat>
  <Paragraphs>139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League Spartan</vt:lpstr>
      <vt:lpstr>Canva Sans Bold</vt:lpstr>
      <vt:lpstr>Jonathan Bold</vt:lpstr>
      <vt:lpstr>Canva Sans</vt:lpstr>
      <vt:lpstr>Arial</vt:lpstr>
      <vt:lpstr>Arial Bold</vt:lpstr>
      <vt:lpstr>Calibri</vt:lpstr>
      <vt:lpstr>Cooper Hewitt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2023 Best 11 Analysis</dc:title>
  <cp:lastModifiedBy>Vaibhav Kumar</cp:lastModifiedBy>
  <cp:revision>1</cp:revision>
  <dcterms:created xsi:type="dcterms:W3CDTF">2006-08-16T00:00:00Z</dcterms:created>
  <dcterms:modified xsi:type="dcterms:W3CDTF">2023-06-22T21:05:13Z</dcterms:modified>
  <dc:identifier>DAFlt_AzhHQ</dc:identifier>
</cp:coreProperties>
</file>