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16140622" r:id="rId4"/>
    <p:sldId id="262" r:id="rId5"/>
    <p:sldId id="16140634" r:id="rId6"/>
    <p:sldId id="263" r:id="rId7"/>
    <p:sldId id="16140635" r:id="rId8"/>
    <p:sldId id="265" r:id="rId9"/>
    <p:sldId id="267" r:id="rId10"/>
    <p:sldId id="268" r:id="rId11"/>
    <p:sldId id="16140623" r:id="rId12"/>
    <p:sldId id="16140624" r:id="rId13"/>
    <p:sldId id="1614062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8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1" spc="-1" dirty="0">
                <a:solidFill>
                  <a:schemeClr val="accent2"/>
                </a:solidFill>
                <a:latin typeface="Calibri" panose="020F0502020204030204"/>
                <a:sym typeface="+mn-ea"/>
              </a:rPr>
              <a:t>Global Data Analysis</a:t>
            </a:r>
            <a:endParaRPr lang="en-US" b="1" spc="-1" dirty="0">
              <a:solidFill>
                <a:schemeClr val="accent2"/>
              </a:solidFill>
              <a:latin typeface="Calibri" panose="020F0502020204030204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34887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5940" y="4307205"/>
            <a:ext cx="9655175" cy="12604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Vaibhav Vataliya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– The Maharaja Sayajirao University of Baroda - CSE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2. Phone no. -  6359925266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Advanced Machine Learning Algorithms</a:t>
            </a:r>
            <a:endParaRPr lang="en-US" sz="20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integration with Economic Models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Integrate additional economic indicators and related datasets for deeper analysis</a:t>
            </a:r>
            <a:endParaRPr lang="en-US" sz="20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Enhance user interaction through data storytelling techniques</a:t>
            </a:r>
            <a:endParaRPr lang="en-US" sz="20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Explore the potential of real-time data updates to ensure continual access to the late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information</a:t>
            </a:r>
            <a:endParaRPr lang="en-US" sz="20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Enhanced Visualization Techniques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305435" indent="-305435"/>
            <a:endParaRPr 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certificate 1 </a:t>
            </a:r>
            <a:endParaRPr lang="en-IN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Screenshot 2024-06-27 1532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685" y="1301750"/>
            <a:ext cx="764667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certificate </a:t>
            </a:r>
            <a:r>
              <a:rPr lang="en-IN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endParaRPr lang="en-IN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 descr="Screenshot 2024-06-27 153238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2020" y="1301750"/>
            <a:ext cx="759587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cs typeface="Arial" panose="020B0604020202020204"/>
              </a:rPr>
              <a:t>Project overview</a:t>
            </a:r>
            <a:endParaRPr lang="en-US" sz="2000" b="1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Modelling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 smtClean="0">
                <a:latin typeface="Arial" panose="020B0604020202020204"/>
                <a:ea typeface="+mn-lt"/>
                <a:cs typeface="Arial" panose="020B0604020202020204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8295" y="1832610"/>
            <a:ext cx="11105515" cy="418338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Understanding Global Challenges Through Data Analysis</a:t>
            </a:r>
            <a:endParaRPr lang="en-US" sz="1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Rapid globalization has intensified the need for comprehensive data analysis to understand global challenges.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this </a:t>
            </a:r>
            <a:r>
              <a:rPr lang="en-US" sz="16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are analyzing diverse columns of datasets encompassing aspects such as geographical distribution, healthcare, economics, and more.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Comprehensive data analysis is crucial for addressing global issues, enabling informed policymaking, and fostering a deeper understanding of the world's complexities.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Our analysis aims to contribute valuable insights towards solving global problems, fostering sustainable development, and improving the well-being of diverse populations.</a:t>
            </a:r>
            <a:endParaRPr lang="en-US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lack of a readily accessible and interactive platform to comprehensively analyze and visualize GDP data of various countries hinders informed decision-making for stakeholders like economists, investors, and policymakers.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Existing solutions might be static, lack user-friendliness, or offer limited functionalities, making it challenging to gain in-depth insights.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However, the process of collecting, preprocessing, and analyzing such diverse datasets can be complex and time-consuming. Therefore, the project aims to develop a Python-based solution to streamline the analysis of GDP data from various countries.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 this is all for what we are going to analyze “Global Data”.</a:t>
            </a:r>
            <a:r>
              <a:rPr lang="en-US" sz="1600" dirty="0">
                <a:solidFill>
                  <a:schemeClr val="tx1"/>
                </a:solidFill>
                <a:latin typeface="Google Sans"/>
                <a:sym typeface="+mn-ea"/>
              </a:rPr>
              <a:t> </a:t>
            </a:r>
            <a:endParaRPr lang="en-US" sz="1600" dirty="0">
              <a:solidFill>
                <a:schemeClr val="tx1"/>
              </a:solidFill>
              <a:latin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4000">
                <a:solidFill>
                  <a:schemeClr val="accent1"/>
                </a:solidFill>
              </a:rPr>
              <a:t>PROJECT OVERVIEW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232535"/>
            <a:ext cx="11029315" cy="4742815"/>
          </a:xfrm>
        </p:spPr>
        <p:txBody>
          <a:bodyPr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project focuses on leveraging Python programming to analyze data from multiple countries. </a:t>
            </a: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Here we have data like., Agricultural Land, Armed Forces size, Birth Rate, Co2-Emissions, 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Gasoline Price, GDP, Life expectancy, etc.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way we first collect the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data, processed it (data cleaning) , analyze it, and make visualization on that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 project aims to provide a comprehensive platform to gain insights into global economic trends efficiently.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540" y="892175"/>
            <a:ext cx="11671935" cy="57588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Interactive data exploration capabilities: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Allow users to filter, segment, and drill down into the data based on specific criteria (e.g., region, economic sector, timeframe).</a:t>
            </a: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Intuitive visualizations: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Employ a variety of charts, graphs, and maps to present data in clear and engaging ways, catering to different learning styles.</a:t>
            </a: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Predictive Modelling: </a:t>
            </a:r>
            <a:r>
              <a:rPr lang="en-US" sz="20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Utilizing advanced machine learning or statistical modeling techniques to make predictions or identify trends that go beyond traditional analysis.</a:t>
            </a: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Interdisciplinary Analysis: </a:t>
            </a:r>
            <a:r>
              <a:rPr lang="en-US" sz="20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Integrating data from various domains such as healthcare, economics, geography, and more to provide a holistic understanding of global trends.</a:t>
            </a: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4000">
                <a:solidFill>
                  <a:schemeClr val="accent1"/>
                </a:solidFill>
              </a:rPr>
              <a:t>Modelling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412240"/>
            <a:ext cx="11216640" cy="4563110"/>
          </a:xfrm>
        </p:spPr>
        <p:txBody>
          <a:bodyPr>
            <a:normAutofit fontScale="90000" lnSpcReduction="10000"/>
          </a:bodyPr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Acquisition and Preprocessing: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4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Gather data from reliable sources on online platform and then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4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Clean and process the data by handling missing values, outliers, and inconsistencies.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Exploration and Analysis: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Enable users to explore the data interactively using various filters and selection options.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Perform statistical analysis to uncover trends, relationships, and patterns within the data.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Visualization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Create compelling visualizations using Python libraries like matplotlib, seaborn,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numpy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pandas, etc.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Offer a diverse range of chart types (e.g., bar charts, line charts, scatter plots, heatmaps, geographic maps) to accommodate different user preferences.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16910" y="897255"/>
            <a:ext cx="394525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827" y="1193441"/>
            <a:ext cx="11029615" cy="4673324"/>
          </a:xfrm>
        </p:spPr>
        <p:txBody>
          <a:bodyPr/>
          <a:lstStyle/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</a:t>
            </a:r>
            <a:r>
              <a:rPr lang="en-IN" sz="1800" b="1" dirty="0" smtClean="0">
                <a:solidFill>
                  <a:srgbClr val="0F0F0F"/>
                </a:solidFill>
              </a:rPr>
              <a:t>requirements : windows 11 operating system , 8GB RAM, </a:t>
            </a:r>
            <a:r>
              <a:rPr lang="en-US" altLang="en-IN" sz="1800" b="1" dirty="0" smtClean="0">
                <a:solidFill>
                  <a:srgbClr val="0F0F0F"/>
                </a:solidFill>
              </a:rPr>
              <a:t>RYZEN 5</a:t>
            </a:r>
            <a:r>
              <a:rPr lang="en-IN" sz="1800" b="1" dirty="0" smtClean="0">
                <a:solidFill>
                  <a:srgbClr val="0F0F0F"/>
                </a:solidFill>
              </a:rPr>
              <a:t> Processor</a:t>
            </a: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</a:t>
            </a:r>
            <a:r>
              <a:rPr lang="en-IN" sz="1800" b="1" dirty="0" smtClean="0">
                <a:solidFill>
                  <a:srgbClr val="0F0F0F"/>
                </a:solidFill>
              </a:rPr>
              <a:t>model : </a:t>
            </a:r>
            <a:r>
              <a:rPr lang="en-US" altLang="en-IN" sz="1800" b="1" dirty="0" smtClean="0">
                <a:solidFill>
                  <a:srgbClr val="0F0F0F"/>
                </a:solidFill>
              </a:rPr>
              <a:t>Jupitor</a:t>
            </a:r>
            <a:endParaRPr lang="en-US" altLang="en-IN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260" y="1798955"/>
            <a:ext cx="11189970" cy="410718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sz="1800" dirty="0">
                <a:solidFill>
                  <a:srgbClr val="E3E3E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user-friendly data analyzing that empowers users to comprehensively analyze and visualize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valuable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of different countries and have some potential outcomes from that.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Demographic Trends: </a:t>
            </a:r>
            <a:r>
              <a:rPr lang="en-US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Understanding population distribution, birth rates, and age demographics, which can be crucial for social and economic planning.</a:t>
            </a:r>
            <a:endPara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Economic Patterns: </a:t>
            </a:r>
            <a:r>
              <a:rPr lang="en-US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Correlations between economic indicators such as GDP, tax revenue, and unemployment rates. Identification of countries with high economic performance or those facing challenges.</a:t>
            </a:r>
            <a:endPara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Healthcare Analysis: </a:t>
            </a:r>
            <a:r>
              <a:rPr lang="en-US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Insights into healthcare metrics such as physicians per thousand people, out-of-pocket health expenditure, and their impact on overall population health.</a:t>
            </a:r>
            <a:endPara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Environmental Impact: </a:t>
            </a:r>
            <a:r>
              <a:rPr lang="en-US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Analysis of CO2 emissions, environmental conditions, and their correlation with economic and social factors. Identification of countries with significant environmental challenges.</a:t>
            </a:r>
            <a:endParaRPr lang="en-US" sz="180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301750"/>
            <a:ext cx="10521315" cy="4470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 project aims to provide a comprehensive solution for analyzing data from various countries using Python programming and it’s wonderful libraries and visualization.</a:t>
            </a: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By leveraging advanced analytical techniques and visualization tools, the project facilitates a deeper understanding of global economic trends and fosters informed decision-making.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9 1 6 2 b d 5 b - 4 e d 9 - 4 d a 3 - b 3 7 6 - 0 5 2 0 4 5 8 0 b a 3 f "   x s i : n i l = " t r u e " / > < _ a c t i v i t y   x m l n s = " 9 1 6 2 b d 5 b - 4 e d 9 - 4 d a 3 - b 3 7 6 - 0 5 2 0 4 5 8 0 b a 3 f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7 "   m a : c o n t e n t T y p e D e s c r i p t i o n = " C r e a t e   a   n e w   d o c u m e n t . "   m a : c o n t e n t T y p e S c o p e = " "   m a : v e r s i o n I D = " 5 5 a 1 5 8 6 7 5 e 0 8 9 c 6 a 8 5 a b 0 f 8 3 b 8 9 e 1 a 1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b 3 5 f 0 8 2 3 0 8 8 6 4 f a 1 6 1 c 4 a 0 a 9 e c a 3 5 e f f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x s d : e l e m e n t   r e f = " n s 3 : M e d i a S e r v i c e O b j e c t D e t e c t o r V e r s i o n s "   m i n O c c u r s = " 0 " / >  
 < x s d : e l e m e n t   r e f = " n s 3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3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2 4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customXml/itemProps4.xml><?xml version="1.0" encoding="utf-8"?>
<ds:datastoreItem xmlns:ds="http://schemas.openxmlformats.org/officeDocument/2006/customXml" ds:itemID="{6E816721-11E4-4989-8472-AB5A7EC204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5240</Words>
  <Application>WPS Presentation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Calibri</vt:lpstr>
      <vt:lpstr>Arial</vt:lpstr>
      <vt:lpstr>Google Sans</vt:lpstr>
      <vt:lpstr>Segoe Print</vt:lpstr>
      <vt:lpstr>Calibri Light</vt:lpstr>
      <vt:lpstr>Microsoft YaHei</vt:lpstr>
      <vt:lpstr>Arial Unicode MS</vt:lpstr>
      <vt:lpstr>Franklin Gothic Demi</vt:lpstr>
      <vt:lpstr>Franklin Gothic Book</vt:lpstr>
      <vt:lpstr>DividendVTI</vt:lpstr>
      <vt:lpstr>Global Data Analysis</vt:lpstr>
      <vt:lpstr>OUTLINE</vt:lpstr>
      <vt:lpstr>Problem Statement</vt:lpstr>
      <vt:lpstr>PROJECT OVERVIEW</vt:lpstr>
      <vt:lpstr>Proposed Solution</vt:lpstr>
      <vt:lpstr>Modelling</vt:lpstr>
      <vt:lpstr>System  Approach</vt:lpstr>
      <vt:lpstr>Result</vt:lpstr>
      <vt:lpstr>Conclusion</vt:lpstr>
      <vt:lpstr>PowerPoint 演示文稿</vt:lpstr>
      <vt:lpstr>course certificate 1 </vt:lpstr>
      <vt:lpstr>course certificate 2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Vaibhav Vataliya</cp:lastModifiedBy>
  <cp:revision>31</cp:revision>
  <dcterms:created xsi:type="dcterms:W3CDTF">2021-05-26T16:50:00Z</dcterms:created>
  <dcterms:modified xsi:type="dcterms:W3CDTF">2024-06-27T10:56:40Z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169EFF8CA6764ACCA1CAFE0FE0F19092_12</vt:lpwstr>
  </property>
  <property fmtid="{D5CDD505-2E9C-101B-9397-08002B2CF9AE}" pid="4" name="KSOProductBuildVer">
    <vt:lpwstr>1033-12.2.0.17119</vt:lpwstr>
  </property>
</Properties>
</file>