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3" d="100"/>
          <a:sy n="193" d="100"/>
        </p:scale>
        <p:origin x="134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hoir" userId="0d58c106103d0115" providerId="LiveId" clId="{9821AE0F-ED2A-4F71-A91F-3825FC84BF8D}"/>
    <pc:docChg chg="modSld">
      <pc:chgData name="Ankit Bhoir" userId="0d58c106103d0115" providerId="LiveId" clId="{9821AE0F-ED2A-4F71-A91F-3825FC84BF8D}" dt="2022-09-20T08:42:56.483" v="105" actId="20577"/>
      <pc:docMkLst>
        <pc:docMk/>
      </pc:docMkLst>
      <pc:sldChg chg="modSp mod">
        <pc:chgData name="Ankit Bhoir" userId="0d58c106103d0115" providerId="LiveId" clId="{9821AE0F-ED2A-4F71-A91F-3825FC84BF8D}" dt="2022-09-20T08:41:58.873" v="93" actId="122"/>
        <pc:sldMkLst>
          <pc:docMk/>
          <pc:sldMk cId="0" sldId="256"/>
        </pc:sldMkLst>
        <pc:spChg chg="mod">
          <ac:chgData name="Ankit Bhoir" userId="0d58c106103d0115" providerId="LiveId" clId="{9821AE0F-ED2A-4F71-A91F-3825FC84BF8D}" dt="2022-09-20T08:41:58.873" v="93" actId="122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kit Bhoir" userId="0d58c106103d0115" providerId="LiveId" clId="{9821AE0F-ED2A-4F71-A91F-3825FC84BF8D}" dt="2022-09-20T08:42:56.483" v="105" actId="20577"/>
        <pc:sldMkLst>
          <pc:docMk/>
          <pc:sldMk cId="0" sldId="260"/>
        </pc:sldMkLst>
        <pc:spChg chg="mod">
          <ac:chgData name="Ankit Bhoir" userId="0d58c106103d0115" providerId="LiveId" clId="{9821AE0F-ED2A-4F71-A91F-3825FC84BF8D}" dt="2022-09-20T08:42:56.483" v="105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04"/>
            <a:ext cx="55751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9390" y="2766227"/>
            <a:ext cx="744626" cy="359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79390" y="2766227"/>
            <a:ext cx="744626" cy="35990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760085" cy="389890"/>
          </a:xfrm>
          <a:custGeom>
            <a:avLst/>
            <a:gdLst/>
            <a:ahLst/>
            <a:cxnLst/>
            <a:rect l="l" t="t" r="r" b="b"/>
            <a:pathLst>
              <a:path w="5760085" h="389890">
                <a:moveTo>
                  <a:pt x="5759996" y="0"/>
                </a:moveTo>
                <a:lnTo>
                  <a:pt x="0" y="0"/>
                </a:lnTo>
                <a:lnTo>
                  <a:pt x="0" y="389623"/>
                </a:lnTo>
                <a:lnTo>
                  <a:pt x="5759996" y="389623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6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5670" y="1176006"/>
            <a:ext cx="1394459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4295" y="1227204"/>
            <a:ext cx="3177209" cy="93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56334" y="3074333"/>
            <a:ext cx="1931670" cy="14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444" y="3074333"/>
            <a:ext cx="193675" cy="14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9390" y="2766227"/>
            <a:ext cx="744626" cy="359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659" y="618222"/>
            <a:ext cx="5635625" cy="586105"/>
            <a:chOff x="87743" y="618222"/>
            <a:chExt cx="5635625" cy="586105"/>
          </a:xfrm>
        </p:grpSpPr>
        <p:sp>
          <p:nvSpPr>
            <p:cNvPr id="4" name="object 4"/>
            <p:cNvSpPr/>
            <p:nvPr/>
          </p:nvSpPr>
          <p:spPr>
            <a:xfrm>
              <a:off x="87743" y="618222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7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1" y="31075"/>
                  </a:lnTo>
                  <a:lnTo>
                    <a:pt x="5569657" y="14922"/>
                  </a:lnTo>
                  <a:lnTo>
                    <a:pt x="5553504" y="4008"/>
                  </a:lnTo>
                  <a:lnTo>
                    <a:pt x="5533779" y="0"/>
                  </a:lnTo>
                  <a:close/>
                </a:path>
              </a:pathLst>
            </a:custGeom>
            <a:solidFill>
              <a:srgbClr val="00A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681489"/>
              <a:ext cx="5584825" cy="523240"/>
            </a:xfrm>
            <a:custGeom>
              <a:avLst/>
              <a:gdLst/>
              <a:ahLst/>
              <a:cxnLst/>
              <a:rect l="l" t="t" r="r" b="b"/>
              <a:pathLst>
                <a:path w="5584825" h="523240">
                  <a:moveTo>
                    <a:pt x="5584580" y="0"/>
                  </a:moveTo>
                  <a:lnTo>
                    <a:pt x="0" y="0"/>
                  </a:lnTo>
                  <a:lnTo>
                    <a:pt x="0" y="522750"/>
                  </a:lnTo>
                  <a:lnTo>
                    <a:pt x="5584580" y="522750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3" y="662653"/>
              <a:ext cx="5584825" cy="490855"/>
            </a:xfrm>
            <a:custGeom>
              <a:avLst/>
              <a:gdLst/>
              <a:ahLst/>
              <a:cxnLst/>
              <a:rect l="l" t="t" r="r" b="b"/>
              <a:pathLst>
                <a:path w="5584825" h="490855">
                  <a:moveTo>
                    <a:pt x="5584580" y="0"/>
                  </a:moveTo>
                  <a:lnTo>
                    <a:pt x="0" y="0"/>
                  </a:lnTo>
                  <a:lnTo>
                    <a:pt x="0" y="439986"/>
                  </a:lnTo>
                  <a:lnTo>
                    <a:pt x="4008" y="459710"/>
                  </a:lnTo>
                  <a:lnTo>
                    <a:pt x="14922" y="475863"/>
                  </a:lnTo>
                  <a:lnTo>
                    <a:pt x="31075" y="486778"/>
                  </a:lnTo>
                  <a:lnTo>
                    <a:pt x="50800" y="490786"/>
                  </a:lnTo>
                  <a:lnTo>
                    <a:pt x="5533779" y="490786"/>
                  </a:lnTo>
                  <a:lnTo>
                    <a:pt x="5553504" y="486778"/>
                  </a:lnTo>
                  <a:lnTo>
                    <a:pt x="5569657" y="475863"/>
                  </a:lnTo>
                  <a:lnTo>
                    <a:pt x="5580571" y="459710"/>
                  </a:lnTo>
                  <a:lnTo>
                    <a:pt x="5584580" y="439986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A6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099" y="694448"/>
            <a:ext cx="5454241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IN" sz="2000" spc="90" dirty="0">
                <a:solidFill>
                  <a:srgbClr val="FFFFFF"/>
                </a:solidFill>
              </a:rPr>
              <a:t>Creating Report Template Using LATEX</a:t>
            </a:r>
            <a:endParaRPr sz="2000" spc="130" dirty="0">
              <a:solidFill>
                <a:srgbClr val="FFFFFF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</a:t>
            </a:fld>
            <a:endParaRPr spc="-4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pc="45" dirty="0"/>
              <a:t>ROSP</a:t>
            </a:r>
            <a:r>
              <a:rPr spc="-10" dirty="0"/>
              <a:t> </a:t>
            </a:r>
            <a:r>
              <a:rPr spc="85" dirty="0"/>
              <a:t>LAB</a:t>
            </a:r>
          </a:p>
          <a:p>
            <a:pPr marL="5715" marR="5080" indent="36830" algn="ctr">
              <a:lnSpc>
                <a:spcPct val="106700"/>
              </a:lnSpc>
              <a:spcBef>
                <a:spcPts val="900"/>
              </a:spcBef>
            </a:pPr>
            <a:r>
              <a:rPr spc="-40" dirty="0"/>
              <a:t>Department</a:t>
            </a:r>
            <a:r>
              <a:rPr spc="20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50" dirty="0"/>
              <a:t>Information</a:t>
            </a:r>
            <a:r>
              <a:rPr spc="20" dirty="0"/>
              <a:t> </a:t>
            </a:r>
            <a:r>
              <a:rPr spc="-50" dirty="0"/>
              <a:t>Technology </a:t>
            </a:r>
            <a:r>
              <a:rPr spc="-45" dirty="0"/>
              <a:t> </a:t>
            </a:r>
            <a:r>
              <a:rPr spc="-15" dirty="0"/>
              <a:t>Bharati</a:t>
            </a:r>
            <a:r>
              <a:rPr spc="20" dirty="0"/>
              <a:t> </a:t>
            </a:r>
            <a:r>
              <a:rPr spc="-40" dirty="0"/>
              <a:t>Vidyapeeth</a:t>
            </a:r>
            <a:r>
              <a:rPr spc="25" dirty="0"/>
              <a:t> </a:t>
            </a:r>
            <a:r>
              <a:rPr spc="-45" dirty="0"/>
              <a:t>College</a:t>
            </a:r>
            <a:r>
              <a:rPr spc="20" dirty="0"/>
              <a:t> </a:t>
            </a:r>
            <a:r>
              <a:rPr spc="-40" dirty="0"/>
              <a:t>of</a:t>
            </a:r>
            <a:r>
              <a:rPr spc="25" dirty="0"/>
              <a:t> </a:t>
            </a:r>
            <a:r>
              <a:rPr spc="-50" dirty="0"/>
              <a:t>Engineering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96896" y="2359290"/>
            <a:ext cx="766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Microsoft Sans Serif"/>
                <a:cs typeface="Microsoft Sans Serif"/>
              </a:rPr>
              <a:t>August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24,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2022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99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</a:rPr>
              <a:t>Literature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Survey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10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80564"/>
            <a:ext cx="5481955" cy="1103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5" dirty="0">
                <a:latin typeface="Arial"/>
                <a:cs typeface="Arial"/>
              </a:rPr>
              <a:t>4.</a:t>
            </a:r>
            <a:r>
              <a:rPr sz="1400" b="1" spc="29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Time</a:t>
            </a:r>
            <a:r>
              <a:rPr sz="1400" b="1" spc="1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Investment,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70" dirty="0">
                <a:latin typeface="Tahoma"/>
                <a:cs typeface="Tahoma"/>
              </a:rPr>
              <a:t>word </a:t>
            </a:r>
            <a:r>
              <a:rPr sz="1100" spc="-55" dirty="0">
                <a:latin typeface="Tahoma"/>
                <a:cs typeface="Tahoma"/>
              </a:rPr>
              <a:t>processor,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5" dirty="0">
                <a:latin typeface="Tahoma"/>
                <a:cs typeface="Tahoma"/>
              </a:rPr>
              <a:t>spent </a:t>
            </a:r>
            <a:r>
              <a:rPr sz="1100" spc="-25" dirty="0">
                <a:latin typeface="Tahoma"/>
                <a:cs typeface="Tahoma"/>
              </a:rPr>
              <a:t>trying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fix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formatting </a:t>
            </a:r>
            <a:r>
              <a:rPr sz="1100" spc="-50" dirty="0">
                <a:latin typeface="Tahoma"/>
                <a:cs typeface="Tahoma"/>
              </a:rPr>
              <a:t>problem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essentially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wasted;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unlikely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50" dirty="0">
                <a:latin typeface="Tahoma"/>
                <a:cs typeface="Tahoma"/>
              </a:rPr>
              <a:t>problem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arise </a:t>
            </a:r>
            <a:r>
              <a:rPr sz="1100" spc="-45" dirty="0">
                <a:latin typeface="Tahoma"/>
                <a:cs typeface="Tahoma"/>
              </a:rPr>
              <a:t>again.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10" dirty="0">
                <a:latin typeface="Tahoma"/>
                <a:cs typeface="Tahoma"/>
              </a:rPr>
              <a:t>LaTeX, </a:t>
            </a:r>
            <a:r>
              <a:rPr sz="1100" spc="-55" dirty="0">
                <a:latin typeface="Tahoma"/>
                <a:cs typeface="Tahoma"/>
              </a:rPr>
              <a:t>once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45" dirty="0">
                <a:latin typeface="Tahoma"/>
                <a:cs typeface="Tahoma"/>
              </a:rPr>
              <a:t>figure </a:t>
            </a:r>
            <a:r>
              <a:rPr sz="1100" spc="-30" dirty="0">
                <a:latin typeface="Tahoma"/>
                <a:cs typeface="Tahoma"/>
              </a:rPr>
              <a:t>out </a:t>
            </a:r>
            <a:r>
              <a:rPr sz="1100" spc="-70" dirty="0">
                <a:latin typeface="Tahoma"/>
                <a:cs typeface="Tahoma"/>
              </a:rPr>
              <a:t>how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formatting </a:t>
            </a:r>
            <a:r>
              <a:rPr sz="1100" spc="-55" dirty="0">
                <a:latin typeface="Tahoma"/>
                <a:cs typeface="Tahoma"/>
              </a:rPr>
              <a:t>change,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70" dirty="0">
                <a:latin typeface="Tahoma"/>
                <a:cs typeface="Tahoma"/>
              </a:rPr>
              <a:t>now </a:t>
            </a:r>
            <a:r>
              <a:rPr sz="1100" spc="-55" dirty="0">
                <a:latin typeface="Tahoma"/>
                <a:cs typeface="Tahoma"/>
              </a:rPr>
              <a:t>know </a:t>
            </a:r>
            <a:r>
              <a:rPr sz="1100" spc="-70" dirty="0">
                <a:latin typeface="Tahoma"/>
                <a:cs typeface="Tahoma"/>
              </a:rPr>
              <a:t>how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55" dirty="0">
                <a:latin typeface="Tahoma"/>
                <a:cs typeface="Tahoma"/>
              </a:rPr>
              <a:t>forever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becomes </a:t>
            </a:r>
            <a:r>
              <a:rPr sz="1100" spc="-35" dirty="0">
                <a:latin typeface="Tahoma"/>
                <a:cs typeface="Tahoma"/>
              </a:rPr>
              <a:t>quite </a:t>
            </a:r>
            <a:r>
              <a:rPr sz="1100" spc="-30" dirty="0">
                <a:latin typeface="Tahoma"/>
                <a:cs typeface="Tahoma"/>
              </a:rPr>
              <a:t>natural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repetition.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99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</a:rPr>
              <a:t>Literature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Survey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11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80564"/>
            <a:ext cx="5420360" cy="1103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5" dirty="0">
                <a:latin typeface="Arial"/>
                <a:cs typeface="Arial"/>
              </a:rPr>
              <a:t>5.</a:t>
            </a:r>
            <a:r>
              <a:rPr sz="1400" b="1" spc="28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Longevity,</a:t>
            </a:r>
            <a:r>
              <a:rPr sz="1400" b="1" spc="114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Documents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written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years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ago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guaranteed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compile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today.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Compare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produced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word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years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ago,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longer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exists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undergone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correctly.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00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90" dirty="0">
                <a:solidFill>
                  <a:srgbClr val="FFFFFF"/>
                </a:solidFill>
              </a:rPr>
              <a:t>Proposed</a:t>
            </a:r>
            <a:r>
              <a:rPr sz="1700" spc="-5" dirty="0">
                <a:solidFill>
                  <a:srgbClr val="FFFFFF"/>
                </a:solidFill>
              </a:rPr>
              <a:t> </a:t>
            </a:r>
            <a:r>
              <a:rPr sz="1700" spc="-80" dirty="0">
                <a:solidFill>
                  <a:srgbClr val="FFFFFF"/>
                </a:solidFill>
              </a:rPr>
              <a:t>Methodology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12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88" y="730096"/>
            <a:ext cx="5480685" cy="206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06680" indent="-139065">
              <a:lnSpc>
                <a:spcPct val="102600"/>
              </a:lnSpc>
              <a:spcBef>
                <a:spcPts val="55"/>
              </a:spcBef>
              <a:buClr>
                <a:srgbClr val="0C264C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reason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layout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beautiful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capable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virtually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layering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absolute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positioning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along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text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columns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boxes.</a:t>
            </a:r>
            <a:endParaRPr sz="1100">
              <a:latin typeface="Tahoma"/>
              <a:cs typeface="Tahoma"/>
            </a:endParaRPr>
          </a:p>
          <a:p>
            <a:pPr marL="252729" marR="120014" indent="-139065">
              <a:lnSpc>
                <a:spcPct val="102600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70" dirty="0">
                <a:latin typeface="Tahoma"/>
                <a:cs typeface="Tahoma"/>
              </a:rPr>
              <a:t>sense,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capable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professional </a:t>
            </a:r>
            <a:r>
              <a:rPr sz="1100" spc="-55" dirty="0">
                <a:latin typeface="Tahoma"/>
                <a:cs typeface="Tahoma"/>
              </a:rPr>
              <a:t>design </a:t>
            </a:r>
            <a:r>
              <a:rPr sz="1100" spc="-10" dirty="0">
                <a:latin typeface="Tahoma"/>
                <a:cs typeface="Tahoma"/>
              </a:rPr>
              <a:t>tool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spc="-30" dirty="0">
                <a:latin typeface="Tahoma"/>
                <a:cs typeface="Tahoma"/>
              </a:rPr>
              <a:t>Adobe </a:t>
            </a:r>
            <a:r>
              <a:rPr sz="1100" spc="-50" dirty="0">
                <a:latin typeface="Tahoma"/>
                <a:cs typeface="Tahoma"/>
              </a:rPr>
              <a:t>InDesign,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without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cost.</a:t>
            </a:r>
            <a:endParaRPr sz="1100">
              <a:latin typeface="Tahoma"/>
              <a:cs typeface="Tahoma"/>
            </a:endParaRPr>
          </a:p>
          <a:p>
            <a:pPr marL="252729" marR="508634" indent="-139065">
              <a:lnSpc>
                <a:spcPct val="102699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lively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community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expansions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(called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packages)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virtually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modification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type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created.</a:t>
            </a:r>
            <a:endParaRPr sz="1100">
              <a:latin typeface="Tahoma"/>
              <a:cs typeface="Tahoma"/>
            </a:endParaRPr>
          </a:p>
          <a:p>
            <a:pPr marL="252729" marR="680720" indent="-139065">
              <a:lnSpc>
                <a:spcPct val="102600"/>
              </a:lnSpc>
              <a:spcBef>
                <a:spcPts val="295"/>
              </a:spcBef>
              <a:buClr>
                <a:srgbClr val="0C264C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everything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cards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books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presentations.</a:t>
            </a:r>
            <a:endParaRPr sz="1100">
              <a:latin typeface="Tahoma"/>
              <a:cs typeface="Tahoma"/>
            </a:endParaRPr>
          </a:p>
          <a:p>
            <a:pPr marL="252729" marR="120650" indent="-139065">
              <a:lnSpc>
                <a:spcPct val="102600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40" dirty="0">
                <a:latin typeface="Tahoma"/>
                <a:cs typeface="Tahoma"/>
              </a:rPr>
              <a:t>Advanced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built-in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referencing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easily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large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cross-references,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00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Proposed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94" y="589199"/>
            <a:ext cx="3577590" cy="21518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13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0053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Proposed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84" y="645579"/>
            <a:ext cx="3714750" cy="24193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14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8350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Diagrams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5867" y="702694"/>
            <a:ext cx="2188845" cy="2088514"/>
            <a:chOff x="1785867" y="702694"/>
            <a:chExt cx="2188845" cy="2088514"/>
          </a:xfrm>
        </p:grpSpPr>
        <p:sp>
          <p:nvSpPr>
            <p:cNvPr id="4" name="object 4"/>
            <p:cNvSpPr/>
            <p:nvPr/>
          </p:nvSpPr>
          <p:spPr>
            <a:xfrm>
              <a:off x="2159995" y="702694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79" h="1440180">
                  <a:moveTo>
                    <a:pt x="720008" y="0"/>
                  </a:moveTo>
                  <a:lnTo>
                    <a:pt x="672667" y="1531"/>
                  </a:lnTo>
                  <a:lnTo>
                    <a:pt x="626144" y="6062"/>
                  </a:lnTo>
                  <a:lnTo>
                    <a:pt x="580533" y="13498"/>
                  </a:lnTo>
                  <a:lnTo>
                    <a:pt x="535929" y="23744"/>
                  </a:lnTo>
                  <a:lnTo>
                    <a:pt x="492428" y="36706"/>
                  </a:lnTo>
                  <a:lnTo>
                    <a:pt x="450124" y="52287"/>
                  </a:lnTo>
                  <a:lnTo>
                    <a:pt x="409112" y="70394"/>
                  </a:lnTo>
                  <a:lnTo>
                    <a:pt x="369488" y="90931"/>
                  </a:lnTo>
                  <a:lnTo>
                    <a:pt x="331345" y="113804"/>
                  </a:lnTo>
                  <a:lnTo>
                    <a:pt x="294778" y="138918"/>
                  </a:lnTo>
                  <a:lnTo>
                    <a:pt x="259884" y="166178"/>
                  </a:lnTo>
                  <a:lnTo>
                    <a:pt x="226755" y="195488"/>
                  </a:lnTo>
                  <a:lnTo>
                    <a:pt x="195488" y="226755"/>
                  </a:lnTo>
                  <a:lnTo>
                    <a:pt x="166178" y="259884"/>
                  </a:lnTo>
                  <a:lnTo>
                    <a:pt x="138918" y="294778"/>
                  </a:lnTo>
                  <a:lnTo>
                    <a:pt x="113804" y="331345"/>
                  </a:lnTo>
                  <a:lnTo>
                    <a:pt x="90931" y="369488"/>
                  </a:lnTo>
                  <a:lnTo>
                    <a:pt x="70394" y="409112"/>
                  </a:lnTo>
                  <a:lnTo>
                    <a:pt x="52287" y="450124"/>
                  </a:lnTo>
                  <a:lnTo>
                    <a:pt x="36706" y="492428"/>
                  </a:lnTo>
                  <a:lnTo>
                    <a:pt x="23744" y="535929"/>
                  </a:lnTo>
                  <a:lnTo>
                    <a:pt x="13498" y="580533"/>
                  </a:lnTo>
                  <a:lnTo>
                    <a:pt x="6062" y="626144"/>
                  </a:lnTo>
                  <a:lnTo>
                    <a:pt x="1531" y="672667"/>
                  </a:lnTo>
                  <a:lnTo>
                    <a:pt x="0" y="720008"/>
                  </a:lnTo>
                  <a:lnTo>
                    <a:pt x="1531" y="767350"/>
                  </a:lnTo>
                  <a:lnTo>
                    <a:pt x="6062" y="813873"/>
                  </a:lnTo>
                  <a:lnTo>
                    <a:pt x="13498" y="859484"/>
                  </a:lnTo>
                  <a:lnTo>
                    <a:pt x="23744" y="904088"/>
                  </a:lnTo>
                  <a:lnTo>
                    <a:pt x="36706" y="947589"/>
                  </a:lnTo>
                  <a:lnTo>
                    <a:pt x="52287" y="989893"/>
                  </a:lnTo>
                  <a:lnTo>
                    <a:pt x="70394" y="1030905"/>
                  </a:lnTo>
                  <a:lnTo>
                    <a:pt x="90931" y="1070529"/>
                  </a:lnTo>
                  <a:lnTo>
                    <a:pt x="113804" y="1108672"/>
                  </a:lnTo>
                  <a:lnTo>
                    <a:pt x="138918" y="1145239"/>
                  </a:lnTo>
                  <a:lnTo>
                    <a:pt x="166178" y="1180133"/>
                  </a:lnTo>
                  <a:lnTo>
                    <a:pt x="195488" y="1213262"/>
                  </a:lnTo>
                  <a:lnTo>
                    <a:pt x="226755" y="1244529"/>
                  </a:lnTo>
                  <a:lnTo>
                    <a:pt x="259884" y="1273839"/>
                  </a:lnTo>
                  <a:lnTo>
                    <a:pt x="294778" y="1301099"/>
                  </a:lnTo>
                  <a:lnTo>
                    <a:pt x="331345" y="1326213"/>
                  </a:lnTo>
                  <a:lnTo>
                    <a:pt x="369488" y="1349086"/>
                  </a:lnTo>
                  <a:lnTo>
                    <a:pt x="409112" y="1369623"/>
                  </a:lnTo>
                  <a:lnTo>
                    <a:pt x="450124" y="1387730"/>
                  </a:lnTo>
                  <a:lnTo>
                    <a:pt x="492428" y="1403311"/>
                  </a:lnTo>
                  <a:lnTo>
                    <a:pt x="535929" y="1416273"/>
                  </a:lnTo>
                  <a:lnTo>
                    <a:pt x="580533" y="1426519"/>
                  </a:lnTo>
                  <a:lnTo>
                    <a:pt x="626144" y="1433955"/>
                  </a:lnTo>
                  <a:lnTo>
                    <a:pt x="672667" y="1438486"/>
                  </a:lnTo>
                  <a:lnTo>
                    <a:pt x="720008" y="1440017"/>
                  </a:lnTo>
                  <a:lnTo>
                    <a:pt x="767350" y="1438486"/>
                  </a:lnTo>
                  <a:lnTo>
                    <a:pt x="813873" y="1433955"/>
                  </a:lnTo>
                  <a:lnTo>
                    <a:pt x="859484" y="1426519"/>
                  </a:lnTo>
                  <a:lnTo>
                    <a:pt x="904088" y="1416273"/>
                  </a:lnTo>
                  <a:lnTo>
                    <a:pt x="947589" y="1403311"/>
                  </a:lnTo>
                  <a:lnTo>
                    <a:pt x="989893" y="1387730"/>
                  </a:lnTo>
                  <a:lnTo>
                    <a:pt x="1030905" y="1369623"/>
                  </a:lnTo>
                  <a:lnTo>
                    <a:pt x="1070529" y="1349086"/>
                  </a:lnTo>
                  <a:lnTo>
                    <a:pt x="1108672" y="1326213"/>
                  </a:lnTo>
                  <a:lnTo>
                    <a:pt x="1145239" y="1301099"/>
                  </a:lnTo>
                  <a:lnTo>
                    <a:pt x="1180133" y="1273839"/>
                  </a:lnTo>
                  <a:lnTo>
                    <a:pt x="1213262" y="1244529"/>
                  </a:lnTo>
                  <a:lnTo>
                    <a:pt x="1244528" y="1213262"/>
                  </a:lnTo>
                  <a:lnTo>
                    <a:pt x="1273839" y="1180133"/>
                  </a:lnTo>
                  <a:lnTo>
                    <a:pt x="1301099" y="1145239"/>
                  </a:lnTo>
                  <a:lnTo>
                    <a:pt x="1326213" y="1108672"/>
                  </a:lnTo>
                  <a:lnTo>
                    <a:pt x="1349086" y="1070529"/>
                  </a:lnTo>
                  <a:lnTo>
                    <a:pt x="1369623" y="1030905"/>
                  </a:lnTo>
                  <a:lnTo>
                    <a:pt x="1387730" y="989893"/>
                  </a:lnTo>
                  <a:lnTo>
                    <a:pt x="1403311" y="947589"/>
                  </a:lnTo>
                  <a:lnTo>
                    <a:pt x="1416273" y="904088"/>
                  </a:lnTo>
                  <a:lnTo>
                    <a:pt x="1426519" y="859484"/>
                  </a:lnTo>
                  <a:lnTo>
                    <a:pt x="1433955" y="813873"/>
                  </a:lnTo>
                  <a:lnTo>
                    <a:pt x="1438486" y="767350"/>
                  </a:lnTo>
                  <a:lnTo>
                    <a:pt x="1440017" y="720008"/>
                  </a:lnTo>
                  <a:lnTo>
                    <a:pt x="1438486" y="672667"/>
                  </a:lnTo>
                  <a:lnTo>
                    <a:pt x="1433955" y="626144"/>
                  </a:lnTo>
                  <a:lnTo>
                    <a:pt x="1426519" y="580533"/>
                  </a:lnTo>
                  <a:lnTo>
                    <a:pt x="1416273" y="535929"/>
                  </a:lnTo>
                  <a:lnTo>
                    <a:pt x="1403311" y="492428"/>
                  </a:lnTo>
                  <a:lnTo>
                    <a:pt x="1387730" y="450124"/>
                  </a:lnTo>
                  <a:lnTo>
                    <a:pt x="1369623" y="409112"/>
                  </a:lnTo>
                  <a:lnTo>
                    <a:pt x="1349086" y="369488"/>
                  </a:lnTo>
                  <a:lnTo>
                    <a:pt x="1326213" y="331345"/>
                  </a:lnTo>
                  <a:lnTo>
                    <a:pt x="1301099" y="294778"/>
                  </a:lnTo>
                  <a:lnTo>
                    <a:pt x="1273839" y="259884"/>
                  </a:lnTo>
                  <a:lnTo>
                    <a:pt x="1244528" y="226755"/>
                  </a:lnTo>
                  <a:lnTo>
                    <a:pt x="1213262" y="195488"/>
                  </a:lnTo>
                  <a:lnTo>
                    <a:pt x="1180133" y="166178"/>
                  </a:lnTo>
                  <a:lnTo>
                    <a:pt x="1145239" y="138918"/>
                  </a:lnTo>
                  <a:lnTo>
                    <a:pt x="1108672" y="113804"/>
                  </a:lnTo>
                  <a:lnTo>
                    <a:pt x="1070529" y="90931"/>
                  </a:lnTo>
                  <a:lnTo>
                    <a:pt x="1030905" y="70394"/>
                  </a:lnTo>
                  <a:lnTo>
                    <a:pt x="989893" y="52287"/>
                  </a:lnTo>
                  <a:lnTo>
                    <a:pt x="947589" y="36706"/>
                  </a:lnTo>
                  <a:lnTo>
                    <a:pt x="904088" y="23744"/>
                  </a:lnTo>
                  <a:lnTo>
                    <a:pt x="859484" y="13498"/>
                  </a:lnTo>
                  <a:lnTo>
                    <a:pt x="813873" y="6062"/>
                  </a:lnTo>
                  <a:lnTo>
                    <a:pt x="767350" y="1531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5867" y="1350698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80" h="1440180">
                  <a:moveTo>
                    <a:pt x="720008" y="0"/>
                  </a:moveTo>
                  <a:lnTo>
                    <a:pt x="672667" y="1531"/>
                  </a:lnTo>
                  <a:lnTo>
                    <a:pt x="626144" y="6062"/>
                  </a:lnTo>
                  <a:lnTo>
                    <a:pt x="580533" y="13498"/>
                  </a:lnTo>
                  <a:lnTo>
                    <a:pt x="535929" y="23744"/>
                  </a:lnTo>
                  <a:lnTo>
                    <a:pt x="492428" y="36706"/>
                  </a:lnTo>
                  <a:lnTo>
                    <a:pt x="450124" y="52287"/>
                  </a:lnTo>
                  <a:lnTo>
                    <a:pt x="409112" y="70394"/>
                  </a:lnTo>
                  <a:lnTo>
                    <a:pt x="369488" y="90931"/>
                  </a:lnTo>
                  <a:lnTo>
                    <a:pt x="331345" y="113804"/>
                  </a:lnTo>
                  <a:lnTo>
                    <a:pt x="294778" y="138918"/>
                  </a:lnTo>
                  <a:lnTo>
                    <a:pt x="259884" y="166178"/>
                  </a:lnTo>
                  <a:lnTo>
                    <a:pt x="226755" y="195488"/>
                  </a:lnTo>
                  <a:lnTo>
                    <a:pt x="195488" y="226755"/>
                  </a:lnTo>
                  <a:lnTo>
                    <a:pt x="166178" y="259884"/>
                  </a:lnTo>
                  <a:lnTo>
                    <a:pt x="138918" y="294778"/>
                  </a:lnTo>
                  <a:lnTo>
                    <a:pt x="113804" y="331345"/>
                  </a:lnTo>
                  <a:lnTo>
                    <a:pt x="90931" y="369487"/>
                  </a:lnTo>
                  <a:lnTo>
                    <a:pt x="70394" y="409112"/>
                  </a:lnTo>
                  <a:lnTo>
                    <a:pt x="52287" y="450124"/>
                  </a:lnTo>
                  <a:lnTo>
                    <a:pt x="36706" y="492428"/>
                  </a:lnTo>
                  <a:lnTo>
                    <a:pt x="23744" y="535929"/>
                  </a:lnTo>
                  <a:lnTo>
                    <a:pt x="13498" y="580532"/>
                  </a:lnTo>
                  <a:lnTo>
                    <a:pt x="6062" y="626143"/>
                  </a:lnTo>
                  <a:lnTo>
                    <a:pt x="1531" y="672667"/>
                  </a:lnTo>
                  <a:lnTo>
                    <a:pt x="0" y="720008"/>
                  </a:lnTo>
                  <a:lnTo>
                    <a:pt x="1531" y="767350"/>
                  </a:lnTo>
                  <a:lnTo>
                    <a:pt x="6062" y="813873"/>
                  </a:lnTo>
                  <a:lnTo>
                    <a:pt x="13498" y="859484"/>
                  </a:lnTo>
                  <a:lnTo>
                    <a:pt x="23744" y="904088"/>
                  </a:lnTo>
                  <a:lnTo>
                    <a:pt x="36706" y="947589"/>
                  </a:lnTo>
                  <a:lnTo>
                    <a:pt x="52287" y="989893"/>
                  </a:lnTo>
                  <a:lnTo>
                    <a:pt x="70394" y="1030904"/>
                  </a:lnTo>
                  <a:lnTo>
                    <a:pt x="90931" y="1070529"/>
                  </a:lnTo>
                  <a:lnTo>
                    <a:pt x="113804" y="1108672"/>
                  </a:lnTo>
                  <a:lnTo>
                    <a:pt x="138918" y="1145238"/>
                  </a:lnTo>
                  <a:lnTo>
                    <a:pt x="166178" y="1180133"/>
                  </a:lnTo>
                  <a:lnTo>
                    <a:pt x="195488" y="1213261"/>
                  </a:lnTo>
                  <a:lnTo>
                    <a:pt x="226755" y="1244528"/>
                  </a:lnTo>
                  <a:lnTo>
                    <a:pt x="259884" y="1273839"/>
                  </a:lnTo>
                  <a:lnTo>
                    <a:pt x="294778" y="1301099"/>
                  </a:lnTo>
                  <a:lnTo>
                    <a:pt x="331345" y="1326213"/>
                  </a:lnTo>
                  <a:lnTo>
                    <a:pt x="369488" y="1349086"/>
                  </a:lnTo>
                  <a:lnTo>
                    <a:pt x="409112" y="1369623"/>
                  </a:lnTo>
                  <a:lnTo>
                    <a:pt x="450124" y="1387730"/>
                  </a:lnTo>
                  <a:lnTo>
                    <a:pt x="492428" y="1403311"/>
                  </a:lnTo>
                  <a:lnTo>
                    <a:pt x="535929" y="1416272"/>
                  </a:lnTo>
                  <a:lnTo>
                    <a:pt x="580533" y="1426518"/>
                  </a:lnTo>
                  <a:lnTo>
                    <a:pt x="626144" y="1433954"/>
                  </a:lnTo>
                  <a:lnTo>
                    <a:pt x="672667" y="1438486"/>
                  </a:lnTo>
                  <a:lnTo>
                    <a:pt x="720008" y="1440017"/>
                  </a:lnTo>
                  <a:lnTo>
                    <a:pt x="767350" y="1438486"/>
                  </a:lnTo>
                  <a:lnTo>
                    <a:pt x="813873" y="1433954"/>
                  </a:lnTo>
                  <a:lnTo>
                    <a:pt x="859484" y="1426518"/>
                  </a:lnTo>
                  <a:lnTo>
                    <a:pt x="904088" y="1416272"/>
                  </a:lnTo>
                  <a:lnTo>
                    <a:pt x="947589" y="1403311"/>
                  </a:lnTo>
                  <a:lnTo>
                    <a:pt x="989893" y="1387730"/>
                  </a:lnTo>
                  <a:lnTo>
                    <a:pt x="1030904" y="1369623"/>
                  </a:lnTo>
                  <a:lnTo>
                    <a:pt x="1070529" y="1349086"/>
                  </a:lnTo>
                  <a:lnTo>
                    <a:pt x="1108672" y="1326213"/>
                  </a:lnTo>
                  <a:lnTo>
                    <a:pt x="1145238" y="1301099"/>
                  </a:lnTo>
                  <a:lnTo>
                    <a:pt x="1180133" y="1273839"/>
                  </a:lnTo>
                  <a:lnTo>
                    <a:pt x="1213261" y="1244528"/>
                  </a:lnTo>
                  <a:lnTo>
                    <a:pt x="1244528" y="1213261"/>
                  </a:lnTo>
                  <a:lnTo>
                    <a:pt x="1273839" y="1180133"/>
                  </a:lnTo>
                  <a:lnTo>
                    <a:pt x="1301099" y="1145238"/>
                  </a:lnTo>
                  <a:lnTo>
                    <a:pt x="1326213" y="1108672"/>
                  </a:lnTo>
                  <a:lnTo>
                    <a:pt x="1349086" y="1070529"/>
                  </a:lnTo>
                  <a:lnTo>
                    <a:pt x="1369623" y="1030904"/>
                  </a:lnTo>
                  <a:lnTo>
                    <a:pt x="1387730" y="989893"/>
                  </a:lnTo>
                  <a:lnTo>
                    <a:pt x="1403311" y="947589"/>
                  </a:lnTo>
                  <a:lnTo>
                    <a:pt x="1416272" y="904088"/>
                  </a:lnTo>
                  <a:lnTo>
                    <a:pt x="1426518" y="859484"/>
                  </a:lnTo>
                  <a:lnTo>
                    <a:pt x="1433954" y="813873"/>
                  </a:lnTo>
                  <a:lnTo>
                    <a:pt x="1438486" y="767350"/>
                  </a:lnTo>
                  <a:lnTo>
                    <a:pt x="1440017" y="720008"/>
                  </a:lnTo>
                  <a:lnTo>
                    <a:pt x="1438486" y="672667"/>
                  </a:lnTo>
                  <a:lnTo>
                    <a:pt x="1433954" y="626143"/>
                  </a:lnTo>
                  <a:lnTo>
                    <a:pt x="1426518" y="580532"/>
                  </a:lnTo>
                  <a:lnTo>
                    <a:pt x="1416272" y="535929"/>
                  </a:lnTo>
                  <a:lnTo>
                    <a:pt x="1403311" y="492428"/>
                  </a:lnTo>
                  <a:lnTo>
                    <a:pt x="1387730" y="450124"/>
                  </a:lnTo>
                  <a:lnTo>
                    <a:pt x="1369623" y="409112"/>
                  </a:lnTo>
                  <a:lnTo>
                    <a:pt x="1349086" y="369487"/>
                  </a:lnTo>
                  <a:lnTo>
                    <a:pt x="1326213" y="331345"/>
                  </a:lnTo>
                  <a:lnTo>
                    <a:pt x="1301099" y="294778"/>
                  </a:lnTo>
                  <a:lnTo>
                    <a:pt x="1273839" y="259884"/>
                  </a:lnTo>
                  <a:lnTo>
                    <a:pt x="1244528" y="226755"/>
                  </a:lnTo>
                  <a:lnTo>
                    <a:pt x="1213261" y="195488"/>
                  </a:lnTo>
                  <a:lnTo>
                    <a:pt x="1180133" y="166178"/>
                  </a:lnTo>
                  <a:lnTo>
                    <a:pt x="1145238" y="138918"/>
                  </a:lnTo>
                  <a:lnTo>
                    <a:pt x="1108672" y="113804"/>
                  </a:lnTo>
                  <a:lnTo>
                    <a:pt x="1070529" y="90931"/>
                  </a:lnTo>
                  <a:lnTo>
                    <a:pt x="1030904" y="70394"/>
                  </a:lnTo>
                  <a:lnTo>
                    <a:pt x="989893" y="52287"/>
                  </a:lnTo>
                  <a:lnTo>
                    <a:pt x="947589" y="36706"/>
                  </a:lnTo>
                  <a:lnTo>
                    <a:pt x="904088" y="23744"/>
                  </a:lnTo>
                  <a:lnTo>
                    <a:pt x="859484" y="13498"/>
                  </a:lnTo>
                  <a:lnTo>
                    <a:pt x="813873" y="6062"/>
                  </a:lnTo>
                  <a:lnTo>
                    <a:pt x="767350" y="1531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B2F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123" y="1350698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79" h="1440180">
                  <a:moveTo>
                    <a:pt x="720008" y="0"/>
                  </a:moveTo>
                  <a:lnTo>
                    <a:pt x="672667" y="1531"/>
                  </a:lnTo>
                  <a:lnTo>
                    <a:pt x="626143" y="6062"/>
                  </a:lnTo>
                  <a:lnTo>
                    <a:pt x="580532" y="13498"/>
                  </a:lnTo>
                  <a:lnTo>
                    <a:pt x="535929" y="23744"/>
                  </a:lnTo>
                  <a:lnTo>
                    <a:pt x="492428" y="36706"/>
                  </a:lnTo>
                  <a:lnTo>
                    <a:pt x="450124" y="52287"/>
                  </a:lnTo>
                  <a:lnTo>
                    <a:pt x="409112" y="70394"/>
                  </a:lnTo>
                  <a:lnTo>
                    <a:pt x="369487" y="90931"/>
                  </a:lnTo>
                  <a:lnTo>
                    <a:pt x="331344" y="113804"/>
                  </a:lnTo>
                  <a:lnTo>
                    <a:pt x="294778" y="138918"/>
                  </a:lnTo>
                  <a:lnTo>
                    <a:pt x="259884" y="166178"/>
                  </a:lnTo>
                  <a:lnTo>
                    <a:pt x="226755" y="195488"/>
                  </a:lnTo>
                  <a:lnTo>
                    <a:pt x="195488" y="226755"/>
                  </a:lnTo>
                  <a:lnTo>
                    <a:pt x="166178" y="259884"/>
                  </a:lnTo>
                  <a:lnTo>
                    <a:pt x="138918" y="294778"/>
                  </a:lnTo>
                  <a:lnTo>
                    <a:pt x="113804" y="331345"/>
                  </a:lnTo>
                  <a:lnTo>
                    <a:pt x="90931" y="369487"/>
                  </a:lnTo>
                  <a:lnTo>
                    <a:pt x="70394" y="409112"/>
                  </a:lnTo>
                  <a:lnTo>
                    <a:pt x="52287" y="450124"/>
                  </a:lnTo>
                  <a:lnTo>
                    <a:pt x="36706" y="492428"/>
                  </a:lnTo>
                  <a:lnTo>
                    <a:pt x="23744" y="535929"/>
                  </a:lnTo>
                  <a:lnTo>
                    <a:pt x="13498" y="580532"/>
                  </a:lnTo>
                  <a:lnTo>
                    <a:pt x="6062" y="626143"/>
                  </a:lnTo>
                  <a:lnTo>
                    <a:pt x="1531" y="672667"/>
                  </a:lnTo>
                  <a:lnTo>
                    <a:pt x="0" y="720008"/>
                  </a:lnTo>
                  <a:lnTo>
                    <a:pt x="1531" y="767350"/>
                  </a:lnTo>
                  <a:lnTo>
                    <a:pt x="6062" y="813873"/>
                  </a:lnTo>
                  <a:lnTo>
                    <a:pt x="13498" y="859484"/>
                  </a:lnTo>
                  <a:lnTo>
                    <a:pt x="23744" y="904088"/>
                  </a:lnTo>
                  <a:lnTo>
                    <a:pt x="36706" y="947589"/>
                  </a:lnTo>
                  <a:lnTo>
                    <a:pt x="52287" y="989893"/>
                  </a:lnTo>
                  <a:lnTo>
                    <a:pt x="70394" y="1030904"/>
                  </a:lnTo>
                  <a:lnTo>
                    <a:pt x="90931" y="1070529"/>
                  </a:lnTo>
                  <a:lnTo>
                    <a:pt x="113804" y="1108672"/>
                  </a:lnTo>
                  <a:lnTo>
                    <a:pt x="138918" y="1145238"/>
                  </a:lnTo>
                  <a:lnTo>
                    <a:pt x="166178" y="1180133"/>
                  </a:lnTo>
                  <a:lnTo>
                    <a:pt x="195488" y="1213261"/>
                  </a:lnTo>
                  <a:lnTo>
                    <a:pt x="226755" y="1244528"/>
                  </a:lnTo>
                  <a:lnTo>
                    <a:pt x="259884" y="1273839"/>
                  </a:lnTo>
                  <a:lnTo>
                    <a:pt x="294778" y="1301099"/>
                  </a:lnTo>
                  <a:lnTo>
                    <a:pt x="331344" y="1326213"/>
                  </a:lnTo>
                  <a:lnTo>
                    <a:pt x="369487" y="1349086"/>
                  </a:lnTo>
                  <a:lnTo>
                    <a:pt x="409112" y="1369623"/>
                  </a:lnTo>
                  <a:lnTo>
                    <a:pt x="450124" y="1387730"/>
                  </a:lnTo>
                  <a:lnTo>
                    <a:pt x="492428" y="1403311"/>
                  </a:lnTo>
                  <a:lnTo>
                    <a:pt x="535929" y="1416272"/>
                  </a:lnTo>
                  <a:lnTo>
                    <a:pt x="580532" y="1426518"/>
                  </a:lnTo>
                  <a:lnTo>
                    <a:pt x="626143" y="1433954"/>
                  </a:lnTo>
                  <a:lnTo>
                    <a:pt x="672667" y="1438486"/>
                  </a:lnTo>
                  <a:lnTo>
                    <a:pt x="720008" y="1440017"/>
                  </a:lnTo>
                  <a:lnTo>
                    <a:pt x="767350" y="1438486"/>
                  </a:lnTo>
                  <a:lnTo>
                    <a:pt x="813873" y="1433954"/>
                  </a:lnTo>
                  <a:lnTo>
                    <a:pt x="859484" y="1426518"/>
                  </a:lnTo>
                  <a:lnTo>
                    <a:pt x="904088" y="1416272"/>
                  </a:lnTo>
                  <a:lnTo>
                    <a:pt x="947589" y="1403311"/>
                  </a:lnTo>
                  <a:lnTo>
                    <a:pt x="989893" y="1387730"/>
                  </a:lnTo>
                  <a:lnTo>
                    <a:pt x="1030904" y="1369623"/>
                  </a:lnTo>
                  <a:lnTo>
                    <a:pt x="1070529" y="1349086"/>
                  </a:lnTo>
                  <a:lnTo>
                    <a:pt x="1108672" y="1326213"/>
                  </a:lnTo>
                  <a:lnTo>
                    <a:pt x="1145238" y="1301099"/>
                  </a:lnTo>
                  <a:lnTo>
                    <a:pt x="1180133" y="1273839"/>
                  </a:lnTo>
                  <a:lnTo>
                    <a:pt x="1213261" y="1244528"/>
                  </a:lnTo>
                  <a:lnTo>
                    <a:pt x="1244528" y="1213261"/>
                  </a:lnTo>
                  <a:lnTo>
                    <a:pt x="1273839" y="1180133"/>
                  </a:lnTo>
                  <a:lnTo>
                    <a:pt x="1301099" y="1145238"/>
                  </a:lnTo>
                  <a:lnTo>
                    <a:pt x="1326212" y="1108672"/>
                  </a:lnTo>
                  <a:lnTo>
                    <a:pt x="1349085" y="1070529"/>
                  </a:lnTo>
                  <a:lnTo>
                    <a:pt x="1369623" y="1030904"/>
                  </a:lnTo>
                  <a:lnTo>
                    <a:pt x="1387730" y="989893"/>
                  </a:lnTo>
                  <a:lnTo>
                    <a:pt x="1403311" y="947589"/>
                  </a:lnTo>
                  <a:lnTo>
                    <a:pt x="1416272" y="904088"/>
                  </a:lnTo>
                  <a:lnTo>
                    <a:pt x="1426518" y="859484"/>
                  </a:lnTo>
                  <a:lnTo>
                    <a:pt x="1433954" y="813873"/>
                  </a:lnTo>
                  <a:lnTo>
                    <a:pt x="1438486" y="767350"/>
                  </a:lnTo>
                  <a:lnTo>
                    <a:pt x="1440017" y="720008"/>
                  </a:lnTo>
                  <a:lnTo>
                    <a:pt x="1438486" y="672667"/>
                  </a:lnTo>
                  <a:lnTo>
                    <a:pt x="1433954" y="626143"/>
                  </a:lnTo>
                  <a:lnTo>
                    <a:pt x="1426518" y="580532"/>
                  </a:lnTo>
                  <a:lnTo>
                    <a:pt x="1416272" y="535929"/>
                  </a:lnTo>
                  <a:lnTo>
                    <a:pt x="1403311" y="492428"/>
                  </a:lnTo>
                  <a:lnTo>
                    <a:pt x="1387730" y="450124"/>
                  </a:lnTo>
                  <a:lnTo>
                    <a:pt x="1369623" y="409112"/>
                  </a:lnTo>
                  <a:lnTo>
                    <a:pt x="1349085" y="369487"/>
                  </a:lnTo>
                  <a:lnTo>
                    <a:pt x="1326212" y="331345"/>
                  </a:lnTo>
                  <a:lnTo>
                    <a:pt x="1301099" y="294778"/>
                  </a:lnTo>
                  <a:lnTo>
                    <a:pt x="1273839" y="259884"/>
                  </a:lnTo>
                  <a:lnTo>
                    <a:pt x="1244528" y="226755"/>
                  </a:lnTo>
                  <a:lnTo>
                    <a:pt x="1213261" y="195488"/>
                  </a:lnTo>
                  <a:lnTo>
                    <a:pt x="1180133" y="166178"/>
                  </a:lnTo>
                  <a:lnTo>
                    <a:pt x="1145238" y="138918"/>
                  </a:lnTo>
                  <a:lnTo>
                    <a:pt x="1108672" y="113804"/>
                  </a:lnTo>
                  <a:lnTo>
                    <a:pt x="1070529" y="90931"/>
                  </a:lnTo>
                  <a:lnTo>
                    <a:pt x="1030904" y="70394"/>
                  </a:lnTo>
                  <a:lnTo>
                    <a:pt x="989893" y="52287"/>
                  </a:lnTo>
                  <a:lnTo>
                    <a:pt x="947589" y="36706"/>
                  </a:lnTo>
                  <a:lnTo>
                    <a:pt x="904088" y="23744"/>
                  </a:lnTo>
                  <a:lnTo>
                    <a:pt x="859484" y="13498"/>
                  </a:lnTo>
                  <a:lnTo>
                    <a:pt x="813873" y="6062"/>
                  </a:lnTo>
                  <a:lnTo>
                    <a:pt x="767350" y="1531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26512" y="1018094"/>
            <a:ext cx="706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-25" dirty="0">
                <a:latin typeface="Tahoma"/>
                <a:cs typeface="Tahoma"/>
              </a:rPr>
              <a:t>p</a:t>
            </a:r>
            <a:r>
              <a:rPr sz="1100" spc="-50" dirty="0">
                <a:latin typeface="Tahoma"/>
                <a:cs typeface="Tahoma"/>
              </a:rPr>
              <a:t>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15</a:t>
            </a:fld>
            <a:endParaRPr spc="-4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49411" y="2098089"/>
            <a:ext cx="41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Design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7255" y="2098089"/>
            <a:ext cx="433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C</a:t>
            </a:r>
            <a:r>
              <a:rPr sz="1100" spc="20" dirty="0">
                <a:latin typeface="Tahoma"/>
                <a:cs typeface="Tahoma"/>
              </a:rPr>
              <a:t>o</a:t>
            </a:r>
            <a:r>
              <a:rPr sz="1100" spc="-40" dirty="0">
                <a:latin typeface="Tahoma"/>
                <a:cs typeface="Tahoma"/>
              </a:rPr>
              <a:t>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134" y="1702826"/>
            <a:ext cx="459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140" dirty="0">
                <a:latin typeface="Tahoma"/>
                <a:cs typeface="Tahoma"/>
              </a:rPr>
              <a:t>L</a:t>
            </a:r>
            <a:r>
              <a:rPr sz="1500" spc="-209" baseline="16666" dirty="0">
                <a:latin typeface="Tahoma"/>
                <a:cs typeface="Tahoma"/>
              </a:rPr>
              <a:t>A</a:t>
            </a:r>
            <a:r>
              <a:rPr sz="1400" spc="-140" dirty="0">
                <a:latin typeface="Tahoma"/>
                <a:cs typeface="Tahoma"/>
              </a:rPr>
              <a:t>T</a:t>
            </a:r>
            <a:r>
              <a:rPr sz="2100" spc="-209" baseline="-11904" dirty="0">
                <a:latin typeface="Tahoma"/>
                <a:cs typeface="Tahoma"/>
              </a:rPr>
              <a:t>E</a:t>
            </a:r>
            <a:r>
              <a:rPr sz="1400" spc="-140" dirty="0">
                <a:latin typeface="Tahoma"/>
                <a:cs typeface="Tahoma"/>
              </a:rPr>
              <a:t>X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1836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0" dirty="0">
                <a:solidFill>
                  <a:srgbClr val="FFFFFF"/>
                </a:solidFill>
              </a:rPr>
              <a:t>Requirements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16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288" y="1198496"/>
            <a:ext cx="292481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39065">
              <a:lnSpc>
                <a:spcPct val="100000"/>
              </a:lnSpc>
              <a:spcBef>
                <a:spcPts val="434"/>
              </a:spcBef>
              <a:buClr>
                <a:srgbClr val="0C264C"/>
              </a:buClr>
              <a:buFont typeface="Arial"/>
              <a:buChar char="•"/>
              <a:tabLst>
                <a:tab pos="189865" algn="l"/>
              </a:tabLst>
            </a:pPr>
            <a:r>
              <a:rPr sz="1100" spc="5" dirty="0">
                <a:latin typeface="Tahoma"/>
                <a:cs typeface="Tahoma"/>
              </a:rPr>
              <a:t>OS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Windows,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Linux,</a:t>
            </a:r>
            <a:r>
              <a:rPr sz="1100" spc="10" dirty="0">
                <a:latin typeface="Tahoma"/>
                <a:cs typeface="Tahoma"/>
              </a:rPr>
              <a:t> Mac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OS</a:t>
            </a:r>
            <a:endParaRPr sz="1100">
              <a:latin typeface="Tahoma"/>
              <a:cs typeface="Tahoma"/>
            </a:endParaRPr>
          </a:p>
          <a:p>
            <a:pPr marL="189230" marR="399415" indent="-139065">
              <a:lnSpc>
                <a:spcPct val="102600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189865" algn="l"/>
              </a:tabLst>
            </a:pPr>
            <a:r>
              <a:rPr sz="1100" spc="-2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editor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TeXstudio,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TexMaker,etc.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  <a:p>
            <a:pPr marL="189230" indent="-139065">
              <a:lnSpc>
                <a:spcPct val="100000"/>
              </a:lnSpc>
              <a:spcBef>
                <a:spcPts val="330"/>
              </a:spcBef>
              <a:buClr>
                <a:srgbClr val="0C264C"/>
              </a:buClr>
              <a:buFont typeface="Arial"/>
              <a:buChar char="•"/>
              <a:tabLst>
                <a:tab pos="189865" algn="l"/>
              </a:tabLst>
            </a:pPr>
            <a:r>
              <a:rPr sz="1100" spc="-30" dirty="0">
                <a:latin typeface="Tahoma"/>
                <a:cs typeface="Tahoma"/>
              </a:rPr>
              <a:t>Online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Source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platform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Overleaf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95" dirty="0">
                <a:solidFill>
                  <a:srgbClr val="FFFFFF"/>
                </a:solidFill>
              </a:rPr>
              <a:t>Conclusion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17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58556"/>
            <a:ext cx="548259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40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Creating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own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theme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customizability,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something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-55" dirty="0">
                <a:latin typeface="Tahoma"/>
                <a:cs typeface="Tahoma"/>
              </a:rPr>
              <a:t> very hard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achieve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conventional presentational </a:t>
            </a:r>
            <a:r>
              <a:rPr sz="1100" spc="-25" dirty="0">
                <a:latin typeface="Tahoma"/>
                <a:cs typeface="Tahoma"/>
              </a:rPr>
              <a:t>tools.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 also </a:t>
            </a:r>
            <a:r>
              <a:rPr sz="1100" spc="-70" dirty="0">
                <a:latin typeface="Tahoma"/>
                <a:cs typeface="Tahoma"/>
              </a:rPr>
              <a:t>makes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trivial 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reuse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theme,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avoiding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wasted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effort.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conclude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Beamer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powerful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solution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build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presentations.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benefits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precise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graphical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resources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compiling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automatically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PDF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presentation.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1639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uture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Sco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00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18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471534"/>
            <a:ext cx="3976256" cy="870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Tahoma"/>
                <a:cs typeface="Tahoma"/>
              </a:rPr>
              <a:t>This Report Template made using Latex can be utilized at professional levels to provide a faster alternative for making business analytics report, project idea </a:t>
            </a:r>
            <a:r>
              <a:rPr lang="en-US" sz="1100" spc="-15" dirty="0" err="1">
                <a:latin typeface="Tahoma"/>
                <a:cs typeface="Tahoma"/>
              </a:rPr>
              <a:t>proposal,etc</a:t>
            </a:r>
            <a:r>
              <a:rPr lang="en-US" sz="1100" spc="-15" dirty="0">
                <a:latin typeface="Tahoma"/>
                <a:cs typeface="Tahoma"/>
              </a:rPr>
              <a:t>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Tahoma"/>
                <a:cs typeface="Tahoma"/>
              </a:rPr>
              <a:t>Also this report can provide great help for interns and new-comers in drafting ideas.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9890"/>
          </a:xfrm>
          <a:custGeom>
            <a:avLst/>
            <a:gdLst/>
            <a:ahLst/>
            <a:cxnLst/>
            <a:rect l="l" t="t" r="r" b="b"/>
            <a:pathLst>
              <a:path w="5760085" h="389890">
                <a:moveTo>
                  <a:pt x="5759996" y="0"/>
                </a:moveTo>
                <a:lnTo>
                  <a:pt x="0" y="0"/>
                </a:lnTo>
                <a:lnTo>
                  <a:pt x="0" y="389623"/>
                </a:lnTo>
                <a:lnTo>
                  <a:pt x="5759996" y="389623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6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04"/>
            <a:ext cx="9321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References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964" y="1377523"/>
            <a:ext cx="106680" cy="144780"/>
            <a:chOff x="173964" y="1377523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380063"/>
              <a:ext cx="101219" cy="139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504" y="138006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156" y="139904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809" y="141801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156" y="144965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446486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440" y="150025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419" y="138006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1640" y="1362710"/>
            <a:ext cx="154686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4335">
              <a:lnSpc>
                <a:spcPct val="119900"/>
              </a:lnSpc>
              <a:spcBef>
                <a:spcPts val="100"/>
              </a:spcBef>
            </a:pPr>
            <a:r>
              <a:rPr sz="900" spc="-30" dirty="0">
                <a:solidFill>
                  <a:srgbClr val="0C264C"/>
                </a:solidFill>
                <a:latin typeface="Microsoft Sans Serif"/>
                <a:cs typeface="Microsoft Sans Serif"/>
              </a:rPr>
              <a:t>John</a:t>
            </a:r>
            <a:r>
              <a:rPr sz="900" spc="175" dirty="0">
                <a:solidFill>
                  <a:srgbClr val="0C264C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0C264C"/>
                </a:solidFill>
                <a:latin typeface="Microsoft Sans Serif"/>
                <a:cs typeface="Microsoft Sans Serif"/>
              </a:rPr>
              <a:t>Smith (2012) </a:t>
            </a:r>
            <a:r>
              <a:rPr sz="900" spc="-5" dirty="0">
                <a:solidFill>
                  <a:srgbClr val="0C264C"/>
                </a:solidFill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Microsoft Sans Serif"/>
                <a:cs typeface="Microsoft Sans Serif"/>
              </a:rPr>
              <a:t>Title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publication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i="1" spc="-20" dirty="0">
                <a:solidFill>
                  <a:srgbClr val="61728A"/>
                </a:solidFill>
                <a:latin typeface="Arial"/>
                <a:cs typeface="Arial"/>
              </a:rPr>
              <a:t>Journal</a:t>
            </a:r>
            <a:r>
              <a:rPr sz="900" i="1" spc="40" dirty="0">
                <a:solidFill>
                  <a:srgbClr val="61728A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61728A"/>
                </a:solidFill>
                <a:latin typeface="Arial"/>
                <a:cs typeface="Arial"/>
              </a:rPr>
              <a:t>Name</a:t>
            </a:r>
            <a:r>
              <a:rPr sz="900" i="1" spc="50" dirty="0">
                <a:solidFill>
                  <a:srgbClr val="61728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1728A"/>
                </a:solidFill>
                <a:latin typeface="Microsoft Sans Serif"/>
                <a:cs typeface="Microsoft Sans Serif"/>
              </a:rPr>
              <a:t>12(3),</a:t>
            </a:r>
            <a:r>
              <a:rPr sz="900" spc="55" dirty="0">
                <a:solidFill>
                  <a:srgbClr val="61728A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61728A"/>
                </a:solidFill>
                <a:latin typeface="Microsoft Sans Serif"/>
                <a:cs typeface="Microsoft Sans Serif"/>
              </a:rPr>
              <a:t>45</a:t>
            </a:r>
            <a:r>
              <a:rPr sz="900" spc="50" dirty="0">
                <a:solidFill>
                  <a:srgbClr val="61728A"/>
                </a:solidFill>
                <a:latin typeface="Microsoft Sans Serif"/>
                <a:cs typeface="Microsoft Sans Serif"/>
              </a:rPr>
              <a:t> </a:t>
            </a:r>
            <a:r>
              <a:rPr sz="900" spc="195" dirty="0">
                <a:solidFill>
                  <a:srgbClr val="61728A"/>
                </a:solidFill>
                <a:latin typeface="Microsoft Sans Serif"/>
                <a:cs typeface="Microsoft Sans Serif"/>
              </a:rPr>
              <a:t>–</a:t>
            </a:r>
            <a:r>
              <a:rPr sz="900" spc="55" dirty="0">
                <a:solidFill>
                  <a:srgbClr val="61728A"/>
                </a:solidFill>
                <a:latin typeface="Microsoft Sans Serif"/>
                <a:cs typeface="Microsoft Sans Serif"/>
              </a:rPr>
              <a:t> </a:t>
            </a:r>
            <a:r>
              <a:rPr sz="900" spc="-30" dirty="0">
                <a:solidFill>
                  <a:srgbClr val="61728A"/>
                </a:solidFill>
                <a:latin typeface="Microsoft Sans Serif"/>
                <a:cs typeface="Microsoft Sans Serif"/>
              </a:rPr>
              <a:t>678.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19</a:t>
            </a:fld>
            <a:endParaRPr spc="-4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3557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eam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Trebuchet MS"/>
                <a:cs typeface="Trebuchet MS"/>
              </a:rPr>
              <a:t>Mem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2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570" y="1099581"/>
            <a:ext cx="2335530" cy="109324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0C264C"/>
              </a:buClr>
              <a:buFont typeface="Arial"/>
              <a:buChar char="•"/>
              <a:tabLst>
                <a:tab pos="173355" algn="l"/>
              </a:tabLst>
            </a:pPr>
            <a:r>
              <a:rPr lang="en-US" sz="1400" spc="-55" dirty="0">
                <a:latin typeface="Tahoma"/>
                <a:cs typeface="Tahoma"/>
              </a:rPr>
              <a:t>Vaibhav </a:t>
            </a:r>
            <a:r>
              <a:rPr lang="en-US" sz="1400" spc="-55" dirty="0" err="1">
                <a:latin typeface="Tahoma"/>
                <a:cs typeface="Tahoma"/>
              </a:rPr>
              <a:t>Ankolekar</a:t>
            </a:r>
            <a:r>
              <a:rPr lang="en-US" sz="1400" spc="-55" dirty="0">
                <a:latin typeface="Tahoma"/>
                <a:cs typeface="Tahoma"/>
              </a:rPr>
              <a:t> [01]</a:t>
            </a:r>
          </a:p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0C264C"/>
              </a:buClr>
              <a:buFont typeface="Arial"/>
              <a:buChar char="•"/>
              <a:tabLst>
                <a:tab pos="173355" algn="l"/>
              </a:tabLst>
            </a:pPr>
            <a:r>
              <a:rPr lang="en-US" sz="1400" spc="-55" dirty="0">
                <a:latin typeface="Tahoma"/>
                <a:cs typeface="Tahoma"/>
              </a:rPr>
              <a:t>Aman Badge         [04]</a:t>
            </a:r>
            <a:endParaRPr sz="1400" dirty="0">
              <a:latin typeface="Tahoma"/>
              <a:cs typeface="Tahoma"/>
            </a:endParaRPr>
          </a:p>
          <a:p>
            <a:pPr marL="172720" indent="-160655">
              <a:lnSpc>
                <a:spcPct val="100000"/>
              </a:lnSpc>
              <a:spcBef>
                <a:spcPts val="414"/>
              </a:spcBef>
              <a:buClr>
                <a:srgbClr val="0C264C"/>
              </a:buClr>
              <a:buFont typeface="Arial"/>
              <a:buChar char="•"/>
              <a:tabLst>
                <a:tab pos="173355" algn="l"/>
              </a:tabLst>
            </a:pPr>
            <a:r>
              <a:rPr lang="en-US" sz="1400" spc="-55" dirty="0">
                <a:latin typeface="Tahoma"/>
                <a:cs typeface="Tahoma"/>
              </a:rPr>
              <a:t>Ankit Bhoir            [07]</a:t>
            </a:r>
          </a:p>
          <a:p>
            <a:pPr marL="172720" indent="-160655">
              <a:lnSpc>
                <a:spcPct val="100000"/>
              </a:lnSpc>
              <a:spcBef>
                <a:spcPts val="409"/>
              </a:spcBef>
              <a:buClr>
                <a:srgbClr val="0C264C"/>
              </a:buClr>
              <a:buFont typeface="Arial"/>
              <a:buChar char="•"/>
              <a:tabLst>
                <a:tab pos="173355" algn="l"/>
              </a:tabLst>
            </a:pPr>
            <a:r>
              <a:rPr lang="en-US" sz="1400" spc="-55" dirty="0">
                <a:latin typeface="Tahoma"/>
                <a:cs typeface="Tahoma"/>
              </a:rPr>
              <a:t>Aman Chouhan     [14]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1176006"/>
            <a:ext cx="13887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Thank</a:t>
            </a:r>
            <a:r>
              <a:rPr spc="-40" dirty="0"/>
              <a:t> </a:t>
            </a:r>
            <a:r>
              <a:rPr spc="-114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20</a:t>
            </a:fld>
            <a:endParaRPr spc="-4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7099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FFFFFF"/>
                </a:solidFill>
              </a:rPr>
              <a:t>Content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3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02414"/>
            <a:ext cx="1958339" cy="23920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231140" algn="l"/>
              </a:tabLst>
            </a:pPr>
            <a:r>
              <a:rPr sz="1400" spc="-15" dirty="0">
                <a:solidFill>
                  <a:srgbClr val="0C264C"/>
                </a:solidFill>
                <a:latin typeface="Tahoma"/>
                <a:cs typeface="Tahoma"/>
                <a:hlinkClick r:id="rId2" action="ppaction://hlinksldjump"/>
              </a:rPr>
              <a:t>Abstract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31140" algn="l"/>
              </a:tabLst>
            </a:pPr>
            <a:r>
              <a:rPr sz="1400" spc="-40" dirty="0">
                <a:solidFill>
                  <a:srgbClr val="0C264C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31140" algn="l"/>
              </a:tabLst>
            </a:pPr>
            <a:r>
              <a:rPr sz="1400" spc="-30" dirty="0">
                <a:solidFill>
                  <a:srgbClr val="0C264C"/>
                </a:solidFill>
                <a:latin typeface="Tahoma"/>
                <a:cs typeface="Tahoma"/>
                <a:hlinkClick r:id="rId4" action="ppaction://hlinksldjump"/>
              </a:rPr>
              <a:t>Literature</a:t>
            </a:r>
            <a:r>
              <a:rPr sz="1400" spc="5" dirty="0">
                <a:solidFill>
                  <a:srgbClr val="0C264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400" spc="-55" dirty="0">
                <a:solidFill>
                  <a:srgbClr val="0C264C"/>
                </a:solidFill>
                <a:latin typeface="Tahoma"/>
                <a:cs typeface="Tahoma"/>
                <a:hlinkClick r:id="rId4" action="ppaction://hlinksldjump"/>
              </a:rPr>
              <a:t>Survey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31140" algn="l"/>
              </a:tabLst>
            </a:pPr>
            <a:r>
              <a:rPr sz="1400" spc="-40" dirty="0">
                <a:solidFill>
                  <a:srgbClr val="0C264C"/>
                </a:solidFill>
                <a:latin typeface="Tahoma"/>
                <a:cs typeface="Tahoma"/>
                <a:hlinkClick r:id="rId5" action="ppaction://hlinksldjump"/>
              </a:rPr>
              <a:t>Proposed</a:t>
            </a:r>
            <a:r>
              <a:rPr sz="1400" spc="-15" dirty="0">
                <a:solidFill>
                  <a:srgbClr val="0C264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400" spc="-30" dirty="0">
                <a:solidFill>
                  <a:srgbClr val="0C264C"/>
                </a:solidFill>
                <a:latin typeface="Tahoma"/>
                <a:cs typeface="Tahoma"/>
                <a:hlinkClick r:id="rId5" action="ppaction://hlinksldjump"/>
              </a:rPr>
              <a:t>Methodology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31140" algn="l"/>
              </a:tabLst>
            </a:pPr>
            <a:r>
              <a:rPr sz="1400" spc="-40" dirty="0">
                <a:solidFill>
                  <a:srgbClr val="0C264C"/>
                </a:solidFill>
                <a:latin typeface="Tahoma"/>
                <a:cs typeface="Tahoma"/>
                <a:hlinkClick r:id="rId6" action="ppaction://hlinksldjump"/>
              </a:rPr>
              <a:t>Diagrams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31140" algn="l"/>
              </a:tabLst>
            </a:pPr>
            <a:r>
              <a:rPr sz="1400" spc="-55" dirty="0">
                <a:solidFill>
                  <a:srgbClr val="0C264C"/>
                </a:solidFill>
                <a:latin typeface="Tahoma"/>
                <a:cs typeface="Tahoma"/>
                <a:hlinkClick r:id="rId7" action="ppaction://hlinksldjump"/>
              </a:rPr>
              <a:t>Requirements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31140" algn="l"/>
              </a:tabLst>
            </a:pPr>
            <a:r>
              <a:rPr sz="1400" spc="-40" dirty="0">
                <a:solidFill>
                  <a:srgbClr val="0C264C"/>
                </a:solidFill>
                <a:latin typeface="Tahoma"/>
                <a:cs typeface="Tahoma"/>
                <a:hlinkClick r:id="rId8" action="ppaction://hlinksldjump"/>
              </a:rPr>
              <a:t>Conclusion</a:t>
            </a:r>
            <a:endParaRPr sz="14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31140" algn="l"/>
              </a:tabLst>
            </a:pPr>
            <a:r>
              <a:rPr sz="1400" spc="-35" dirty="0">
                <a:solidFill>
                  <a:srgbClr val="0C264C"/>
                </a:solidFill>
                <a:latin typeface="Tahoma"/>
                <a:cs typeface="Tahoma"/>
                <a:hlinkClick r:id="rId9" action="ppaction://hlinksldjump"/>
              </a:rPr>
              <a:t>Future</a:t>
            </a:r>
            <a:r>
              <a:rPr sz="1400" spc="-5" dirty="0">
                <a:solidFill>
                  <a:srgbClr val="0C264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400" spc="-45" dirty="0">
                <a:solidFill>
                  <a:srgbClr val="0C264C"/>
                </a:solidFill>
                <a:latin typeface="Tahoma"/>
                <a:cs typeface="Tahoma"/>
                <a:hlinkClick r:id="rId9" action="ppaction://hlinksldjump"/>
              </a:rPr>
              <a:t>Scope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9890"/>
          </a:xfrm>
          <a:custGeom>
            <a:avLst/>
            <a:gdLst/>
            <a:ahLst/>
            <a:cxnLst/>
            <a:rect l="l" t="t" r="r" b="b"/>
            <a:pathLst>
              <a:path w="5760085" h="389890">
                <a:moveTo>
                  <a:pt x="5759996" y="0"/>
                </a:moveTo>
                <a:lnTo>
                  <a:pt x="0" y="0"/>
                </a:lnTo>
                <a:lnTo>
                  <a:pt x="0" y="389623"/>
                </a:lnTo>
                <a:lnTo>
                  <a:pt x="5759996" y="389623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6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7550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</a:rPr>
              <a:t>Abstract</a:t>
            </a:r>
            <a:endParaRPr sz="1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4</a:t>
            </a:fld>
            <a:endParaRPr spc="-4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127390"/>
            <a:ext cx="5497830" cy="12128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Latex </a:t>
            </a:r>
            <a:r>
              <a:rPr lang="en-US" sz="1100" spc="90" dirty="0">
                <a:latin typeface="Tahoma"/>
                <a:cs typeface="Tahoma"/>
              </a:rPr>
              <a:t>Report Template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provides </a:t>
            </a:r>
            <a:r>
              <a:rPr sz="1100" spc="-60" dirty="0">
                <a:latin typeface="Tahoma"/>
                <a:cs typeface="Tahoma"/>
              </a:rPr>
              <a:t>core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advanced </a:t>
            </a:r>
            <a:r>
              <a:rPr sz="1100" spc="-45" dirty="0">
                <a:latin typeface="Tahoma"/>
                <a:cs typeface="Tahoma"/>
              </a:rPr>
              <a:t>concepts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Latex.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 </a:t>
            </a:r>
            <a:r>
              <a:rPr sz="1100" spc="-25" dirty="0">
                <a:latin typeface="Tahoma"/>
                <a:cs typeface="Tahoma"/>
              </a:rPr>
              <a:t>Latex </a:t>
            </a:r>
            <a:r>
              <a:rPr lang="en-US" sz="1100" spc="90" dirty="0">
                <a:latin typeface="Tahoma"/>
                <a:cs typeface="Tahoma"/>
              </a:rPr>
              <a:t>Report Template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0" dirty="0">
                <a:latin typeface="Tahoma"/>
                <a:cs typeface="Tahoma"/>
              </a:rPr>
              <a:t>designed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beginners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working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professionals.The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high-quality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typesetting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 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scientific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technical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widely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academia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communication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publication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scientific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papers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popularly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fields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economics,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sociology,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mathematics,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chemistry,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physics,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engineering,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handles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formatting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layout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name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stylized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LATEX.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756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95" dirty="0">
                <a:solidFill>
                  <a:srgbClr val="FFFFFF"/>
                </a:solidFill>
              </a:rPr>
              <a:t>Introduction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5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888" y="676451"/>
            <a:ext cx="5498465" cy="18975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14629" indent="-139065" algn="just">
              <a:lnSpc>
                <a:spcPct val="102600"/>
              </a:lnSpc>
              <a:spcBef>
                <a:spcPts val="55"/>
              </a:spcBef>
              <a:buClr>
                <a:srgbClr val="0C264C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LaTeX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30" dirty="0">
                <a:latin typeface="Tahoma"/>
                <a:cs typeface="Tahoma"/>
              </a:rPr>
              <a:t>originally written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early </a:t>
            </a:r>
            <a:r>
              <a:rPr sz="1100" spc="-60" dirty="0">
                <a:latin typeface="Tahoma"/>
                <a:cs typeface="Tahoma"/>
              </a:rPr>
              <a:t>1980s by </a:t>
            </a:r>
            <a:r>
              <a:rPr sz="1100" spc="-35" dirty="0">
                <a:latin typeface="Tahoma"/>
                <a:cs typeface="Tahoma"/>
              </a:rPr>
              <a:t>Leslie </a:t>
            </a:r>
            <a:r>
              <a:rPr sz="1100" spc="-25" dirty="0">
                <a:latin typeface="Tahoma"/>
                <a:cs typeface="Tahoma"/>
              </a:rPr>
              <a:t>Lamport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SRI </a:t>
            </a:r>
            <a:r>
              <a:rPr sz="1100" spc="-40" dirty="0">
                <a:latin typeface="Tahoma"/>
                <a:cs typeface="Tahoma"/>
              </a:rPr>
              <a:t>International.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current </a:t>
            </a:r>
            <a:r>
              <a:rPr sz="1100" spc="-50" dirty="0">
                <a:latin typeface="Tahoma"/>
                <a:cs typeface="Tahoma"/>
              </a:rPr>
              <a:t>version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LaTeX2e </a:t>
            </a:r>
            <a:r>
              <a:rPr sz="1100" spc="-40" dirty="0">
                <a:latin typeface="Tahoma"/>
                <a:cs typeface="Tahoma"/>
              </a:rPr>
              <a:t>(stylised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15" dirty="0">
                <a:latin typeface="Tahoma"/>
                <a:cs typeface="Tahoma"/>
              </a:rPr>
              <a:t>LATEX2)</a:t>
            </a:r>
            <a:endParaRPr lang="en-IN" sz="1100" spc="15" dirty="0">
              <a:latin typeface="Tahoma"/>
              <a:cs typeface="Tahoma"/>
            </a:endParaRPr>
          </a:p>
          <a:p>
            <a:pPr marL="214629" marR="214629" indent="-139065" algn="just">
              <a:lnSpc>
                <a:spcPct val="102600"/>
              </a:lnSpc>
              <a:spcBef>
                <a:spcPts val="55"/>
              </a:spcBef>
              <a:buClr>
                <a:srgbClr val="0C264C"/>
              </a:buClr>
              <a:buFont typeface="Arial"/>
              <a:buChar char="•"/>
              <a:tabLst>
                <a:tab pos="215265" algn="l"/>
              </a:tabLst>
            </a:pPr>
            <a:r>
              <a:rPr lang="en-IN" sz="1100" spc="-60" dirty="0">
                <a:latin typeface="Tahoma"/>
                <a:cs typeface="Tahoma"/>
              </a:rPr>
              <a:t>R</a:t>
            </a:r>
            <a:r>
              <a:rPr sz="1100" spc="-60" dirty="0" err="1">
                <a:latin typeface="Tahoma"/>
                <a:cs typeface="Tahoma"/>
              </a:rPr>
              <a:t>eleased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1994,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40" dirty="0">
                <a:latin typeface="Tahoma"/>
                <a:cs typeface="Tahoma"/>
              </a:rPr>
              <a:t>updated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LaTeX3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(LATEX3)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long-term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development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early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1990s.</a:t>
            </a:r>
            <a:endParaRPr sz="1100" dirty="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0C264C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distributed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Project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Public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License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(LPPL).</a:t>
            </a:r>
            <a:endParaRPr sz="1100" dirty="0">
              <a:latin typeface="Tahoma"/>
              <a:cs typeface="Tahoma"/>
            </a:endParaRPr>
          </a:p>
          <a:p>
            <a:pPr marL="214629" marR="75565" indent="-139065">
              <a:lnSpc>
                <a:spcPct val="102600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widely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academia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communication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publication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scientific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fields</a:t>
            </a:r>
            <a:r>
              <a:rPr lang="en-IN" sz="1100" spc="-40" dirty="0">
                <a:latin typeface="Tahoma"/>
                <a:cs typeface="Tahoma"/>
              </a:rPr>
              <a:t>.</a:t>
            </a:r>
          </a:p>
          <a:p>
            <a:pPr marL="214629" marR="75565" indent="-139065">
              <a:lnSpc>
                <a:spcPct val="102600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prominent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role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preparation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publication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books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articles</a:t>
            </a:r>
            <a:r>
              <a:rPr lang="en-IN" sz="1100" spc="25" dirty="0">
                <a:latin typeface="Tahoma"/>
                <a:cs typeface="Tahoma"/>
              </a:rPr>
              <a:t>.</a:t>
            </a:r>
          </a:p>
          <a:p>
            <a:pPr marL="214629" marR="75565" indent="-139065">
              <a:lnSpc>
                <a:spcPct val="102600"/>
              </a:lnSpc>
              <a:spcBef>
                <a:spcPts val="300"/>
              </a:spcBef>
              <a:buClr>
                <a:srgbClr val="0C264C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TeX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typesetting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formatting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output,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itself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written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macro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99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</a:rPr>
              <a:t>Literature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Survey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1061199" y="1089875"/>
            <a:ext cx="3637915" cy="0"/>
          </a:xfrm>
          <a:custGeom>
            <a:avLst/>
            <a:gdLst/>
            <a:ahLst/>
            <a:cxnLst/>
            <a:rect l="l" t="t" r="r" b="b"/>
            <a:pathLst>
              <a:path w="3637915">
                <a:moveTo>
                  <a:pt x="0" y="0"/>
                </a:moveTo>
                <a:lnTo>
                  <a:pt x="3637610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4407" y="1104644"/>
            <a:ext cx="358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Sr.no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539" y="1104644"/>
            <a:ext cx="1094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0" dirty="0">
                <a:latin typeface="Arial"/>
                <a:cs typeface="Arial"/>
              </a:rPr>
              <a:t>Paper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Title,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year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1199" y="1335608"/>
            <a:ext cx="3637915" cy="0"/>
          </a:xfrm>
          <a:custGeom>
            <a:avLst/>
            <a:gdLst/>
            <a:ahLst/>
            <a:cxnLst/>
            <a:rect l="l" t="t" r="r" b="b"/>
            <a:pathLst>
              <a:path w="3637915">
                <a:moveTo>
                  <a:pt x="0" y="0"/>
                </a:moveTo>
                <a:lnTo>
                  <a:pt x="3637610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4407" y="1348306"/>
            <a:ext cx="9525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Tahoma"/>
                <a:cs typeface="Tahoma"/>
              </a:rPr>
              <a:t>4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9608" y="1348306"/>
            <a:ext cx="297561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ahoma"/>
                <a:cs typeface="Tahoma"/>
              </a:rPr>
              <a:t>Free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works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systems,2021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Editing,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Versioning,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Automation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Outputs,2020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Focus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Content,2020</a:t>
            </a:r>
            <a:endParaRPr sz="1100">
              <a:latin typeface="Tahoma"/>
              <a:cs typeface="Tahoma"/>
            </a:endParaRPr>
          </a:p>
          <a:p>
            <a:pPr marL="12700" marR="1661160">
              <a:lnSpc>
                <a:spcPct val="102699"/>
              </a:lnSpc>
            </a:pP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55" dirty="0">
                <a:latin typeface="Tahoma"/>
                <a:cs typeface="Tahoma"/>
              </a:rPr>
              <a:t>Investment,2019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Longevity,2019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1199" y="2269642"/>
            <a:ext cx="3637915" cy="0"/>
          </a:xfrm>
          <a:custGeom>
            <a:avLst/>
            <a:gdLst/>
            <a:ahLst/>
            <a:cxnLst/>
            <a:rect l="l" t="t" r="r" b="b"/>
            <a:pathLst>
              <a:path w="3637915">
                <a:moveTo>
                  <a:pt x="0" y="0"/>
                </a:moveTo>
                <a:lnTo>
                  <a:pt x="3637610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6</a:t>
            </a:fld>
            <a:endParaRPr spc="-4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99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</a:rPr>
              <a:t>Literature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Survey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7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9398"/>
            <a:ext cx="5508625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5" dirty="0">
                <a:latin typeface="Arial"/>
                <a:cs typeface="Arial"/>
              </a:rPr>
              <a:t>1.</a:t>
            </a:r>
            <a:r>
              <a:rPr sz="1400" b="1" spc="31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Free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and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works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on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all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operating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systems,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2021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multitude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text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editors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choose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operating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system.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.tex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Windows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resume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working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it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home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Mac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Linux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computer,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regardless.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99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</a:rPr>
              <a:t>Literature</a:t>
            </a:r>
            <a:r>
              <a:rPr sz="1700" spc="25" dirty="0">
                <a:solidFill>
                  <a:srgbClr val="FFFFFF"/>
                </a:solidFill>
              </a:rPr>
              <a:t> </a:t>
            </a:r>
            <a:r>
              <a:rPr sz="1700" spc="-90" dirty="0">
                <a:solidFill>
                  <a:srgbClr val="FFFFFF"/>
                </a:solidFill>
              </a:rPr>
              <a:t>Survey</a:t>
            </a:r>
            <a:endParaRPr sz="1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8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60167"/>
            <a:ext cx="5452745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5" dirty="0">
                <a:latin typeface="Arial"/>
                <a:cs typeface="Arial"/>
              </a:rPr>
              <a:t>2.</a:t>
            </a:r>
            <a:r>
              <a:rPr sz="1400" b="1" spc="3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Editing,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Versioning,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Automation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and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Outputs,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2020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50" dirty="0">
                <a:latin typeface="Tahoma"/>
                <a:cs typeface="Tahoma"/>
              </a:rPr>
              <a:t>Software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developers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commonly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track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amenable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Git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track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something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difficult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Word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Processor.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4998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Literature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0"/>
              </a:lnSpc>
            </a:pPr>
            <a:fld id="{81D60167-4931-47E6-BA6A-407CBD079E47}" type="slidenum">
              <a:rPr spc="-45" dirty="0"/>
              <a:t>9</a:t>
            </a:fld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15" dirty="0"/>
              <a:t>Department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10" dirty="0"/>
              <a:t>Information</a:t>
            </a:r>
            <a:r>
              <a:rPr spc="55" dirty="0"/>
              <a:t> </a:t>
            </a:r>
            <a:r>
              <a:rPr spc="-3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218219"/>
            <a:ext cx="5439410" cy="759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5" dirty="0">
                <a:latin typeface="Arial"/>
                <a:cs typeface="Arial"/>
              </a:rPr>
              <a:t>3.</a:t>
            </a:r>
            <a:r>
              <a:rPr sz="1400" b="1" spc="29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Focus</a:t>
            </a:r>
            <a:r>
              <a:rPr sz="1400" b="1" spc="130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on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Content,</a:t>
            </a:r>
            <a:r>
              <a:rPr sz="1400" b="1" spc="13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2020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Tahoma"/>
                <a:cs typeface="Tahoma"/>
              </a:rPr>
              <a:t>LaTeX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separates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styling/design,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especially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templates.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ensures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consistency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formatting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separately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masse.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264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1021</Words>
  <Application>Microsoft Office PowerPoint</Application>
  <PresentationFormat>Custom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Microsoft Sans Serif</vt:lpstr>
      <vt:lpstr>Tahoma</vt:lpstr>
      <vt:lpstr>Trebuchet MS</vt:lpstr>
      <vt:lpstr>Office Theme</vt:lpstr>
      <vt:lpstr>Creating Report Template Using LATEX</vt:lpstr>
      <vt:lpstr>PowerPoint Presentation</vt:lpstr>
      <vt:lpstr>Content</vt:lpstr>
      <vt:lpstr>Abstract</vt:lpstr>
      <vt:lpstr>Introduction</vt:lpstr>
      <vt:lpstr>Literature Survey</vt:lpstr>
      <vt:lpstr>Literature Survey</vt:lpstr>
      <vt:lpstr>Literature Survey</vt:lpstr>
      <vt:lpstr>PowerPoint Presentation</vt:lpstr>
      <vt:lpstr>Literature Survey</vt:lpstr>
      <vt:lpstr>Literature Survey</vt:lpstr>
      <vt:lpstr>Proposed Methodology</vt:lpstr>
      <vt:lpstr>PowerPoint Presentation</vt:lpstr>
      <vt:lpstr>PowerPoint Presentation</vt:lpstr>
      <vt:lpstr>PowerPoint Presentation</vt:lpstr>
      <vt:lpstr>Requirements</vt:lpstr>
      <vt:lpstr>Conclusion</vt:lpstr>
      <vt:lpstr>PowerPoint Presentation</vt:lpstr>
      <vt:lpstr>John Smith (2012)  Title of the publication Journal Name 12(3), 45 – 678.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ROSP LAB PPT</dc:title>
  <dc:creator>ROSP LAB</dc:creator>
  <cp:lastModifiedBy>Ankit Bhoir</cp:lastModifiedBy>
  <cp:revision>3</cp:revision>
  <dcterms:created xsi:type="dcterms:W3CDTF">2022-09-19T06:56:37Z</dcterms:created>
  <dcterms:modified xsi:type="dcterms:W3CDTF">2022-09-20T08:53:33Z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2022-09-19T00:00:00Z</vt:filetime>
  </property>
</Properties>
</file>