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fdb1f634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fdb1f634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f3d02c0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f3d02c0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f3d02c0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f3d02c0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f3d02c0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f3d02c0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f3d02c0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f3d02c0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db1f634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fdb1f634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db1f634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db1f634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fdb1f634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fdb1f634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f3d02c0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f3d02c0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fdb1f634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fdb1f634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fdb1f63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fdb1f63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fdb1f634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fdb1f634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fdb1f634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fdb1f634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Management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97425" y="4133550"/>
            <a:ext cx="363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Vaibhav Dabgotra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4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211850" y="884575"/>
            <a:ext cx="86205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Database Connection 							New Account Creation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62618" t="0"/>
          <a:stretch/>
        </p:blipFill>
        <p:spPr>
          <a:xfrm>
            <a:off x="211850" y="1316050"/>
            <a:ext cx="3418174" cy="368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025" y="1316050"/>
            <a:ext cx="5403675" cy="38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63325"/>
            <a:ext cx="8520600" cy="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414150"/>
            <a:ext cx="8520600" cy="4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 Balance, Mini Statement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0" r="9436" t="0"/>
          <a:stretch/>
        </p:blipFill>
        <p:spPr>
          <a:xfrm>
            <a:off x="353075" y="881725"/>
            <a:ext cx="8520600" cy="41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 flipH="1" rot="10800000">
            <a:off x="311700" y="51525"/>
            <a:ext cx="8520600" cy="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293925"/>
            <a:ext cx="8520600" cy="4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Deposit and Withdrawal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7225"/>
            <a:ext cx="9143999" cy="42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 flipH="1" rot="10800000">
            <a:off x="311700" y="108675"/>
            <a:ext cx="8520600" cy="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276725"/>
            <a:ext cx="8520600" cy="4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 Registration and Login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25" y="772950"/>
            <a:ext cx="8158974" cy="43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The Bank Management System project not only meets the basic requirements of a banking application but also emphasizes security, efficiency, and a user-friendly interface.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The use of Python and MSSQL ensures a solid technological foundation, allowing for scalability and future enhancements.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Overall, this system addresses the complexities of modern banking, offering a reliable solution for both customers and bank administrators.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Introduction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System Architecture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Technologies Used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Project Features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Code Snippets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Conclusion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8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A Bank Management System is a software application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It is designed to streamline and automate the various operations and processes within a bank.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It encompasses a range of functionalities, including account creation, transaction processing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900" y="1152475"/>
            <a:ext cx="3587400" cy="17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1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50" y="724100"/>
            <a:ext cx="8420050" cy="441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2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93275"/>
            <a:ext cx="8520602" cy="445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6896400" cy="3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Programming Language: Python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V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ersatility, readability, and extensive ecosystem of libraries and frameworks.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Python's syntax is clear and concise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E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xcellent choice for developing complex systems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Database: Microsoft SQL Server (MSSQL)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MSSQL is a relational database management system (RDBMS)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obust features, scalability, and integration capabilities.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ecure and efficient platform for storing, retrieving, and managing structured data.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825" y="1152475"/>
            <a:ext cx="1909475" cy="17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9700" l="14888" r="14881" t="9530"/>
          <a:stretch/>
        </p:blipFill>
        <p:spPr>
          <a:xfrm>
            <a:off x="6922825" y="3162300"/>
            <a:ext cx="1909476" cy="158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Features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User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 Authentication: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The User class has a method called login which prompts the user to enter a username and password.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It checks if the entered username exists in the database and if the corresponding password is correct.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If the credentials are valid, it sets the log_acc attribute, indicating that the user is logged in.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This feature ensures that only authorized users can access their accounts.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Mini Statement: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The mini_transaction method in the Account class retrieves and displays the transaction history for the logged-in user.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It queries the Transactions table for transactions related to the current account and prints details such as transaction ID, type, amount, and timestamp.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 flipH="1" rot="10800000">
            <a:off x="311700" y="170825"/>
            <a:ext cx="85206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445025"/>
            <a:ext cx="8520600" cy="4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Balance Checking: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The check_balance method retrieves and displays the current account balance for the logged-in user.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It queries the Accounts table to fetch the balance corresponding to the logged-in account.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Deposit: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The depos method in the Account class handles the deposit functionality.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It takes an amount as input, generates a new transaction ID, records a 'Deposit' transaction in the Transactions table, and updates the account balance in the Accounts table.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The new balance is then printed to confirm the success of the deposit.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Withdrawal: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The withdraw method in the Account class handles the withdrawal functionality.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It checks if the withdrawal amount is less than or equal to the account balance before processing the withdrawal.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If the withdrawal is allowed, it generates a new transaction ID, records a 'Withdrawal' transaction in the Transactions table, and updates the account balance in the Accounts table.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The new balance is then printed to confirm the success of the withdrawal.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 flipH="1" rot="10800000">
            <a:off x="311700" y="221825"/>
            <a:ext cx="8520600" cy="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44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Delete Account: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The deleteAccount() method in the Account class allows the deletion of an account.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It checks if the provided password is correct and if the account balance is zero before allowing deletion.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If the conditions are met, it prompts the user for confirmation and deletes the account from the Accounts table.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