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ontserrat Medium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gpbhf3U/UBlUGG60SKwoBnxqd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6087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2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4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2391900" y="1179450"/>
            <a:ext cx="43602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2391900" y="2678250"/>
            <a:ext cx="43602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0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35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814099" y="1591246"/>
            <a:ext cx="55158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 Traffic System</a:t>
            </a:r>
            <a:endParaRPr sz="25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285999" y="2249197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lang="en-US" sz="17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ini Project </a:t>
            </a:r>
            <a:r>
              <a:rPr lang="en-IN" sz="17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SEE</a:t>
            </a:r>
            <a:endParaRPr sz="17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Batch No.  B33</a:t>
            </a:r>
            <a:r>
              <a:rPr lang="en-US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65100" y="3416630"/>
            <a:ext cx="52641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Presentation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Anagha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 (</a:t>
            </a:r>
            <a:r>
              <a:rPr lang="en-US" sz="1400" i="0" u="none" strike="noStrike" cap="none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1DS22IS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017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Suvan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Banerjee (</a:t>
            </a:r>
            <a:r>
              <a:rPr lang="en-US" sz="1400" i="0" u="none" strike="noStrike" cap="none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1DS22IS1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68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Vaibhav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 </a:t>
            </a:r>
            <a:r>
              <a:rPr lang="en-US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Magadum</a:t>
            </a:r>
            <a:r>
              <a:rPr lang="en-US" sz="1400" i="0" u="none" strike="noStrike" cap="none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400" i="0" u="none" strike="noStrike" cap="none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1DS22IS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177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400" i="0" u="none" strike="noStrike" cap="none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Vedant</a:t>
            </a:r>
            <a:r>
              <a:rPr lang="en-US" sz="1400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400" i="0" u="none" strike="noStrike" cap="none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Rajendra</a:t>
            </a:r>
            <a:r>
              <a:rPr lang="en-US" sz="1400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400" i="0" u="none" strike="noStrike" cap="none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Balpande</a:t>
            </a:r>
            <a:r>
              <a:rPr lang="en-US" sz="1400" i="0" u="none" strike="noStrike" cap="none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400" i="0" u="none" strike="noStrike" cap="none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1DS22IS181)</a:t>
            </a:r>
            <a:endParaRPr sz="1400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729200" y="3410337"/>
            <a:ext cx="2936111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 </a:t>
            </a:r>
            <a:endParaRPr sz="15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lang="en-US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Varaprasad</a:t>
            </a:r>
            <a:r>
              <a:rPr lang="en-US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 K S V L</a:t>
            </a:r>
            <a:endParaRPr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(Prof, Dept. ISE, DCSE)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0" y="378475"/>
            <a:ext cx="1331475" cy="13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083850" y="378475"/>
            <a:ext cx="657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Montserrat"/>
                <a:ea typeface="Montserrat"/>
                <a:cs typeface="Montserrat"/>
                <a:sym typeface="Montserrat"/>
              </a:rPr>
              <a:t>DAYANANDA SAGAR COLLEGE OF ENGINEERING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Malleshwara Hills, Kumarswamy Layout, Bangalore - 560111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Montserrat"/>
                <a:ea typeface="Montserrat"/>
                <a:cs typeface="Montserrat"/>
                <a:sym typeface="Montserrat"/>
              </a:rPr>
              <a:t>Department of Information Science and Engineering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80</Words>
  <Application>Microsoft Office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Montserrat Medium</vt:lpstr>
      <vt:lpstr>Calibri</vt:lpstr>
      <vt:lpstr>Montserrat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Anagha</dc:creator>
  <cp:lastModifiedBy>Microsoft account</cp:lastModifiedBy>
  <cp:revision>1</cp:revision>
  <dcterms:modified xsi:type="dcterms:W3CDTF">2023-10-05T18:40:44Z</dcterms:modified>
</cp:coreProperties>
</file>