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203200"/>
            <a:ext cx="9588500" cy="2901950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Underwater Image 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Enhancement 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Using</a:t>
            </a:r>
            <a:b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Multilayer Perceptron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Color</a:t>
            </a:r>
            <a:br>
              <a:rPr lang="en-US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Feature-Based </a:t>
            </a:r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SRCNN</a:t>
            </a:r>
            <a:r>
              <a:rPr lang="en-US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4176" y="4133850"/>
            <a:ext cx="50863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:</a:t>
            </a:r>
          </a:p>
          <a:p>
            <a:r>
              <a:rPr lang="en-US" sz="2400" dirty="0" smtClean="0"/>
              <a:t>Vaibhav rathod </a:t>
            </a:r>
          </a:p>
          <a:p>
            <a:r>
              <a:rPr lang="en-US" sz="2400" dirty="0" smtClean="0"/>
              <a:t>20MCS020</a:t>
            </a:r>
          </a:p>
          <a:p>
            <a:r>
              <a:rPr lang="en-US" sz="2400" dirty="0" smtClean="0"/>
              <a:t>IIITDM Jabalpur</a:t>
            </a:r>
          </a:p>
          <a:p>
            <a:r>
              <a:rPr lang="en-US" sz="2400" dirty="0" smtClean="0"/>
              <a:t>AI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00318"/>
            <a:ext cx="9404723" cy="647949"/>
          </a:xfrm>
        </p:spPr>
        <p:txBody>
          <a:bodyPr/>
          <a:lstStyle/>
          <a:p>
            <a:r>
              <a:rPr lang="en-US" sz="2800" b="1" u="sng" dirty="0"/>
              <a:t>IMAGE QUALITY EVALUATION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4768570"/>
              </p:ext>
            </p:extLst>
          </p:nvPr>
        </p:nvGraphicFramePr>
        <p:xfrm>
          <a:off x="1011712" y="4886325"/>
          <a:ext cx="10271053" cy="146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35"/>
                <a:gridCol w="2660622"/>
                <a:gridCol w="2512048"/>
                <a:gridCol w="2512048"/>
              </a:tblGrid>
              <a:tr h="730732">
                <a:tc>
                  <a:txBody>
                    <a:bodyPr/>
                    <a:lstStyle/>
                    <a:p>
                      <a:r>
                        <a:rPr lang="en-US" dirty="0" smtClean="0"/>
                        <a:t>Images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PSNR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PSNR/SSIM</a:t>
                      </a:r>
                      <a:endParaRPr lang="en-US" dirty="0"/>
                    </a:p>
                  </a:txBody>
                  <a:tcPr/>
                </a:tc>
              </a:tr>
              <a:tr h="730732">
                <a:tc>
                  <a:txBody>
                    <a:bodyPr/>
                    <a:lstStyle/>
                    <a:p>
                      <a:r>
                        <a:rPr lang="en-US" dirty="0" smtClean="0"/>
                        <a:t>image1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15.135387224955284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0.5460245819947694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27.719241448181304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77477"/>
              </p:ext>
            </p:extLst>
          </p:nvPr>
        </p:nvGraphicFramePr>
        <p:xfrm>
          <a:off x="1466473" y="2238373"/>
          <a:ext cx="8128000" cy="20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14796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PSNR value </a:t>
                      </a:r>
                      <a:endParaRPr lang="en-US" dirty="0"/>
                    </a:p>
                  </a:txBody>
                  <a:tcPr/>
                </a:tc>
              </a:tr>
              <a:tr h="514796">
                <a:tc>
                  <a:txBody>
                    <a:bodyPr/>
                    <a:lstStyle/>
                    <a:p>
                      <a:r>
                        <a:rPr lang="en-US" dirty="0" smtClean="0"/>
                        <a:t>Red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29.4263</a:t>
                      </a:r>
                      <a:endParaRPr lang="en-US" dirty="0"/>
                    </a:p>
                  </a:txBody>
                  <a:tcPr/>
                </a:tc>
              </a:tr>
              <a:tr h="514796">
                <a:tc>
                  <a:txBody>
                    <a:bodyPr/>
                    <a:lstStyle/>
                    <a:p>
                      <a:r>
                        <a:rPr lang="en-US" dirty="0" smtClean="0"/>
                        <a:t>Green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28.6954</a:t>
                      </a:r>
                      <a:endParaRPr lang="en-US" dirty="0"/>
                    </a:p>
                  </a:txBody>
                  <a:tcPr/>
                </a:tc>
              </a:tr>
              <a:tr h="514796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r>
                        <a:rPr lang="en-US" baseline="0" dirty="0" smtClean="0"/>
                        <a:t>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31.6093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7221" y="1175819"/>
            <a:ext cx="10469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u="sng" dirty="0"/>
              <a:t>PSNR </a:t>
            </a:r>
            <a:r>
              <a:rPr lang="en-US" sz="2000" b="1" u="sng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peak </a:t>
            </a:r>
            <a:r>
              <a:rPr lang="en-US" dirty="0"/>
              <a:t>signal-to-noise ratio, </a:t>
            </a:r>
            <a:r>
              <a:rPr lang="en-US" dirty="0" smtClean="0"/>
              <a:t>ii </a:t>
            </a:r>
            <a:r>
              <a:rPr lang="en-US" dirty="0"/>
              <a:t>between two </a:t>
            </a:r>
            <a:r>
              <a:rPr lang="en-US" dirty="0" smtClean="0"/>
              <a:t>images.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This ratio is used as a quality measurement between the original and a compressed </a:t>
            </a:r>
            <a:r>
              <a:rPr lang="en-US" dirty="0" smtClean="0"/>
              <a:t>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640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2362" y="1439405"/>
            <a:ext cx="10977617" cy="5132845"/>
          </a:xfrm>
        </p:spPr>
        <p:txBody>
          <a:bodyPr>
            <a:normAutofit/>
          </a:bodyPr>
          <a:lstStyle/>
          <a:p>
            <a:r>
              <a:rPr lang="en-US" dirty="0"/>
              <a:t>This paper presented an improved image </a:t>
            </a:r>
            <a:r>
              <a:rPr lang="en-US" dirty="0" smtClean="0"/>
              <a:t>enhancement method </a:t>
            </a:r>
            <a:r>
              <a:rPr lang="en-US" dirty="0"/>
              <a:t>and an image </a:t>
            </a:r>
            <a:r>
              <a:rPr lang="en-US" dirty="0" smtClean="0"/>
              <a:t>super resolution </a:t>
            </a:r>
            <a:r>
              <a:rPr lang="en-US" dirty="0"/>
              <a:t>method. The </a:t>
            </a:r>
            <a:r>
              <a:rPr lang="en-US" dirty="0" smtClean="0"/>
              <a:t>proposed enhancement </a:t>
            </a:r>
            <a:r>
              <a:rPr lang="en-US" dirty="0"/>
              <a:t>method employed a combination of the </a:t>
            </a:r>
            <a:r>
              <a:rPr lang="en-US" dirty="0" smtClean="0"/>
              <a:t>Retinex  algorithm </a:t>
            </a:r>
            <a:r>
              <a:rPr lang="en-US" dirty="0"/>
              <a:t>and a neural network to enhance the details </a:t>
            </a:r>
            <a:r>
              <a:rPr lang="en-US" dirty="0" smtClean="0"/>
              <a:t>of the </a:t>
            </a:r>
            <a:r>
              <a:rPr lang="en-US" dirty="0"/>
              <a:t>image and restore the image </a:t>
            </a:r>
            <a:r>
              <a:rPr lang="en-US" dirty="0" smtClean="0"/>
              <a:t>color.</a:t>
            </a:r>
          </a:p>
          <a:p>
            <a:r>
              <a:rPr lang="en-US" dirty="0" smtClean="0"/>
              <a:t>Referring </a:t>
            </a:r>
            <a:r>
              <a:rPr lang="en-US" dirty="0"/>
              <a:t>to the network structure of </a:t>
            </a:r>
            <a:r>
              <a:rPr lang="en-US" dirty="0" smtClean="0"/>
              <a:t>an SRCNN</a:t>
            </a:r>
            <a:r>
              <a:rPr lang="en-US" dirty="0"/>
              <a:t>, a convolutional neural network model that is </a:t>
            </a:r>
            <a:r>
              <a:rPr lang="en-US" dirty="0" smtClean="0"/>
              <a:t>trained on </a:t>
            </a:r>
            <a:r>
              <a:rPr lang="en-US" dirty="0"/>
              <a:t>the R, G and B channels of an image is adopted, and </a:t>
            </a:r>
            <a:r>
              <a:rPr lang="en-US" dirty="0" smtClean="0"/>
              <a:t>the output </a:t>
            </a:r>
            <a:r>
              <a:rPr lang="en-US" dirty="0"/>
              <a:t>images are fused to obtain clear textures and </a:t>
            </a:r>
            <a:r>
              <a:rPr lang="en-US" dirty="0" smtClean="0"/>
              <a:t>edge effects </a:t>
            </a:r>
            <a:r>
              <a:rPr lang="en-US" dirty="0"/>
              <a:t>under the premise of ensuring the PSNR indexes.</a:t>
            </a:r>
          </a:p>
          <a:p>
            <a:r>
              <a:rPr lang="en-US" dirty="0" smtClean="0"/>
              <a:t>a good reconstruction </a:t>
            </a:r>
            <a:r>
              <a:rPr lang="en-US" dirty="0"/>
              <a:t>effect on most images, its advantages are </a:t>
            </a:r>
            <a:r>
              <a:rPr lang="en-US" dirty="0" smtClean="0"/>
              <a:t>not obvious </a:t>
            </a:r>
            <a:r>
              <a:rPr lang="en-US" dirty="0"/>
              <a:t>for images with nonobvious edges and irregular textures.</a:t>
            </a:r>
          </a:p>
          <a:p>
            <a:r>
              <a:rPr lang="en-US" dirty="0" smtClean="0"/>
              <a:t>The </a:t>
            </a:r>
            <a:r>
              <a:rPr lang="en-US" dirty="0"/>
              <a:t>next step is to try to </a:t>
            </a:r>
            <a:r>
              <a:rPr lang="en-US" dirty="0" smtClean="0"/>
              <a:t>classify and </a:t>
            </a:r>
            <a:r>
              <a:rPr lang="en-US" dirty="0"/>
              <a:t>reconstruct the edges and textures to generate </a:t>
            </a:r>
            <a:r>
              <a:rPr lang="en-US" dirty="0" smtClean="0"/>
              <a:t>images with </a:t>
            </a:r>
            <a:r>
              <a:rPr lang="en-US" dirty="0"/>
              <a:t>clear edges and rich textures and further study </a:t>
            </a:r>
            <a:r>
              <a:rPr lang="en-US" dirty="0" smtClean="0"/>
              <a:t>image fusion.</a:t>
            </a:r>
          </a:p>
          <a:p>
            <a:r>
              <a:rPr lang="en-US" dirty="0" smtClean="0"/>
              <a:t>I will further try the </a:t>
            </a:r>
            <a:r>
              <a:rPr lang="en-US" b="1" dirty="0" smtClean="0"/>
              <a:t>SRGAN Model </a:t>
            </a:r>
            <a:r>
              <a:rPr lang="en-US" dirty="0" smtClean="0"/>
              <a:t>to  </a:t>
            </a:r>
            <a:r>
              <a:rPr lang="en-US" dirty="0"/>
              <a:t>reconstruct the edges and textures to generate images with clear edges and rich textures</a:t>
            </a:r>
          </a:p>
        </p:txBody>
      </p:sp>
    </p:spTree>
    <p:extLst>
      <p:ext uri="{BB962C8B-B14F-4D97-AF65-F5344CB8AC3E}">
        <p14:creationId xmlns:p14="http://schemas.microsoft.com/office/powerpoint/2010/main" val="23137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41082"/>
          </a:xfrm>
        </p:spPr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2" y="1193799"/>
            <a:ext cx="10817524" cy="5292725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Problems in Traditional Approach </a:t>
            </a:r>
            <a:r>
              <a:rPr lang="en-US" sz="2400" dirty="0" smtClean="0"/>
              <a:t>: </a:t>
            </a:r>
            <a:r>
              <a:rPr lang="en-US" sz="2400" dirty="0"/>
              <a:t>The </a:t>
            </a:r>
            <a:r>
              <a:rPr lang="en-US" sz="2400" dirty="0" smtClean="0"/>
              <a:t>traditional underwater </a:t>
            </a:r>
            <a:r>
              <a:rPr lang="en-US" sz="2400" dirty="0"/>
              <a:t>visual display systems have problems, such as low visibility, poor real-time </a:t>
            </a:r>
            <a:r>
              <a:rPr lang="en-US" sz="2400" dirty="0" smtClean="0"/>
              <a:t>performance, and </a:t>
            </a:r>
            <a:r>
              <a:rPr lang="en-US" sz="2400" dirty="0"/>
              <a:t>low resolution, and cannot meet the needs of real-time </a:t>
            </a:r>
            <a:r>
              <a:rPr lang="en-US" sz="2400" dirty="0" smtClean="0"/>
              <a:t> high </a:t>
            </a:r>
            <a:r>
              <a:rPr lang="en-US" sz="2400" dirty="0" smtClean="0"/>
              <a:t>dentition </a:t>
            </a:r>
            <a:r>
              <a:rPr lang="en-US" sz="2400" dirty="0"/>
              <a:t>displays in extreme </a:t>
            </a:r>
            <a:r>
              <a:rPr lang="en-US" sz="2400" dirty="0" smtClean="0"/>
              <a:t>environments.</a:t>
            </a:r>
          </a:p>
          <a:p>
            <a:r>
              <a:rPr lang="en-US" sz="2400" b="1" u="sng" dirty="0" smtClean="0"/>
              <a:t>Solution</a:t>
            </a:r>
            <a:r>
              <a:rPr lang="en-US" sz="2400" dirty="0" smtClean="0"/>
              <a:t> : </a:t>
            </a:r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underwater image enhancement method and a corresponding </a:t>
            </a:r>
            <a:r>
              <a:rPr lang="en-US" sz="2400" dirty="0" smtClean="0"/>
              <a:t>image super-resolution </a:t>
            </a:r>
            <a:r>
              <a:rPr lang="en-US" sz="2400" dirty="0"/>
              <a:t>algorithm. </a:t>
            </a:r>
            <a:endParaRPr lang="en-US" sz="2400" dirty="0" smtClean="0"/>
          </a:p>
          <a:p>
            <a:r>
              <a:rPr lang="en-US" sz="2400" b="1" dirty="0" smtClean="0"/>
              <a:t> </a:t>
            </a:r>
            <a:r>
              <a:rPr lang="en-US" sz="2400" dirty="0"/>
              <a:t>Image </a:t>
            </a:r>
            <a:r>
              <a:rPr lang="en-US" sz="2400" dirty="0" smtClean="0"/>
              <a:t>enhancement</a:t>
            </a:r>
            <a:r>
              <a:rPr lang="en-US" sz="2400" dirty="0"/>
              <a:t> </a:t>
            </a:r>
            <a:r>
              <a:rPr lang="en-US" sz="2400" dirty="0" smtClean="0"/>
              <a:t>Technique.</a:t>
            </a:r>
          </a:p>
          <a:p>
            <a:r>
              <a:rPr lang="en-US" sz="2400" dirty="0" smtClean="0"/>
              <a:t> Super-resolution Convolutional </a:t>
            </a:r>
            <a:r>
              <a:rPr lang="en-US" sz="2400" dirty="0"/>
              <a:t>neural </a:t>
            </a:r>
            <a:r>
              <a:rPr lang="en-US" sz="2400" dirty="0" smtClean="0"/>
              <a:t>networks </a:t>
            </a:r>
          </a:p>
          <a:p>
            <a:r>
              <a:rPr lang="en-US" sz="2400" dirty="0"/>
              <a:t>the Retinex </a:t>
            </a:r>
            <a:r>
              <a:rPr lang="en-US" sz="2400" dirty="0" smtClean="0"/>
              <a:t>algorithm</a:t>
            </a:r>
          </a:p>
          <a:p>
            <a:r>
              <a:rPr lang="en-US" sz="2400" dirty="0"/>
              <a:t>gamma </a:t>
            </a:r>
            <a:r>
              <a:rPr lang="en-US" sz="2400" dirty="0" smtClean="0"/>
              <a:t>correction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Dark prior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7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44" y="224118"/>
            <a:ext cx="10665356" cy="741082"/>
          </a:xfrm>
        </p:spPr>
        <p:txBody>
          <a:bodyPr/>
          <a:lstStyle/>
          <a:p>
            <a:r>
              <a:rPr lang="en-US" b="1" dirty="0" smtClean="0"/>
              <a:t>SRCNN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965200"/>
            <a:ext cx="11667066" cy="589279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SRCNN network structure </a:t>
            </a:r>
            <a:r>
              <a:rPr lang="en-US" dirty="0" smtClean="0"/>
              <a:t>is constructed </a:t>
            </a:r>
            <a:r>
              <a:rPr lang="en-US" dirty="0"/>
              <a:t>by a three-layer convolutional neural </a:t>
            </a:r>
            <a:r>
              <a:rPr lang="en-US" dirty="0" smtClean="0"/>
              <a:t>network, which </a:t>
            </a:r>
            <a:r>
              <a:rPr lang="en-US" dirty="0"/>
              <a:t>is composed of image block feature extraction and </a:t>
            </a:r>
            <a:r>
              <a:rPr lang="en-US" dirty="0" smtClean="0"/>
              <a:t>representation, and </a:t>
            </a:r>
            <a:r>
              <a:rPr lang="en-US" dirty="0"/>
              <a:t>also nonlinear mapping and reconstruction </a:t>
            </a:r>
            <a:r>
              <a:rPr lang="en-US" dirty="0" smtClean="0"/>
              <a:t>of high-resolution </a:t>
            </a:r>
            <a:r>
              <a:rPr lang="en-US" dirty="0"/>
              <a:t>images</a:t>
            </a:r>
            <a:r>
              <a:rPr lang="en-US" dirty="0" smtClean="0"/>
              <a:t>.</a:t>
            </a:r>
          </a:p>
          <a:p>
            <a:r>
              <a:rPr lang="en-US" u="sng" dirty="0"/>
              <a:t>F</a:t>
            </a:r>
            <a:r>
              <a:rPr lang="en-US" u="sng" dirty="0" smtClean="0"/>
              <a:t>irst </a:t>
            </a:r>
            <a:r>
              <a:rPr lang="en-US" u="sng" dirty="0"/>
              <a:t>layer</a:t>
            </a:r>
            <a:r>
              <a:rPr lang="en-US" dirty="0"/>
              <a:t>, feature extraction and representation </a:t>
            </a:r>
            <a:r>
              <a:rPr lang="en-US" dirty="0" smtClean="0"/>
              <a:t>is applied </a:t>
            </a:r>
            <a:r>
              <a:rPr lang="en-US" dirty="0"/>
              <a:t>to the image blocks from the original image, and </a:t>
            </a:r>
            <a:r>
              <a:rPr lang="en-US" dirty="0" smtClean="0"/>
              <a:t>the image </a:t>
            </a:r>
            <a:r>
              <a:rPr lang="en-US" dirty="0"/>
              <a:t>blocks extracted by convolution can be expressed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F</a:t>
            </a:r>
            <a:r>
              <a:rPr lang="en-US" dirty="0" smtClean="0"/>
              <a:t>1(</a:t>
            </a:r>
            <a:r>
              <a:rPr lang="en-US" i="1" dirty="0" smtClean="0"/>
              <a:t>Y </a:t>
            </a:r>
            <a:r>
              <a:rPr lang="en-US" dirty="0" smtClean="0"/>
              <a:t>)= </a:t>
            </a:r>
            <a:r>
              <a:rPr lang="en-US" i="1" dirty="0" smtClean="0"/>
              <a:t>max</a:t>
            </a:r>
            <a:r>
              <a:rPr lang="en-US" dirty="0" smtClean="0"/>
              <a:t>(0 , </a:t>
            </a:r>
            <a:r>
              <a:rPr lang="en-US" i="1" dirty="0" smtClean="0"/>
              <a:t>W</a:t>
            </a:r>
            <a:r>
              <a:rPr lang="en-US" dirty="0" smtClean="0"/>
              <a:t>1*</a:t>
            </a:r>
            <a:r>
              <a:rPr lang="en-US" i="1" dirty="0" smtClean="0"/>
              <a:t>Y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i="1" dirty="0"/>
              <a:t>B</a:t>
            </a:r>
            <a:r>
              <a:rPr lang="en-US" dirty="0"/>
              <a:t>1) </a:t>
            </a:r>
            <a:r>
              <a:rPr lang="en-US" dirty="0" smtClean="0"/>
              <a:t>     ----(1)</a:t>
            </a:r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Y </a:t>
            </a:r>
            <a:r>
              <a:rPr lang="en-US" dirty="0"/>
              <a:t>represents the original high-resolution image </a:t>
            </a:r>
            <a:r>
              <a:rPr lang="en-US" dirty="0" smtClean="0"/>
              <a:t>,</a:t>
            </a:r>
            <a:r>
              <a:rPr lang="en-US" i="1" dirty="0" smtClean="0"/>
              <a:t>W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1 represent the </a:t>
            </a:r>
            <a:r>
              <a:rPr lang="en-US" dirty="0" smtClean="0"/>
              <a:t>convolution kernel </a:t>
            </a:r>
            <a:r>
              <a:rPr lang="en-US" dirty="0"/>
              <a:t>and </a:t>
            </a:r>
            <a:r>
              <a:rPr lang="en-US" dirty="0" smtClean="0"/>
              <a:t>deviation.</a:t>
            </a:r>
          </a:p>
          <a:p>
            <a:r>
              <a:rPr lang="en-US" u="sng" dirty="0"/>
              <a:t>Second layer </a:t>
            </a:r>
            <a:r>
              <a:rPr lang="en-US" dirty="0"/>
              <a:t>of nonlinear mapping is as follows:</a:t>
            </a:r>
          </a:p>
          <a:p>
            <a:pPr marL="0" indent="0">
              <a:buNone/>
            </a:pPr>
            <a:r>
              <a:rPr lang="en-US" dirty="0"/>
              <a:t>			F2(Y)=</a:t>
            </a:r>
            <a:r>
              <a:rPr lang="en-US" i="1" dirty="0"/>
              <a:t> max</a:t>
            </a:r>
            <a:r>
              <a:rPr lang="en-US" dirty="0"/>
              <a:t>(0 , </a:t>
            </a:r>
            <a:r>
              <a:rPr lang="en-US" i="1" dirty="0"/>
              <a:t>W</a:t>
            </a:r>
            <a:r>
              <a:rPr lang="en-US" dirty="0"/>
              <a:t>2*</a:t>
            </a:r>
            <a:r>
              <a:rPr lang="en-US" i="1" dirty="0"/>
              <a:t>F1(Y) </a:t>
            </a:r>
            <a:r>
              <a:rPr lang="en-US" dirty="0"/>
              <a:t>+ </a:t>
            </a:r>
            <a:r>
              <a:rPr lang="en-US" i="1" dirty="0"/>
              <a:t>B</a:t>
            </a:r>
            <a:r>
              <a:rPr lang="en-US" dirty="0"/>
              <a:t>2)     --------(2)</a:t>
            </a:r>
          </a:p>
          <a:p>
            <a:r>
              <a:rPr lang="en-US" u="sng" dirty="0"/>
              <a:t>T</a:t>
            </a:r>
            <a:r>
              <a:rPr lang="en-US" u="sng" dirty="0" smtClean="0"/>
              <a:t>hird </a:t>
            </a:r>
            <a:r>
              <a:rPr lang="en-US" u="sng" dirty="0"/>
              <a:t>layer</a:t>
            </a:r>
            <a:r>
              <a:rPr lang="en-US" dirty="0"/>
              <a:t>, a convolution is conducted on the output </a:t>
            </a:r>
            <a:r>
              <a:rPr lang="en-US" dirty="0" smtClean="0"/>
              <a:t>high resolution image </a:t>
            </a:r>
            <a:r>
              <a:rPr lang="en-US" dirty="0"/>
              <a:t>blocks of the second layer to </a:t>
            </a:r>
            <a:r>
              <a:rPr lang="en-US" dirty="0" smtClean="0"/>
              <a:t>generate images </a:t>
            </a:r>
            <a:r>
              <a:rPr lang="en-US" dirty="0"/>
              <a:t>that are close to the original high-resolution images</a:t>
            </a:r>
            <a:r>
              <a:rPr lang="en-US" dirty="0" smtClean="0"/>
              <a:t>, which </a:t>
            </a:r>
            <a:r>
              <a:rPr lang="en-US" dirty="0"/>
              <a:t>can be expressed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F3(Y</a:t>
            </a:r>
            <a:r>
              <a:rPr lang="en-US" dirty="0"/>
              <a:t>)=</a:t>
            </a:r>
            <a:r>
              <a:rPr lang="en-US" i="1" dirty="0"/>
              <a:t> max</a:t>
            </a:r>
            <a:r>
              <a:rPr lang="en-US" dirty="0"/>
              <a:t>(0 , </a:t>
            </a:r>
            <a:r>
              <a:rPr lang="en-US" i="1" dirty="0" smtClean="0"/>
              <a:t>W</a:t>
            </a:r>
            <a:r>
              <a:rPr lang="en-US" dirty="0" smtClean="0"/>
              <a:t>3*</a:t>
            </a:r>
            <a:r>
              <a:rPr lang="en-US" i="1" dirty="0" smtClean="0"/>
              <a:t>F2(Y</a:t>
            </a:r>
            <a:r>
              <a:rPr lang="en-US" i="1" dirty="0"/>
              <a:t>) </a:t>
            </a:r>
            <a:r>
              <a:rPr lang="en-US" dirty="0"/>
              <a:t>+ </a:t>
            </a:r>
            <a:r>
              <a:rPr lang="en-US" i="1" dirty="0" smtClean="0"/>
              <a:t>B</a:t>
            </a:r>
            <a:r>
              <a:rPr lang="en-US" dirty="0" smtClean="0"/>
              <a:t>3)     --------(3)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78" y="105584"/>
            <a:ext cx="9404723" cy="55282"/>
          </a:xfrm>
        </p:spPr>
        <p:txBody>
          <a:bodyPr/>
          <a:lstStyle/>
          <a:p>
            <a:r>
              <a:rPr lang="en-US" b="1" dirty="0" smtClean="0"/>
              <a:t>PROPOSED </a:t>
            </a:r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54215"/>
            <a:ext cx="11480800" cy="4639732"/>
          </a:xfrm>
        </p:spPr>
        <p:txBody>
          <a:bodyPr/>
          <a:lstStyle/>
          <a:p>
            <a:r>
              <a:rPr lang="en-US" sz="2400" dirty="0" smtClean="0"/>
              <a:t>First, </a:t>
            </a:r>
            <a:r>
              <a:rPr lang="en-US" sz="2400" b="1" u="sng" dirty="0" smtClean="0"/>
              <a:t>Retinex </a:t>
            </a:r>
            <a:r>
              <a:rPr lang="en-US" sz="2400" b="1" u="sng" dirty="0"/>
              <a:t>algorithm </a:t>
            </a:r>
            <a:r>
              <a:rPr lang="en-US" sz="2400" dirty="0"/>
              <a:t>is used to initially defog </a:t>
            </a:r>
            <a:r>
              <a:rPr lang="en-US" sz="2400" dirty="0" smtClean="0"/>
              <a:t>the image. Second, due </a:t>
            </a:r>
            <a:r>
              <a:rPr lang="en-US" sz="2400" dirty="0"/>
              <a:t>to the low contrast of underwater images, </a:t>
            </a:r>
            <a:r>
              <a:rPr lang="en-US" sz="2400" dirty="0" smtClean="0"/>
              <a:t>the  image brightness </a:t>
            </a:r>
            <a:r>
              <a:rPr lang="en-US" sz="2400" dirty="0"/>
              <a:t>was adjusted </a:t>
            </a:r>
            <a:r>
              <a:rPr lang="en-US" sz="2400" dirty="0" smtClean="0"/>
              <a:t>by </a:t>
            </a:r>
            <a:r>
              <a:rPr lang="en-US" sz="2400" b="1" u="sng" dirty="0" smtClean="0"/>
              <a:t>gamma correction</a:t>
            </a:r>
            <a:r>
              <a:rPr lang="en-US" sz="2400" b="1" i="1" dirty="0" smtClean="0"/>
              <a:t> </a:t>
            </a:r>
            <a:r>
              <a:rPr lang="en-US" sz="2400" dirty="0"/>
              <a:t>to make </a:t>
            </a:r>
            <a:r>
              <a:rPr lang="en-US" sz="2400" dirty="0" smtClean="0"/>
              <a:t>the image </a:t>
            </a:r>
            <a:r>
              <a:rPr lang="en-US" sz="2400" dirty="0"/>
              <a:t>more natural.</a:t>
            </a:r>
          </a:p>
          <a:p>
            <a:r>
              <a:rPr lang="en-US" sz="2400" dirty="0"/>
              <a:t>The preprocessed image can be obtained from the </a:t>
            </a:r>
            <a:r>
              <a:rPr lang="en-US" sz="2400" dirty="0" smtClean="0"/>
              <a:t>following equation:</a:t>
            </a:r>
          </a:p>
          <a:p>
            <a:pPr marL="0" indent="0">
              <a:buNone/>
            </a:pPr>
            <a:r>
              <a:rPr lang="en-US" sz="2400" i="1" dirty="0" smtClean="0"/>
              <a:t>                                      r</a:t>
            </a:r>
            <a:r>
              <a:rPr lang="en-US" sz="2400" dirty="0" smtClean="0"/>
              <a:t>’ </a:t>
            </a:r>
            <a:r>
              <a:rPr lang="en-US" sz="2400" dirty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i="1" dirty="0" smtClean="0"/>
              <a:t>r’’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i="1" dirty="0" smtClean="0"/>
              <a:t>y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i="1" dirty="0" smtClean="0"/>
              <a:t>r’</a:t>
            </a:r>
            <a:r>
              <a:rPr lang="en-US" sz="2400" dirty="0" smtClean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is the image enhanced with the Retinex </a:t>
            </a:r>
            <a:r>
              <a:rPr lang="en-US" sz="2400" dirty="0" smtClean="0"/>
              <a:t>algorithm and </a:t>
            </a:r>
            <a:r>
              <a:rPr lang="en-US" sz="2400" i="1" dirty="0" smtClean="0"/>
              <a:t>r</a:t>
            </a:r>
            <a:r>
              <a:rPr lang="en-US" sz="2400" dirty="0" smtClean="0"/>
              <a:t>’’(</a:t>
            </a:r>
            <a:r>
              <a:rPr lang="en-US" sz="2400" i="1" dirty="0" smtClean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is the Gamma corrected map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Finally</a:t>
            </a:r>
            <a:r>
              <a:rPr lang="en-US" sz="2400" b="1" u="sng" dirty="0"/>
              <a:t>, a dark channel prior </a:t>
            </a:r>
            <a:r>
              <a:rPr lang="en-US" sz="2400" dirty="0"/>
              <a:t>is used, and the contrast </a:t>
            </a:r>
            <a:r>
              <a:rPr lang="en-US" sz="2400" dirty="0" smtClean="0"/>
              <a:t>stretch technique </a:t>
            </a:r>
            <a:r>
              <a:rPr lang="en-US" sz="2400" dirty="0"/>
              <a:t>is applied to improve the dynamic range of </a:t>
            </a:r>
            <a:r>
              <a:rPr lang="en-US" sz="2400" dirty="0" smtClean="0"/>
              <a:t>the image.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77400" lvl="5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4000" y="1042904"/>
            <a:ext cx="77554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/>
              <a:t> </a:t>
            </a:r>
            <a:r>
              <a:rPr lang="en-US" sz="2400" b="1" dirty="0" smtClean="0"/>
              <a:t>MULTILAYER </a:t>
            </a:r>
            <a:r>
              <a:rPr lang="en-US" sz="2400" b="1" dirty="0"/>
              <a:t>PERCEPTRON-BASED ENHANCEMENT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2" descr="data:image/png;base64,iVBORw0KGgoAAAANSUhEUgAAAoAAAAFoCAIAAABIUN0GAAEAAElEQVR4nOz9eZckSZIfiP1E1NzjyKuyqrqrq7tnMAMQ3MUCy+W+XX5Pfh1+B/CBjw+cJebgDObA9ExVd52ZEeFuIj/+Iapqaqe7R0ZWZQ1KXr5Id3MzvUxV7kP+7//H/wOXAMnL7leZXBGZXnkXULlsPJf2TfhF97tcdv/7h8vGI5IWr1/63teANADzUUX7Tp/9qhe2P4zTxetX+mXj7+kAdPYQ8wghsjCw+qufWq7Jvlq8PwZf/p77Hidjnry42hHJE3uVCkAWB9YsZh2YobnoC+esmaOes53ad0cSsPlPiyDNnomhcjac8YJrnZELSK6t4bzf89/LKsx2JlfG1v5UFtgn989HMx6hTtt3opyxdtaTmYpIuaJY2q6T81Uf1+GKL905PUSTluu7OLlhHoeghvVsVknbo+2XvV+bjz/WfAX/dBe1/jP8DD/DGjwBLv4ZfiQQlYoiRQQr2LyhQ/WKPu69+4xE4VFUZPuR+dieipPOrV3I1/7osDh9//FObve07+Nn+Bn+u4VH4+KfIeDJcdGTkIf3hyHn+pWLgCQw1Y7Mm2wJvPtUF3CORjB0lvE3FiMhMyKLMyCHXmJs8SJaLud8eNr1bxWmc73IDw8/S8A/w8/wNHC+/vln+AFgA9dva1DH9GNZs9pc+dBZrvFkg4hy9L2BRWpHshH9py0sPjhZFimGyIto8A8gHE5kXzpFZaSOfs8DuFgCfloL7s/wocHPGpEzoUUxE3uwilxEg/87J9hrW+7R8uvig06qCMZW8CzVLRlZ5wN7EuobvSsXMPuypZmc9+vnndLoYjLEjUdHtuQyzozwORIXfX2Vht4JDLZq4EKWKFr4gdFR2LdbGve+B/CzBPwz/HcNFQu/czsDoruUoC4S7P8OOaFzKO4pkycBSJHrBheb+DsjGwtSnSz3skZ953T9UnivL3ru0zTtvVnzjWPQPHiiQYxVQfF7XaX3DacXsz2n73cstcNVDz5cKgFXRcS74Ky1Hn+WrT8MeN/b8gdS2ZEkuL37N65fBOZW8csjEPGHIwGPSaBh7FH8Y8GGE/L8nrUrg7y77nCOFamrGcB0916q7ah23/NoPCfuYLUvGdoZeZy3QSdxszgxnLoTKuhzKOU20QWghJfvkkc1tDlers1F2HxTa9e3w2LaHxdiHOJ6c6W/9GyuSM9rw/5ZAv4ZPmj4UQRBkie9U56Kaj5hANJPEU7Gia1R3zOJcbVf0qdq3zD4bXQxa+q9vIiTlHhtp5F+ThjSmQMQESc5m+Tasj9uc67P5cRp+iHxwA/p2v3eCbC4Ta+scViXz1okRzL+MPqNn2EO73Iw3sehKnHG0y7W+nIBMI37BCDuWNmSi0jEC8k8X5FzjiGthYHHfz+7/Uy8c/I2OufqzEsnOwY7RwiuvehYBT1np+gEFJAgHyFCysQPS8TdFqO9F3o8e0LnqNCfCnIEbXwGAPgmQZW8tRRlNRZHszFILQrnyXUpT81W0wGAutjkpWtxYUqIBZi/x0s91cNUnqlSjArDlTn8CBLwE6qgSeJCA8zFrv8/vgbuZ3gMhPPK9qZaV2c9RtYZmxVPgGOE7s95ZNE3pI1MXXMeOWlgPsv4unTPkF1hU2cwo74zG635/E3Nie7GQp1vRG+tEq1SWiZDKtSX9LUAs3fhKs5RQbtzSUnbrPkpIsWxDxcfIeXMhre4FBwpusda7vGbXVioM5QZZ7K276KlIH+EuKSfVdA/wxguzeT1znjn1J0/oOppdnrfv3U2elwTSpbfxXgN0+T6ZMgrU4g8X47IYCWLOb8EAGv+qSE0RyfDG6H4QMQrrknlzpHilORc0Cy/huxb8zetmRLb8Y3GkzMTcRhbuWHglnT2lBBgyG2hIvGWvXhaj7kVutvesHok51miWiJ1+ZgG2XdtkCsJrbbg9OI0OIcua6Z6klsy7nkDGuk5Zlka3x3yGYy+MlHf6uVnAvwz/GiwmIBmwte/o2BxlmrXl4/uRdT30Sj4bPF3RPaq3e7R6zOs84VYaEIP5kZcJ4ETft0XSbftr9svpZVl5z0uYva5aEVm9YS7oRHglq31PurxTFic9co2fFeoW+Wsm0umjtbE+4QZZi4ytbxvu+8PaVdeg8sI8EUmrn8ZcLEM9C90eU76yFwKP0T6N/FNAT1ytJ5QLc5/nHwvh0I27lls53xegWS0KaKqyayvImZr85YVX9NtbedJo8ziEk3a8ZEKumo6dX7nMohjth/miHjDYW3j4iJCJ3sAQCI9S34s9GaxKS7njDwvdGfr1w26W92s5pYwJdx5SqWsdEroSKpQNh7ANrqqSvjpwNawQWl62ssFVKPti0Pq9fWJNut8mb2w3fnhBxB/3yVDWSsBZ23P5jZ4pAT8CKvVz/AzYJPuLhKkd5EsfwAOtxlkk+LnDG+QDdS5rNo9g/eN+ye48XGLQPpiQYU6kjUb8zk08hwRZ3zPhjZ769nF29YV+40idGUWk4nPr5wJ549qAyrbd7lZ513vWYRJduvtt5CvV0f0FcP8meMsZP7iMZ9/rM6FC8fwk1dBl6U/f41+Wl5V82P50xr/Fox39gn096g2N24rsoVk+QbnaTtWUQntorO3kAhpaGr0YQj9FGSvf6cSICEjZy5dccKaDfU07d9+iuTCWpW6Oqw6XEwjIArM/K18+e3PZd8TYuVYITy3XE7vZ4+64DJ0VElI0NdKZbd1CefA5H53Qgxo3vopyDtHLnhkeHb2xFzcn125gDNYwk1DVbFoe0TwRKavDHleAlgoJC6Y5bK2YGQjP7+xR8Go+lae9db9HxABvlxZ8TNswaO5wieER+iZz2Gc3xEmvrt04lQ6hcfRs0fDYptOas4u1FCjmXPQkjtVJeEX7AbRx6noT0CVaBvj8YLE337dpr4r7tntLpoarVsZy5l9cYZenPXYLNLdk0rvbbF4rnN+TImCczLMnH2UMpOx7vz1jqGxpfepaHu+vPtUMHlNi4EDP9RYgPdNgEnibF+8x5Le8Ek5++6L6/Veev/7fXuTONcz7r+sfVlbnzVGtOGYzyO3y9h2zSZ6+ckszkpOnvGudaXg89mSdINNlpCUrBqUpt1KjkZ1CEzy3CuyjlnZTC281vwakVC6rIs1MnqwByBQHySSE4Snfp3IILUYjptpNitWZx+XpTM2pr4Djl7w+43bmqfGkeDDkpVQmezG7UMX4zMledkntbFP0t0Cp/iTS1BQab+thTyq6Ttd/5WO5FSIDUkIG4YrcfRT/rwuQ7vO4ulJZk+LFay4wam4j/b6ou5hhXgv7CYAGq99LVNVQ4DapSI5eSTXhhq5HE5BqV4w9bbG8gOSgB8H5yjxf4YfC+bH5gN5V4+1jP4Imy0zIvnbarAszvd0vUQtsSh9nsudTCSq0M7RAdmoU7toXX53CakOZjFpz9nE9YLBnORH14pA/PcAP5jeaOOe9ryILD/+OBv/+fCDEeBzznywMxc2LH6hYv9CBHqxxPykCHre+2MlwjNhw11i8fqYAZwmxltqf83Wu1DihfQ2znXUAqfXM0hfPoxGNR9IuzInMyo05GFBA0GyRseuwPYuGtr0XHxm7fk53WrH03odr1k9AWzu6un0p/G/Ibz6xfuq1Xz0zS8aVyd5MNAkF1NaY9ZdCRId9zIffQvb/lycFc1duxOAO1XFnU3XxXF3Kcz0aYlu1aIPV1Zv3WxnwQrgKyzXaFJhFpl3sCagb1x83/C4Tn2qVDjB5NZf9Tya994JcJn2aDCLCd5+tgF/mNDEdy7uqK1Qkx9RAm7wx/s2Cvyg2GTTGv3jZI0+qRiYlIoa5+iYYuo1Zqi1Iz4hNKbos5ScleK2V5ZbPmWmfZcBLy7XBwtLjMvpvdpS8bUY7vp525bMpYQYPINxed+nu7vcxnnpAbjMZvkIOHON6hv6cGn8xdL2abjUZrwmYT9t2O5JUt0ITI4xljk/77ec2NuOYtc8h3VA3jzL45xlG/Z6x8kxjGHV4Xbt4mXwqD02oHv39hy1TPNY6DEgr0nrxmUebzO+LcvQrR0xmjxH+70q8c+po1NLxOc29a3vYtrAD5isf2EA5YKT87rC2Rb+pBhugXyubM73R602bMAXPdVefFzy48oGbrA+gXUVuhQtMILuUsSq/4LCYH6GJ4QN5nTt+hrRHd8wPSR5S6/s2/eQXW4AETmHodnIXHH62bGwdekjp6Gsz3k2BbQMwZgzkDHFPWl6OLEfZi64W+LjGtZa0Lis/DTah7OuJ60svohJjujKi8xH/i4F3pdmdFqSW+hkcy8tncrRMgyxcLMHF/VMzSIsdHep+IvFdXhkmvcPS2Hw3lXQxZVtooJevf/DFU/PhCWVO5rtObEMjfwGz9gbP7xPto9RzAS0aDhmJ3P4bM0oZCx5NPcvJzi8VMPmC+t/AlmfwzqcDJCVmbQXsJhZd2tUZ0dltDkpz4dL40nOG8nSijVmxcUqs0HR6/7POYjKQpc0kFOr9up+cMGSdq4+Xx9zgBzs2fUpzmmM52xZ4xxYZV6rLOMUHsea5PGv/CibCZvm63DmW79oO51H5PISOb31kzizo+ZNTX+abKgm8nbLir82zrXRrJ7eFexxKf16/zbgOPDTIJYF7HOy8tfP8APA+bLFBw7NgE+jv0uJ7lIvK/Gs78ZPnqN9/QGgir+o09RRMMzo5llWjdbo2zyy7dGtpL+7VXvDuLC2tk5XUadrvu6TRNwItKZbcu37e1k12vsndyQvhSecIMmnEEbO7KjskzPYgEfYgC+cxtk2p7K5LyPD53Mccx3Rmc9dOJ4T909EkFOrcxaLvTWeS/OjrlwfCeplCjM/z2a0OcPUWlaakYl39mtprqigl+S2lXXgIsN3MawNbE2duJZNYgxnnIXMsMJ9ovJ9GjipUZh1J4vTlCbjz4TiiogiS6utcBn0rI3KDam36bdBXkDzilf38DC2iW2+btGVedWBzLZc5Bqr1DfmMd4MPooExSR+WgapejraxUjxpTub8Uwf0VGF35hCG+/rGPSOTS+bxGBYpbLm3giRHFydR6Odq6NbbdhIQHevLfjmlh40Fk9RHHDFfpEvtlqZVXXC1LdjsAGvd+qLnxfhJx8H/DOcA+/JP7YmWGg6YvtTRqkLKugTjMUE7yxEdKwcz/cqFWxzbys2sxHrck4nOMP6ezJx8Vbrl8C6mtFFdNHazSEV5aiF2YelbbNu75gJ0ONOz7Zxlq8z9+YLFB5bsvt8SIsYv+n3xxdklyw+06zX5bIsPjhtcGVWwVS2stDUg+/8MU/euA4Xn1J0fs8Odz8T4A8QnpZY+oVtnpEhYcIVXrJFtw2uS8d2LTPXWg+NkjDfeRFqXqYoize3V9rhXDCLhb7CfxIojMs8VVcIBzWJ7kUYXE/Gak9YH2qtEVSFEicBJRuxZmkdFjuaofU2x9PCPT6+ByvOPhPn0A2Evvg2K/UN1S7L5/xr8f3O01+aGqtb+PraPgmtrVbyDXvzfMuv9Xxelfutlzi6vuBz3nJURREyPg+6SXfPJIGPIL3vnfURO4kcf/IEmB9YWNGirvInBOc4VqyroH+48azt7Mcxv9t0d62jRXX0U53qkTHp7FGd2ewTwjlFihaEYJ/mz6llARcVCe8OY8I/9N4KvhO5rT3LraxWNToTq9acm9RTOcbPGPbp1CI/OWOwRN6psmjbo5+US6owkZ5P4tsPQdMwhw+QAF8WtxqZRicgoqsSx8V08VJ5tHJ8bZ+ybsd6v8kTSt3T80/p2nja+Yz0VEMO1eiCimG7G4DWmtN62m2Iv0+OU+YHOB/sCx1ZF+NMKsx9Iwuy3p5Oq09uifoTU993gUUO45xXdt6YtTbYGonnJXi54kW/3dHoJ3cBKFPSq20aoyUXp0baBpp3trGNV+JlLzjyc6whY/P2xFZ6sUfP5tt8J9l36am1NXwEyBnK8PH6T9nlR8hINfPX2mxzbMLZiuvu0iN9MTlaal+3HIMuRDEXLmKtQPkzPAIWFcgXbaGCfZblxac03jQKzeUbHmXdmWLbovhKqtVIucCUnNjVC2jifZjtuZTxcXrPzKy7TXrX2JG5vXws/saVUV8jArCSRmr6td62opoeGvdJXyPqO3kwc5Lr5X7n+t/NtAzvEBc+36XvgQkbVYLKcNoGvHaCcsBYaaVp4UOUQZ8KRq5wOi0ttQYfoAT8BMCl2f+IYU6treuHUU0P9W6HATyunVVpLyBiNurn+L+5P2f6HR5opn8yJS8eq+V+9/muthM7S8VDZgpWGnAamWV/wYBqirRyOifXyevTwTR+5mfubALiQ0TQ8j2zgrBYlo1WRrUy2iVZylEnQWJcyL0V71pZcyITn6+PnVzXgdHJjWSpN2Y3fmq2XIbynpUZ2w4DE3AlFcvGttwI6h0afs/6D+XUOrsG26R36XrcnzFDgwMVM3vw+XDhMX9MlA2m2+aJ4SdPgFdqwH24Mu770yJOUvO8W1Pva5CTDMBrPT7a+XAd/85saaMkDyfGMykLuNbv0/pMPrk+ICJ/2swqJ/V4izk0tjt6KhZzg4SfVEG7u6piJvhuNDhpci15yMzwL25eL7ob4B8y/mlhonJoF2BttVeqLy9jnpZDOnMzr1V3nm+qRcXMmTBTUJ0Ll2LXk+1fHAdsF052sSbrRiPpwkAJX/RxHUlcI52e6PvlIwtan8/6aWzA1aa78utUZipxyZdFS18CPk2VNapXmmtiNrafYSQ2J8PzpIAXbrhz4phrZxikrtEvPlPVDlGhsZ2cVUNXvZHHIy/xsrEf2tpN0no5TN++juKLsHEnCupJ41jvReWtAKQIYOOXtWHGnlyZSZChZlxgYtjmt6qJo/NP2aHayRygJTFgrUi2FIZrRMqc5WpQirbpGCtL13YRtBet1Fg+WLb/TSfV6mx8JvhmURjtW6EISIug7UJ0B0ZnDj8AWV7c/+6UxnHMS5xuE3QrE4tyc/84qLj5Und+eElNaC1Ly/m581K8LWZOJEYEeFp/6VyUtYiZ31caDNFAv8AmX/6Tl4B/hkWYqI7fhecYu2ksMbmXp0QvxGx8cSUb8DvC0xpTtyX195G56clho4s59W3toHNJiDKTHNf7qouzaOt9XGL9c2CQ/hcD1geiPh3bRteZk2iUKK0cvD2YizQEEy5qAvN4cb1c+A45Hpes8LoK+kQLsZcai/JZJoPpoSsfHlEV48lF2HeED44Abwetz2FxgX7EEKB1CXX5xb9Py7SvfL4Atqnv/B46l5jENamuPrLaoK5abs6fUUifNsGtscF0hHPnOZgWpMnRGZ5ikHnmr/k4ufI52luDkMweWVssXGCcg5fxUBawdDnN0VbssixC03j9sgV0DUHNSdQGzC27VYgkKRAfm3sHeXTWI8YvS2o7BV/r9KlmPsUW2wp9491YeskOCiOX18qs/Ij4Z5smtWxH++KyDb6Z+yjTyyVJTibXKaRToRMJeCFWBKNf0Lwp5+jOxidgtAU+qGTGrU1qg4pf4AX9YQa2XkqwPzR4TzmqRAQrxdTOh3Oo7+j+TRF2SYxY/aleLGkoll9uNfVVuHSXrmlcMcZWWHpTww3DxM9Y8LbHmQGltnQZAyqjWMmJ9FCTG7s7JNUJFt1y2/syM7S4j2bvdzGWOidSPn+fzx2PF4Od6F7yUU/pbpBANweQZprP8a4eihOXbbRgHazMxMIeWNrzS6bi6T2PhpbEXkTs50J/+erBpOYQmnp9M2BkQLxLbQ6NX1gU+V0WZ2r3WfrpQ4MPTgKusCivnHO//thMaAxndmWbOzt/f3yIO2mMhqa5llazuorTWXH0cLlYChtYk/xWXTOG0YQbjkxd473pU5b4bi6t9bYKuvXcWfcNGYkek99Sedx8QaW5hJ629vkgcCypf9vn404Jcl2aFBHkF9RFeSKsYLeoTSsySjkcq/FY3DdoPhZYt7Dvet4nefBlIk5yprpYTBzVVolo7xcOyzpoCCbyloqIQh2AEr15q/59HylEsgP+iCiKnaf6bltbxETV1jvk/4rrS+LviEld6b190MeeznmRRea44lIZtr0/s+qXMHw/gMVnGy4mwJeOmGdbrQPWNtP5G7oc+xmiGUsJ547nJ+LQOIEnlH2XbzgvTHO7ixXBd9D/tQLKIj9OwsxGDhqbMeajZ9udIBkjXGQGW9qT7575aFlWe38w4HebePA5mdHxmgZ+4irMC4ntmstru7ucFNHRAHwyzhMy1plvpDSbJtdFRCSRw+RieKqJpGoCIE4tuX/cuWiIfcK3WQt1bMOSzmlZabFonsfSC5omaZ/ziDOVwPyeqSV4CR5h3y09/pgiyswedwIuIMA/OrPwjtCwXReA+ILsJSLzeiMFHmfkP98QcH6b089jOB0lPFE7j24bXB6HnxYPW1gfV9vJV9YVlU4GRwXQhgD/2pTIxK19uqVzdysHfrW60RJaX2xhnIN42vXSPuHK5/z9QqUiMVNLxofJ61sMyFmkvoXojh6euXkTRT5FswjTeNalSKeqtGyl5XYwEI7raDnA6ESakdiMGARaHz3Z3DO4KS/dIKHQLstQbZYxIyuilZshB1OMphafLbZoZSBk+Kl2947GsqC+HJzGL/OfWgQd1VpeZWEvYi4nO6SO00tkxND75QPGUgbpU+04gEl9tienaZf6aHy4KuifKKyfhH8J7Mvjbtt4ds6DY90S+YPBosDXWB83pvME49xs5NFiwYhCt18bJ+eBDar4PWTQhLQ9NY6RbPvTEIm0mcVzRZUiZcBeopaWH59PB2cQjLE/djABNWwmoaGdhbrnUEbkjZGXq7IdqtIyQ16Yv0mnOibJ24PMLTehq1dXV7e3N8fj8e7uLgRu9zO0Vmtm2ncr/Ld4Lk6+38t7mfLoZzY3O60fFh7+4Ajw2vJ8UIrgsxRA58E5GXBa8EduoLPk8prW6qTL1fm+FYvybnyQldf6Liqk9ZO//dI46TnTpNHFLOVDIARJGeW8AoB5FWQ9MZu5PXWLh57LTotaB5Q32E5ZGUKwT5edQXaUgHlbm4gYHLXOwqfzi3Oiu6VRKMKthMXeXUQUIOOfTQj8eO3UG4fndtaT5mWthTBeZH9vdzcRHbgTwM049a7yOAhOioiNzcC1d29c5WVmdV7DABOdgzfR1Wb9mzdv3S2k4TXqe4pnWtuZy3EHc0ahKZlc1PKVFVvvVwGnE0FQZ72sJPpoBzx+5p28bU6ir0s1pto02ODq1V4+PAJ8Sk948v4f2/3qJwNVamnJbaDgRVHmIslvJtA8hqpWK+umDL3lcdpcmRLgVjI7PZJGavSSd/CkzZjcKk63DJtjWVrGRNLcAbTM01wknYuYjz4pEyK62M7iam/cQFKa2h4iAlU0RRG2V3uOuLcjeuledM75wyKE1BuSb11GwdTnvBJ1v9Dp93HQ90b2i+mcnrzf91FESMfFck6ae58qwR/e83uZq15OdvfTCEOaaMxO3lzf1Q8fm3QmP9v+Mnw8kTH4aaDkg3HAsaJaXCBj6yFGJ8//9uFZ08id4+c1UWwCkIU1XNW8tV+AoVJTsfMtu+C2Y581rnSOa9xe9k6nLkCnfm9fizeq49I7RSSWaDLWyTkyPwKQUl1siCnIMtzYiXhwDOYix6D16TKeKKlb39fkxQlVIDlmN/9c2m9VJiv2TidH4UOybMWY6iJrTYjyoVLiwPhsWJkZP6Fa1oRF8dGS8boDSAqBEsgUUlFMZO7gNhre+OuEX1xkHydNPS52XgE6c8FAWRUnJ+spg8Zo0J/pemDu3Hv5JFwaz/aTgA9OAv7QYPV4rKDlNa/v9WM2JQMn4H16ZZ+ku/PbHkF9N0Jvz+93DTZk8bV00KwZ4yo9UKU7fcgoSNLXWZDh6zvL/efEW49hrsQLXH/BPhGRWrm2DUNCJT/j+89+EQt236pLONkIPcenTgSgCct1siTi0q4e7PqZno2F4Lnhv3ZaKJ/jjFks6IFk4OouEsaqCmaDH72ktcGkKiLtXBZ72e7ObYjpm7r+NV836PGjYU02e09p9Z4cfnoE+KKl9JWgt/Phh5Kgz05TcGEupDL+afsKmBPoRUUyPlqg7Ytrzdlnn+VDbg29GL+14awuSKtzm+gpNP1uMd9ZdhkbDysNkly9gLJpWVrAs+8GF2xyEoDWqksVrcd1zb94JK8mtcjQk5BloWrjs83G4ggMNWhrL/OhZvN3sDJnz6tmIilCb8swUXLe7ISJNbfpK7MOeS8RQJuJecQgBmvS0NqFCBkl3XVooRD7Jjlyu20XFeOsaKf+Khq9F/boMrSkMwn7cdDMXNsPvcyxigNTC/ritlQCsHhHQ1r4MI3rAjEek+Ecu3ty5C0TVmzUs6Qoy0zwO5HeSx+/VGN/cRjSpbO51GnoJ5rQ6qcFXpxHsBD9eRbnOxJBRt6PW7Euay1PI1Vm1rUJmmuF2kmQ6IVJCRyEiBbUALRI5NRSLIx8PVvW+YO68P6VVrJJcpkVaIsNtNLehvTTTnZF+p/FdJETorHmRhAKz3a0dSQyS+UxwXEb9rZK1HMvZ8SIrxQSvEAifK/ClpuJyDkTwcpcznz2Q4N5mZlLM0x8mPDTk4B/JJhLkD/IPn4/VuGWwjWIdSFZ0EmdXhsgOsofewYfOk9XhCZGcE5xpWiKsRQ8807ABKBEKA5dtz7AizMaiHHRIszvecxw2vluN5hJ6cLKD3Gxxb9XIY4R0W0nUslVCvFlroje3AwUsLzSIZPUhOLOGZS4K1z/2tYG6luYieK9QJQo4dzXMNryeLFkI49D2ap/fVa7Sie0SpTDHsj5thRF5h4tha+KJdO9IY66PziNSZ37iIRuYBTrXJgS2khgvYzpXHI6q7HOGyCNYqGVhpuVGIm/9fPpXEYL8ve0HZx/mmQh3vcHgMdFeH9wBHhNhF8N1ykkaq286+TEX/paigQ/735JGyOriZBW+bUfVuA3m8aZ4PydvSUHPJ5ROFOH3EZkNhen7pFLPMRylp+ABFksGzAfVUPyp1rNWY9PKcWOrjQoKerAb6wci5irkzEviekNtbh4V7wL5CUtZKy+I8uq9dYdrND22ePvAxZ1y7mcwwoSaSsxnGM6aZWlP5g0d47v908XhmW/0FK59tOEpm5rmB/hMd5dlJpRVNaq/ax6+a6gZl3hUB4tzYzdNEbEeISyL44yveD+jRcQ/S79vLJwC7Jve+VcS/B0SFLRq0GCT5wMatX1dwEfMfyot3S2G6LwWAIOKpgAEIZGx9CgwixDxIOeH1lVG+bHSxeLG8uEABJI+jxGMB6x8vURpHexXPXWaEP2XVnMMTIQgdB7IFdZjvTRg5hSxEpnexxG8cEMWy9HaTW9jGEyKTYW2TqvieFfFix82Lii2bBFADatCj/28c4nIiwOZf8L2Jid4w5rcFT8GguhJXf0yVGN1kfUy/7UbGOOcTTR3hw6y9oLZCfqoY4TR41L6TdbshfGpJPrLY69NH/AuGVQ0OWKyJdJAFHDWz22qAMwSuwyNNzbqPLj+GJNNrAG9GLRlzWbhWJ4Z/FeZlirxZ9r0nC9Z4NwTjjc0yT2Mvp1mQRMX446+MBhTaF3/rOLv9RP7+IE9O6p6d4FlqjjaQljrPA8y2a2IRAsKqlERJoapYsrrMV2e54cvCCatEbNqZm5jKru+ZPU992BM0ek9qf53U5CSHfRtHpbJbq5gu/I7hBMhTcE+HwZbg4nuedpMqM2gpZT3LIykrkon2ZXmhbeGWHZyDI93Sf1+uyKT/MqbwtP86KcsrDzF9VFC2zfRuIEd0q8iMv0XrkXwTQeYGiZ889n6re2G/mpw8ar/+BU0JcqMxdf7qI0zIbXflqYWN0mvxZe1YBF7dXydtZV0elxFWHrgpSzROUlCCK3sv52znjcUbj47NXJQnI8J9wXycJBlQ9EcgjppJfKR0/UsGeRrgaqJEEyOO7KDQyceygeOUx/HaPM1ucy/M+JnDRtfcQEWP17tFYvVfeYlPEMsrt5JrmDC3SYOX2YWignZTQfA3L+r1RUDos6zHNObxxJcc/6C4C0KPmrzeEVoE0/mf1ss2Q5SDyOvs562OXDQjnJtPAalnmFamfO7Tg1B1NlSbrqRQgjvZNdGebFxOYcmHMh5UOcm2X2vWVbJxupCSOO66fxia94tjdpcvhkNlcZSdJrI6qf3rcvzqNrQpwJHxwBfnKYMcUXPi8X+Pj8MGazx0Er97Rfz9Q24xT1PZ/yLVYRasc2IbdtAofF8UzUqmsDWBOLWeOAQ0Zc9dSVber4PqCtB9Vepzeqzelg5jLi+GeGS1KTXthHGTw2DIQka11CXuKReya0aagf9Tgnnzm7Xn9fbCEHOM3UJGv23UWFCgARVbidpynZxvJtF2ulls4Hkjk4SvI4AQTjm1TPHPDFPcYCFu72pBZ6UYO92Ow7ClQrmS8v025OduzigV2Dbs0D7ceDS3fAe9Dfjtdkbh0EsMhBi+gqR7nmz7y6/msI4vz55ki+UCxLMB/F/lTtmme3tjREp6FYaya662KOrF3k9I0nJtDGBWpzhcUpB1jwt5z6b8/EBWDlLDEj3EzCz8mztn3Do29uHxm0slOp97Iwp8UZiUiLxEmKathHs0pXFESJDo8WJMvNEAVVNWXEPX3x6xnf5qAAhE6CTARBt5LfIrfWzgUOIMXLFgKwmF22FBpqMs5GTn1HGPsfsFZfmOjVMHMSdBenTFjJOXBapfoE1BfnheW1DftaPXrjX5UQyZ7hJeA9jsHyyytaojjOBpko2BVYwG8zH2YAOrMIWJ3ISZjd1uKH9srj4V0ObI0lcYIrkehzuCAVZW7uwusfWljvmq/W8s2RX+Ipkk+9D/XUkwPp2fwKoNC5yqtOXHCbpwaa0cBpS1XbCwAQ6dRSz0MdtiX4k9t7giIn+PT8dhZ7fxcoeamKPjaSc41aXs2N7Ob1BZm7lncRF6W84SzxM+PhQITtLvUIlG5YqMiZFX9Q3P7H4b/nMtD1mZosk6SIigxy8Ci543iu7kS2Z0e/jVX7zBGcOc42BxZXX26tY1EtJiwmlTV43Ei9lD244JGmo6iVLktvSkSSKm35DZYDkj3LmsE/aha59w9XZXgSNhRs2Vy+VcIgL3LnF0qc6xzuBTUonhAuNtSP7IUro5qomByEtxhZRFYkXS+Wy6abUPWAANedYucjWVvoc1eyPTAXgY1LIJstzDTSd7w7SzFRa5tb0upT47Pz2agihCQFCWPmJkvK5bl2dyxu0LUws8npEhFzexw9Ph+4rh5YqkK/idydToZ62EpySvXRIgTRTebV7XknAkLCtc2pQNdkC99BQCRCBOIelCYBGim3AFx+zpN0KJpnIwE1d1JCynRANfML4X/bO0k+gDrWljBYAZoAmTBH++Gz3a7MWeMayVWtHJyzOBeVibMHoNIFn/rxJx+/ePHi97///e+//L2I7NKWO1se+YXJaxe38aBnCtS/wciG2cUsdFcpXpyErsVJr1wPp54ig183VvxdToH7jLo/WrxZqjOW/eSnl8+IDN5QUQzNrKfdHj/imvMKzLHKdMzv3QZcBnoCwVX4AMXEai+57JH6GcAPqwmYr+0SszbxrvRH+GOTZMF1i87MJ6XeKf8UZLXR5o0MYON4p7AqzW97HDSs1eqv2Dx4TwKjnXOhQW5+1hZrErSsZO0uqGmLwCQv7LAmUfwueMhONKWkKQFIGHTa5484L3iWKbWtw5gLEFlvZXe5EyoiQk0AJAm9bDwAVR09Woeml8ceP9HgRqolGKU2UgZt9qqIvPn+jZu7+26/c3fRExLCI3DL8GA7zpVccs0slhNijCsWhy3CgZogb9gkc7/uspEeM/6Nob5Tc+8TVpRtJ7b89g0XE+CnU6WuKTou0+PLhQFxFeHg5LGMaicXznVp9AOnrpzzaMvrsFTVBwB0RUYacWrrPy1eHKeqaIIuTmWimazPKOBP5umhl4c9jgVavJgdNxaG8c5Zb2rF1ra7ySbvra9Ea6OCzaOjd4YWgJrtSEY1EcoeKqraeo2NoXFxiYeSBg0p0vJu6gOdKslEiEhyEZE9OzA/1ZmrplfXN/v9fi96fX39/Op6v9+nLiMQNzP3h4eH8ydLgZk/HA99b0c/fPvtty47EWHJQhWTfXh4MBIJfUjzFAAPDgAHGp0mEJUjCcJgaF6BqNBNVBbeSRCV+WEqd1ZKEIWRsvU3WBBB9cQuanKSBujd/eHt99+rqoTb/Ezgu2R7bKmCp2iP9f9im29/LN6FeWNr6ws979EBaArZl02UgSYZkRNvdtSUxX9sGJL40OZ4Zudrq1f8dWYY9R1rR25QVhcjqT5EE8wD8OLDWQR4jPJ+GubMc+DUuq+Snw38++FAKw/NlbTl84KPd8UaE1FpZB2s9WTi79mGAC8xqUO0z3hhna452UIegLkt+kwuSqVBn2rYSSvTrzHXVZaK4c2D+lsJeyI4TsbzjnuAl6RFKIqHgZ1bk3LiLdexhU43Zj3pkaV8IfJKeiBEd758+fI3n32+3+87yK7rrlI318i9ePHifFwW3kO9G8n74/3NzY0LwgCRUhKV+Hw8HkP5bAJ3fvmHr77++mvrjySpklLmSFWlpXYZ0/njObM1WFS31IrxKsLRxj6xGpWbmre5ZuxbPMhTirspHyN7CeQjpiIQcR8d8+3aX+Oo8ea2pw7aed8Kp/cBA/93RvjMxRJwtjGcff8lXpH5iYvuXpMI16DVdD0CXa64ZWX5hFzVNVfRCkBrP16X4OfyT1xusN6mg/7k64yByCkYzS1caWKEYyx2QgIGBkG3tebKGPFlhB7krcT+0lxE0gSdEdoI1XSLyOmJWXogh3kFZIqMQq4dD1iXdpZolOKLb6aR0jgwozMyc2lRnPCMoAeWpBaPy68SmebmuLXqBhBySXlfCC0xC69dwmgQ25HhXQW6QSSlLjzdkmsUD3YSLkImAkDngKGjOnkNEemuRVOXrtPu808+/+z5axGR3kHIkWZ9+EIrIRrOWXJ+HItKkSAFttv9+uPnHHzE8gcHq2WkFwD49sWnf6d/9w/fff3w8PBAQ48u7VLSOz8akcvugoBWzDPxuzgHI5GET465o7A6PaukOGWZnCy5/8JyfKqX8YdzoBzn5aaC5G/QY5bkJHULUQRwKbk5FiyrbqNiRCu86TmzO2kt4gqHcc6z7wPWdJXnJCBymeb91dk9P/k44EtfSbt70g8is3JkdVut/DOFcWbi5vO5Y96W0lpliA1sr8+V6Oes8HYV22hhyGIhEgI0C/9fRTfJSd6HsT2uvtD5SVlHmXcKpzJ3sW6ZmEZcnhLaHxhBBCPVXmmTljTjqUZcD2+pinwVcJBOhIyscPPeTERevnpx++zZq6sbTelK07Nnz+g0egojaNZnBr2HUHhhElnLWTYMAERTlyZv2t2hMkRViqjq7c3Nv/k3/+aj4/0ffv/7f/j9F19//bUTovvUJTvYHEePk2wCYzQ6IcYiEsFD2yOfZ15ri3bIiuy7uDcW6p+cDRsBHRwrh9sZVc+J8aiIFWmdpMigbA8pvw5+dOcTib+NBDlVbv8oNHgCG5rnOd+8Ntq6dGeFIU1W5CK4NGfpD5UgPBOA+n0i1NI5txOTNSvhcOfEWhkS9sZC8aSiUlrvzuWRlzu3D8AyYaga3TaWoCLuyfpXDt9n7SBLewvxf64LgfY6XrSKI9qYmUqSqxi0UafFzRd2+bthgcFOVq+sqwHmidrbK4/IzI5iqcWUb9tS9Tupm31JUTkQLtr1ve98p5Kys9XR3WWnnZM3lOvr5y+url88f/H5R69vbm6UcHd1wiHmnUhHulODINogi6fHhaNInDJKP7iAz/0BRfSgAOym211f3z5//vyz62cfPX/1xe0X39zfvXnz/duH/lZ2RnH3BwHGe+Z4hl4tcmIHkREhCCn0udDUnHObUZEJ6ix6FWaRvVF0tdY+XyqFW1nShEfBnA+Yzih6wdT1fXstspQmcRKnWcTDFa+9PlGblZvPUs5dAisezvXnp8vpO1rV5pWVDGhLj8w8XkCeo2v50bygV+GMRfR1JPjkMNkxpRzKpXrvkV5o8vUdB3aS8WwktqJpdXMsp6KsImlcrKSxFBJf1g7Nx9ASZl1hzzNSSwsjqd5GmQiNl2oioY74oXx9Acn40ukt5dxBdwhEc7WOkWQwt8+t0Np50oz3UXNmMh4VmR+vVnYXRIgOAVgkvXJREXO6+57i7mnXXe92z1P30UevP33x6vrm+opC0j3U1I5CKEgXEZTdEvwT55LmmXPRZtdVv6dZVTEtdMTdHx4eHlz3+/3nv/rVx68//vruzRdffvH/+cu/UNW0j6Cj8Ojmo9F9rTM94fBExM1aQ0SkpqpGHCztFjRHYFtXdOkgH/XUsDM2XI5Pim7NbQwv68VnF+WNrfdyoT7pHLo7T3d1PgJ/lzpvmE1/PqNHEuClpZlfafmI2TSerF7jpQv0ZAdgA8brU3lhAK2G8HE2whbFr27QKtwKrHZT5KT8f/k78G5zlebjSnJOvIEy+99oHSaq3WEYQ8TLSJXaSs/uWQnGEqMs0mxj8Rq9MxvtElUWhYDs10uvNPMqQTghLQ3Dm94Wlsg83O02t7vDyG85V8lVwIu4mJmYIS0lELWA4tlgzElFthMnE0CuXEmmniJ6LXp9/eyPf/mbVx+9upH9btft3NlTc8IHkhkLpfzqok0jSSfoEkHhhIi6XIazsswZSk7mmYrIYMEVcYEDyV1E6a7gDa5wNCS/En128+pP/vRTuev/9m//9uHh/ubqapf2ZnaHHkDvJioqkT9rmevNmclHMrOTHhnBkP3FFSGvi9fBafxxRCYTGW25rF1e9N4f0fVmxUZC7YoOaVGuqt6U4x9r4NCKSdgDM5fNMzogRfNVDZmrZz/itGKDTplpzCd+hqdhS7fKh1TVY+fD4vSxRJLfEeYJ5JGzEI7WbcSgk5gQ4B9dvf4IeBzf/Z6g6qgnFydMUHv83ofv9MIZWOdPpx/C63WegrgZ5qgaUnGebLvLiuWphnZJpb/yIfITAuhSwnitqqJvxoxnBL24AmtQiqVPhzT/ut3mO3LKmy238paPf/INBSbHmC6vXhFWutQl2rPnz3/1+pOPXr369MXr/X4vB7u7v+/Gs57zJSRBmpmGEFy0I6RxLAydhHBUoUBVC8XKkTTRkeq0bo8746k+Our2spd/9+/+HYC//ce/Ox77IzNFdZ/aLsicCVlyvi2gtr55EGsOCncWp7/Q0IwbP2/vtfeEF+TkBrk0vLKhwRUWFTOl/QWplI/yNVkfz9Nj5rkSsU74XVShMz3HKGTosqbGlPik0bobs0YnB/oIO8/TS6g6IgYXNt/2MnpnE38Mju7MfXku09N0qhjyP4voGkJcVMUAIG2qCAqZYOwsMnRXuuZKPjmgsJguIlqQ8GiHxWFbpH+R8ACzQztRnQ066vAqHzG5CaQ0eWCqFzQ2j+W83oCUtACgikqLT61R8EZNXCBQ6jKbPDkJCwhodmCqPiBLHs3K1+7W5lJv28Cji/vBZsFvIqklae4cdBlI4p5dqQCho8jo+8jmyFp3CDvs6JQjSd6IfvT6o1+9/Oj29vbjm2e7btc99P2bB+n755pSK7Sp1M6FPckUWav8KAxjKLNHhQPASh7DRVCpqRrZt2VzKRIjh0qk4ABEuRdIePAmUwAJIiLWi397d7vb/2//5t+/vv3oL/7iL756eNvtOuPBHQc1pShNkasmlQGaSD6rgcSLfOkADCYiTohq5EzO8ujsbRpz7WqS2Z7d7MCx+Ds2xJRlDWSP4I0i3SgpkjngeShLvPGRlqX+1M5vYCyWPChmViGZZh7IgVXFL7LKuEkL7zs5ayxM8+igTfo9RZUrEsgOCoOzCIeRlJVcQyZThqPJFkD2BWmcsFtrrq/lkysnYSLtTFw1J71cXg/4A85U8p7gTLONlOp4mLt0DftyWtVHFjSfsdGbiyNnqwvWv6UQc3I7G1sGm8kNtdtF4WZFalyVHS8S+odMPTZN5Lmuas4XFxUP80cm42kdxAZd3Y+naJn4hS2GbgcEJZbZggQT83B8ENEXV7c319evbz/6+OOPf/H8ZUqpO1pvPXt3t50oSSuJR0TUcxywkVRkgzDpHompnSQ1Ox7mQgjnzyzzODpSCDHHIlNEwg+aEBGBesWAWVbLrvvWm1nvN7c3f/RHf7Tb7f7iH//266++lhx2dTD34EqqgIN1hni2+KMdL1HkyPPeaG3h9W89uXPl84ZuIDQT1uAHL1h7KRBgqoJCod9lnI0Mx+GGSQvltjp4f7Twd1LerS4RJ/O7BYEMJdzkNZVgjYlscFbXCM/OMwbQPMhzaG57Hr0k7p2ewRXtyBYBnt/dEI/5HNZWYUZOZvRpPtDzoY3rPQfKUjmAGqdfD1LjYV/al6Hw+1qigyL1Nvu73SIT+XZ68s94w629fHiWC61nmErPlXOckOEZpmZZzwX7E0OubVqbt9D2uI3g1hgCtJR1UhevWYeSiuiCIKVWjz29TiGLtCoDDYvq4z7iuEe5ls7oN6/Sua4oMrouIhAptjqASCm5O5AtkYlQQKIWEACgYzK368jC07u7h9lw7+nly5f/+jf/6urq6kV3vdvt9hQ/HPVoZr4Tupl6boe1LkcSAOK9uXnRdtAp7EGK0+uuCOS4YmddXxkZudiFbBdpQ1SUCrgkFVFNB1VVTQA6jyhhJbmHAuhh+P77bn/zbz/57GZ/9Tf4m7/6w39zc3Y7dzs0u6iPVIsyZHcZaykaqtlYi9o51RIU9RDl5NO5OMRIX8XGEFD7qTEFU6ZwvRDkaIhVTFzZdEU+nsi0lQMRAJQtZm4OMV+dmX7GNw0+4csDe4pyhyI090gTvnFbgz1O+JlvyyQbmCrDUoaBJlfJup4V6M5M5vAzYJNvwLBiZ7DVK3mpJnddcPVUd+2HOs7JPvOx5uTyflb7bWGiAGiUdcT4fE7EPkxcVIpGYaPHRTF3jQxvT+TRpvoszSxlWJUZgz8faqD+eTJFklqShKA62Y4CQ+V47Dvi6urq2c2z/W7/4ur5q1evfvHqU3ffmZjZw9FIXkUCD7O6H5ykeynDnsyNtKD6iMnQhU4POwbbfj2dv1DxIlL7Rtx7ACIctNAAQBEHOhFxt0oUW5tl+NI/HA5qevvs9o//+F99jYd/+qffka6agm0yi0xVJImUrRjpDIL3jm9//nnavoqIvv741e3N7bfffvvN99/VUb27b8H27p3Q4DlJnmCPNgdWwLRB5+DVxXk9gjMGXGRlM0spWXa6HB3bpNW4tlp/N4RdUW2wx2ivPi1MQjN0SEqzZHksN1+ogi7b4XI99HiXX5i+6klhS2JeCEAkMLa8AiMvzapo2i4xPYFF7cJFD55xv0/OfzaRZpQ3HJ6Sha69f7nx8wnzWfq9MfVdvCFbsEUXafDa2ArpWtA5z0OHp0PNeN8wMCWGyMglZa1m/lDrc0Q7x1ESA5JkoFoRmUvzZWDVxalMga7VSAaoyM4FQEcFsKOSanf3r25vX1/dXF9ff/7Zr66urm6xB5Du7kmm3nZAIsji7dz3sdp0JwxOwEQETMlpMHEbtCmByEiYheA2zDfGfEaMQ075KdV/QlBcFUQkaVePauikFQy9tEj2RUnZipxKOWPshd4fye7lze3D57+9OdqXb765u79Hp06KJhARnwRkq6dAvMlyhTFab9lVLOOt6iNGDQV9XOWUdLXMYtalh0ypKlAHXrx48cnHnxwOh2+//VY0Z+Vs7UGPZoonTOfsaGT1HsSlZDKYP46IuWJpAeBQqXIAr3/yh0dGu9BdFFnpkiuDhFlEylmY6PCYdSpF8M3+mO5lWy2I+9uqLFE5mWJIlhOboNWRzKY2XFwgwBsS9/tw2Z2IJh+y5L3IS1ajb/bynW+4UVj39HUO1XanE1958Uv3n7RST6J6ngTe5U2t7Etv90Bs31YmbqWfxXba6xOh80wJuL7iVh8gJR//9owWlcwyTpPpzU/RpJUsgGjsmosw89UUNOhNVIQwczfvrf/k9es//qM/etHtVfV6v1dVHGHu44heujlypn5jqJTdw9E43IugURbQ3Dx2bxQ6DIcsZQj3jQibvd9P740sQBXelmV2SUQkjVJaUkTFxNH3qiqqOesWs/69XSJVTaoi+vLlyz/91//6o7vv//7v//6f3nytcFWNRE6enfjC4bDUtyA0PYZaVANWgGZfkFHK2xnDt/CWv/n6m7u3d9999118DWEgaXLy0XLw+0Cni23OQxKevN9taKXtiaJ7kWtfQx31M0kaIw5v8ZH24mC5P6XzmCCSszJhtS1GLpg5llhrZVG4+aHSXb0vYPE1rbYcOFIKleBsaTYl48cJ0IstzAeJ4lVLKJ0i4dE54nOdDqSx+Ds8vtFy4SsvO+GVjZ2Iv0pUhTLz2g7EOLx+pf5WidCEYy0fzDnGzNMtV39yac4b49lqBfT6bNtRmD3n7C3JkPwGSsyqdyjuLeCkcRpElNUj2FpBuXHuyN/DL6Qj2BEAOhMRufIcsbmT7rmmbnf7P//p/+nli5e73t2NvQOe+j7jFCBFL1Hh2K3UZSD8iLIK4g+i1WnAYR5evhqvwwVOgU/Ma0kTq7J6E4SqImb57YtIrZqnJWLNkULcVVHhga5OSVTIUVSFqi6Oo0D3ugPQowdwDcKPr1U/efnRn376i1/vb//697/75ptv/varP4iKdQrgIfgPd6EnEUAoQs8yLumuAFVVWs+/UjyRCljmH1b0nzOGb8yi5QmWaCiHy9d/+KqnJU2RLtT6nklrGsg2sdKZIUp1Y8s4rU3+qQbabkaOteIvVs77BvWd8IsVTiG7XA16aJ9MOhRmrq01V5TzXVc8n6NP0hcp1QoSmyuQ13a1sklEs4YSFxf5tAp6UVZYyHy0Wmr+Xzjk1//OzuEzOrq8nuFYcQ61rmfezSfEsjBrU0rzg8GE+tYxLFO1LU3RlOtsHvE5AaswWBdnO3wgOUsDnsQ955V0Rm6dwWe7gPgqbprPqE7fCpaZu5kkVUDcG34/B6fixc2zly9ffnJ9e3Nz+/LFy2N/FCOdWjiB5v4hi+c2CxWhX06aO0MCDsU1lXSfqSv9fJ6MFKkZRIRFe5udgTUKdXjUw4jrRNQWZOS6SkgGUFOHjt6LCJMipHAd1Ce//vWv95++/Orrrw9/+1+/+sNX3x3vAKBrNApjv+iRxsKXlekkW9RcHly4c97mRGZCYf5IVuobyR3dXGQrX9UG0IecBMEFxprUUVWbSKg04r5Fg3hbtk+aKaxBK3E+oeIta0xWbPYqYiuDWlMFPyGc4Ym9fMMWAV5Zux8aWf/YECgm4/Ra/rP8Ot0NSzE8WypoWfPQW3ebWP1hKWsVGYnigvVrCFIbI5Ej/C49Kts7YeVXh+rgSKmsbtVTn+rsQboUNLJEvx95wGpOKxk32PY1bzohe1hIVgtNYcKnzyFL9gAAgYsXib14oWfRJ2VP70DCQgWRRERkZ0JSXdxMKR9//PGf/uLXN7e3zwEA9u1dJzmT075wBU6Hu5vTjxBxojdLuYCSuVmE8Sqcbt5kUGYo9cOoFgvlZu4lh1QGEUnZjnAOg0jAuggQitlpQmUcXQAmFdBEOnECLiowVBtwjithJy4iO9UkLkk16Q6OKEl5QG/kVZd++ezl8//z//RP//zPf/vFP3399dffHO9TSn0SAL25iIg43ZMKgCPCyyP3gvUsVEkIwIQcV3Gg6ihfTdGNSRuYX8kz0JspTGSnTcnnEJDFR94Aw8OjtZ8iBg7MkAPhzCLtU/FkKLrDt1mBRTGq5VYX/ZznrtEDDQ6tyeWnk/TIrdZeAiIgmGhrpgUXDiaElN81bG6gl1g+x/A32hsUafOvMW+hNVOd7uoy67bq0fzIO7laV37ZBvw+bL0nIc//QmnsfY+05VInXgyBk/IRckYx8EsrLLXo/b2YaS9sskqWKyRtVQ11JqxlYd0WMYEFHnbddasS9XYvjQ6PjTVjY6HH1qyYraMjydatw7OeucNYlpJhPHVUw7yivRL3OMj0AEkTETPLEbFFL60qIEREk9KZILc3N59/9Mmnn37yav/MzXjsnVQ6ioNxkN5c9ti8t55mYQp180jT4TQzk+xiZhzlt6IFAW4lttBb5zxiTTjfOrM/gWyM0MCew0U2aHcslXrEDRL0HCVMTSqCmq0akszd3EQF4cRk7m4uoklvr69/+9vfXr9+9bvf/e7P/9t/PRwO1NopMx73MU+xMfgcB1yurCtyOSVOA09ZZuoq0ruTfdd1VaHSPj7Xvp7saHaIlmHIqrEWeTHCgYOfM5ssEy0Nnocpz/VMZ8Lcc8rMU1pyKGsWpxXBJ7oKLK3G5EqR+GNqrTvI1jJWTLXRUZ1U/XyZDfgRcDot/ngAT2UevijEbQNaBN2egSrBBG8ltQL8gkQbCQqCc9wa0vhdbB0G1+kWnz0+JWkAAG9eR7urMhYAalbh1iQ8/FpamY1qJtnPLdOt2jwrbL0l807yzAzhi54Oj85N33weSM6l6CJ8Ydd4Ai19DWkTAAC5HLJn3CciQ0Ugp8IIdKnTpOh7TdpJB8cOAuBa9ob+o5vbX/7yl7/96BcAdg/HY3/cGUR0b4DZLpBIqJHd3c1o6g4/1m5sUE6684iQgEmFm1vQJmWgV60lB6Q3N+vy9o+Sgq6qYEeydUWckCVRKTJ94EoCYMSKeEqqVInskwlhYpUEq69JSzZ1EUmEuLj2AKB7QgRJRBwdDKo7Ubn2+6TasReVh8PDddLu9uajX3/eqf7uH3/31cP3ZmYqInqI9cjclQPsS2IKTTGmilzbqkfN1CQ1m9C06o5LqY9IY565IqckqWxZ3KtwuCkiLbaiBGUEDoo9uSBhLW25Yf2XRIgKI+n2DMhvsxT/CTUDfVDnRKsD/Tuv2RXInGsz7GCqWrlLVMN/QDwCjUY6y3yssh8lyRUkOXTZYEuNRGzj8UweF5EsK4/NEIuEdY6jllXQG0LwahDIYzM0TcPOzs4tWRLorBLa5aE+Vshc9HGtnGD9dV6ZK1+fK5+3cXwV0ZaSarU74Uw+90eH7CUeYRcFsuvsIGxtPL54cuKYzch/vIWyL5b9GM4LZ8KURRygTRskokXju9BLZpvG4QqLo5pbkZ1sEzxmbOIO4Pr65rNffvbRq1d0N3cxKxgmDykU2oFHylxyyzmXFSnOXBO4SrQR6ktDqZ5k4WoEujvpdKrT3S00E7kkBkOTy3F5xCmV8kyAPbCmRMKjYL8yhgwlhDmAEndUJZ6SnIjM6h3L7EWvIjRTzcypJKgqO/EQ1Iy9EIZ+111fX//pn/zp82fP//4P//T119+8ebgXlT5WA3D3bI6+MFXFhCqLyC6lm9tb6/v7+/u+7+tqVDVPe3PX7eZ0fR4Yef5gWlxXImLL7mrmtG0inaMXkoO8MSVRccNTmilXDu8gCNnM9juZjpmZHUUkPcrL/algcVneYznCovefSoSDR2geUN2CwUd0AJbzly7B4vF4wh0gjYEwn8/m9aNmrh3iKX4E7f1TAVlLrLerOrNhz45razo6aUpufDpmTIlmzScEoDZE93zewms7Q12ZBoOvwFRii2q5ee9KvoNFrd3uzkLYjE6RJKIGB1SJDXtKV7ChNB7pVVtGGJ1K1fA5IZRJIbukSdLeE8lXaf/6o9efPXvZQXfG3vzKEVHeCnSayOIpHeHf1rt7oCP3XtzDAG/eh6MWSAlFOhxeEkyquBGE0xMgbhIBS2ZqHhKxNpHKKQnJ1JgMBNMUtmz0loxaRUG5/Sgi+c4kIgJlviIiTtUUvq75rCUloZLopJhFauqeop2mBEukqnSA7nkNIImS3EES5fZq99Gnn3xye/Pty2//5p9/98033wjEnAdQIeFxnD2i1cVzkCF12EhR66ZqwgayFMYpQIFd6nai7qS5ZF+BzGoA0OaUCWSnkVrbISAtliB2AyA6zdV8GkrMLgD42BBbD+wQBeDTVK+T9wUMMbXVl8XM45RUKr7oAr06ws1fl+Zbosa1+OJUFcLsgFfl5e3t7dXV1f39/d3d3aIrSe5u7ll8hk3hTG3ZGkk6nYryfdiDN31Bl1H8KqzY92faoZnN4EIYtunMill0YsAWyl1u8ORgpiqB2e0/ruA7selOtuzaWyhflXQfwn4Grnajx4YT93pIOSbV7j4xpC22M7yCyTgHf9HJgIURa7sUhhT9ikRmQhPIWtoQVQmas9CCeeg8RMX7yE0YSgITETdPmlTk+vbm0+evXrx4UeYuSVVJSEqxw+mkh/waEqq7m3vvPWPR3Uqe58bcEK8jE2YjGRgvCt2HnK0wkslyneAsCdeXSxvZOYoX8cQ3kfQkKiKSFAaqqKZ4C0HkBFBVInJtZDVssLmRF0xEc7rgEN1jzIUZSiQVSgq4w87VouWYL/r+wDsRvbm5ff7ihdze/Plf/Pl3b76Ofhnu2WOb/ZkwEV6Ph8PxcDAfloSkkzvV1CXV5G41CqxtR0SrovuiAVw6VPKdIjgeDg9X+9sGu/7QLrpBicPzxosKp7gXKM1E5NmzZ8+ePTOzb7/9drfbzRvZwFon0dH2C1pckFEijjUepHqhTJpfV1VsDGNtcJN5ZoH43ffcRNtWu3hUY1MLqDgF8FH+tvibVV+PGOriL7m7pSCZNltNaWHhTYqcWRsufF/DEqkiEgGPpYOQwc7WSRAYc9+j0UuPVq9eZEoAIqPiuWOd85TQjhnt5fzMZ0KVSCa9tWEbKO/DSVEJyW/ObYWhITEBg9xcH84+zyJJki/5ZCFQyaBDFqd1vQBQahLq8YDeb59dv7p+9sn1s7101w6470PjTojIXhJJpYKa3M2oAut7cVczpTspbmI5KYfwCJYifU4hE8TduyNJikayjqOGshoQczL7P4s5y3UVAogfRjW7YifIaJooXsHsFIBrp2oRceQqIsoOUEINmjX7ka9RPZJUUlXpoAihVR2d5VESLtCOIu6dsIP2qkmtE5VrM8mZtqApXev17S9+1d0dDv+/v7i7ewsBc5QvACZN7lCoqwDomZcKYwVys2+IhhL0yMS1nuLg9lxwc33Tden777+3Yr5j5JLIfHxhLqMiE5K9GzEODwyvOKrFvV5ezYq+fThrpEg46GUz/K8++1VK6fd/+IM3euD5SYxYg3eh9K24QpLW8HyALxU4qsT4zZs333///d3dXUqDg9s88+7QeF6H0AphG6XHPhm8gooC0EuUxHwi7cVuxbT5Q8OgsJJzhfrJgyev5yvvRtxbX8dWqn6nRjdh0njxVHwvPcpKjh6MJzvfwRUWbUItsCRvqzVwRKRJ61i3L9Gg1HELU9FkukRrr342lwoTA7MW3oXjm90JyeWJhpabxhb55TmB97HejKyeX9OUSVrqZzC73GtK6dWrVy9fvkyjwK2sZR+U7QzpliQjZAhmIX559gxuJdUsB+dgG/cg2CTdwjbqbrl0iXgIvwg5eEAobgCIDsher5lEBQGerXM8Zb2JiHHAp1FqyHqKiiS6CxQSeRm06EuS1F5CierFSg2AEnusF5XenKSmHROhCUbCRcVhQWweHh566K9+9dmf+OEv/vwv/PigSQUS71pUaqrhDVtsfWsT98D6bprXnRs5Hg8PD2FTP1W2xN1lKDywcX9LSKKvNmHqWsaejRjWSUGnhufIM/r6m2+AKAGk7Z0rE5n+9I7pE4ZjaLa4JnHxeOzdLcw5ntMQvXeMfU76LQBdmldsHP6T5nt+/vxg0ZNOLvMXv1Y0cbuf+aXFl1Fq3Zyvhfbmb+ms7KGEoMRTNmfeeH4f6zNaHswl67zuhsaSBWZj2fPRkqmsX24r+LWMtsgZrXDXyN9Bg3PunqZiDBpMBICFZV5/1+36J8xIb2SvnU85JjkJasxza+Swcqcg+/26SJc5AzJLYs0yWC4YTAjDpz2MZhGv7EXaE2SZQiGgR+RuO8N2KeaQZKDuCU6yY0ey43Xq05WkZ7tnr69uXuyvr3rz/pioopKYQHZUQS4OLHZUUkhxJ12cAje6+5H5u3uOLCJJyS5XRnLnoBsoZrbr6e5J3AqSTS4kEt3dOxvIdlVBz991mfj4ZWW/YhWFgvCeYppSKd4ajq1QTdRg146iGsdYXROkV7i5px5AB3UviahFBGI0Ggg5+sH0XkRUrlNK2t2qqqQrERFRcXG/67r0J5//pjP+f//6rx4eHhzCIzP1VVFVNvGsUpYMMyFYJSvDXYgSozTst7AZixj59v5eG68obQ5mW2dTREQ12BIO6yxZUwWSVcnvVcVSxyMQr8KZaMlS0I8t2c0UhgOVAFSn/EjYKQNPXHjHvmduf66Ti/Z1A9lu6+dyzo285sEGxclabKsi3lkcCplEo6RmVNf2jJJr75kPjsFrTq7qUhz6xjLxYtJZTFD2hgmjxcCrNuD3zSaswdnU8UQjS1feudmnrhe01tTiCpTbsizxtF1LG9E4TZs37M5HQ5WH2hQ5S5LrSLZuLGdzW+/CLObdDUqqQILNDcihPtK2X7MhxiPZ4jh+7/Vo1RPbdl1zULN5YHHAnGgm5/OaZdF6+er1Lz/75e3tdd/3nY1QXl1Pc9IppJvHKri5u4FufR9Ew0tB36HGEd3M2Vs4XTsJA8nkNDOI1YnnEoT0Ujx+PL91zcQEQjijCBwW6x/pq1REJMZFR5dIpSZNYgCEFM2CXYmIoZa6xfnVuA4pfEXMrTcPETalpJa6bgemlJK7qSaSDw8PBvz2t7/95v7tf/kv/yU9u9ljf7SjqnJcILLuq4zFZ3zGGsSmen77/M3bN8fjMWotACcwnrsLqWkgKms3L0qTk907UdptI/ltd6qBD27Z2eV2GiRzCdQ0+4u/RmHK8D/gSHu0KvjFfvVTA55DWzgZzSubvLsJlTlJfbFBgGcH6zQsG5xXGlnUezipF6qgdcVfd6pUFMmy72zAUaaqrGNx8wPHvq5eBJ768GwoQ46YBbv5PGlfHtji9hJZ2kbR5UI7pK+tWF0dn13BmKxG6EUKtnqeAbWsD8uPG6pmHaI4cpFUIMuBZfRezGGc58BahGH3j+Keh7N9FhIMktlMrgSEiMg0jXccp1bhDJR47mEW0QYjVxVzOqGwt8VS2KzNNuBqxkp7u38IQAkn9GjPnz37V59+erPbp+/fiOq1JFXd0RMToGC2tCUzc0tuNBN7EPPOD9ab+IOau0Qscuhy3cyzjsSd5jATMvUu5h3V6Xs7kswzNQMQ1ZMif1Zng7yb9fbVT3Ulq2izdgrgKPF4xMqrRlCnyDGiIRLUBApNIklFNYmJQpLJkKlbRXLxxLDcOnpxiRAsB5VM6DtR5wEmwgeait+gS3s8S5ocOwDeH1X13372S//mq7/74isAu/3Vvtu/tSMAN4hKTpwtYCkXz7Gzg0hNxZOvmDmLkonkbp/kjiS7XXc8HOvKWFk0FD1NNJy6juHoplkLzZzBI2/+qpFqPow2VRLxlbPBmUKzuXH5oXyWqwnJCT1XVDtT0jgTqqZ9zs4OPTY4KlPfcSqhM8LMRvjy5KjI/hRHch4BXu9gud15IuyLSG9Arfu49uwp691pOw0LXmw5plwqslKZcY/ttvbGy+5JYE7GtDGOTgbv9IuMJpUlWkvZGAzynB3eoGeXqkbWtmNjnRrj5SW6LqKAtzHWmZMlQ+OtJaVR7WuwQc7ACdWSuwqpZqoKLCiiEdYCgCvqrnZe57+QCQc9l6vQ0t4yCxFx6/f7/aeffppU397dPUeuFADkonXV7uukubl735u7qdPdrDdz0/ghYnDDZ9jc3XIMrtPdGqHWvcblkgDdrXWtqjsqEnJhdijO2SQkWTSM8dXMRERVTeKgAYV1y4p9jdfkonk41jOloioUVKIYI7SwetNTQpb+Q6513fkO/pBS1ytUk6RkZtfPbv6X/8v/cvjP/8ff//3f9zAVkSRuTiE8u5htTLCSpRppqSruw8339/fWm5v3x35xTWou2zggV/srs/54PLoZRUR1nmtvIo3NhfIIYSIZWuhF3DJvbfKmhs/eINJNUe0kntzeJKNBRqfh/laeFQnn/LwbUypWo81YjJb6YkaDl/Kvb438ImQ4p33vMQ649DmV2IJTtiWFcEjAG9DOdvHGNeruJTYxFD8y+BsiIkpKB1kCLtYUJfvY1dF7Ndu0m7iMKtAEOTHDLDOSVfgeWZpFxRnlQq2o0Ipp1qnrqme9UCk9IFM0fEcjebe+R/mJKgk1CBF5u08JVfOm2NLgev3MMlCVSVq7IQi2me33+4gxMHM/Hs23FiSob9vLlqWqjVwfLOIuLjJUT2pVYTrbG8vzGmFJDtcj9FUJVd1550f7xetnv/r41dXBrlSuek8qe1DpiuSkShQT7OFu9uDu7gd3i6CjhAeDJx6zedK9o5NOOwpJo5uLC9zDn3lnPUn1nuRVfyAZ7AoAFenC8YpQlR09NNUiEt4kC6nQx1OucAxzOQRAH0FWonS6qLqkcLOiSILk7hxu2SELLs5wpxIQjqSBoNFpKu5TMXcneGAvHo5X0vsDKOJ7N0V3K13q0k2XOuGtajq8+fb65vp//x/+9R+/fv7//qu/evPdt+n5swQc6CLiTXbogJK8s8yxoH4lzK3lziLLwds3b0kmIf3Y1klrsh+WljMh9N1u5+6HwyFS2LT4Z2PTzuho9tDe7RJdepuSfzZqVQwi/btDxh6Pfr6lpq2RO4l0Ke1UnXx4eGBhyQGvWut4Nhz0VMRIoZVs267ZT0Wro0yGJrWqFPTVzGUK25mu10hSNLuQinKOIseDW+3pIl5gDco5f8yz22gU+c0tkcPq2DxKEJMljIHZ12K4CuXkqfmuCYtz0+Y2vEt03Ya+4f3BhLpk8d2zrDPxAR5tM44sspMWRKUKwc1LETMDYGbD21nP9QGE96xObmgQUCW3rHqd9rZgREgKZM2eVK/I0q+bNv7ytckNdXV19erVq6urKzneAVDVpElEkqbYzl4ifd0cEa3rZpZzY8HdzSRcn0v9O8tOzpYTPTvdSy7oQfAtA6sSKpmYl70Oda1AzdbsmAOfMMR+hB1AaESSkGug4m5IkpQullSNSEmj6rCLJygDnYJROdBLm7WjHO5szohXysXjDIBb7+6eEjv2sK4DVO/v7uXq+je//o3f3PzlX/7l7777TlXRqbtBlXR6E4IIExGMXV7r5pyX8IvPmlREWb2KJtkASYb/gcjheLwSbUnj4GRQaPBE8TOeeyg8KElU1HpLKXX7/cPDQ2/9hpj77h4zTwiDuruAas5ScnNz05s9PDxsPKieXTqwdPSK30Az9yHRr67lxy7PLjAr7TJuU188iQRcdIY2mdl827VfT8j5azqNGWUeLdzYXWKuE5NahKtEbokIaU2zjJ0XOs+tQRZnzeFzXA70lIeTXWdRs/4CnHn+kcRm9HO2XOZuVzbEqg04fDKH3tKYdSjKywmXN6dbXu+MD1psn1h6v8Nj3gqaI7G0oIzmWjafMY99DIWfjTcYhigIES6O3vfb7Nd4hMXEVTUBheSICFAq/wyqgUnLkbIrI3SQpVi9ExBJUstmLXNgCxeLaC11NyrUjxTax68//vWrV9r31yCAvUDBK4oS4lHlN9JrPNAMdqdA5yZuygM9rMIuFlSoF0DoiezM+t7Exd3g4u5iPYBdRPoQAK4Ykb7mUeABiOxaoQhNdJSEwHn4qws+2SEhu7uWeggICwslQdn3GrnwygtI1FAYdakXF02IahRCF3PRXJxqn6A0h6gmg5PuIIVRcMLsHoBLAkCoUBJ70qHX6FPyY2e73X4HoL8/pq77t7/4+DfP/+f/55//5ZdffhmebMfwY5BQgsdbI0LqamaXyjqkUIOHWS1XneoBRJVFEdEFJw0ALHojcfO+x35//ezZ85urq7dv3nz/5nsUkjwJgQMgQtFsow3mL+LNaDmJ1/HhoZcjstwmxNQaUsfTysQikk/62amCJ62tXD9XMla6sVFA0I59fwR6M+szJ1Ft7xZFvYYzW9ULnPSYc0RPvGvDIzANxp2CGaZc+wYskt75Or93FfQyrlkRDU/bDBYSu5/oeq3NRpMzvd4+MkhaIo6svQieYyPRUo0aTDqp1TyS7dp1aPttbb2kL0pRF0GNZZTG2/lS4HgWngWPPBFfUflebDNetgFng26VODP1zCn/lse52kVzmyxpMioxXqeTqwMmSVpKXfm6sCyLfh8lxCKNOX253l2/fv1aVd09qQJQgapGamZBLlfukVGpGHHFzN0Z2aEt7MHiXvOOublJn8OEY2XdvPraku6NqS/4ibC/iENUMA6GfiqvCHMLtsYFIuoWcm19Ywo/ioi6JFXmRJWEw9Jw2CnqsCE3bJERRdTNAr8aKaJBDnvvnYSEHpIq4rsdj0e7v3/58uX/+D/+D3/2Z/aHL79A4SZNGje6xjFzpMIdVjLrDwJZdbp7+fLlw8Px/v6+JrYkiR5emcJxa731yezqSoL6MluCRuE9gzRcKkReXV1Zb9Znk0DonBNEtKY8ukBvUU/6jwU2CmjOg3H3fhYLMHKSLHaTRvwtGhens9cmO/ScXlTb5GypFcUB+ySsoaO4/pQE+B2JxLidFQl47oDQqPsXEcFwUXzByao8mz9ERRcMekgtjCLAJMjVKCPba3D/xY51vrVjtK1nI3lk/e01ncGcYGzpnS4DEUETj3FOUzXusI5rPEBvdT6RmYvO0K8QrtWlvKAnt37YA5Vb4vK8qIOBv5Bwlo5Zq6KiKqzqsMt8B0FZBblkLBEWtqKaVA4IY5l5imxqk2vtKsUVQkVuk16r7OnuvqMD2DmUVHGEV66b+oO4p/57cRP0bq5uSk889tYnd3cXg7iBiSTNNay8Th2CjnxPJX0HJT2k2yv2QC7brIzQLBPPznuhJlU4Sg3BecVcLnFmQUvpPGgHYO8CIAp69g4AfXGkFxEllSlIS0pBZTxpcrHUdUaIiNNVxHOl2F6zq4mk6Evh5gRFqAzbMED0cgAg2CuS44GecNzrbgceNWl/dzj43Ue3L//dn/z2u/7+yy+/3HV7d2dKQE7xVbG2qDgH/yaVZp+Xytbmpvv9fr/vrd/vu4P11VUgdQk9bCmnG53Hh7s3djQbsFmwnhLVtbMjh6SUvJgzw9gcd0ZAmgQr4yO5ZXxsW2XVMhbyxqs/18dEzn8yB62ocbXK2QrXXh+vvbrTXVMwUiHeK3QSHdQP6QkyWp7yKCo094eHg6reXF8DOPbHvCA+3DadSBFg0KyYail+9Q4o9D1KwFtkZoVlvpQYtOQqOM15C8MOm6Xg8BJLsKisXuwxc5kiswocW5DfH0BG+ohRX/G/LI3k3YGZVRzexfnFsef8+EWPrMHMPeREU9X0GzIwmnc6CodonwUw0wLVvMGT4XhDg9un4tZiqF4wmgQfDYRZoToHxE9DhNv2NNdARMz6tNu/fPkyMEXjdJM9wOlE2Hr9SKdGjIzXcEdakF7PFusYoZkj/J8jhtLdzRTFy2xdw9aYNq2iuSrh5aemxc0ucF8oxKxJ/gWAYbrNxD4KLkGcpHaC5kgCcHdNSrobmIu7FPFXRUUY+vbCIBGk06MGBdXMKDQzS0ipe+jY972je/b82Wef/eq777570w+l8SKnUh05jS5N5plm0VqNi/X2zTffHA4HEZGkFTMAokknQnC7MsfjMVJ1Nnssp3+SFLFb6lkZElxiTZI9FezKYdnOqDX6qQqd7eV55pAJeKWGF56CafrfILpdpzk9XXQ9MED1wygteakW64VpBhAFQG5ubj755OOPPnr9xRdffPPNN9b3LVNSGZfBBvxYtLwt/uKH8IJ+UpjMR0TEG29kbx3KC6dW63vLIKd6xSTMauWw4UmbAF0Mok5X0aEKRwjB1fMjw2IsspCIVDp19CIKzTVkiqwwdwKK+MXhlZ9PMudQ0cF2VPvkkbipvTWSr8YgpRlV3Fz+omp46oNWArcUgKg1iTiwvkFxSqTOo9CQPKeHx8dfAwaRNL4OiLHRXpYAoZJfWglG1QDPMb4i9VR7KI0VRZlZ0lywhGz6GuqplweLLyP3kItoRwXRUZ7vr37x/OWNdDcGQK5cASRGraQDnW5vxV3szt3V3yYg8QiAdiQpLuqe6HQXh5vTEtzQQ8ko+CdmSu6QZWuSUW84MezBPUqmsKLddJYMz8Um1lRsHUtOi7JRFiAiCUoRdJmrJ9BgdO41p/sQUdDh6FRVNVzM1UWTQtAJXZhEj3QR6QQK9kTwFl2XIhpYsg8yiHglDqGbqxyGYfIAQiTxKGo3mjT1txAxv7+6ffbrF9d3L2+//92XqUuKRIYvtYz8nEUx0ANgsBOXvMQkpT/2JK037w/edWmXOhFhSJKRkc3HpFEEwYS418QaNZMrSXVqimqQGtFjIOEU1jKT85ANSCOQlM1fO5TGzFSQarBZK/qM2sgyzCs5rVf+Dt16KRedrfu7rtOU3I/e1+LQEw3wosuw1zGLKt36Ppn1dHn75u3x2N/f39dhVzmYNdGKevaPix1bxz5MfPJ14ODXGKnJlYVc0MNCLGlTbTPcZVHY3bh/vZE1g+KCwa9hWJZbO599OUcGzRy3qhXzQ9v1SjZzFrm57n7BDDeVfXzuaOfPngQ3z5a8Vfp3op2mdm/cKXN+Od85mizKZx0v18ymsDSwOIfzV5zVBjoSbasaGRPJuFydO4K1H7KjdZHqqkd0psHFnlSEcidFZrkIBtcBnIAmnjJYQJDuLinps2fPPn79OqWOZN9bSjqRwnuzKHIUHs4lCDZIF908CI9Kru7JiBI2F0p4SqMk7iuiPORRXgLnHJwJVDzlpEPMjUgotnAPMbap+Z3FOnNmoXakXZAMoY0oqlcqorpS5nIYAhCD7Z7ovcLFL2TsXHTSRSTQ9NWzj375y8/+6zffPzw8SOpEUsrpCusKnJb1NSVjj4I3NGmI3gSpjXVjrAwr0TXlM1ktl8waD/Hekmpo6VmcVMKTFKv0YM39anpzUbSenN8TQ2Cqj1+/1pTefP996jrrEQHugYMxXvb5sMlauDBDUt3trh8ejt999525J1VRmWvR8ouAZOKdxrqHJldo8Afn5AmfXo9UNucuxim4lNCu33+mZduTKFodSzmr9Zb25vgPQInHa3qfmu1JhpOLGCyJgA7JL5LuQX3LCeFsIlobqm9Fmg9cym44ue3JoXrTs6rOvIirE2jV40PM1RRmCUmCxywaztrCyN1jqufH+pRFalGHKrhOnxLReMvuBpnKXnNoLP3txWmQQ0X3yFvG4SoZuUFGColIt+w06GBFLr81A57DEOhQVZoCAJ0nANcOFXz27PkvX330XHZ26PcUpYaM2NmBJPrvte/hd+IUvxPzhAcAyS0BcPEcd0O4iEsyuOHae3NHOI4eCWAHkuwIEdkRCFcdkZCAFUcAHd2L8UKbHEllTUITEErgqcfKwosIZSyFpLo7XajSm4X9UhzAXiJmV1XcxUUo0sEd4bjkAoMmpUHUUhIKRXJ6QnhRpB8PkpIIIgJYi8OdiCb0sX2C+gNwHOlMcIGAlqj7iG+m6uGg3e5fffziu19/9td/89ff9Q+73U5dSfZqAI6SgJyVr2h4HM1WqRo3LZqiJLkkkbmpiB17Ru5uhOU7b9OWelhoIyRVy0twfu6Wd6yjCGwc/PyXgGTcNZeMUfjdRaIyuW3xp7PwWBtFMobMQIsAMPePXr9W1W+//fa66wArB5MRMLAwQieReZTwlao2AwG87+kaNbR2KftSFZXnSJcGwM2DUljfRsoM1geSKlhw6DgbPkQV9CYtb3zhIvaxoXPns+FtF2YtyXdRqWlaA6Ri36zHKDpV1bnrbzX+zTsNni1MU1Avudx55sgfoUt4BHClPMvJ3udPNSggB2WEhNLWadggwxsq6Kwjok/Y8tboW62zTYPL4ujc75pDwo2ij3H1RmLIx29ewbtEXkrxkp1P4aQVgHRz7va758+fXV1d4ZDb8eyYnCv7su+t76Pub3I6Swr5rC4bUcHQUoQQH+mF3byEtwW2RtUzzl9HsaKdsBrMJrKlD4vFjPRcxjxBZBm02t7aB0sYIZmoAMxcChlTTSmpZSe71MjBsSaxadqER5KSRGXCEIUFCh12UAg3CfmMHw6HlLpf/vKXX3zxxe+/+jq83EMOOyn7FpYu1KEt6z8s76k1HG4I+kQr2uOsfXFzJNW6S0TUvZ+s+eRzu5+l9RBuND0x5rppF7mr9uyLSEppe1LngJNR1vsf/uEfojxXbxa1sxrUMQoqKUd+Ic/XSGPno73RfpjjnOFxn76C6WhnT2H9sNTWLibAEw2hj6MRLm1tDlol1eXeh8+TuybOTefDeNgMc9T4tXmWF8fajBXmMa403NmM1wvsrASbKrskw6tCoQ2OnkQHbs1j5fpIJeC0hC5UjZgeSK+3NWzmMLxRZ8PXKdvbHt0xGKBJtO6YetPie4s3EKo5SRCVvk/V9b+ij0w9iuoyNJOL/Q8xYM1FHddOGXhgolKt2ANZ/IsBO1HCw6REQg+e0u7hwC2a1bntgNTDk6D2yIij7UL4cVORfS8fX794ff1s11t3PO5EOncAKbJl2vfsex7fwF14pJM4KtBxkLrEKYSYkBDSiM4pRpolt6hI2LmzWHwjurcDU0q5HRid0W9oTSVnCx/Wt8rEQKlXM15fekk+VyZbPwsgtGQmZuJq5uFZYeKiouhEhClp0vANhiYR6SMEVroEKpBAV1PXJJpEU1IAnagTHsFZ7EOKBXBUq68wMvHlKMFMgAGo4gBA/EGTQnYgxFKnOzu+ETm8vn35r3/1+rvvvsPxQbo9cu3nFIrePvyiszQluZ9B4xJaIgFQZhSfwdCVL6L+1gEqWnHT1HW7HWaRMFZKawT+aXncReDUFLVwZ7itLD7eIsCKMN297/sgk/v9vjBAK2NYl4MDVPWrP/yhN3v+/Ob+/g1CY6SpdLrqszZQpXJwW9ezcS6E4bMttTYnt7MZLWgCRshzKbQy0NEjc0Fv13x9F9gO9K6/LnqlYokwDJDfRAgoW2NwepyfDak0NndrCZ424gZN82qPG51G6AJJOCLl3pnPnoTYrNl4WSrAjLiE2f317ylJdHwlIqRF7IwguY2WUW0KjZzRdeh7lJGPlUVPwfxtiDL5RBdM5ByQF5aO3AZkCabcGxJMa/Bz+vPnrz771WdXV1f9ccjXD6C33nqDPZCsdt96w3w9RQUOzyUTJDJDZ/nm1IDpnFjri1S9ajtEIy0N/uEN+mqlQBdW53YbYpjdxOFALs/ARHXx0C1HqjNRkcgvYRBxt5wkvNjoZbfbmdnRj0HmYsMAYW7Qar8gXUtSrcXVqwvr7lS/u7/3dPX5rz7/x2/v//Effzdb5yFLw0Z+/9x7jk7CeI1PQCuo7XYdnQ99H7riOCIi0ipmy0wvrmuXkVs1jmTlSDU8V5+mPPTQBQbuUtVPPvn05ub622+/PR6jkseWiTQ6nE+1urV/+umn19fX333/zfHYpzNyrpVBcu3rhlwxgUl8xPuAi1NRvr+hVCeUmRfZyG8WkQGjyHDgSDfQvOmREzuAEjI/VJZdBDdvo7OBBuOPkjotn9hKtBCkTmSucmz51lwCPXu+hCwlgCDrBIM/zW0DWPAnjBnKKu8yH2R11p9w0CLZCFVPenwmp5qPEnKygPGZi6tn/CuDu5kWYWNQHUuOHFs9n1kiEREVKpO4e1gNrtwsXqo1LDQZGdmmDhrtUmirSm16HvSEJBrCVrkoenb5ZvmJzEVes//L0rEnh7rF7q4Vo4XV0AkRTZKiHbfrm+s//aPPX798trs/qvHqeAeg648k6W/hLvYAUv1ewA49gERXyY4NCYlkyvG+dPfUO8n00MM89Wbuya3v++Siqh2JkvcqCROkEwJIfgRAHgGI9iSVIUHmJfISGtRmO1cR9izrTwDWpB2unArp4jnA182Ean0PCiNCF6Dci0gI5CKuyWnHJEJVcWVv4qrQBENK6HuRKxrF+qRKiGZLtkbRJHMTkQQoadJJBDNAnS4iJhRB5w5Bn/HDgdQoCS0EXQmCbm+1e/Hijz7/5Ns//O6r/qgi4ZTa65UD98PZ9Bb/RPIAikz8hlST0CNBWa6GFB5gzUHLMhl7AC7Z+mjA9297cwNVVI1USCjTUkqS9Yhum+Jv+0aGkQ6a5Pgpexh5o+8thNhFh7lEdSYhvbfXr178+3//73//+y//7M/+7O3bO27Z1+YBR9EczPuken//5tnt9f/+f/vf/u7v/u7P/uzPerOgwbUK4TCRc2XCBaetwV0ULbM4YBXj9L2MwZq5YP22BVggwGVMZzNmTwrbPtyFsD1GCg/efDvTBYsDusGSpsbVaOA9q35joEYLKuh8g7klDNmkObZVAFOHrKa1acj8u0NMJxB08KqTfhf5iY2dtxjaVHUDbaBk+UmngbybO1VEq7JCiwDG7PZcRGSjiqA1WQ2Cwsg+t/i+xpOd7nkfG8OQUdvC+zrJ/XjjOdnYrmKcycw7sO+tI3/x6S+eP39+PB53UZ23mGDDCuxuVcleX1kp4hc9TdZQCFjfI4hx0EiGpX+6AbxxQBser+sZG6bKPSJFCb8w32aEE5mjCkvZy8bd3OjuvTf3hBVTQVISyFInOHJI5wQdOcNErE0o/Cs/p0m9eBJZZoOmpynih5M2Si8MTFjYmBmZOmEADsfjt99+++KjT/74j//V7//yb8PvK445gGF/liMzJzzRuKqI6CGzJhoVpdy9zcvWCkLVoa8azlVGyktvRMYiB584Ymuh7Ys3t9BmpRhWUiVCJ1OSv//7v//9778EcCz6m9r4xsrMezf3lLq3d3f/6T/9p2+//RYhM8TWmaWQnDx+PglcEykn8tV2g2x0gcMbXKE1LZ65QAV9/pRauCTtA9BaLBtlMkuitcj+OCK9Y4mw5dTyABqffjpDUpyriNrZuefTmDSFhCMqJPSMyRT5b6i2bVnczLYnstYVbtB6CGblgsb9xDQisHhajvnrIp8NNw6mES+yoI0IQJ7mxkSm+tXCvrR9LGqWSqFSaDNDkoAJ2jeXF2HC34wHmd9mOF4A6JK69SrZcMOcAUNQdppBwUEL2tIYLpVkbuv1zjlipbY4MVDbrI2VZZTBpg5YzVmY6xyWtRKRPUn6Nfe9yW3a/dGrT55jdzgcrt1JXtmDu3Xm7p78G5JiRwCJB1YLLiJuWKNbkhoWBwdJYw+xnbrDdzg6XaXvxDr2YOb6wyO4o6v3eabsVUXQk1T0pJdo2jBJlviWwcRJAClnqQwcLaBrEy/EEjVO93D7VhfvDSawvi6kSijCmESSaxQ9OiZR1R1UVHsmZUqSVDUduw401z1UuiQUFyZVStrvU398ABBFmhJdXBJcRA7qAJgVMpHcM3C7OeHoNSQ9RjoASXAAV0oxsTfdbz95+Y+//+if//mfb29u+97uMiIdasFWRnyR0oioqj7f37jzeOid7MdBTXWLjGpkZWmYAkKyU7o0ZyxeBwGmgk+XVdDa9DCiQNu64vbXYEzb8+XsQarq8Xi4u3urmna77lS13cnZGXF+wahY3//N3/w1nc9fvMBIfejhzYnH0qbF8TRcwpacVkZYGc0hrOGi/ro1SfeppjSX8Fa687kEc86QJhfn292HdFejp5p9ecbwQuZG5gMWhcWllkdsxNoUMCZmXuRmAJRWiPSiZTxhw34SGHF/TVrgOsg67Hp94io5n2tIIRMBC0tvTYpP5uwiwkAQzk9LJPXJIGSpCRecif7onmF47clsYTAmmU/C6909HM3e3t09f/7s9csXXbczc1VVHwLHmVW+dHrrNtboDGWS1zocgaP+63x2mjRCpoSNKyyGCkUA3KlZiD1Zt3yYqrmFVBqo0rOgPpAii7TVmUinXMPJ3CykeYWCaFQvpENJWNS6IA0iFjUvcmU9Y5dS4pGaFKJJtUtpt9/3O3Vze+ij+tPJ4YuKUEE4GbixZ68uvXYiEvlHjsdjSunXv/71/f39m9BAFGrEko1ysjFUcsoYAJFQQrV7+eLl4Xj46uHbEYOypHCaXyw6jAW1jYjOg1PHct4C6T0Hso29ijSVT83TzxqRlNJut2dEcjfV1kkXSSlpZPVKSduQxQmQ7JJaUjqv9lcTV4m6LFzimzdgLr7Pd0UZbbvsc+9oH/LQbDjTnKJ93aJYsDig0QROPgMg89EryQJH+2bkfzs5rhjPth3SkoZnNe1GPRjrBokp1TFY26+6QAVgo5oeRjJ+Q6HFkkYRNGhj5q98ZCo2BrYFQDeRKAOKOP0RO1Jl8Q1iXy9W5qYtqD6fe9B251Rtsi31elP8ViqDXlZg3t1S1ys5uqsMH1ZbUiUB2CUa3QlzRm5Yc7rnwKEc3lV8m+tc3Gy8o7IAkcvJ5ZsD3Q8+LO1gdZidlPfLkihtmJqzkthG0xBj46DkCL/cZBSVK3a99Tz669uXf/qLX91Crw8HVb213t1u7d7Nk3+j5sneAMh23yK9isgOO5ApCr8TTiazDjA/qkeckif0RutwoHhSdw/9bva/zWNmH6qXYsSH4CADprHmb2RcciGLDWyXpyZCirn3PUn6SA+S5Tx30qNOSe99TxNajjVwmEqKVaYynKsAAxIki9MKSlE2UdRJgUF7AbXrwKSQbtddpyTPPrr//nuwv7u7c0Pq1N1VU5ffpscOU/IIF0GiqKq6mrsiIqE7EPA3khK9S6kTe0iefvH61ZtPXv7FP34jqh7VqNQj58kaFpJQ4jsTlL199+23JFVp5goBc8UxL36dorooIJFEFgaWfR3yxjuPvrbJrXzq5VRxS77HiDffv7m6ukopaUrW95oUkjJDUIbnDdtXIzNJqspi8coJb1Hvjyv7/d5zmwO+LbVH12IulmHRxLkYOxrK/sn00UjGK3TXh+tL/joT9v2RXtDzGW9zl2dbyE+A2UD5cqcCNLSw1WeuDiZzjpN30KDLrPMUYZY5615H3l4e/s/kIBPPm5rzTedAyhJeKMS88AyqhdxOCMkGP5EHIapwG3beVJydwHbSyrKDt0SiyQqL5GTOC05bLeexrC6bgooyMYhCP3ZBD52zlMRPm8OTbIw4wY21WqbRxlt8cI4uY6sgpzCabjlRSamjEcCnn376+a8+f/XRy6hgE1gsXHzNHeZF6GmWS0XGuasq/4rZkZTQe6qSkiLJA91sEOjNTEPnH+UdiRqP6wRgKmdt5uD4osRDrb7UDokqbm6GsGqbu5ma9ZHQgKCISskMZWROhlBs+iJiFKDHMV7ETsSiCWhwrhQR6dPx2O936erqqktyOBwFx+r+fc7BmawegikXp/JwPOitvnjx3P/hq13Xdak7Hg7uThG09nhEVTsLc2V7ZMzteHdUVVFNCWZhtI5dkR2M6aPEEEF1ZpLJI+Fkmm5ttFDeyCH/1//1fz0eDv/tv/23+/t7FEElH6UGH04EnvDHVFXVFFEY4fo+GlJDCKvVTFSO/XGk782BWXVnov500TttOz3nehltMW8NdaWGm0X0nNDw2tojEnGsNb1wOIM+kr7g5bqKZ70s9dBRlF+uL7UaL+caie2hk5RITTfqPN531PgMw6XXq6wPCqEJuQhD8vNqUaGhZxOb/AYJVMmV4iraCl4gDkWVj7XZlBOYUIJsNM0Km/Bg5sQG3EbEikjLP481NsOeyxw9R1HFHCh0Q642vclGRKU+ld9CdCeAmHvJkeIiponKyjARgKTsnl2k28ZCllIVLCKmhRbZbeLcaj3w4/xfC1zahLyNlzqV0Q6VoSWbZq3LclW8eleRzkXceW83V1d//PLFL/a7m4d7N7/t70jeHL+z3pL9Qdx2PJDsYCAS7kRkhyRUUgSiJabQ6Dk1B9ysV4eQ7j3oO7q7XeFotI59BxJQ8fyqDWql8KVqEkEosHkkPYmqKhi6CiniLwHCvaBpBwAKHDRI1IBwoYiZF7mhKoRgvZHs3dy996L2oUtKFMv4IadwJYAkD7DMGSfcK8W526ETTZ0ksN/hAJiqiuz2sveDG4+H/n5/fd1p9+L2Od++dVLYi/ouJE4CQCceeAqACQmqRqYqMXNIn7lvh8qDmiR0/vDAuxfPdt3N9TXJq2531e1gD4fj4WC+23Wxi0WzeqCqSQS51HSXUsSz9m5VcEwSNs4UWeibzQYU2WC8M0Oz5RjZj3OKlRNWg6a67UVk/Neff/7P//zPopK6oeamNudCRMLBm05zT12qNKnTtEvJVPv+qJIKdq1ufc2AReleAxBsLOpU0WsCZwo8VX4YRxL7+J6hqRBly2sK/liUDX6rVpvtVM0Nzo9HfpxMWCeCfWeyAopI2hQ0zRfbp9YIcKEfyzmzGkyaPzk9SS7LasyOlDMSMmQjO2eaczNq7VSrg9hMFhxL9rFT4ywSC/qiodX5JVV1OE9VcWLxg5Wx928Tn5OHly+W0pglv9VyCrD6bMtIbY9kPCoyoq5L3jhNic6UQpOaGzf3UjppZoW1wRUumCFNo4C0ylw3RIItAQ4JmFXPfMomWlt2s5wUvq6eih17VaULwWc3N5999tlHr153XbL+CMDdzdx6qyIwZ3Vn559PgqgKRYMFtXZquVaSuwXSrOmGheGJHYi+cScMcXxWbYK5GhPcLMrnFdIavsr07AbtbnCyjwq7lJCGAUAgVqJaCdJ0lGU2ErkET2q9iUaMCL2XvpaX6LVn37ub9P3xeNzdPLt+9vxAv7+7d6c6XE8Gp0JEUiq7a+yiIaL3b+9ubm8+/eTTL7784uHhIaV0tKOI3Nxc7/dXh8Nd3/eogRth/ZXwjct7LyBpMq/RNa4p0WXNcj9e6lIWF8vukO8J/uN//I8PDw+qut/vDodjI/wJGswg5WJKXUXafd+z4PAGmUyiFZbRiM8MxrHT1sTNbf7jpJC6qI2rws+GdnM70Ka2o0lVU3fSsZfVpif5KwpayiseiHU8pWbyvsBZLA7v1Ibruu5wyFGhDbc1bhkoMs3EeXUAZ5SFHWktyOphTZUOiOqegR0gourgSHAWEjJTyhU7aKzJiHxOoPjXuBOaX1g95E5alcUzASocGAoxwBrnmsXlRPeIT9XCUEv2kyBAiFd7J0kOsTEZ0w0r1uSfmkwn3HNE1M2qTibTuYbFrlo5RmXfcEFVQfG1qfRsxSvQUdS5zEkwHOKqoknIHowj78U3cmpGStVjMt7RsD0UAI05oKQsb1urKp7z7KYeKgT6uP5gG9Hoxa8YheXSkt2W7kKYWXKBs4Nc7a/+pz/9t5999tnz/uF4PF7Zwd33/XfWW/JvYZbsOyWT9yJyhWPNQ67oBRI1lLSIEkITCEOMFyrUaQqArnR328Go1CjgECpVy2kUBBS4wWkSzmEk90oN0lsLvcXb99jeCay7NCiNuNONTskqaMKNgFhW6uS8GTkAibm1GlQiNCckJVWJOkvuTKqSyyDFMoskFahCRVWguvtWXNVdtVNP2neuR00KvgSEZjgen9/eet8f7nsR0d5FkdCLSKRVKTgzETS5pTtAATpJ7lkiD0u5cgci9dADP3r58g9ffulmh8PBE7suvXz+jHQiHY8P6nmz52y2MrKgrQHZh/qmfM27bITTTiDL2Jzb99TuKEMG6+b0tZk7Gz716z/84erq6sWrV52mbw7fmOUgESdTyqggp0wRAWDWZ1FY9eHhgWRwGzUN4CyOUVtmq1ydzbDoCM9U+a50sWDXqzPduKI12GM8TmGkeFvut2WiFXq126/GAS883IrkZzNck6U5v7v67ASPT+TjYDfcfJ6tdD7I8COtlbw2uybGTJlDYR6V6RYfKQzgqu/DYo8sRcR0hWmqrIZnxuqcBQwuwEW1LW4hEp7DI9Fn+mTNZDSW1id3VpEUjc/I4tQmF6WpX1QRSitNVl5hA9pXkFSpyX2YVSUSZ0aKiyhzkiWg6iou2ahhHciPc9QOCr8zyAdkSikKAzy7uf3lL3/5ycefJE2Btaw3d++PR3M/RvKNKporak3r2IXFYWoEWd6M2nd5NaIspiiSeJv+d/RU+9nM4U73o5iKOow17Ua4ATY9tipQp7hZb3Rzd7i5MypZFfk3klgx7M8siey1+tWnItuZWbG8AICLR1oNEYnqNNn6YFB1lNrG6hG/6731iSnyIYuZmUnqrq6uDhFMXfJmJ8miOWe55/LXbPsfdgWzIczc7erq9urqCoe319fXog7g7ds333//fdqlkP6zAn1wRcvaZKguYpKySFygOfObi8jhU7wQr/hkAxdDbMjnz5//5je/uXvz9quv/hDXa0AEYRMf4+Oxz5S4HDGb2BAtS/AleBNBxb2h+mxOfRVDpVipF2nwBlWeWGoXX8SiBFxhHLs1ur5YY34OpLtbd7ZHM+KlDrzuJJpsLOm2hZEvwmUt1PozoXDy3iQKtDYWbyYDFOI1+dGJmYsDEmWAJ79UVdsiOSSjXloKxlDgKhLVWeYifjmox2JpWJpd3JwX02r6PWTDZ80Y3rTsnARWL3NFzDKeANUqqaIQ93K+Z7OjlVxc1Wg9iTiuT1VdkEfpmMEXup4Q334Jlcw3CrqW3Wlk00afk6l+CvVnJDEQwBUR7SApiflQhi8zH4ziQO1UBl1CggYrPhIvNFfaIkOmT0C2SSP3u2l6KDndRotW4uwSkohcqYrob1588ief/dEn6aq/P+4f3hwOx33/xs3Q/x5me/sOwB4PIiLohdoBKSWlCaTjLoRdIKdBUj9acTom4W4JXdxg9H2kIHZTN7gJkGgiBiWGVA8u9B5Kd9oRgLM3UqlkVgCl0dGIsxBaMSJCjMzDCct6cXeH0v2Yo4CUZHiZWSOl1UL0NeME+15EXIPjpZtT8ygFoB8hnaooIBBhb94DnkyoJgDFRA+KBB4h9If7nt7pi052151b3x8zWheaJy0Bfrm4DVXUIJEuoJNEkghbuAAQe0iqSW54OOx3eLbfCdyOD6Yg+e033wHYc59Sp0IBVFpaOmDNVj3TO7XooJKm4LcX95iMsM3WMatOvMuU/rSKe3okQ598e7t78+btf/7P/xmhmVCp0UQTT0NvasdtdFqtXdIwr+Y+j3xpfZiLmm34umgmOwc4tkhOLJtokPDclRKAMefIdDJYyZMpM51U4OHhoVrRVwe9qARg0Yk8mriehKowBGCDCnRBqCrr7pWvmcxiMrtz2JOVIQWKCW+C1dsaETydRNPlQ8PpN+5dZj4JXNOZJLr4GYWiZKf/xuYUJVGBE7L0IMBJFjUWgvaMVZIK3hdV1EuD6kJEh0lJSDCrWTyH69W04ZzrdMptgupUVXytz4Qq37QC90awXP7cyEBAy2JOsdXiNsvyq4od7dmzm1/+8pfXNzeHu4ObdebW99b3nu2obh6EwYGgNaj2bwDieQBTJqxIyZoS+nwxnPfq+BH2i0bCCBoRdWwQyT7d6YQ4mdPrZ4asXWMqyRReymHHDb7Fxaw3VzM3CJ1RfsDNKgojpqayslwDjnMjlSJZjhSKiBjCBGxxvuhmJjmXZtktJN29B6guZm69HIXHQ0rdrtsB6L1vCVmVsYL5dkhK2seaSLjOCST1kMgdjZJQTFQ0qYoc+/7Q2+vXrz/77edff/3V3d2diMCNnMVQrsumIoWjEkWDtbLefWxyaqXkiYz4PqAadxm5U1M3KR0b1n2M9+Q2gZj8OjjkZ3aN9aLPZhZ+J6EMWuxujdhjIBnLg1y7vqbalKm7DNfOfttOHISpE1bldCBhk2l0gwPGG93MTZlAi6vhSajY2sexySzZXMv36stKCIuENNDgc/oiaWRSDU5kvrLuLF7B4Q2RXVI8J/2FG6gQQdg2nIwgjQi5r5bbOv42Ym+J3QnT5mBqHUYyHps18axBXFvebXGmqBKqiEIpTaKAUTUSJ2kRk8xpC3S2JRaW2KCIGBGQKfO81RDbqJIG3dFAogJnD001dUvaLgbORkXDdTSy7JYCS6IUstqAM1GMyqxQBwvTEW7JwTfkLLwMBjsma9kDKFez4cADycJZbXWJiYNXMMoTzB7dkiCgiUrnd9+9/PjTz16+vO6SH+4B7PpeyOR35tbhzug7OQBIYiK+1yQie1GVlELvEqxP1ELGkW4CE3eh0E1cQYIhC6dgNBI9DMTwHmagqBPGjjA5lp3gHY8iUSbQqFZeECI5rorZmBIccmBwi9rEHebwUkgsnKIdje+9KFhUu+JVbqh5dyVSbjig4hB1E1VU1GZu4rE8EJgdgI590XxIAilJXe8dnR8gbtolvbpSSKcQ2fU8umtEIgNISUSgGq9NAdllzUeXhMYHAB17Cnv0SVTFVETZ7xLUbQc+21/94qPXvEp/6A0+cnf0Qb4PbwaR4oo1+CuECiqpm7Po2suhbozH41M+l94q6VrHDI+RmqIRZdT4yhb71HUTB5H2ZhnHI83bnKhI+4Lc8iYp+HOGbYrA7SbhcX22KNjin8kwHg3jrjO+nas9h8VpKOKyDZhLz/9gUDg+rRy6zlgMZAsfoaQRqDbgaTLbFmKH1IggnyD+JRo2ZYLcVFLz1UXEZkmP64CLU7EvEZiBveEZ9t2Jvy7KNl0MbG/HLyI5crkcyxCCU0TjFWPB4tyH6PqVIbEJ16qLYO4pE4jsjVUydGYGv8IQH7yQ1jWObrS8McUBVBVcKNJ8JkzYZ6eXWMMBs+AMF8e1NgNS1x0Oh5fX159//vnV1VV/7Hcp1fjOIq1CNQQ/EZiUXM9S1lTC+iWSDVAliX/7FygLJzI6zk6YgYQTY3tEQZcaZRxCkJSi5KhxAZMVLrZ2Rd0zHpg3NpWQPGmP15LqqFEFed4D4easJQWYKo1I6sYIS3MzVxcx8Vx3oe+hXQLQM6hZElEcjyKK3U5FbHifg0/o8J5nb7hyn8GZVXSUuu725qY3u7+/64+7v/6bv+lT7NiBAhW5UD18j4CU17Ox2dmINUd1jJA2l1m269Pr6ZgSj3LnOTbI5axbazeXj6PMd8G2YnZ28qQG2rzW8AIfXz5UYwoZCd8bZyCSbbrfiUfVyenMO91YroiM2H6kkalGX1daG+7pWsLgtG13dhGt8u6kYyyZTgOLbTQ4GRsAVA9SyTaYNVs6W5UacukCLuWgGbegNSIoEwMd3TnYEkb3VwYWLjkYg8aMBIOUiyDyE7Wd5bhVDdP1RHQY+ek0bESL7yZTmL/aaTivaiXMFaPlzZuqblyC0Ubesi3H6oCEopgWrBgQtla3ahX2Eg5EDv5PbXCFWU52UUnC4hEN0stxounRphoH/Eg9dkmK81fG7YXYi6qaR1ZeqQHTniv5CDLXViNTG7TbrmpYJaVmF2d4MucsTEBwcrWFchpzzucarACnlnq0UQs5od8LXl1fvX52e639d2++0/4IN+V9B+vSwcV2OABQNQB7pyqTQAQJUCmoJ7jkOI88gA73cjF2LCNhFCBFW+hgD/bhdhwCqOQqO328ZYU7XdhDwoV+eH2RO3Au0Ky4wFBjCCxyLqa29sroD4qg5gsJGzIxUYik6uJh9s9O23GfCmg0upiiU9mB7noU6dR7pUo6qFGPhPSabkTERQgmXAOe2JAQ0p2eTCR7mEMccCEStI9MMuXVApJEbq+vd1331lz3EGH/cJ+6FInWKjJi7KISdBBqM440QMM6iwoNgIko6EnqbZFQQYKQ5104+N8rSa5US2sXGM0Rm2z9k9RrlIGguFyxXcDczmDN3Sx+szDaUCyH8jRuisszRRrLZ2vQ12nqu6iyXnwwa78HD/nJ4FfEvFO8ZstkTFXQY+cuqRfX6mZUxnbNiXc+0JZxaJ+KLDDbQ5+3Nroe7+vEFqz3F7bUbFBxnCHblAFU/SqLSkQB2DjTmOZMFflQtaJ83TRrXYgKNj2W6/XFRiZkmBzstdGvlDy6KaVa1TiT65IratJv5l2a3lqza85Ll9thpC4GivI7pK2VAiZVGmjOZB6B02GeGuoet+WD7XURAEBUseKVPYcGcdStvrB5WKAdsJQk2NWpvs24styXQETM7Pbmxh4M5e20t6mqiCR0AEJiUlCThkFE8poIROC5TmShuOfOeW0d1i6yelOvdyJSw8PknMHIPIBv0vvSGpp7+EIHYRYVdwuhQ9QBjbxatL5LnZsDPdQpdDPVxOPR3BSy3++026eu055FzbE2qaKEUwmecnRDefX7/f76+vqQRERubm8iWjJTiZHuIfQ9g9Ko4WYKqc4q++KPKeqYujS2DCkw1HY5uapz2EDOJ2GFLsxYsaVXOc9PPKfTZwbUDu2cZX5camQ9RdKa3XejqXZs8/WcLHhnPq3WiYyFM7JVyTqPWOtqHfSIkS8PBnWZl0KL4iyTq+2X8e1SHGhjQWNxfay/GreWf5IoRgbAewanPJl59qmuHXqYXbwog6o46JGkfnHhW6ZVRLI+IIvuAxluh6oRSyEyaGLHDY7aX8bdg2vDWCMs7YecrscBpHoMIsG9iKtq552IVIcGEdFuxxAGVVAKsYkoIRHMR3IxrqYMhu1snZSij0pdByqQRFRF+lK/c2TeF59Lvc16GESITkqsL0SQNDSGORtERKblyqchtYgiqywsi+wKMmfUkgRA2AuiBjOL5ZJu3uYeyhdLMGv4nmT+qRECcg4pEZEavoXs60sCiFQ+LsGSGACovLm/e6E7Pz50KrskwoO4Kx3CpHek78QAXBndXROSIkWWZknZB58eRfbAe5CQHu7AEZEahcxFqQQIVZ4APIIOF1ifzbOW4EbmPFUkaebufW/HY19kpZDdo4STQNyj0lKWwieeqGIkRFyi5jMpsAhSCn4UReItSpfYi1JZGRLljJAlFDDSoZPsDZF3gyZQFSo6USgV1ilVlOpQp3SeCHF26RtRIXY7dgdcR6JuytWuu1KIpUTza7nu+95oKmI4KtDRBWJ6FMl1opCrIQqYFcgKV+L+4fjlV9989803Ked14eFwjMMgALwHswBVGGCBmegORTkU9D/R62my7HxUaD8AGRRdLBnmgxUbUMIQ6I/2nGIE2Rd9cujycWRuHaegkqVJjTVVzZlSGryxCHNEF1SwiL8Nhz0bag6DjzEjisYGFl/tbrws9WpRXDdpChcxsLMtP6wk6Z4ZqeYDAEhQhLrCs4lPCPD8ahGBXCqKmY5mEAXG6zJ9eVzizVt2Y9z4O/lUt/JHZN3JjZ6s/tt6McQmGL+JASM3XwvfOnoWGEWXiyCnh22eqv5O7UjKnrtwyuO3FmrhcDmeqFmCM+57S0lbLjluUxEkcc/63ZwMb1if5a7rurVz6XPCKRGzPrxUk1p+ZBoBRV/WHY1HLijVGvKx9lEl4/bmGDyzpF33ZxEQKpqIqqJZ4yJkJI7w2sUwxxw+NERZoPBDkZ5lNAyv4i/Nc8hK4CHJez5vFVW9v7uvTZE09zbNb1D3pElEEqkpJUJEkqTiu9REeLey6VxOFQn7QR3oXGIev5TyZpsTFFaAwswJdCH+eNxaPRSDS9q8x2axT4A7Eb7Q9IIBae6qbILfSHMA2VFZKRQXFQphVpK3+/GYUkqx3UW7Lh16Y6H2LAxpO1RysBNPNAEisus6IFe1qv5BA/4ZS6XlTOVZRBFEANpWTT5DCp2TydAm2hgnTHDy5LAsQvtIqwRdvLP9oKqRiKPv++DlJiz7GZPS9uZqXZ4qHlrTdYRwy2BsWptU++zyPWW0Pjsdy1rrIXPAqpH05Kw3UlFGwEsTHkNqVCWjzWsobXc2IRWtGb+5J9ocuLNATz7zE5m0PfrmIbhw0Cv56L7R49SCgfMJm6hwgidtZ1VfdnWfWptyhN6LioTwN8TkjO1npSc0HZFD6juWGE0r6GqyAix5A+vZbrBbxpjBufd+dNcudUBkqR3YAhmUHkqRWswk6Nl8TQBk/6v5qjYXW5k4M0gAa2G4IdKsZAqeMyKkCCKIRVXNYGYpJdWoS+iAi2rNi5MDfln9x0aZL6O+siNSKMb6DBqWlvrmt+Nhy+vmCKhxa3dI8cMMhWYQ7mI+EJHkAirDax2y3+1urrDvkuIAvwe/V/GdvHWykzsIwv+5kzsACZrUk3eS96KDDjdoDxJ2AAAcoYQbQMgOCtgBIFRBwggU/2daFrFy7LWDvZYgfqNFsDiEOZZaooKNqIjC4TzYEYByN3rXAGTL/e1cSrsJzhwWRRqkEzfm95/18xQP3tHpiUklHDkF3Akt2UEiRLzvxW53ux1wnZLSBSnRj3QeabEFBdixJ9m5AnBVZUR1Za2GEQJowq9//avrv/v77777Dt0VWeWq9m+A1iwNgCEXYRItrB5C7JNBnBqqMuQNHOYkoOjzXLIeJ34FauRGuGgE9zmy3ZRRFWLTxPcU574INIpzlH+ZVDacIKJKoug09u7OGaaqqAYz/XOLhUgeDod5HG3RvA4rEG1bQ325JHSfpM3nwBgzbLZTzkUw3ku7fvT4ubmgMzoGwK0kpUs/Ta9wJnHmcS0Zz85h2eb30+mFlNY3WdmV9v7g9HVsANjuK5C7txq68a9tjQShEBHLm8OU4y5tjubiHFthq8jWw8Ba6yOC5Q8NWcGALSrMxI9UIYXH/qiaBEO0uORgeYli9m2YWmSJWhte3fft6apXyAj7TCMevEkDO3c4mF+P5lDyPqpmaT7Li0JRUQpV5+SzHdsatIs/wRcrGUvmtuoRhGKw3fXMXF5xGksqIldXV/v9zsz6vu9KL9nKowpCRcLfPoUGVhSaMqPiDtFs/V20ua7hmvnCjqfsjBqu08eTqtTo8XxIs7Wi3lO3XKRQcDd6JBh7jGmu7KitZ6WBfDqCOIWmt4CKIjXsLxBYHgB2EMlFBczC6mIiQqNolGgoepf8/GycTumyqzNzjjPO2bUKXuS2pFpV95NIxfbpoMFlOiPePdPJYbLD4KpWYCQs1jGfQOBLOHxTuKpj7o8ZLy2eHSfpnlQlVIHqxeAt5g7y2fX1fr9/++bNd99/F8FFs3ozI7ruxaVkkd7HylR2oTUQjjHSaJw+bupCYgdyVPa0HcxiI5kAt++plRgwQ+Xl4Elz5YTpvkVVVckwdLrmsbLc1OnutmFxR0Ym3Ilsug3uxzBXtI7N0cJEC6RwB1RVpaRHyBQ5crZ5PYejcYb030jGC8RgsnWKP1QQ5sibkQaLOjxnTHIAisSQGTJoNSGrOMPQxSx/12FEO7Yu6CyOJ85Ss3Tus/293uLgBYNMd2lmKbXxjswJzpw7lZ6uIq6AC2fqo2brSixzG2XU8vIk48B6i4F9un+C4lKz2xpJSJTJGBjKfPiNmtJednZ/1P1uLyn1bzq/28kdwU7uSO5lJ5D81jTlzKfZwSwEVgIRs9tDif4IEjSw1q7OdtOshCk+4kXqOmbHaXc43GsOzj6oiLu1lv1sAqjtNsajmUiRwsogLhbmX6SBKmbiMdLQTl3yinfvQFRWzqM4aUYJP+RQgPSqCgmnbk2SAFeowpPQBZpSEqgk4lvx3cFuxKm8i82vSRKS05PsSbodJLJ9aK6PFnk+NGtidu1QzPubm6vDYX9UqMDoilxGdPRGxlAcobNxMda57w2ApGIHHRctUOQi1l5i7jUYsOyK5QBcQDKNTZ7OzLmxKGwng8mvYwG1jjINzCFT34mSzJrQtZZjKGk6CkJQQ19J9cPDg4h8+uknL/7kT/7T/+s/HQ5HaVxW23xE8TmwkDJbwec0ePK1kmHWTFUTKjAWJ8pTS6mfmnwjM7Q8YJsRJ7Wyk0cS8GSh56NHQQXN11UDTxniWch6/myOJ8yaxal0UrteaV/bWIF8Kb6O82QFEq97ZT6bul8HmuELy1KGMY3HqOjH4VkfWLiQqNiFqOEzNYIWwbcZz5n8gZPaDGHySO8eGVtV3JPudjWWzmsYT6CkErmrbXoQH/OG7RmbrGrE1CdVL6agHGE1UqkN968xifVaDXIjaZZ9X7VJHqslJV5Rvg2LVp2xM40pow3lc91dgUxaga2SXhbNimLqt1yYAGkjuaWJeG52bx7/w8ODd5qxYRN4Jtn3IgEhAWc8pprAIH7hppSwuO0znR7LxKzpOMojohCGbbjgT0JsGObQXl59G1OCpu2KazzIrTclFsxt8tTsvFwMZbOhhkRmtN7lAUsOmq6pSkRyvhotMhjNejfr+z5prxoqBt3pLtp3N+a0ISYUaqI715PAu1sbPXjpXNwLL9IETbQRfWiQYFxQKW8rH2bghGJ0PODRezyNVRaVt3OcvD39pKpdt9/vADw8PKgmVXXzWtLbrP/+u+++e/78s89+9eL5iy9//6V7w4qtjv8yiGEfj0eSmmTiTTKjgAP1nVgH2MSsn4OW1+C0CrqinjwIHUjI4p1nQEUE45WNhEZZpbBKfc/vrhLF8jU63Rajp949AloTIy8iOc21jooQlF8L/lVBtVuEZGl9GGvNXYXZaiUastPaltqWA+YQ7ZSMAQtB7m6mKQESeRZUpetSoX8GQFyiSnqdbCsgBiazrKgcLddkzNb3mlJj9EKNF8LATGSy1zBAUwRdpy6lSEMhS3EYqElRAjaTI2SP4HRFuoa4VuUfKBLlf+Jv3mGFE49iFZ7tx+FOoMylEMbYKmM+iiRRp1N0xBdHsypSawMroWYd8erqag929rDzfg8DsFcHkEgVKq9EVKRXVdEeImCPJOARAPAAc4iBBjlgYudrCXBIxjR4sf6CUGaPaEL0KATcyCj8oE4DOimu+05XkezYxmQUj9C7/IZ6RIvMrTjUC8kwhg2sZVkaVbBneXm4MsTfFxPN6IzGngxmjoAlUXGGMaKoNSypAExCCkQpGoygwXtIWHITmOhv4Ee3nSJp9opIu72Ld30vhh3oSmfJk0URMof1a8OTdQrr20CSkYg/T6DYQiG9GZU/f/7s+vr6cDi+uXu767oIqWoWpxElywbzEXJGTTI7h1ylbfGnzIwaAZG5wXhaO6HFyS0jRQ6eHHPkbO4ppa7bhZt9UjKlh7sDgK7rRORmf3t4OH7xu38Wl8PDMULfwSz1F7ViQeZDzZiho2llv6n2K1icBPrN9U236452jOpMjVZsOq92giX5wcjaxbHNoBoziwnvBF/UbfhN1KnWcYhoSc43tQAtgrtNiWx4TRTsCQyGzDmnPHmLZ3Z6YjozHUXWOGbhQSaOf5Pcy0Nul03NeeQyZEuwpRSoUNG0sMufBMZxxlUV2YjUQNQNFKFIcre+R0paZC/BYFeaZq0aWhhk4noydUxZ868R3aVF4ROatULvB7TZbFOSrbF8gCrXBs10M6SUyluTJIC6qpAwqia3vo7Ex+4eUHOyNd8Xx+mBt63hSZjtxiH2vaSDDNQjURkPuZKfm7t7pHKu71tEzL032+12ImK9i0pSrTguo/iUpAGoZtSTPXASAPQekmBtul0sZK+c2emulmMRZN0PW6ivo4Zv1zWxiLIl6YRjUDJJmBtCwRCZm8R9UCYMh6VkKZmO6lEwk1fYbCNf5A5jUCTNrDdLaqM06aKq0nXYya6X/tiXgrNkZD1nU52p7b0oMC6ui1ef3e/3+/3++vqGpDyo5z00Mm8F12Iz/afPhNSLJLPsPm0kQaEIxjSl6b05tlI8TqodF6ekcHe7u7tzN7P+eIizhtSliH2PI3N3f//Xf/3X19fXkxD5c4hZC0Vx1VrWo0yWAHj2/Nnrj17/4evfPzw81AlipKFpup6G+49e8WSl5h7U2+PszjkMIYuiZFLqe9vtduGxUUY/KsZerk81q808G6eDpfxHwUPHfONrRJTW9hsEnebnkIy6jIH3y/X8dyRaiRTUVg1dDXdTR7VG+1uEVSCsf9WrCFXOyyeH0gM56EeHlOtoqNeQjStL4VtQLGz58RqekkeeK9oG2mRSpbsGTTSjKEr296QAETVYRFQlSsPkgbUJN1pO05FIr24vpa67a5R0AkUULKZEHbmSaVWZxhRUzVnitiZg7hQJdaKTFG2VN9X4naNyLSj5QNWk+tKTtD77iM6PdL2nsCyD/VIakaUsRBE9EPXjI5A1+0ELKYRIUhGlimiHlDTx/o6H4+evXz5P0Pv7vZvyAW6Kg4goXFVDEKEkqFIjB3IkXA6fZ4MdAc+JtyqxUYX7YHvJRXw9f5YHwIv+uYc4FO69KMSN4cENB1zj5KIPGS90BSQNiYBDKbU8hta/ZDTjAEIOHjgtldYxAtq42ZcMUGDOUBEW7iI7Hudvub4pK7IvSTg1fH+UEvEHoW9gp+zMqaoaRvFeVdT0K/Ud3dX3kl4BEO+AHOWbumRu1I7e5/OUKXcvktDkGJDkd2/f9Mce+fyO99IKzSj7Kt+dkgL45ptvvvzqKxVJKY2T4TPTEPFSISyOdunM1cAkudrwYo8bcHV1FS5pvVlXtjIyzYsBeDUGNzJi7j1crtIsxRDKDJ1MEdbYw2Dubgc/HA5XV1e3z26SJnN7eHiw3q6urgA89A+RFyhvnlyIfmxaQnZuyLH8VBnLA3Nc7aSomDudX37xxZvv3/Q81hmNcf5AuSp5qnVxKj5m4VMWmYMzuZ9zvaDryFQ1JeYgj0FydzTzH+bchDY2A5oTrfyOByFjJHlEX2OyXTXyM1a3+WlhCWzMcKSUuaTAuSK6kJClhoGO4mvX5PXYFtIg6yBig7k3ZlESZ453c0uDJwWrV1ilCSce5LPuITY0Qxt+KF5N8NkdSlpXukiHuvWblmvqyjb3OiqBL2+hvrJ6GpM0K+M5gUY07swJ+ZzMEuGhX+Nz6/WaBi91IrmGawgHGZVLEh5GBUJCczPesZW9G5SiNffswO+v+HMiSwAkmRKKa8vIEFiFS1HVpi6Wm++63e3N7bxBkVoEcsVEktXonv9yJQcW2fwbZ8IRqcleQydRKXbJgDjqOvOjpJk5xdzIFFeGxSymIikcW3A/Ra3UUotFbrtoHXIqAw6CxChmfXQ/CoF3D5OCx/Z2+kQV2VvPnA5l5P/hZkhu1ov0ourSxC8IkibY2F/E6aSMsZyTh8PhcDj01gt38exkXpNImEV70+FwUJX9fg8McaWDCzSzRi1AJQhJ5dEzRlVNYa2et78NS4JEXHcRpZOwNksGKjEuquCJ8zAK6crUs0E7AK6urm6f3dLp5kkTc12HSKmB3W5X71+kbefNaKQbN3OJUDpNVCf55u2bWrGtRQvn6zDGRGpE3doV2IYTBJiNLy6K9u/q6iql7ng8Ho/Bjy/oguJylJ3Ozzo0V60Z8RHlkYytxlaNhbWYa+dnfk8szm5LeHPSWmQhDp3aMiiGNKTSSqQt1YwL7RiaNRkEcaLWljFh6KKriF/Bc8tCycNDab90EZawMVcYfUlVBwPZ0cbzYLI/c8ECihy/ZCIJhd6LVykzDnVktzaM0jW3q4MisreYJZIhpFRFeaSg0BBAiF5aSkPudhouoBhzsm3JM1FoyXGvCZrCIug5B1Fi8qwI1STiLCEn09hocrpji81ebeSVOszRS47KsrROQiJPtQvgVrD+vMQeyVDad5qEnkSur69TlxiF/IRJek1MbgCSuIgoegAdTKniR8DAI0hYZFmyXGbIS62xrHCWLOCGtzMc2pcCxgY6hJAwA+evIqawJE4JbJsUOclGIdQeXBxpzpzhiyRKmQ1k72qJdT4QbjQ3Z8TGqTZvsO7yahyd2u2GhfPxE0BDwkcY0z1kXxMXoZsD7iJAj6SKPRDpaTXc2SiEeHJRkHakgvJGoZAdUlLcQmCiqUtqRlKxt96gCOHJ4MjZ4E2cKkm10xR2cXdz17p7BSWT4DAtapqcdgDUFCUcPFvB6TnOUWbMSpcj7jJvVDlsTTuKzAt3bkMSPty9jQ9MyJHq6zAZTG/mR9t1u8p9DrhnnN1dRCJdwbE/3lxf394+e3h4uL+/PxwOdRauIySsYzmq7XqDKpv7VFnSZNjwSL6r2mmKbImRPwRA5DlfbLP41jzSc3ADujmR2zayknx4eBA59FmPN5QxaUcf8l+o/tbaWbzCiZZvfRhYfw3BFS5ymmni1+Eefgslv73LQtw6ECqIxhOSWYGWecA1z/4W3D2WtlpxkBU+OtjFizSBwhzk1pyrKWtnINlToPLRy9mJ24FVM2RSpS2EequID3LM+HHm9IEx9qrVEZFgPPMw4lTExkgDkROVXdo9PDyURP9azMBFGVAyvanIpALjRPoP06mTXYL1/YDuGymWzccJO99OikXya680H5zZ+dQBNXc1cYu0kcP+URUQUU22TnZuw1NNJIWiKmCoVeNkFYGjlWVJuMMt+zbX81vtwe2JdkPkOhZFiKciTSPzlzmsamYCx+7ckzur+w/pnPn/lIUCUNXLF0PziqNS74jrDbnQPTw5HGF3ELe+d0EH9DSRSNCBghREVfueKaWQgCl9oqLr3CznD0gAsNvtAHTIKVZQbCuGXkSQEDv8448//u1v+FcPf/UwW5/YjSrhnAFzTxjCk/KpVHFSG2XmSFewvixFR+Up7V68eN73vLu7q2mCzhQcWyliJO4PCpvG62XgLfIxTKrbHeV2mjxfKmrmx/5oQQu7ZL2NHhmk6lEhlsVht9D3ZtbHaSK92+1iNQIBDlGRKTgYy+5dJVdBm/NujTytDabVBtU0I+eI7wsSMJuKQBgrTLQoLVuKG2Lu4ohtVBNzaGqRXHnhg+ow2ulNVAqTDzh7w02czgbFZp3j+sa3ViUlLNIz4ajZ4WsjBYvVhWoIQCZCGnwsdJpsfREShoQva7e3x6lx//Y0joX18ldDhaxeKmDD3LOrlFORpbwy40DgmVEob5MTuluHkatB5OQ1GXUWDR1TlwCDQESvrrpvv30bWnHVYuyXuiyeVFExuOS0IiHrqNYEQwBcNcHpHCr5IPOI1dgTehzAPWliw+J4e/yy57O4s7VbFysp3BlZeMJrqs8mIgVYdBDq7pKzVRMKIe3Qd3Z8/eL59b6jHZWuCjUnmIQgO3URlkrAoc99AAEcYUF3WcRfYCgk4CAhhPU53ZXcw4+QHmJQy+RUAe9ymuiwkRYPfwm5EQK4YgfkCgDtEUtCM1OIg5YDjWK5hEgUuLmBkf/Z3DXEPxEgZ4QGIKKRKVryVpnu4eIYMNWTVV1a6EErwRgrzF1L6HZUCY2aZQ6IC1UICh0hmQvQH8COLuiyIzT0AYDolQBA6tL+AIpDvM/HwmH0FDXAvRdap92LFy/2u/3bu7e7Xdcz71IAGoaJ8L8N79nQALVFCJzBgefJh9rH3Bo8mZMVFzaiLEg4UdqrV89++9vffvfd23/4h3+gmbaHP68Ja85tnUpcaWLay42XblrFD0s5CpFIichd6lpK0QpR8VTMeqjmDjjdzN6+eethpdjEfZUGrxPjYIMdQKdqR+733cuXL9+8efPmzZvdbtcfjyqyv7qyIlewNzaSPrX6yWpL+HJ4Xp37QpDSAnc+ebknJcllFXS4cEqTSjRYiSYsaExZyzvdEHlH9wfjP77Syr5VZ9hMY4oOJh1V/Fyq03FR7JuqoIskXWWR+fV2MANBHW+1rclma6tla0rZ7kObNbP9eNatMnMixQ58Q2NVUsm5e0bjbEcyJpAhMigAh6GPzaeqVvJHlr50qJWkQstT0JK/piW37YdmAdksYIzQxSx1eaiHw/Hm5tbdjse22OVovrvdztx8iPQtN5E0RwrxWLVJiNjwiNMdWxdk0bIuswzYMmQZG5zjUIwyIpmhEWYVKIAo5ljNigLp+/547K9S94tf/GK/2x/74yDlN/KHqmTZN6f5wSD7ZurrMK+5FYa/s2lAQintAKCAeZaDi7E2Oib7xQbmJz1fd+c0BRxqoG1l5jxXX6DI4K1dPWzn+3MDJorc0t00IW5G1mYAUoKTffhtVG881bDjRgpG5gSvStLNVZN3V6ISysmYo4rWalRwc7fKtKlquNGK6NXVlTzcDSs2IyvnTNZJ9a0419afPx9D1eOx/+KLL+7vDnMicQ60Ks/m8+mSYqQfDkdV7brU6sMxQgLDXCoZjg9xlo84VlWzLGm/fSDwA2JpiXGLcNz9448//g//4T/8+Z//+TfffLPb7aJIRs2OWUaevfqleH4E5p/og7MAXR2yishxcmXOh4UktxWOh0PquiK+5Hk2/lYL/EgVeScUK3+2EWo2jFakfBgQ3HjLjkhvzcmAgo6noSZruKP9PH68aNTHqRPHEcnNg0tsTp1fwdf/f+r+tEmSJLkSBB8zi6qZuXt4XHlEZmVVoVBodDcaPQ1s9xItzZfpXdr93fMHhjBNfWOBLNSVZ0TG4ZcdKsy8H1hEVOxwj8iqAu2uUFKku7maqqhcfD1+3NnBoVvtTXCsgGq97fGq9P7n0EYjTxM0gQAq7KxUEmYcJe49H3NxILJLO++4XDOHOaNWhBR8aFShib/Or6Zl1jh60sd6iciMULxqbUZmoRL/n61/cyOPisXObEZMBFYzY2YWHmpGaTcU4S2AJGKnCY1II87f3vNjwgQzIheBalRAMo1Cfj0Areh/5JELWzezUHJ3tUxExlak3cxp2qV9Y68VoUKkXSIgValBTAshAAPYHWfD+PzycWLOs1pQoq1ElLBjZ7IdgIJ5tg3M4RM0/MlVBltPuKFBs11zfBW4hRgQyOdUHM6sUIAMlAoXR53HxKQWflYWmppS5SWo7CCDk7uak7sCY+t5/M2d1ClQStngTnBSR9irvdfGQlEs8PsyJXKgVJUl1FmBZcE74ERgdufsZMzGRC5mRELGLEZKQlaO8xCucZ5U17rD8g4sCoeCZGcsxlScUoDSY2a2YMVCIhZCdle3HZzFJkwG3LEIT0tmepQuPn/6dMrT+m4duG21ILM83Vr5nWMNPpb+sRw13wuIoB47Inx3e3tzcyOcAh9brt//eqHQYoLx/k3mVd3/wWslOiZYVTHd3Y3jvaSUykZKslyubm5uWpeachDvap1NiWpX9Jq0eQ3KmPdXtrE6HsBZGO+P32KxePny5f/+v//v7r5YLJodciCASydR2MSAEn1vI0x1ALk+5MBmvA+r1aXqHCTFnb7ssBpSs3qFeTg7C3j6Xr4X9zIYXSfbrfdMVa8kRAc9OJaO94vew5tjnxH0eGTr/98ngCvkAQCVGlPCbCJcFaIQnHokfd/TTl4cMrh+YijespJjXoJY7eKjZVejsHMAZnbT7Sl3vZbDhBIPLvIY6K3k+CH2djGmK8PGQVJBmx0ztzr+gU/fv+xQL3F3dELd4xyMHBImc26Z1kyUxtHdo0BefRFzdym8JZRSaq4k4vD3Um9uEBELMzuzzEgfbvvraNV1kS2JE7neZx72UzNOTPG9cC/H+eY6V90ombwcHtOwzsHCq9Uq+FgOOlP1v1N+Nneo7hnB7u1UiN6AGUbF6mUq2kIRn+HY9cIgXXKWqBfAkXYZ4YYiuY5e2iumt+Wn7f81oqTeWhmU8Mu3ntLh8nNz6hAuQg+Zcc3tTEQkQgEbE7ZKqgogSZIk6mruEkpkrGrhnDNJrHMDSuVoUyfKnpiVCZmFox6ASiaiMI9jiNKQzMx0cjczVSJ3z6oufnn5aHl99e7du0xORMbOkMg5Pvk2hTzrnlptBzL4QE435b4af73f6/Sg1bkr8rfJwqOqOnvjHKfSPrtASQE3tfPzs+FyzFPebNZ9zz8cSHz8an/Cdp+Lxc0ocJvmBgvgCDoXzh/zUL/nKD66LLwXkk5KL3c3WN5NbTS73XJ8r1IF77gH7WHHL0V04rlAiYVQ53CuQYhA1RIAEe7Zqe55/3tGf++zOQM4qgC3JT2TLTCpzgbZKU3iBFno0cs2IcG9yhnQKuIS1ZRWqoEoEKfAHoiJ4QoDnImJAr1Vk1NPgdfCwRJnVTwQcCm6htZLKL5eDqZyhwBVNSPbS+XjWqbQzQvstgyCN5vp1Ps7ACnaXvDdwxRGxuwAu0N1SonHkVlYs2+3W4OKSAVkWcHozghtBwzIoIYqFcyWlkU54Wol27FPsHSYHI4Yn1RMZwNC2XHvwtiN0iRef29NawG7ElMTTV71zgMUhZCTqU87NhU3AEP4Hnxi5lJPNP4tnM8TLBcUtFMJA8cIMAUit1wZ0N8ofMSKkv7rYEWuoC2a4A4aAIMZ2MAqYuZE7ClCQbY0uNsEMrcz9yC/VAMbmSEhUPPtiHFxN3VWQ3le+OPj3Ee4aLrYgcdQGBGpGgiwxq0GBaVqyYUPJVi5vCQRGbNQMnAwn8E58otUhIMUwFkt6MGJMm8AgBLYnTMAhQlLQiIv6qaRM4lG8Fjv4Awa3UX9mpkJiYBRUjZV0UmnULeEVIgWOonrNCxWY/rofHVDPrkxKBsYpnOJ6Fke9DiduZ5KtyZPtoBxocrmquKEohxzoYWJfAYPh95ArSYqeYWYcimJdRD6BXDwCVUZXDK5KbhG4e7/6qf/8tnz5//tv/2312/ePLp41AJ2rSBVvNlBIp/rh5hYczuQ0Acqy4HGX92Ze67Ww0cwAxCRUcZyscNQCmM3baPcuZzDVH0A5e0K+d57Gvewkln1pOLENdNZAHuX/oh20JyS4Q3hvD8Qp6W9dz70g7+U4Tj113tk58Mm73t6EleeJLBqP6kas7fCuqg68qlnWffhoTPg+CHd/MFmAC0iMGzwjvnFDQj3SAjP6vxvlmIhu2UW66Oz+zK4FqjviH6YKRRAIu+yrsvXD5Rud2BezWG+q6pZMaGtoAQ6S/oexuB4cyIlqsZVjEX5PASVZc2idDaeAcY5w0xVW6yhc+YTdWm1R+N8+CLR+eCoiM+Fxd3QobV77ergw5Nv1KLp7aHFrW37bioPwR0QQo58sLOzs5SS6dT7ilqfS89jmRZlsNm+Ne4bZq4ZgjyFajBYO5O3zmsJ5gVPdaPpUKs3NxRrnqzcWAIVFOSLB4NzMM7lh86ldnK4+ja7lHtPTKHornc45QZo48ORzjnj8ixcIyKC4ENJxCyR9RsmuxEzF0eHyEBEXuNNAGS/82aWVckss4hETltJCoeBmblpb6aRmJSnafXo0eeff35zfX339q0Vybt/7Fbp2/5tP9A+iLV9xY4KJ5wc2xKNmrNR2ircz6brMSX1PHp/pPfU05MkIvrVr/7pV7/6p9u728ViERiX2u0CmGon0sluP+Dn+FO1U+I88BB8cXHx/PnznPPLly93u102dXOWORGqbs/TEsrukTJ7wekT+bHxeXsEp57hqGbnu1shZ5/vdYTs6k2dh1MM3L0P0FZX2+EN6y+HH/r+F1Hr/LR5PQmQPtnMvOat9ruiX/ozYCcwh1ESjvazX+p3m5IYd1WvVQr3jyRFx2hph8e6AWBzAqHbIVL8aUJgo6lhAYRcyJlJhJmQLZgHHHG+Wm/oxe20SRS4E7EEpUllwGg9qW/XOWEotlBcAzUzg5lpsTK5Z616L6dpGYtINuYgNBAioSg2QObmqpPaxIxh4N3OmT2WD3WoqNZPCoTRYctETgxQmM5eSwNSWNtEQ2Tx5L2UAyWizWbT5kgQZZKabY1Zu5oBAe3pdWV6yWpjoggrCYjAbgpyUmf31WJ4dL7CzVXLlyDPBJArU6t077DgsQph6TCNOxXnMxEkKCoz3BDTRFQoruZMXwVrjTwUfjjkKAmscAIUJIATG7tb+I1ShjlcHEquTG5Inr26fh3w4lkpBBdlwZvngEtU+gWEEkc1XkhkpUzTLCLM4SBTLyUNQDAqHuU2QURkiJqb7EQgNQq0mjgrC4PJhcFKzC4hVImZnckR8fiq0IoDHjWXohoYCoWUAlbSkHR0wMXMOTKENCUATMnFhd3MnZIDYlk4rZhtvb589OjPPv/sDrbdbt+uN0CpU2TdunXMPrMD59mx4oh990l/Zc0aCYU+cP79UuzvHLW5WsAheuISCeNsXoMFfStfZ/KuVExVRAqh3WazcbdIr65MAMXVFzzf94neB9r7rz8Kp/bf6vt5cMOeQtLNrq+viUhVb29u0jAA6KuqH40GASArDrb7pO/DfzrZUo+pYX/Ik3zQ9sXz/PmBZXyAjeq0gPrQAx8d6L4rsS96Wzz1AA7dW0vozJry1xNv0X+292jEkUrEZrTPTdoEVVU5y3dbX0Lh3t9g1l7twGQuiS5lpxaluOediRYip+n1IhL45HmHMPXohvlxgUdVYwFLCo+rqUFzn5R8stUYBEXlOlXVasbuD+Pez/0NZ8uY61+bEaxqQiJJJGXkaZq2221KJJIWi8U05biqn6k9S7FMd31u9RYwHRKUxlw0YhAA7HTA6gWfbY5yvnW78UARDtTz0etXO4CZw/VqbghTjM0mAKvV2cXFhV19W4/FSBMl9vLFYuz2I+zVzI10Xge4Bf4LtO7EzB2MQJV8CMXF8uyWD9E0rwQC780g1dbetMwCTnAAhOT8wJO3iaUGgML+IUhdjJ/bK3S9YmFmZkHQiDEzCeoWaZsooGCxgwhAkgREzICSEADlGRATSVNKau6624mIgliYmISFgIwero9pmlj45vUPX3311fOPnhPR5vdfmanaiZT6vVyXRjVF82i0bhyN1nuGdP/rkU3q/UmLvWVc3QPYy+8/UAuCjevo5m2bMwrb3b61d+B2PjoTZqvgwbd4b/uxAj42ODHf3d1dXV0BWCwWpMopEO/31sVpfTuu8fXeDp9c2IFDDbWurfUy7mp6MNnHo3nvG57SAD58mE6t19kxGMdrEMkewp4/7HHH58V9X7xvfdRWS8KdSofobrKX40u0f4QAQWFhIJRSGyDiNCTAWFhY1EwoIeconBc1ixxOJCwm4qCAg6RiTgXXvDnALUnJ3dXBMAc705AGYtbIhu301CMTP+K1CWFHh5bNBOtqDx/oN/foj1H3rzH4mwJCmg0wM2NOKYkwZZ12ux3AiwUvlyuRaTdt8mQVv5rplEe0ZXapmRT/CguLM1wEEXMCgOACBhWyQ+1EO7uHrewwMODI7s5gVAFvR+46P1rrxBI+KzOMgzCVvDYRZuasuyRpOQ6uJuQMTYnMnQswBjUG7EBBJBfsFZW7F+dzSFwKCW2AgXIV0rn81e+RyhEVJoXE6jUoB5u0wyv2QjWqxBXUuzmibNFpT1fV8+6HZdSvuruaSQRgYh7DdU8cxNRxLJe5avqBAMGpHRBodmd3dmVAnONnMmZidrA7OzEF3j7Et5d/C9s1C1OKFe8kXKovB7+VDkQgqJtDCURGDLIMG2Ukckm8dYBS+HIkJSKCI2owPnr06M16vZumj54+/eGH1xLR7UJAex8qZRZ4kQ5wchj/gBbZZaVAElnU8GBQQCy5wtYYcA64Q5+PFIPvAMDsOquqTRXrTfnqJTp0RhLR5eXl+fnZ7e3d1dXVgZ/s5Gl/nwi45yvHSvChsRf7tHn7DIDqOAzL5bJdHxdnmysZHw2mM7ObM/F705ePezvbk53b0AwpwintJc3M9FDCoxvND3nqAz2Yb9syxngfdN4s4CZfO/WqGCo1L+jgER/SDcw1WuY/3vPzLK3jfwefx888Z6rsWd5dbrSHR6gm2gpMj/WsRhOd6nQIFzB2T4HGxMSFEIqDMI9U3cOG8Zo1FLjftua8+qiDL5CYx2GYiNSMg0K/vlc3qiU62A9JQGCZ3Ot4HK71zgXURikoZorjmsndmRFaf54mZU3TsFymxWKh67W7q2azwb3St4qY7nWMiM20INUrv9h9jbqoMBXzbMaRoptbKoGxkEygfazv7AnwprPcG2ECkHMehsEj+ZQFwLSbVpfL4L4/C8oRJyFqXCXMPAd0vSKfEbYsg6gGezrL1duf9vVAr2Fjs9hC0I4UmhjssJM+fFBwiFqBOkZxiweQhmEWuJ+whrvuxHIxagCr/dlhsM8wpRIiofm7db7ifCQSFmeNQQtlq2wZYTCEJcocRVK1hXggABARZnZJxMWfhLLjQEQ6hd+ZjIvocnevucORnFPo2Iz6FQ5AxmEcxusfXm7W6+Wjy5Qin8trUNYbBOXAfmqfR1TivkG+T4T3g7yvEB/4bwwo6uVx9STf/xXVwYBY86pnqxWA27u7ThbsVX8KtzPwEE7qve2kBn8wXA/c/FgoNOnbTqryQ80DrlZKKQTQn2DxwO5W8yn0QKz3A1s97SudWAj2rOYAVZfIyYH4A7SzP0ah66RvUyLmu7HvVWdsbV55B0GCE9bqjIU+1vFPivmmBgJQ9xBKJ66nMvcN5RF1TAFrQIky39IPt5oTRQVwLiVVzT0AE+YRIIu8T01Cw5jMNezV8j7cbIjSFw4sIpm7m2KatsPAKdFu5/EIm6lqZB7wUmis9Dzysar5VQFB2FPY79kPbOYI1qrOZ64W1Zk8T5PqwCLDMOSc3TFNzR8ghIjHF8FHjqiQUgIyFIT1XDX2ou8TO7FBM3GCe0R5RxF3VwXMVUy1EPcXpzqBKSiFKUIhwdbInoGQ1A3pdmLLtbMj5wzg4vH52fk5pmxmDOQ8MfPl5eXqfJVtopRI2HUAAE4EAMmJq+CsOGeaJwBENXk3TEgtFnBUPXLvah9V69lqtpI1g9LKDLIX97UYANOQLrFZ4GFKemGOKvgj4gjElopHMWRFETF3dLSVhyNT4yvuzaAvzQCPjtY9ZSAqsGyDF/ZvNlKHE2UiDpwzMTm7kTEzBCwE9sAVgAFRZnaKykIBPQARQUAMSyF8PYaCWaLOMQ8CU85Aobd09wxK8Y5GKhyKAjEnd58IarZzBaC0xDBMk7IMt7d37q6ILYMK5md4qfJ7smTCwfY5svw+1NJoXzyQZx1OqsjgonoAztyEMJFX7AshGADZgzS36dZdV3vMM1AFVXvu1dXVu3fv3tvzg1fo24dYwDg6hZqD6gh2s/esGj50wGCzDD75lcCXSXDHNhuskK+d9gAdv0uvhCX3QpJp+1njJ0/Shy3gB57dmy9dcjMAuPZzieMzrt/T+0QwexrNfW0PXRkZ5Sczzx4kMT/eGO2Tg8WxF/0qwrV+i6ku+M7qOior7e6NnDnQAVBlIq0W58EbC7Mw51xSDno7+PAVIrsMmTK5LReLRR41GFnDpgTgtWhx6Yk7d+jl+wbngSXbf9LmImwKBC8HQc3Wmw0zj4vR3VUnVd1udRgSUeGpd59r2JWbmDnd6wvqdf8Yk/AoEJFZHsdxl2c8QXGS73f8AKrqQM4KsDA/jB0dx1Fzvluvp5xXaRARNctZP3ry5Oc//7PHjx/vdruowRyVocMFLTVDxDWT1zBwjVmCq5mLunXYoF20uP1QaDp8/lUD/9wpl15ZHZhhgAclSh1J58j6ImL3vQkNdytOuQqLwlTdlQdG1UELZ0P3a0Wtccmskz2VFNwcpjGbAABVPUibZhFhrjKb6MiwY+ZAUcdfOULdUn2zRIkkA8FoEQNClUlUVT25m1PiiBC5e9ZsakFLYpWaKk95XIxmausNqrT7Udmxp0fslAV8gLmJ5qfsSFQ9IH4OXEhLJBbm5pVspPcBpYptu9ls3JqK5mradIgmfQ+qh7n7arW6ublutAo4PjD3Y1gPi5gH2odIvpPumfLJBzzW3bnicg76afskhh/eUr+Ce9Wm9fXhs/X48weUuHrBnq1JRHGilEogjjIYTvtFM+M7RTwTHtJTHuihmh9ximr3lPdskpOc8l7yRalyYlO7D3F9uwBvdhg3O3iFygjhzpF/I8XcVPewbMqxb27kNE2BFk7jADgJUc7ZnEHQCH2Gou3J3UFKhU+AAZum7ZTHy8cXatN2G+aLUpA4liOLmMUL11J4zN+T6/yhjSrSzJ3LIcuabdplX5WxUjjciAd1ivBfZH5LKX6bZ5XWLCRZYE0inuXuCA7eqNxq2d2LpY4dc/r4k6dv374dtrRTE4LD3ZRhgFgr49idJoRwHfjZcnn55PHr12+CMdNdOzKjGUJpZsTMDpvyesrMDAgLr3fTb3//9Yuz5bPnzz2HuQ0ASgmooHVzdU/FonUIgQTMYAMRxKCGQAB52L6BBrKgvoQbyGB5L3kpLobCFOwgQAyqCMNbGTWiEMZpHLqRvmO+dagbzFRtMjN3cZj7IuYRVIcq2Km8lJN1d2KHuRUWZau7ICw5YqohACDi8S5dZIoyERUwHYdENyICu5F5MLCxg50Ezg4yZ3KK11YhLldGLykBhYHLGRxkkwQncngwwVo9rIQ5iTgMVknmqhw3tUxZkzi7W3b4hEfOTjyamgepDvPddrNIKciwvIAi2R3Mst1t48hta7igFk5KgV5HKdWMu51E82lEVIhLjz2X5ZCxcnU1yI2YLRSw6mMrIHSiuXeEUuIapbhkkQ7s7G4eqCVr6UYHp/1yucw5i8wVTo/tpft+fcDq3f+THl/mPqubx+ZvL+DmW1kJT5X/NWdAf/PAMdgeMfUHit6+z9wNQooKlIiqmfr+Gx23/VD8cdv7U6fyzGHdMiKOXk88mKhjhuv+32MvPJ8SGDFwRxf7PT93d2sunS7Id/wt1T1GvfbdEAxSc5m8BL2o7BuvKbGqYRIBsOBZ1zJ6B8tI59K8SViSJNMsIgCHmejVxUS1rJxIsWYqfYflnBeLxWKxU82q2bqUZ5IIFVOKap0P+jb6iSog5P3x2XNC9OQDaiwMQpjsOeuyopfdXbO6uINSKuozh/Nzvy+Nxov25ihOUjEJEroZss6JNOchpWEYzGya1Or1vROJiKyWJ6sBJDpbrZi5ZWwfxLqqoRP+3tABSoAwuyckdX/z5s3rN2+ePntmZn3dJNQtujeewmCBxHqrQGjhAptql1UOydaP+yYLIk3BAhFynChcbuVOzu2getgWOWlM3NdCJyp929863TnI6NxFgSc/2QcKTZZL1m/wZpfMYBTje1br94iO44idA5zF04Ny9hJRkmRmQuKDJxV3F2dEiqGZmgmkd7EGfIy9JBZbjeXf3t0Js82k+jaMyxefvvjmu2/fvnt3tlr9c9S265v32QH7s5lEZFyoZu3cPlx9Eh5eytDNuqyTSkcUKloB4VgIpJrmUEe+/JySbLfbY6H7gf1vPx8sg5N3O/7wPtHb/3yfvJ8PkwP9wOzY5f6j2oH4T70HwN17deZINzn9SC+G2mk95fhbJ0YqmD0AdWefbcQ4K/6wF71vgPq6HK2nmJ9zuOF7J1aXo3IghvdZFMoXK2CkJs+YzzI4VGPzIrD3ZJgrPGyCTIVvSMOx5+4oCmnFobkTObELqSEDKYJ85laSMBDMkUVguDmgImKuu91muVotFmmzYXcn5pj6QGoRUanCHpHWbmCISJjVDz1ID6QCzwv9AKBhjuLuNtUMXxCMXU1NSUltIHYnKhjq2FQzXzRRKTwMiQXdFLJMhMRwhgq04AoVNIDYMRHrYsHuJfVGs9Xzs+pSDqciSg3i7lB7+fKlFVd2OgL9hmowu9rM6jIAMsgcyfHo/GI8u1zvbMWDQ5wGAOaJWYCVtxAGV+ewMCqECPBZ7jbr1rTYweYlXbhEeSNUn0EKAqRGclr+fVBRxnZwL0AtdzN1HkFoiTZEgdXShkojYi/vS/XfdjBlkOOoVMNBIy4by8lAINeCJ2st7EmCUZBTOtiFI0HYSUDsURBaoYMMLCCCwZiJBQGdONCGrVvGwdqpsc4DFh+imQnEIsmJBhZ332rgFZRARmZk2SKpPIEQxT8itDFVhnYApVqSaXDMmftquTw7O4tqY23ZtJ9PnpYHwLf5uKnzPyc9tvOrO1y9A2FFVCsOrrNHl4vF4u3bN5rzMAwRDYpZKRdrKdUXCj2KvhILO/T7sGXb+q+CuUqN8Paub+/InU/hbg7asZh4L7ULHZ2c7SZW2Qv6Cx5QAto5Zl54i/Zue3Ss/QH6xH0trddrAGp6aGK2eNAHiPp64ux1q3ePtB6frJVUxH/3894PH/Ym99328MP77IN7I1aOBtA6UMTi8Jb5zG0TSbMz50QLah6iUivmYOTLyU4EYJoyEYmcyHXWSDNUG8aURHLI5FN5hzxr/eydohCI92EYhmHYbDbuM51W2KPz0HjxSTYFhaoJf0KfuV8SE1EBJTJajK8Zjjmrlacg56wIwAuzlmr3kmb76EDkq5o0MD8zm6mFU4kDftUrvNM0EVFYwNutAcXtzEx9NRHfRyISM8yEauSwsHEZ+N5F1ZRYdTf3cbl88vTJ2dkZDi2zKFrXTLfyKYQRZXiIg4Q9hMy8J6yzg62VamhJwxU1HUZ5jDhXS5QqX3QRq8UAYmLbpz2Jn+cedsU2SpT0SG3lSuV5ckyo81e0KyLKG7c1My70mHSwieKT+/bqsanUPmBmiFOpb3N4PUtkY3OkocSTo1RtVP0LM1sifly46KiZwpIEECE6oEgr/GhEANabzW9+85v13ToNw8PJpj+qHYO59iX6/CDNRaVar+92027KmahVp477VEK3rqgDlfrcFGbGQccPzq7ecHTHwda4T5S04jo/qn2gfXh8cd/P42uauG3+/cOwo5OwaEchcN85f1+LajSmljWnY4uwP6r8yMH9Yx+Ge/bhey9+rwCuts4HYc/+4BYWOdHpgwZAAHKJiPYqCRuCFwDYe4OgxysJloEspTzPJbk6l6Cmq4FylpR0ykSM6v1B2MTCsJx4sRiSJ96sbzVP1ZdNTHHeOgqbdOzJohiyEKBT3g46hMdsHMec3d0MBnUzNSu+EC5VA0s596hIiChdYFpSM4sA43BN9ftwX/0qWdFurtCoIGjqECKnPOl6sxuHgSi5T55d2YjAiSdVEeESx+pRdYVtAMVwNwEDpGETuLpnROao5uqQyFGdLvHoA60WuLMJGFRNzRk1AaDE/zjA47S/Distr1FINwCAVPxgs/LdXd1TEsq2uVkPy7PPP/70fLWK44nCiAPcRVEKwjLMOSxggAnMhb4KDNUCeA6Yle/gGRYc0VpiwECp/is19EsGENSq9Wdwh0jU8S70luRAQtBwOTiUMzJwLAgQDGQRFK4cqaE4UoHGU6AHMrA4wRd/usVlRkQkcATxWWScuwPEcPII9Bops0X6b/E8E5ln4eBXnZ/YREV4oCKwaSAIWYX6xn/qXqvRMJyNBiYGibsbBAyDGENkhGqKKBunuBgIn7lHdNlLdGMkSQATCeCB9dKS+szru7W7H9AtzU61I0fxH9PKjuvYxICygplo2kwTJqBUFO4FTGOioM409+DYK5A0bkGOJlzNtPl+qEajDZhLK3bEMseLg8Hzp/UUfdgZ8AGvf6/h259Ix39qOlOEyePf+59SfjieuPsEc3yYJI3juFgs0sF32g9+yqtsdoKl9T5CjJNFgu9TilEH7CG47Y9p/VHo+5W/7hn9E/OEJkLiDqe+aDDAGOyqROyFXefospK3SgA4OGadDAorHLPHN49j2kyls6cPrkopLRbjtJtMTU0dbG7mTfbPwoCIKrK1vFee8po2Q0pEnNJAZNOU984yJjcPH29xQJWelCgyExnjGDqwt5D2ZfC8q80hUSY5VD112w5bXiwWcSSpqauTpHhWiy4Tn1iZxZEwRzBrkK8cxCzpRIblYrGYJh2mzD4AqIDwQvwb1M0MBAladf36MdfMfGztK/LxdWZmhrutVqsnT56M47i+W89jeLSjKFy+KVVq0lrEF6g2rsFqXm/82w642eITFAOdAQIPyHFBnJ8EZgjDpdYVPujFEQl+4XymgyJ6VCpudUPR4WlPNq+tN3C5qlZSeTracylypinCq0Q1X4YLqKfdtkYiW99qXjWDVI0E5XKK5MD69BYV5kPbmrqAcd9/VOHaG6At4Tu+EhFWKia1ExEL5yNWKfPDrNzuQX1ofw88Gv4YPu2J9Xb6Nyqe/nGomAm38N8Y2O00nnp+NavJKe7eh+qOjn1tg2g1UfjDDaS+Ck7/+X0+6r1E5Petuv7nk0ZCWBFoIxawmAqOOR7Mkzd/+MNoaUyPHz++uLhIvVjaF8B+/Erux/7we+V//EBE943L4Rlakj2aVlU7c8+yuC/Ku+f06DJJPsRXsHfoVBFW5kbv+TrHH5XI4cpEMHaiwnAV0SAroSZVpOA8q4ARlFJ2obIZADdyFJ3QIQ44N5wmqNbpdPfEMggB2XwHmjiQwoVCyPfzm633HsdTshnRFLS2zKTKVbtHQ1wT74Xmipybb8WoKMSTemV8WJmAyh1Q14wFlQFDTYUNifPk240ysxsBYponU1VUoJ+KBKVzIW4NkqQyMu6dD8IAZ4E4IUFS8uxZc0C8YgsN5MJ4fPFIQLuMLblnze5l+YO9eD1KlSA1dWLjIIlTFOcHagqxd+PGMa9EEEBMB7Inj1afPL5cMa00M9mwU2Ji90QYAjLmDMBkBKTEgHlXwrRuCJxzMD+71oIdHfc3IRZLtYMz3OEZ7gURzXErgB021Bk1gKM0FeBgQcT23Y1MkQ1iZCQ7JXMSU4UZMQRQGHn4bUCmxM6iZlOlpnHEGLGWeQrb1FVcSB1imAVbRHPg7gZiESr1oODkztxqtXtkB7EbGdzJ3JzYSd3AFPp7yRUnIpLizoARU/grXAYnAgkkOZiYwKMDTgOIDYPDDcnAhsGghsHJQvc0DO5klJiT82iWDQmAIRFoUp/U4Oxegj5MEiwfrQaDRECH5r3Qtuic1dMdM7y/pZpC4O5BUBU3OSSUdQ6ohJYCJHuI3zLIMaLqoVqBqZUZbY+r6jK7Wy2IJEQzm8L+xWU9+KwWHEpfr/GmSLIWkiZrDk7XPbKH06lW73G0HCj9B5/3EuqBi/e6VC54z2X9g47Vo/h1t9v98OqHb77+5nQ5QpzSJk72+8M78YGts5VrRB04ShyaW/zJTtnr97UHXBAPtOMXKTcxoOT1lggTw+pbzNfXuBW5MQkXzFnn4O9WQIjeUIDU3V0sVdGLulgDjouiFZU0fyJisNY02+Nx67VjnJruE/NLs4VERCTUyhS2K8M+Ph6fptXdp6W5FySJwkhts94Q0ThWr7KZe2HVZvaciYgcSkSWjYmpq7daVde9lRD+fNQV0ns1AJjq48dP3Z236u7b7cTOTcUM0wsAu5C7S+Q6ObrF2Xh9uXNeVWfdLF6I6NnTZ8+ePTczZ06yh38uHS4+G04AAlPU/gMXG7dHpBdBG9wdYfJyAVURFUnsMnNSeplphPiJH5gK+ogJ2hnQR02Y1YOrK2pIkAhrB9QKTwM1noE9Ra14L/us91lzoIphjrJRJEQkqXfO/Qjmvz2fa8VXkDBV+VbEQ2TMF38DUWG+YSKCYSbcYmYnq76I5uFou69vZlo4FbTwPhIFlA567GH4g9rBOBQF1/3YlbLb7ZKkA07vvd6W5dq2oZ0sqlOWN8vF+fl2u72925zSs/nHH6j/XO0+iXb8p+PWjnE8cOD/ET7aZuBly1mzlPDeqXacxlMeX/k6Wi+82SB/dHM36piYSk8ccJuLq1eh0hKK3osI987ZFZYp7XseymscDG0M1gejA8LJFHxUXGuBNI3VXJFATGomnspYhjePHTqjXWIsGzTJXQHyaokSEhEJaZK0SItFWkDdsk+TuwlMCJBitZM5GLmowIA7hJkgkdISdl7geFRtmlBIBUAVQBrg4fKCVEJ/TQ8rPi5jUD3lI2jSrmnyvpPrxS5393Z/IgLYzLNqzjoMIjK6uydM212TZwWd3Z2zJU5T85sDI91PChFV2BE5E4fx6kOzvbZ5uzhbqG+mjAKGJYno3slZLjSETtXjXQvPQbjI+NCuIHAqzBk+gK/fvPl1/vvPPn6+PFtNk9MyZdWdbpTSQGsAW74GsHAiEYAgAo8CWVSdIwBaypABVgoiEYN3cEcOd7QDXkLFsVsp4r6IVD+4lUJJgXyOCkswsIcMtnmKw4R1ZzIzIiMNhlNXZbOgNXQ4HFqKeVF2ZAoCLReUqL8bGVpWLocd7kQspRKRE3sRfXAiDOGHDhQCg6hs8sAR9udor2US7RGKAIiqR0YgQKl8gYSdFw5yFidxGojZaOEgdQLBkAzmSAYzJEehdFcXJnIkQzIkRzmXtBTeYICNIpG9qJCxXDkg3dUN0HZD6zjKeRMohxmXY6EFOIgpkcAROBIHrB587u5mWVVSOlYLHmjurg4i4hrgaKUXCiLBqwPM/d2bKy91VCmAEQx3mJUK7nArSWYPy7nekOuvLIj0g7h19MvKvD3gro97t3/j5GEv8ZESITopO8sxX7Yx1eVFIAQlHNCcFO3UOn4pPkL+hxiPH2oH2hvpIMndUz8KZc0cMBHuh3w+3HYseu6RuXnyDl7jWMfEk+j0vpOmcJ/aexDoPTb1aP99Twrv3gqk7iC+N83GPUK/ZkUOhTNHtRZQcwcsIowANHNQ9gAw6B+Wfn3chf5d4sW5YzOOgp0HkWyz4N03VdNcrVXbi/UCeyQ+VMwmNOf8fa13v/Sus4NJmS8jcrecp2mKmF9h9goPdqCyiSjBqv/5cAR6o7z5vU86PILdl4g2m80wDJJkSMNisTAzVY79QkzhkKeSVcxGTlISn7yErkuddCuonKMRiD2lNozjanXmNS5oXsI5pw+UwnslJe/ooP8tGYkZHM5kgTsoz7Zy0K4RYBVyFd00KlGPQFZT2MEMEaiG6VzJn6uCBQZIRMhZBNlYc2Yq1FRNuyUiYmInI+JADyCUiXkxlJeL4Z8dBP17S3HkcHk/AJUZJfzPxTNRHlih7xSlCWevDQF7p5a7t8zsk63c1R9a1Q+e/mhptaZKwrpfHvv40fMB6wVWdgyxmSOdxpXjZN44wTtGRCxyeXm5Wq1urq9ZJGfTrFmz1WRF7G+Q/UPAGndYh9yhahg319Hhdt57l/e5cD9ccPxzt4OeUBfZ5QN2jj+uNXXhICM5Vm58kszMTsm8xih2KB7u79vJk+6g3St9W+Qjjv6j2HOJ6sSvp6xhAPoB5aUPlYyT/WlSHMe0WafvCgDWl7WvUUBvIjA2uBAl7fjBY98VvGAcqoibxbSFoOOcNSWf708W6YuRNByQdnaAxNyZYebBIsRM9UHJ3d3KmVWq3drk7jlH/lJq5ADFyVxShTIVHbfzJXCZsN4+jtfhoojMn9d5M5TsqlMKWbBKGkXskYiAFGjldknO7pZBGCiquqLUvi31/gAKJqu5A83+jj2QvTAKu7uqLRYLsmm3UyIZRxnHtNsRHGpefHc0a9PBTlL84Q6v5Yi8lFIIH3JRWYCgHCbz7OY66cX58vLyUlLyiQjCWDvpiG1yZawBiO8AgML5PCJASWZwg0YAmOER82bYBBakATSV0oSqEIZaDRuGRRrZRw51wIu4dQcSUNCqxa0dtqwZyIzIYEbmDCOYeWGhgro7siCZkbmZgmqWuYcHmmEMY8JBAkV15wQYwmKBOruTM5EzOTELAtNMBGdvskfJ3NxLtliuor9JYms+6l5ARr6qMblZiN6IEkf2AQlbcQiwgYnEkBikEIcrkpFlJIMpDzH97m4YichpCRqVUiZXFwAKCsYbc/dQcUzIiFFLPtdeBeNvZSD/AxsRmRaqMhaJZPa3b95cX1//2c9/vjo7e/vm3ffff391dbVaLiUl01Yl81B2uvv817oxiYNarpDHA4LKJfDhkVecktOt/Qg7vbbG2DXfZF+8PfxF3Hfa/+kk7oc/utkGqc8Avs9U3eti+7A7RonJ9r9yX7tnCGZVsVQYvffivVqVeJ//ual+B8+69/qjyHdL07pvkjiK15XeFBnsnSelmmKurj65uQvDZM/TLswKI+eT3XN3M1WDVJUjdH8WjrDTNOXqjI3aNWWlsgW82sP8PR6ZqiDPZ2UbAXqQvbZF+Hoc1snJfWBxN33Qq5kY5I/mzrVLptao1syzMRFjHAYmVlORuIkDCMKs3OHJG0FPP62ac8khAoh2EUxPqewHETYDOxv6A50seLXcSw5wiTcgaysTSZ3juriz6vKzKWdTe/To0TCkrBrppMwuXkAoxYYjgtfQ7Nxjq7UWLPz1EIFIJaeMiwYA8ARuFrOhKnAFWNcm02rkuJiZoUfMlZGauRjeXmZuaqgWQ6Hw0QNgYdO9ZcNBycrcV12IWa42X+SjF4giixhMhJkLtk5YakAhTEBrYMAe1U9cA+2NW81dmEt17RKkOH0iNQ6ctlRaLYr5/vX2VJlHWmtmJYrzBu7OIm07yXzlHxWdi6/3W6hYbJVJjUMlNEvD4O7ffPttnqbdLhPx+dm5mUb6r7sSkSv6c8BriYi9E5gIxqEoRCa9e+3GSQck8wMMPPVBhz7UsuvdW6JKA6adNOSObfdmufZGeZuX+RCop/HBkNab7GWFHfTw4Zf6k7TUCrsev3NvLHYh4Rl+gvYyxnX4jmkp70uisv1fvfJhVWvlxFdiZLXpkw87lPqXmqetuyaqu3jzuz7Y7tPszA0V7uTursZxBpgZrCX11rQTR3YXkCnXrV1PyajXWxhB9tCP7iCQBdlxFI+1RuCTNR8k85Ezt9qIzc5RJRIlFHvRCUB2dau0cjAgUt+KxcgskUN8IgeA6eCzJmwAMKMF7aketW38Dkay/1UNyckMlX6nVGOsdJ4DnFTVjFOyJAk0qZm7MXvQuglXnUKNTsXvzd1sAgBX1R3zwMwes0MGIVczUy68TspEoCxMAAvA4mxetoP55fkFk6w3m7vbuxj6eA+gxInJgm7F1CylJJI879TAeTMwD8mZeVACIDSACBTaTBDEZrjCBWBAgAxKYIZE/YB4iylmF8KwDKXyOYBqwcPDm60wQiZQZdEigL2j2fL4hMhZYDAiixhtTKaBDa4lJ6uUDPFItY5a0cTBVe1SQLjzLMcztNQwKKhgiVixUUIAv4tuEIV33IsYKF8GAHV180GkAqW8oVLc3cmNcGzRGJiItGjFTMQEdieNGKcTkRgxnDKJwzIGh6sPSqokAHJBL48gch4MaauSDUYZgCmzcBQTzLudEHlWihiQ76GaI6fc/qCzPXaKTtndmEWzRpFkIkop5ZzN7O72lphZxK0vcTZ/vR3gsa24AMn3BGSR1s0E9kPvwnsNrfdeOYtJO/ywT5o4vk/7a8hVdDL7WMwfGKCnaBmrcm8aoXDuJH13Onn97N7XOZZa9xt+81l9LwgL+8ZlTz9dXqz397o2t3DsupOi8VjonrimEmGe7FIZ1vpre0pTo3DKpdArTSc5ov8krVi9TEHLzvsqm/c2sRrV6i7x/3JZlBy9BzDZlhTvfxI3bC/oYQSEHUmkZZXPrtSejpeJcqcqnnxunFmgkhc7f/hgxIGZVT80ItB+doObm6oSFdpOJmi8tVHNsA4S6foIi7Mm5yzCEZnub9s8bHG9V3XCotI8wtQrmzBejVnCP8iFQLQ4uIkYyMQklDRi5u7Z1KyEpRthffONlli8JHcfhiFsXwTj/zCMMhLTQIOZzgUHUWWOopi8RV4ShgSWgr0KS9e1WMb9XFCtodRCwu1DFpiWn4WRFSxFR6vRfSJKkgqgpuz6lvSFBJmmjP3WcLAlETbirUdLq1bFMTDqpCACr8cnBhFVSFEKqVBMk4L3j5Et4rc8l7qwq3vLmnRnWHHAVpu5tOOHAjWz2SEsUxkbBhs8pPdp+UlEqrn4FLl9yMDhud/aLIECwlf8WCdGw0xVjYhEIJJSEpGkcFPtEfga+mcBdNF+KfF5cbZfK451byNzB54w99hTUXe1f9kPF8N773v/n47N0A/8+sHnvez8UZ3sTY2H4/1/qpb2q0nsw49pLgVPRHsVH4/e6sCA7Oyx04vv4A7VCJtd0AcX9BYtobKXtTnT8rm794LBj5wJx4Usjm3fvUef7P4RQjwqSXplTWrXmaKcSBFWNDYzKQk0AOBkjuLVZKSoFnzPiGnDADNMyAFz1/gvyhdSYIU6eBQ5yC0XIxKmyidqAMwqQv1e5Nx44khAdsDBBTuDAn6eEV5VA+17Hi/yXr/CoTtINVP0MEWtTCCyk+sCMEPWCGYnZ0U2d1INUgsiGjRvs05ExIVIo8QRYkykllKwKTzzZKXOIArzBplzCbC4WTBjggIbWax50ERkEL/b3kQqjgSHlhCqFCBC1KVV1XEcz8/OVuNikJT8mkWElsI1DUESsZRavx6ybYI7SEETAgNNUizUWY56yfd2hSyADN+BDBa1lUqN3XAxF/FMBM4ggwsYyGH++mwHZ3cyT1LqUHgtyVei2jFnYIHBhZHZ3V0EWVvNe669QvhaakHc+UwvbhIANSjJFJ6a8NmQN+91Tb1jIjcyMwdlM89ZRISFncESznMWtlnrRVR9ChS0e2C7BniwwIq6i7CTGFEg8JXDCZ8An4gdbimZWgYDULA5uaQMUCkPHCMa27us4Zw1T9lbEK0imz/I9ijBFwd8v0A43F2DdqN4pPwXf/7npva7r79yd+FkauzZIESTWpgA8A4zrNVNzPuCs5yQ3sat8JztdHJ35jQMg9oJm+qPkb4dMxLNwpLm4/rApx2qUm/pHnukD55Sta97PM97Z74CaGjBdkqUn/+ZpXA6yfh1ylQ/oWL0nx8MQ0eD1X/4sJE+W2l+dD3z3ifupiWe0ZRrKhfsS8eGy6/Cu2SLHr/RwXv92BiAlWiNx36zRuTRjeUMKdQWzXK8V0zFfbr+HBSRRF2jXNcLM7cAL/aVX6sJf14y56Njc8aUh5hz55r/Ew/TIzXZqjDWQv43L54PYbs9XmZmOk1urrRYIOf5sC45muVN3S1rliTCLCKqk3tULZVhHAHsbjZuLkkivXN/GJnZe5QWmu3LDD08aMJcOpgFN0/DIMy3d3fM4m6BPStCqqTWhM8AAMZx/PTFpxcX5wCGYSCigYY2iVwM1pb1CzgD1hmyITsBeKmMBEAEbjCCCLRKZaAgoh+G+HSR+3Lz/gWJhNlLRkrF6DJXsSLJPXsQg4Y/uay9cPMKB2YnRHHwf1gTwGoWQqs80uogU4E+9+CSk9vQ3VVNOnx1KJFMZOX8KFAM1Wxgmc/W8uh2H3MLlrK6+I9y2OqVoO7DulOiEFPbgNO0W6/vQlypRRXteUeclFjzI0JkUtAeHL7ver1eLBaff/75NE1mmZmvr6/fvXu33W7bIPasYMRkqg9IqdknsZ/LEBMaJ8fqbOVGgTJp2RO9D+xDZPB9lz2QWdObT7FHNGdzTykVD1+l3z8+tI9vWAb/gNbtqD+mGtu8quzVDV7e+r0v+ge2NM9EPUAP2jyp92hA8f5UTcmSItJ2Ti9E97+IbiC8uUlx0ig93Xo+hJnDrLsgdki5uPxLWvPl77nn3nt9UD/2L66YpgJbiA3JxA1PTiRe0lii+Ao5XFVRABGn7x++inoKBvLTASNzVwVImN3Y6mFxLALDfR2qYTFkHeYOm1E6oTcQpagTqoqUAmiTKarxRi8Dj13Snq1kmpa3+9H8c924RRxaguey5XW0lVl0YfNpp0mch5AUycx2ux0RjSOWy+Vu2qzv7kKrsM59QhQF7yS2MZNM4Yi2TERu8yIP7iRQiZcCYDFiivq7RjDNTIsklBGpowYqTnKBANAJnIhVzWQQOl8tFoshDN0kLCGaaQkUXiFCAlEtQrStVmQCFT8GhJEcLEAwWwncsHsHOHiAC7ADMZCry9pKeT8t/nSYg6RKxrAvg1kznNIGcbPsMdPkLqo2gcBBb2yCyJINXpPkRGRZjZzEvdzWULn16xGmJNbCntR088KDFtuk8CsRFfIoC8wWgl9CWRhRDayuKXdHo8ymxBVCRYRCb11KO5Nb5DKTg0FMnoAUYWenwUBOiYgdrE5ODAJTcvcMJqEo0cgYCV6qV4E9bGrmNSSUenf/5tvvvvv2O63qBNoBRYd7oT/c987DqJFBpU5aEzCmNo7jxaOLy8vL3/32d8x0d7thEijMVIQAlHzCOEpr2CU6UNIuGlmHzb7kSvgTud1KRMMwfPzxx5988slisbi5u/vd735rvjlGVLRum2cQKvzQqgOP6vvxwfX1cO98pFRmtpm5vaA1s08+/fRidfHy5curqytJiZ29+mbabj3oGBW+7h/RSnohtL4ptzkCTovh7qXai89tX57uYd/az6lJDnNPEvU9yp+b/XTwsHr3Q0txj+aG9jQmP1pqtd8Pun+71phI+8t6mdddWQ2LqrWJJGa6vr7ebrePHp1/iGDwQ/qI98/lwVfqr8UNqz4rpKRzEMvJyVu6i7k5juJhB3Z51D0ts2aqpQAwcAQ66HsesRy1wyRaU3OHWaXyl4QyfcVzmxKftAxqlPMhpfj414dHsr2m5tzfTVWDPrtIffecdbfbhQu3eZV3u53I+mx1tlqtcs457w6eGHs7yUgTqbvBmivC3Q8WPDBjbmeUb4c2mPKEGieOvzKzMKcoTle85xSIdQBpGJKkkuZ6TJjQ7GDvArrCMEEiCEMiTYZLBd843Voto95WRnwi9RARmAK+d01EfOMOHAlOQHZmNi9IAgBBgtqybolIYzEMQkSTM1JCKRzLCAIXRqhpVj0oZkYtOl6pHiLY1IMNiVhEKHUHMROqv4eDQr2Ud57Nd47xLXWMup5HEjnBesLOIs/UkdqRqGoVTl93UMB/Scw0cOCAOFnQZeWOYKdAkd13u+ndu7e3d3e8WHBo0lZq3J88brxbbO7ewVfd2c32/E3E9PbN21/plwDOzy9EeL3ZTLvderMZhzGUNo2wAZXFGeEVdOcS1ej18QEoIkS0XC6Z+fLy8mc/+9n19c12e2WASBrSMDVk31Hr1/997Uj6vuey8tb7x6m7E5MUYvb3nMwxpB/y0P/vtpmIgyi8FjMqPfIQmteU7pm89jnXoekH5UD0nhyLPfHpxTLDkUeotdnvfGoa+gfUpxsg4zgycxQ8PpDf7eIDheOkDycssJMIW0TYsx0rRYWyficQkZpKLdAauCIKvh6fuiv7ztRjgUgERJ4YicEwcphmd3UtU9lTbXjEkyhKk3rE5Ny8xK3cEXZeB3zzUoJbzdVd1SzYWoiJDcTK9ViEg8kVBtiQhmFI05Q3m3UZNzcELxfgPp/7fhAjr7GAiNWVq+ZiA1YXjE/TROTERFpKr6tqnjgqwREBbqZ+d3vn7uOYUkpR88t9duoxCxNJkqxBEGaVAYdtf6sDiIEqwXUuuTPuMQtUxoo8TCQlB4FYid0ZJCXUPgi70+Pzx8+fPV+Ni7bwmFYAmNSrFRjCGuH4Z8AjqmpYLCBS3UdTDFC4cgCAF4DBlhAHJkAryNkBFIgWS9XOfdbTmWEEKIJpAwbPYAa7WXb2cKkgfEXCzDA3VyUCw4Xg5EE3LJ7CKYBqzdThLsKMq4rj7nCP1yVTNXMlABTORg76LweqZczhw3B3Z8qQKmBc1Iktlpa4kZYigYwK1svUmy0JIPfkxi4JJErJXIwKrsEMQYGphbMyPNVFVyoRJWKhBIBLre0Uo8jMA/ju7k6zDkOK3Ug58gXj36PzME6J+KRwshRYKxNBg5gb2+12uVymYVguV2a63W5Fkpnd3t48e/b89esfUI1Xqge1Z9RhhogQk5oONTZVCfpmZE8gEwWBmrYvfv7Tz168uFuv//N//i856/nl2TiOMbItn4eJtDM2PiTYtN/2wbwAH8RkvWiXapmJhOj7b7/V7MM4Dmk4lrjuTpW33dxp36l+Epl7bAmETCmqa1m2cSXmX/4Z2mwBu7u6C89irzcIjuXucTs/OwdwfXPdf9jOsvrrCd/v/hT2w3Sc1HS67XWv3sCqNa9q5+fD48ePN5vN7W3p3gcatR9+8Ye0NtpqsdMp6IXDJSRUwBchONtzIzbG4kkSkUpKIi6ROBkTZ2YaxR+MwQrvcIyoOXyzV9DdjoFksYerjy/MWwIw5UmSjMOYNQdFRkQ9rWLYACyXy3Ecgbvtdg/z2VTvWeOpjz3MPi/XlLXv7jnnfnGaGWACyciShN3VdJrKU4jIsqpZ8I3liVmkBLRUI3WrqCb3T2VIiOMD5ciGZsTK7JSkYnbAmEg1AynJIEkoG4Avvvjis88/Z2FTkzCTK7iJqFbtLaUdipAHCYwwpKZsAlWT6OsXhRXrhA8/B/vQMpcqk/OfhMVJ1ZjZ3EvQlISFoQQRt4jAEbNE4VgX9pIrBUeoKYYWjUJh03O3cNV6zbtrEfp62MVu2Afbt2EHoXNLxqJSVeQMgKuKEnxYVMa1oovuGZsPOdZK8LvGqt09Mqn6a0xtt9sR03K53OQI5RBFpuApqy7WGTowylyEBkDdv4vFYhxHNQu91rIO4/j6zevVcrk6Wy3vVuvNBnV31LOC2Fi7BLCc8+PHj8/Ozr7//vvj92ViCHbbSZhXq9VPf/pTd/+7v/u7cRhFTLMqq3upDk5MuSZBvXfc3ttio4W7Qipgu0r6kuUc62FIwzhI42RsKjJ1HDutNaPr4ITp3/0+hHO78kcxev4xba8YQ3c6l94UHScsYzlB0/XhkulAiJ4cNQBcNUQADJSF7z4nMPRZN6fM0Bi59jCzgAr7crk095ubq/L3ffgDyil0OFWtzmV73yJRKo3cyZeNs3S2O0558kNY9okThUCgwySjWEtgljHxMAySeBzH5SjjOLLnKU8wgjrAagZyVXWm3oHVchL2+zgDg8ufgl0rPgcVLlTANVueFueLpNDNFkCAzBzSNCSdthvd6ZQTR1JMsGcEzxe57wmw06feEeGJ1wbAnVQ1cE5MrjnUFzFDzsYCpkRp1N3OLG82G+JVQIFDLKkZE8Oi5LvAuaCcgJZqXB9qxfFTjzA1IwgXSlHbH0UOfLE5EGgVV3dmHoaRoRjSkPP0L//lX3729OP11fVmo2fn5wtOQgV27BR5gPFvJZWsGTNVlYzPY9BC48ggwBjuoCVIwROgpbagC9zrvwkUUd6a/lskiQNR+LdyQQerVZw7Erc3LxxYHFFfEw7dwAHAiJ1JXQxuLkWQRFpQxOSMvQKVyKg4VyJw4ubEYK3MUDkKnaoX0igyMmEOV1KQpLl5mIskBOIKeIMZVJ0wOA2g4vOZu+IAkEHCkomF2IgFbCxOnCkRkSMRyEHm5EjqcCRi8lqnCnAZRjON2keE1By8AKv6bpoCgnBxfsFTNrNJXU2zqrsTiQTDV8RKLHDie9yxsyve3citfrIrMCu4mhDt1hvLvkN+++Zqu50GGky9OdGi3KHDU0oApmlKSC9evHj06NF6vY5cYWExt4gHM7GQnK/Ov796mZbLv/lf/nZzu/7yyy/JCAMJ2ADVOZ84T9PFo0ePLh69e/fu7u72Pg/lB7bOqpb2KwqGnor7Ae5qHIU6imvdOgTZHs/GseF7X9s792o78NijL/DTecf27nOI1m689OUF25/2oiB9HvBeWigOi1NScJ7VMia9FdV61H4NSN6xs7qNxX1C9+DD4/sfjlQn9o69waGgMUG1Ye9xfX19fb1nmv9hrU3Pn8omjhZbUYhMrbiFsbdECtKUaBzHi/PzsxUA7NY3pvXgE1GzwtvVe3k7ELYXaVSSi5p4Q1s6lV6j5GiWshAFvL1crXa6yzkzcZ+5D2A37ZpjH3WivSTKY/9FTjPd9EMayRhdrSeNAg9aUGy+850DC14AHC64wCqhwjinqYSseqbV1iJBufrf3GcPfHMb1BfRAvBto9TQxWrakjcCQklE5m6qAyU3Z6bV2epf/NW/ff78+d//H//nOI4//Zv/sNvtHqWudHnfmu2Lih+p0YFCNnncavRi7786EjhmZvWaVdy3woo134FYhNg8yEjEK10R7PDM6jpS9IU4PTjsZnZJUmj9o05wXGwSajEAdqg12EvxPlKXa0vEEoePlPO3PaUYQBVbFOt5zr83b0gLCZoMqkKnOzGap+e+RjU3mogK3w4xEWnQlRuZ2bu37969e3dxfrFYLGhcTNP0w5t3Nzc36lvVCvkkCqfc8SM6RdOppCEUkJHlsvFZGGrTlJ89ff7o0aO311d3d3cIbBSLMEsSYZGBmPn25vZufXd5efn555+b2qtXr969e0dEwzCIyHa7LS4lhqtfXV19/PHHv/zlL1Xzl19++d2337FIQYzuZ9NapxPHriA6XGb7nrY9u+WkUDQvzAdx88jTJ+KmE3PxZfbpss2PaMfSAXFaduby8Wg/4Ab70x7s720pkIbxi8OD4qAfvv5Njo/Oho5z85ZteayJRFpL+eSUOYhZB+wesTeLJ7zQvUvzvvZHCsuD9+0FydypPWkUJ+C9MOAD5atioUs86OjioLgKIaDMGEc5O1+NvN3tJvOQuFEGPAFaiCBaxSoKAj9CZ4sTcTAxRFe1MkfVZ/YO5DjR3D2b5ySL5XLcbt1dqewHZaia9WAClNO2sKc1wda61E6ZcJcZcq91uoPgGSYlRranK2icZeamGjhdEUmJScGQJEsl0xzkYFM4SAFycwgJsRsZE0Du5B68GW4emJcTenQbNFUnIhFhwEzDFmvleIm9AJUKXRPt1nmk9OLjn3z65JOvfvvVzcs3f/u3f/tkPLu9vRsXYqYS7MtUqski1B1C0ZWLS9lAQKmMa/MCqRIWHqBoAgmYgQWg8AmmUAYcJKXib1hyTLCo0EDF0mAuLg/EUvHCDVVHHsncKyNSsVjYoCo82QRJ5mqcDVos9bBmwnIVJzYP3EV4zb2MV4ZxivhysKgAcAaoVu2qdrALE0vBJbQj3AF3U4+giZIxmTkpEYHJCEwEJgeyJADKgxEZj0YR5iHHAI9QM6sTBfQMkTFMhgSDFqzEADiDCRSk0lwKNicAZ8LOdD6MN04XF0+IaG06yDAtV5fL1aSuOV/d3qzX6wlOgUNnclM3jRh6zbGnJnTL2RCIei5yLrEMQ1osFuePLgCsb3awMAyZg6XGhCiRmk26TMvPfvb55eXF9fX1mzdvbm5usuZhGIyczMgoUXKnvNPt3d1nn33285/94vLyyd//9//x5tXbMS3MTF2loh7afkiSrq6u3r55O47jgSw4PBiPWi99m5nXBzvjnCoukF5pJu6Pp14hOLT0eqaKzh54uN0nIHp5Vyt/e+vYB936A1o65LQCUKaemnCdZXAJRPW9LPLb3fIRP0675hhf+oGjc7Ldd1D+iDt8cJHBH9UeFvb3/YmJToleaz4Mc4dpaPdJUqGwMc01U5aIOJxsCnfXFvTtlJ7Zqos84KP8732E+R64nSvx72KxEJFp2q3XD6WZEjEHGt1jpuYRaENUAoSMSCpo+8rdGLSXV2DuvqeJExPcttstSFIazCgNwyi0WCy2260RBWdQ26VVw6iKZuWINrOqf8QlWrtJtTPaNPryIWblutykvBGDo0i8q9l2uzt7/Oji4vx//I//8cOrV/+v/+1/e/Hpp1/9+qsXL14Qdm00ys1RoTrWWahhjxbeaq/G8VHr6FD2LiBCJXuZjWPv7Ox2Q0YpCTzPfqzV2SNHJepZ/lUi52Byrb3gEgMuHNohQINRkjyiV52KA2HmRKQmrjkAYb7HzxiDI6XsbnmOCDshJrf6/z3mMeccRjhHuKAbinCCs0iDRFFNw7lvS/YbuSy8AJTMHp3iFIyick+fPr28vPz+3c3d7e2b2+vr6+vzR4/dnYcFj+OzxbPdbrdVvbq60qwAmlPXa451SbWPFVn4YTgxs8hquRzGcRzHRHx5efn2+urVy5eqWSQlnqPR05RTGhbL5fnZ2WJxBuDdu3evXr1y9+VqOVakSFBDo0w8Pvnkk7/+N/+GSP7xH//x+++/7wffwltefZ/xoCTJOdIF99hFWjf6IaWZ2KdPKPjRJFNeMrZPBJ7/GCnQSe7DmxwsjCqM3wNF+gNaOn62mgazM0e+c/Xx9ti1uaMo2gq5FOncybbIHSJI49afn7IvclokvZwJ5dipp+2pCQ7HTByRHZ9nudi6Q79158PG5D2t70n5OZzAezKv01f6V/CGBgJ7QSOb+1CrTppb7Ckq7rI4tpyIUyJJlNjgO4eqTrvdzt0BEeGsc5cOlMR5nVWvjhVTozUGDhxEe+ECIvI85d1GRlmOiWGbO3U1cg+fr5rWOnvxptXhQUbUCmqFLh/dC7R4mJXFvaw6ofDx1YK7wIwQhqOa1K4eWS7TpETiGexJLlYiCxHP2YlyuLCkgSmc46xzQ6gH+/GbyI1xAJHWFZ+WinIWFIDqLu6RqsrxGl4yTVBKIZUvChhfvPji7Q/v/unvv/ybv/mbLz79yZvXr198/MkiDTRtJfgknVJxPkUMOMIHc0Z15ByX5cTaxrDYpm4I6o/Ckm2gVDzY5FXYxL91longweoVWGsqIOfgYwgjlRrJqJWeEdXUdkZlCzG4EDm5yNxHAMoGwBMAKJlwK4AV4wV3JxFUbJxCjU0IqlpYbNmFGUQpCUSMrIC22BGMVCAyMi0lRsJ0cjcyo5TgRO5EyDIQkbMYkctgRMqF94uIHQmAeXiRmUmcBgNnCIHMBwLl4NMsL0eAtNgAExMLETsnAJ8+OlOzy0dPdtPu6m53dXX19ctXZjqwnJ2f//q3v7+4OD87W3765Onk+e72Vt3NzAimmtVNLWvWrLvdLiOTiQgPnMZxlCGtzs6GNIaK/O7d7bs31zYRkQBsGvBMuPs4Ls5WF48uzi/OLzabu6+/+Vpzfnzx2N3v1nee80AymQH05t11kvS3f/vvX3z24smTJ3e3d//p7/7u2+++G1Jh4YhBISKDkZU0MC3YlMnc4cxMsQ6ZAhO3J8ZoRn4cnvPtEysrClTY3wT7lkD5ihsRswMBRaqWLhG7KXcoXZq/4tXZcqqFAdPVCjxWCOZDvlVx9lKbuT5977RsXQ295MOj4ycEcHTRvNWiAozV1E6VB0ZTbeqoHRMAn7Z9CSdDAl6CDUA1AA/gTgdWZqhFvWmFI2Fy4ikzF9qPbp15VHFSXA3VWTYfPm7vFcxZwklGVd2MxR2+6NOVi8r7CgNQ1WmaIpZDWPXaupmBZllb1Bpm00qlu6/dNS31RHzBXSoHlblPeTKyxWJxoOSWIBlTYU+o1DMtNlGh7PNXWlY3kaQhJUnr9d12Zw0W2wRAjY/MHavaaPk3SJGKG91UmFMSK1mn1rZhMVVj2lT7N3U/DBO7R2y9mMRNsShvYSgZsWZdqJLcnVkkCZT/4i/+xePLx19++eVf/dVf/Yf/63/4p7//h/Vm82f/+q/KmuHq1DrZqie7iM8HFmnYqQwYFxKH+KTUnqMTdFjEcKuFjyioWNorVKs27sPWWeRERGAzJcA0iv1WrmYvOiMRR9H7YFgTJpamkEfNnHJ9UGxx1CEGiJyYW9YZBROkO5mRSENTm6kUZtey3lCiEtlzuL7DGYRUj4W+9RmrfspZ1fHXRaQQ7u4zMn+G4MU6YqZxHMdxUB6FeQHsdrvVI3r+7Nny4tF6vf765ff/77//+8lwfX29Ol8uFgsZJaV0fn5OTLtpIuZxWLYjJcJ/JKxqu81mfbe+266vr681GwA12+2K+8QJu90uqF8eLc/Pzs5SSkNKecrff//9lLfMbMS3d7d5yiHdYxjHYfyzn//Zv/1f/u0XX/xsu93udrvf/ObXV1dXblY9HPO7oxztbQTK6PUg4YazecCdcPxhNxHzTjhpYrajoPdItYuPv3JsePzBrfPZtB9O4Gr3t+hsK1vvK76nenrqM7DKM+gYLXWgkuxrOnNc5k8Qwe4Vi5IldiSG3Wfiw9aYueJvizw5euEuuvknc0GXIHDXYUONudVzlKsrGW2UgreHiCTc/eyYlzIfDCORU5AWwZIwYK6T5V3OYeQVm5KCxme2/dvGOKGOdQoiVdNtHp+2ANSMHZmcJnXDABvHcRiG5XLpAfI0ELkwBfFwhEfdvXlPED5ONSrDbt4yIN3InQyS5Ox8IQmbzdrUiMs0ElO9NqznGiuNnFuHQBic1Yl8u53cMI6JeSASNwubljiYOsi0nqVEJWRLTUDNkopITJVrfC6i7ESEoOd0EJHChIU90LxOxIzkwEKGcRg/evrJOS1+95//5+Vy+X/7t/+X9ct3dDf921/+5RKcTTkWcqk1PwJVea2GAbpf6ifeMlMBYB4TB7aAASNgwAbE8BEwUEbkCotBE1gRBNceIPDmSwWMwARVJwORc4HOESVSLXxcJcbPBodTtlpt0MkMgVWO2LVHHl3kVUVSb6z9LqjgBCVEhJ5Jwa6uaoCSE4RgBCcmcA2KCgAjMhAZk8Tu0cwxyQ737K7qSR1sJIO7ZEpCrJSIaBdoc48aU0ygTGAiJYKDJDlRRHzNiUBaZrn4BOJLbkSRZBVWoXlirJxHF3UW5yXI03KbxEf/+bNPr66uvnj6ydtPvvj6+1evX/+w3q53N1fqrpqzZZF0fnk5DuN23CVJRCRJZBjOz84GWcogw6OFu223u+vr67vNZjftNO/ULE+TmoUT280vLy8vLy9ZZLvd3t3e7kzNgIlGWozjAODio/PFYnF9ffPFF1+cn11cX1///Be/BLC52n733be3d3e/+9Xvt5vdKCM0khj3tDaroYpD7bzmH2O//cGS737pu/fog5s/IHFO/qn/ejvl7ktlPuDNbrIpDhCgYPj320w8cPT4Ey94uhpSfW077tn90LIad5y7+Kdpva8AWhMH5UBEEbrIyskefng7WEOlICOxuQnJvrW9h8FmIvO+DlIrZHvCy1FhhESVU7c999DKL9qGAWg5iO7earICKFX5KLlwY3vu34VqzhwDVmHAQAHBtoY95TQO1qjOS+6ec95sNuMwDMOwSxTHAFHrHxFHzVGqztvTIxw+AKlFkc2UEl+cnzPzZrMxm0JUNi7lE3eo/Q2I6YRJptKP4lKodxZOatZ80arWTdAp3byjiVazwm9AJF3KrLurqRRvQhjI5Z4563p99/vf//7ZePEf/+N/fPL48bffffu3f/u3qnnabmrf9k+uirrBH7Zo7VQppICnNmO6PaWcp/Xn+LzFfWtEmVhCUQTQMCJ2dBoC4c+P44aYKSxgKjUWHKhEg7W5u1UKGiYWS0XNmiYPP7XnYM4BQMQsc4YOc5QR9OYIBoqtXAhk8sTCpEpEVif6eD/2Hx6cVG5OQrFNvGPyOEg4cSsl/GIlGMSslG1wZlO7u70joqdPnjx7+vRnf/4X6/Xd7fr25cuX6912s9l8+/03i8VChsXd3d2rb75V08ViISzL87NXwPX1LYDV+flqtRrHUYRJ5PzsjOWsgZ2ZebFYJJEp5/CELRaLi/NzFkkig9BisZDEKcm7t+9evnz5k598fn19/fLlDzc3N+r02eefm4KI//Ef/3G73aaAK9KHOgUrzfxDRtcfIYn94NQ6eFD/a+d0PKElHN/5R/WkP7dPahvve5H3Bz1PCOA+I603nbz2o40IuleqUqrcsPX1j8torjFLL88iqgZezT3YH/fmBreeWem+O/eWoXfR3P5W7WcrHo+9cpU1zyHM7mKvW2XCcnewhQZt3bOEiqNYeHAnSUmYsmYiJ0IfqC2HOxERCXlUQCJicwVMiNQDnAqzDFjE74Shc6wl/AedUKnLV5iJEvzEPpmnVY0FwYAEd2fbrNduNozjOKqqFSs8JXdj92nSsF+DybmUo0Vx+AeShZgqskPcyF3VfDAZlyPLglnv7rK3+FDxahOzdOy4RoGNDKAXsWbfbqcKGGIzBgb3iYhMSycAD7ht5KQUK9LZi/FeXpwdIMpOTZ2LQ7lbDFSzpAJ/MK95dob6D9+9Olud/a///n/9/Pnn2Pkvf/Lno9mrN6+eDAEkYSrV5ecqNG2iKtq535gD0GazXVneCEhgge/gDgxwgY+wjKjY4zsEYTLVPGCKRR6S1VAL4gK1OC4REChkAke0mN0k9ryHecrsBnXP4UkRIiIHFF6qVcOYuVYRhgV+iUlbBacYfCIXjtRlosFztqxqLCwRQyTAw7/QWoDYAVCybEYlWBBv4WAtpZWgLkKDI6mTujCRU3Ig/LyV/Ys44sFe7T5iU4BjS3d5HzTvC4ezCBNZzkw7chujCjUl5sJwt5l2lHMwrMmwOqeUxuX5py/U8m63++Tps91u2phNj6ePP0WAyFR1M+2urq7Mckrp69//NhYzi8iQxnEcxnEcRhnTanU2DImId7vd3e3tdrsNucvCRGyqppNbob3fTbtpyprzlKfLR0///X/498vV+bfffvPy+9fXN9fru7u79XpILClxLXaiViA6e5pTlyyEI9F7IBF6Cbr3OVNQEWK/xV3rbvI5KlQSI+OQB05YnIcdeKC1Xv149q7DZz0sjGtt+/7RDcuy104I4HkEj7gmet3koK5fe3CjncM9SlA9Q49iw3v/O/ELulHWubBBHOWOlqMSlx2tgIdb2KDgw8j0QXjQ3BhzCRQYSEqqgCMU8RKZqOfVaTcIMwOeNQ/jIolwAJEsH9Thaq3pGe2lmmZj7jlPwU9ERMLiJR/MAASAuRHwlq9UfLtwQQ00BaLHq1uhpfRwRAOsqs6sZgMwDINmzXlyt3EYAESZ2Gkyg/pRWaF52Ri3RcXCMXebzVqSnF2cAZimqUVsUcLMQkzwqOmbUWRwwf9EXq97BqB5R8T7mQuo0lqzOYuwe0p1wppbKdZt5CG6l6DnnmE5Z6ce+CeAeanudtNyXPzrf/2vvvjiC835fHm+3W6v37wpTg4msg4oF8ocxQ+nDoX3nhTHti8ItZ7xHAaOPzGglUqj/6LPkWD3e70OJxs1e3r+FczMQb4RUSTmWH112stpZBXCVtieZQ+SEqPEfoimCVQBl8BOcbx5vaGVin7lDu1b1r2XVRu6/269uMTwGjNzCR+5o+gl0QcLNSAHAx05ERube3mlxWJBy+UAIaKds2aF4PHjx2Z5u93K6uyrr75Ws2nKw3I1jONmsxlSkmH45JNPspmZ/exnP7u9vQ10t5fQMDMLCavZV199fXd7m7XUId3tdmaWJC6RxBjHcbtdJ5FPPvnk8vLyJz/5CQtPk11dXf3jl//0zbffbtbb1dnZbjctl8txTNvtdtIJgPN7pMuBX+rQIzLbrKeOvn3pu79JZ5+E1eO9P42JSW2G9xRoMNGPNUx/lPSdST86WXagln1Ia6sL+6fHCRAWda/UMOhMXLIAj3wU1TQMlckaCIuIAReZ7dQPa/aBaG9ViLCqMe97jIME3ys606tO0DBBHBtsLze8L1Gw34HDzpgbeaHlisq1FYbmwVbjlXGViN2o1LfxtrwYteYxAHcl8uaZfECPU8tmuRQ+Ih+YBhHXCMdxIYgni/OczBtmuB/ZWVE1d3I1C7XXqgDuBqF5152r+5pCOzVjIhllmkg4cpEziyQnd5IgaIKRGSLPtab3qClA6k5uwf9OEU1xIkrb7STDllmWy6W756xWkckMJecAiTAP7q42celMe0fW7Aowe0oEiBqVKgLEZlPdS85uaq7g5g9oY4IQRgfYpZAXxc8aScxGrRSPJyYSSsxyhnEw+ctPf/k3f/HXz5Znpkbr9eb6Jll+dPZoCEQ3jzDz4LGMqXfUSrSI1UKBaq5mCNxrlLrY6dFfuIMWcAdGwIER7NAdyIARFG9ilQwLBRdiXpiw3GFRp4iBWLcEEEdqLDmYyCQcGnMlUCJ1ywZFEDlXgyAEUiHSdSOyVs7XHQWEUmNJDVcDAolJTCMhJaPsFkSXDBFj7oUleQIbIKZq7A724GJzd4KD2MEQM3ZjdjFKACrmWZq6oBUlbuAKlpn3i8PDs1/fmOoOMnjogeyeiZlsMlWixMIaichSrBcHwn0+8DAwLdNI8B35YuCnfPb0L/9CZXz16oeXV2/u7tbs2NytJ71eLBYkArOPP/74888+g0gkqasayIR5MjPTTz75aLPZqNs4jpY15wlAzpoSLRYLZiwWi5QSM0/TZGZXt1fffPPNd9+92mzWRpJEzh6diSTO5G5plElJp/5calDKSpPeZoGpoNlP2VfHavfBNQ0K1zIDe+uZi6JD+3K6WDvsPGPBCvyG/JR8ue8gtZNq7ge0k2HE6i3uIGnB4sb7dQABAABJREFU7BYv3l15nwRMP96v3R/oFZw2g4r7h8ZfT7vm7xuGY5jZfYYsFWKZRpB02M8T0Z3q/EQgOWuQmyNzIaQg7lsueyjrHtlUlOUOjH7f9LeQsHQWbXCdz1aRNxgOc3A58jwIecpEFEUMRRKLqpVKR97p9UzNWdPxOlXK6H5UaxoNmlJSnQoUowQy8/kU1Jwzs5qNKaWUel7cXnVjiuyzwy3avyPHKVuVvO12u53uFotFSkNKw95odPco9PEsB14Bs8jXInefpkJdW+WrumuRr+LwOT2pKAeV5Q7VfdQoxvpJD3QdVUaklpho7gPL+fnZQofnz5//9V/99acvPsX1FkDOysxPHz8bhpRvr1MSZnYi14yqSrdl2vwQ9GMzDksnIxA/J87uXVB0nUPAdxtb66wWd2uCpznD0OlwXpswl6q3xSIBADu1vzt1t/B+z6ul+JAAICE51zyTvTfYU2ERUWSIMJnWWl5AzjlxEg65lXqmvNJj7NlMZub79cdiH/W7qf8TlQRZMyiZsYR8clbKxKa2tc12u313fQsgE5+fnV8+/3ixWECQp6zsKUkSvr6+wYJevPjUB7lZ3mTDNOX1bptElufn3377zZdffokg5zQFIJKiNEXovACePH0yjON2u12k4fLyEsB2u8152u12Wad3795tNpv1er3b7Uq6BBGAYRiywczu7tbb7fbu7vb58+fL1QrzVjpBHnc8DgeS9b1y5D4+xIPbqiuflL7z0XHiPPn/3/aQC7r/xHCvUCnmnsYEz57udix+YFeKQnNq6A961Y7mYz/2cViCKARIEX2271Q/biyBmNW6CGZkcsSfo+xL0DQeEHkGBOmoA/0nQTJuIQ0BuJcg6JS3sdMKzwAF4Hnvbu6upgMGAMw8sE8Ohgk8EJuh3gnIe60sMtiYmdnNzbTUB3Vnci5mAQB2BzG7+alYi7lnV82q2O1UVXMOxykLiBUwYhIxIzeokwiRQ7Lm+n3rNq2rKiSCoFRiP67TZsPOtKJxHB1ZbSJtuqTVKwMHN88vVUpC1ESUAgmsGVCY15JpNmIyMhbj6mVugJog54hTGoiU3PiPyDmKLgEgShQRX2Dkwd3OZXUuZ188/8lf/MVf/OLTL2zyBMumpnq2HBcpbTdbquvJ3CNbRlUBqnm9ChAjubljwBz4Kh3o1lmZVsBLGUGsEJhnd7AWYmdSkAFa7yCAg8Mg3sEdlgtvm4hOk7rH8BWGamc4FmSFMYwAJQDqnt1yVPojD6Jm4hJsMY7joso8ILSWgoKmFOq6u1Nh3KtqKxMF/XBlkA2btm2f+CHWqjpMyEzUzQlGYsYGODETWyFVZ3ZyYprrPYWYFwZli5MhbhpvLfOwzn6yinlEXSFwc3UisADQnFkEDmcqM+vuOg2DqKmAN5v13ddfuZmMslwulUlVd6Zn5+fY8a+/+ep6sxWRtFq8u7n63e+/vr27e/z0yZ//8pdPnz+9ubnZ5QnAlPOb169vr+92u12goEn4m2+/jSpQANabtbuPw/j4yeMkabO5vVuvjQKGZlz1Z2fKpipkas5IK360vJiwU8LF0ydbm25vb7h3OZS9Y0RcJuUoIRDdsXzSJkaVvuE/I4tDxhqLYXWTKBHge/HTP7m45T1c049o9aiIfgAFymHAjIVuZ4KRUeTSNeMEAHCce7gngHtTph16LfOnkXuFGDhIpS3GXLWBOqvrBGXSA+rSw3pUPwGtIorXONOx6oCmtAbZe9+BSmJ64FiIr7MI9eRffm/Nyzi1mQs6miMZCHsYfa5sBe6mphI+c3dJEmKJCKYzKxMASdSwoPMru2s4ZmXvtm1kiOIRzTNRAtJho6TIDZqMovCRuzlYPAJH5T5HChMRF5ZF91K4uxIPRQgKwbUrXPJBuzIPqALS1JgYXPCTcUHlZOYocTOOo2PKqpx1HGUcRlPLlqddBgroiYmYU3AbtVv1SwLgCAaLBJ1smNpUPUiBAzMiEuM0DLN+XarTHG74k3u+zaxIYZuapml1dvbLP//lJ598WkjR1dxtuVi4+e3dnTCL/IjNH+KndaLu/mMXNLpPSudQ45ZopmH7sMdatx9UATDPahfNNyl4va5eRZ/rR83LTyIRHYxhBgDMZXkOXu2+T+KGXCBqBATZb6d/l0ONmIPkg7IZA4Hj1eauMFfVNn21u0cPpfnpPeY57gA59HW1u4UyDMAJZJEaVXKgAVqtzmTpeco322yq0cm8zbvdbmu63W6v13dPnj598tGLR48eyXJ1d3c3DuOLTz+9fPL0P/2n//Tll1/+6le/On/y6OOPPx6Wi6B/v7y8NNXbu7s3r1+/fPlSxuH29k6RHz9+HPx02+2WmNZ3awCAjeNYMr+omApRY9iLC4BqoRQPTr3z83MiylmHoSypIgWCV+CUTXxs7RwML+2H+cok8qFdMf+JaBjHJLLbaVPc/3+k9S9YvIONhOeoNQF6UtL1t9qrBxwfmVuj/3BvjtV7tY/+kGr2zUE/PrB94PUHj+s1r04e4wE6knYHYZmjHTL7poqEtiZEZ85xdsDd2JjJYe7iQY8UlV/gqGwkbTS65WsA1FDSdjKG4KrVSW0KHTPnLCLttCiHWyXEUCtZD1QQ0U7sDiUaAIRT/QDJ5e5BjFzqCIrUHKEi+KsDvBRS7b5qKPaNExExB1m6meVpCtA1S3zJmMGAZg0bj3nRC69W5gElqxVElHNISjErMLokw243TdOOmVarBYC7vI4SQGYWYG7mLCLMxCy73RR0SPPqreWrATQHuEVIj4ndOILk7jC3afKaDAYgAORA8LZFamr0NhZSwe64ezAGk5E7hCRnf3R+8a/+7C+/eP45JoxZmYizmppNm91upywX5+fjcuXuOpmDammgisV2J4/NOAGk3ite7nApVnJc37NPLQCU2sA+FrpayhCDTZCoDRz1lLYAoNvCkxXaiTvgRjyBFAWhzt145iK1yQ1G8PAAEVRCfSNmNkbUV1RyK9ilFONvcGAIUCuRZIM7LDAQVakgquVqIxGZxLmWJHcGi5GB4FAGKzEIBnZ3Y1LT4LfS4uEiIlZKxkkpMSWixEThpyqlqF0c5A5iykpEBE5weA3y14Gtx4spUUF0h30Tnwf1vXq1barirh5F483yNIgYeAKllO42t1POu2ma8mSqb1+/fnt1J8yf/eznLz7+ZJsnVT17dv7//H/83/+Pv/u73/zm11dv375+9WoYhrOzM05pdba6OL/4/PPPfv6zn93c3Nxubt397dXVr3/z65u7m5RksonBlovQFedqmc0YHXcyKhZm+JnN1cyyb8EaPNH99agz1N0hPp+9+ri3hTZL7aeH1c8YwCSShiGretY9L96xgN8PLjxg1P1zt2ZVE6iLAZ+89lCPmS1g7wiBtFJ8lfvuQ8nbZc0m/lM1v58/rA3xwROPZH8PGA69XryqYaHXm1rkKRauzSBx5FlnYebCxyZNrkNYHNqQ4Q4Pz7a75ewAAqrItWhj38+ZFqq+hZkWEiGPUvORcaoVezmzNoW+H/dRU1W4OwunlHbQpmA2SXMwPqUkfeTF1r9EhLgBibUKrcblWY2lEMlhlzATaTXJppxDNvdLv+jVwqQlklApKuc5aj6Spm0wc0qJyEVkuVylYdhOdznnzcbdfRiS2bDbaagLdbiIWUQSs05ZE5PN1QybXj+vdXcn8pLYNY+MmYGkMDmzMIGClkehMDCLhbigylZNp7d6SumLL774/PPPRWQ37Ur6aRQ0zUpEy+VSUuCAZhSomtWUi6Kvobrp8Ee2sEOHATRA836l4RohPrJpYvZ6h1BolgCsg1mUWQYghbACFTAcxrCZVfe5cc0IR3mvtjcLl1ZzLHvnz6SS1otQB4DifzK3A5tDWArfOLG7B/WWpSTMwQEdi98q2hxhuAAOuHp8q0EHAADF7UzUcGc+g587IeTu5p6nrZtLGpOIuScgq0/uO7dY2M623aqbschCZLFcAnhzc72bdtNu9/XLl7/5+ts///NfyDCcnZ/ZbvvkyZNf/vLPf/bzn/3697/73W9/p6br9XpSXa/Xtze3P7z+4ezi4qc//enVzdWTJ09+8pOfPH/+/De/+/XLVy8Xi0W4qKKrapXCk6xza827uLyReVaNtAipdbowq6R7p1a/MOo8+skL5ms+DMzQxn+73e6myY75FLsOnyQxbKfuSTHRP+iDOvTjWz9iwMwD+PC3UpO1feDd3dUL61s7NPcW3733LRVD233+4PfpJ3WOCd3j9HD3tvKao692u6JpcDgxdcLm6+tfWuW0ossTXM0oQK/uKOQ/ASgFEVyNRVJKwQuw30kHCh9ywKmKyCSQkFl2TyVD1jzgnKpO5EgpCIBJ3ZhNXbNTAhMlGd2IKIdbOozOeJybl1zpasfB3cDEZAiNhJ0ljPSQW+ThRr5HQyUjYiYngoiEZy/nDLAkcXMRThwZOsUur4HO8DC7ezD9EuLEDC9LQOvd8pTNAhRdHNGA5WmynJlFhJfLMee1ugLiFXFQiRrIzTPyrA53II7G37JaLler5ZSnabMu82JlmZqrFGJ9I6KIaKLKauEghgtLkcxNjJkYExxOYCJKkBefvfj8458kH2ino/PgCiAxgxmc0tkZeMhmlF01ErRYZARUsxKx0ODu8IxAeqI5lsMeT3A3UrQ8+2KERNx/gjtogDmwRKhZHv13MMMzLAEACQjwbbF9QUBxUKs7yMEEcETaA1hEjSqMCcRqMJC5GIuFv5XFWSwWR1ktkTfUEctEHnw5YRhwJ5gTuxCzUSYiJ0e1g9u33F2D/apsumByHoBC7hF2cA6RHezcMjgzSSIWltGIDckMIIG3eDIbKMehBwBQ67LtgRbCbgeOVhI1wgy7iwX29s2bR5eXF2cX4zi+fvOGk+x0q5rvpny2OhM3AJ+/+OTdu3fTu91XX3316OmzcRw/fvbxN99+Y1nHNLy9uf2f//2/P/voo+fPnmfGmx9++OkvfnFxcb7dbQahoIl+e3W13W632+3mdrPbrt/+8DKTMfPTj55+8cUXn33+YrkaX79+c3d3y0w9fZL7PknLfitaew260+xZpaqCzKUeT369kRTtH87clC3aS+x8fwhGzWCHQnvW4G1P+vRGcLvsT2sT/pFtr3unhGZo5ae1FK1WRZPEqFCahx75ASrGgRT8wIuJKKUBgGru79DjvLgzZHvDiyPsL3Oks6EJigta55Bq36PqWdqb5oYnoqryU6ECDgYBZ+7Zhn3Wy/Zls6pKMarmN43NoBZcwwDgLPFQNaPArhAJ7wWAe9XPa/mp2k0zd3L2kvtLxhSArH4mm5voYEZapl08dEhpypGpGPXf2p8YxWRhFvGChHIzc6NWOaetn/avusaHTGzJWThJ0qxmeRgGkeRu220OzsF43JQnoHAPhDrc9M0YiDIaEgV6TSStzlZ+axNAXLIMj/W5NhxMpAVVIO4OcwiVoml1gTERgUzVSM9Wq8ViMU3T5AOAbd4CMDgRnS1XzDxpAaCrmmsWSWr67t3bxP7kyRNky1Ouwdz5iPEjh1WbkvjfCfuCaskjdP8yw6xawEGvQWBCdhROw8qwVkeYiHp3QXwo8+aq2HVJ4fNABUgTURduOOga1fgj0Hy8Jb67NxdEJEliAbNwc/BSyVYo75/NNX5nLgoZMwvLMDCz8Z57D6hVsMJjeM+pU65EYcKaF8lsVJSq25HQ8tHHH5vZze2tvnsHwMfB3bbbrYHU1FUB1Fq86bPPXlyvt1999ZURPnvx2aPF8rPPP/vuh9fffvNtYJV5MW6n7d3dbc5TGpKppSGdnZ89fvp0u92+efPm9evXN3e3zEyjqOpXX3319ddf//wXv3j+/Jmqmdl6vWGm3NEDn2xExKBApLJIKLLFe2SlGuSsQp1yQTfpi+KZmLMhwoXXnnWCdmPPKbL3Q2jPB8ZV/dbeKUddhPTDqYX9lLH+J28d9nPeCY1FoH+70yCs/Xud6G4Tct23/hjGqxM3738gIhEJFuJpmoKK4QF8dS990b1Cm1jqYAVtvq340BiVjbmz+/duzmAnLSLV8jAMAISiLOcgIuMouykK1pZHRvS0dSbcbO5OlIJtqsnyuatukWLEQmyqXsBKceIYm3t2z9FrdoODnBnupW6ll6TVglspkC7bGxkO3C8RgcP0Ua5kRUQeWmachEMaSczMuAC4nEyJghcPLGTqzTIwCo+xIli5AIAbg51br8RImMgTTTwNRL5cjsS0Xu/c3T2nlMZRVEnVXc0dEeiSTEzCRNmtJzw5XsbTNL1983bKE7lrDrQvh+OxdiMzS6muE06LORQI5nDORxEckiTixixi0Kyb9fbt63f8Z1E5XN19msxMDeruwzAMMjq7mZXPswH+8uW3RPT08fnddgPdElHhzgjCsbKbBgBOk8Glxhpj3tqr1izzMGozghsLDh5hDlrMcOiiTwfJ0QAQkJzc4OrwAhjes2MAOMZYJwHtc1BwWgUOzmUAwIEfJtasBkWl4CCIw8EU6pW7xY4Io8nAhEr8RgymUuvAwVSURQhqonTZjO4SbiIAJuxkRkzMXmggxUWMByeKrN8gqNGCc04BeXRQhEoD+eyewAQXB6o7mowJNFtyLSfJrJRcjIG6ePz47du3212edDK1m+1Gw3NAnqE6bdxdtxtmVtDZ48vnnz86u7j47tXLb19+PzktFgsMw+c//cKArPnJo/MxL7/57rvzi3MSfvzsKTP9l//yX1OiTz998ZOffPb55y+ub29evnw5rsa7u7s3N3p3d/vtt7+7vnkjnLbbO3MVLuQ29YjrslTLQRd6NifmwKaO4whgs9lozsM4YlbHnWpdWp43xKwYNu9pMYULw5ofC90HWn/gf8gXDzT46NCBDL7PR0v7pBGnr3lQQv9p5fdpLuj7mlW8UvzaGw0Hb9XLzuP73OdJBg410/ZXM5umbBb5Qd4efXD/gmHn+XMiYpZp2olQYt7mKUnyI3CmV2kAWIoibEwzspq58QADgAV0yJg56pOEddgeyiKiYkSt+mZbWwcmpqllygNLKBmdumdeqiwgbsLiRKSm2gGJveC/jJiswD73DFsPQuMo8O7OlX45WABNu3VsCMpCc+eKgYyWRNxMmCXxNE21h64wmX311il55ZPydIvT08xC8BqqoY95IwWy2oloHGm5XFb3pxHRYrGYpkxAjhFTJTJT4yTMQjXK1a9Gd2+koZvNxiwDGIQqM4wc2wc1fylsNA+lJPLrGnWlJBnSIA4Rxo5QK1OloeAZTW1IabE41+3tbre7W6+HaTKCZpVyetnd3R2Ai4sLItrtdlxINjSCcCfbrLnP/xZx1V80/9VxWCqYa71hrkyYZSl2DqQ6nQ/ErgI7QRDiVowwvJShQ7JHFOBUNvKplyo/uHr/+tX2LZ2MWXNztfKF0uGaNBNgbK/wMXc/cCP3zdx7mkmDCfb8SSC4uXNoimpuRcfo7hTq2tXVlZqmNCyXy+1uGwB4VQWRmuUS5+asust6d3tnP7wdx/EnP/nJOA7/4x++/O67bzGMl5eXBjDzcr1Zna04T9vtdlgOT58+IeJ/9+/+3T/8w//8h3/4h48+en55ebm6uPgX/+JfvLt5NwxDJkNNUpIUpSbQgu7VLXTfPBKLCPM4jqvVCkCeJhxZL965ZHrQEzrp2w1s0Wvue+Kx8Dv+sFm3x3N3n/CL9XP6Pfe/eOC1vu9uB9/qzW50WRW0v8aI2fdLWexD6E/MxOlyhHueUjgEDD72VO9/14BCsBN/q12YV/Z8OrsfZ0ThnhkKqynnTJRjH1oH/vJ9p0T7CuDNHT1NWTWfnz+5vLy8u7uZpinr/F2CWy0BG1kTGZmI2MnNpdRICc0jICcZFNTzfH6++vnPf/r1N1/nKQevI9k0awZulULKw7IODI5w1asBNRWIarAKU2dzu7mTOhHlsKVIVXna+bTLZhLSLeyblMhBO7XIwCF4MPGHZxdeiAvcS7Ui7K8tdzdTZnH1cGxbgds6R/ZwkFm6Rxm+uj0IRg4yIw8+X5i5g8xcI1psNrlbpP2ZQU1RcaRhZxRzEwDIncwwTbre7Fbg5fKMiQyTmw2Dp0TuoGBTCfFrCgzMPI5LzaqmjUukN/LbzQF4WExM1bNOMb9ubqVjxX0dJay5umRBJETMvFgMzELhf2TilJ5+9Owv/vIvORjQ1Mx9WI3Xt9dXV28fP3785t0PSVKKOoViRMSwbHlxNiimjSoImnfuLkxsMVNlDdRqPAmAQRkc/wINJO+gs1Ctyo6bvYBldlH1GJRsYAUYtAMYxEpiBC+WJjC/rweuuMZNKTuUMZlrcoBEnYTCHzwhUt8ICWbJSULCKZVMKY8EIeLAkXt3wlBNxGDmyGl2goGcRK2Qe0gUvkJYZB4cWEDBQod1SzI4YBxx5eTu8Ij7ckU4k7qAoBYLmL2ktRFcVFGSsHgE4KFeGKnZtMtqigQKm5E5LONt1vX6WtWGYVCXYUgXl5fGPk3BEoY8TTv1cRwXi/Gbb7/hcfmzn/70erN++fLl9ubN0ydP0yJdPr28XW8Bu97c3dzcytmSUrrdrE1V7vg6yedffK6e393ccJJXb3548+7N4mzx6NGjR08eXd2+vb55EwUiRSQ8HIWfNbwOpUjG3IKnr7iULavlXc4XFxfL1fLu9m6aJklJbQ7waV1FNEfQ2GuNgFI0dv/AdvdW+OogDyVINggcpWK8Ru7aFwE4RVWt8DF4sN/EZSexVx/SYmOjnnUt2c4OrqltPhvRrpzPzGCzjpzGvRAeGWpFopOytj2nx0gVC/jhF2vqJE75h736b3E0GQdtz72wH/JBG519tFe7QCSpWmN7Puxe/aEXxj0sK6XFer2epnx2tsh6SLYya83Rz1gZ4fsqfasaNxBnW4nUqr57947r11WV7qkWFdWKesBXr8x5JzT6cXB3tRxIp+12S8QLgaqVCt5mLXLTotQ9V1F5UGcJubu5SZczTSTVpa8hFONC1OTpcRxYZLPeTLvdsJN+rKKHrJqnviwoAxBJq1Uiyuu7O3dqDHBhpR8Me0E2uuec3ZxL8fl0fnHRKhmP4+gW9r/F9EXGMEKx8ECR2yHqgffGsxV89GoD1RnRvZCEzeM1jyTzcrmMcEMkZwFiZlZMP3b3SF58/fr1drv9+uuv/+mf/umTj549efKkTqUG6RkxwzXnDMpEhKxmOqYk0sTSj2m9Ney1gm/7lxhExbnRsV4VFa8VMWvOGyYgQsb7xgcXrwCBmGrRqQO/XxkoIqdjJ9Nx29OUmolA8+zsv+XsXoqLi/c6+nFPpKzdx+v7enWMx13dPJDP+180GKOwqk1ZlZxEBKzMTMyuAW5fuVvOqlO+vr7eTvnRo0ciRjTalDebTagIzz/+9Mlm8/rq+utvvsmE27s7GdKUJyJ69uzZzy6fjOP497/+lUj6+ptvfvOb3+zMJMmzZ48Xi8X4avz444//+q//+r/+1/86bbbbrSpUVY1MNYcV6/PWOxyEg5PtuBHRarUa0nC3vouDMYa2sccHFSXXi0+ZsHyfvGmfxzVEcavGT3AoSmqyftQPLS7DGkF7P6I4ntgSSdqHVo31g4Ox+1aHHN63gMvPvVjp5R0RZlx9L33u697hK6QH3mrPprx3iP8QleSgtboCRAQ/MOGpCrz3PMg72hrsC+NoRDRNu3fvdvHEei43Nc0B52InKXMkpbgiM7OHFxpq4EgOjhve3t7e3t4Sk7BERo3rVMWYAUbs5L2WZ0EQTcxhmhiZkdGccNwFns0VBiCrJ7ghT3lrNphppPeEZELhW4xcTwsJ6+4wo07pcXMtepyoGZMJA0xqxt7SeAg4xHYtFgt3N1LVTHkgokJxEBwJwjlbppSiLjwlpsndVHcicn42uu826x2KJusilPcz/EqZ2vI4IyJVFsV2u5WUVmcDi7AQMxJDydVNXcnI884oCUvkwfhcrsUK1hpwVZ5JK4FC4Bxbjt2peujmHSMYHF7kB4U/P5K8B+GBZWxSh9xZaZGGxWKY8hZkgw1qdrfbfvvdN7/93W9TkvPL5SN+rLbzabMaF+aafSIiIdpsNtvderVaDXAzZANXiaJkRJR8JmgM+n9GqnlE1NDmAEAJ7qChep68BC5BYAcbLODVGa4wBZaAGMygRuZiXoFOFXhZbmG1SLsByuSgQJdFheoCrAM7EyxsAjZ3cwREz+Fa0t+KtepuDvKg097bv+RBwhFdL54zIiJzZufqXS+5gAbOJbMhESiiaQpWA/MAIJdEpgSHF34icmMrr8lMBIsId3KHlkTBeGsiIjW4kTqpB6bO4STEIFG3DFOYmU2Ws5uTvbl6s9mtHz97CqGX373cbDbLswsA6dXXq7OzR/zo5cuXb2+u3717t3r0OBNud+ut7V7fXEtKH33yCRHd3G3W6/XNdhPUOJTSze3tcrW6uFh88snT6+ths1kbWdbdmzevqDDYhqtCQUDBUpE5R/pgFOKcCc9LBlaMDAGASBqGKU/ru7WZgqVUJ22ctRoAkTnURNUcaWbMAzJ4f4pnRefYfmvCLApAAUAuSc0PSJk9lBMii2/vk2h9Sdny+ntl//YYDdtR/CeRbg+3agGfiqdiX4yVT04JQitH56x6HA/0yfuf1FtbGu57e3/wLOyPfjvlm90sEvghF/FaDOAELQuqERw9bFj8g/tbMWrjSLJoVOVS3/8Yn9KnpiW1v6q1wHAtkcsOdyswZmJXs+wqotMUHvWUcy7FEGv4i5gtJGMBSZmbG0UdwOC8LS9xwrhpJl9JkSrbb5qm3W63WCzOz8+naUJl0AQKMX0bipxz8HUEvjq7pmFIwzCkYctT7+4R4ZNpfl4rFKApm6qaaRgGqaUnWYTFk0uO4THjvbhzmSAtcKrys7BErq2QdL6GMjV9B4jpIAxLRCjoWgaifFOZQRFJg43DyMIvX748W63OH32cp+n8/Ozq6mqzWb948dnbt2+fPn22GDiUJiKCmYh89+137969WyyGIQ0iVBPtzN2ZBW7gUtTngMTgXv6dgm1uOK0wagXe6CoZzn2Iqtv1THLoMISTuXFlJZ3VjgficD/+wNo/iANaiCA+jMV9fCUTTaX69YBQs9zRWQt1CZUvtiVb+HRrRn4gEajG+0MGtPLPiCRxd2JiY3XPWdNYDoTYmkEYTsQiNIyj7XZTntbr9XK5fPz4SZ5evXz5MqX08ocfPv7442F1MQ7j2dnZm7dvr66usuZPXny62Wxev3lzd3dLX3+ThmF1fvHo4tHTp08Xi0W4WTTvvvv2248+fvKLX/zi66+/vrm53ezW2+1WkR8gGWxbws0nnYi491U0UQfgbLW6vLy8vr0LBxsTeWVBbzcs2nytWf7wbJ70XrTT7xhl1Szd3nXX8oAPspb7ZfAHtDgS42eF7mmA3WDKnA5zKIk/RCrhAWP96OuHMeDj13P3A4yZdyMFgDzERY223c8/9eEt4Ej9lmamzi8YT58ntf3Q97/moc7eg5xtJtAvYjW4Jhgd2TVRgKHmW1kUni0usp4er3xX1cy3wgLLLaWVydUNZEx7EAHzHIzQ7nCzjByM9uFBBDHYCGy1XF5YFgkww243BR9zGJTETgwmTGqAniIysQNmaFOTJAdY/zawhb1E5vHcbHZEKfTF5hjf/0qlTYCACDCWQXPO0zSkJInGMZllM3NTYKgDDjIDAjjTwhxRUteclcFCZNkp8SAySDLZDoApuRNZKRBmJfRq7mWCivCupCIoCXVVrqPEvD14qFpsJXQdUESh3OfsJnbUoXYijVgUCyEDMGG469XNu09efPyr3/zTixef/fqb33375uUm7755+e0nnz6Ts3G322zzVgQiaTfl7c3t7779OqXh/PKRgtSJOCmigAaZuRDBit++VwjsvmSDImJTsQLQsj8Z7vBc0BmUgAxSuLqLM8wVnN2cOz7bOiAA3MGAK9zJTMwAK4xd7G6FY8sjqcAdbhCHZ4qMYXhU+4IH67I5AMnFW0HeV84GQCwuRiCQeWCkg8JcGNTXRjAm0zIYhkREkZCvECIKStTG/GzgbEG0KSBEsB9KROxCFHzk7gw2Lwn+EbzOUWVYBjUYmJniVupZ3SYNWIMD5EJEKSXO0/Tq7dX5eX7x4rO73VZTevXq1c3dZqP65KNP/s2/+Tffv3olw/DV9y832+2XX/7q7Ozs4uL80aOLL3/zu3Ecs/lvf/Pbi2dPPv/s82HgCMF89NFHw8Bm+umnL4Bvb15ev3n7ZlwORAShQO/Xra292y/Am+7OjFqQvDvTVMdx/OSTT5LIm9dvoprhyTOhyWAA6LyVzbBu++690rGXHb1D26vPj5jMPZtGXMHK+fce/3MJmwVABEDFyT8cEj35V+/SqyIM2d639nM2Vg+0ifcqKMftQ1HQByg4tD1T27HcPeWU6K7pBVJNA49Wb7gXlHp/D48iCid/jcCJGTEXM7fnwblv+Kgk+/b39MOfDQrtj8sIhtU7FIPM6lKzjufW3fv4JRGDXNACIfNIRg60F9pIDndQjFskIc9vcXJ5mQMUiU/eMKjd4p5ZsQqJP3a7aRxzSiwu5ocEreZGRpozD0NzFQizAu6uqufn50Rps9k0rVZtzwVNXfJVjGfoF1Niou2SRmEWGcZxCJmqAzcO6jr+oJpQFK/jmBN2myeDW5ojl8xo2Ewu375rjCSJ3LNl1Iy0tgjNClGrZRtI8jTZ6KY6TdPr12+urq5evPhM1W7v7mBaEkbNNKtmzaJEtN1uX758ud1uUxqmadput4vVko8Kb2Auhzc3Pl6fDdvsRZTFmHZorFPrQCQq+bg7uRhZEMcfmD7YXxvFY+TtVwaoU32qZRlGUDs6yxqO6aB25f7Llh/UNBAfexfUzNSeXYhqfl0pkxBX1u0VGU8xQDEGZqGN7NlnvSFRoEMFfRh+IHd3ZhmGoZRzMMtZ1cndpilvt1thzppJJKWUJOVpuru7nfL09Omzi4vzzZSJeb3ZAKDh3e9//1VaDBcXF2fXNzdmbDbtdmARSc+fPwcwGc7Oz+5u77777jtJNKRhHOXs/PzsbHj27Nlnn71ISdIiPXr06G5zt9vtsk/ubkpa2TfKu6gdWCM9gimOu8Vi8cmnn56dn3/z9ddv370r7mwzul8GE1ELDHezdi8up/eeHmvt3hm+c2ZNdQa7u5Urj29/4rm+z9HxcJ73Qd8eaLXz5aCY0wT2X9CAHld/+vAFjnf0Q3nAtbxM5+CtCKM2dqje0vfirf+w1nSKk/CrD/mi73vRqYJ+S/psxZL37x4ck2oBdZuDslVgo/u5fJe5OHm4oGvdyeAmQk3uFB8zcyQ5xBfjf+QKM44aOJVmwaFUD9Ygj8xmDFN3MxPhYUjTLqk7YKU+D0EPJlGL1d6ZT4b2RmocoWBCybGto1eou4icbLfbQVJKCXpYJokLTSOpQpicyNSJJHgcp2larVbn52fr9Z3qNk+TuYabK967eMzm/VwoX9QwTepOaSAWsMg4pimzu6bAE3d1Fet5qqEPHKyEWJnc1QENF0bYOhUdXZ4vwnValNgrCYkWsgeY2sREAJt7clXLV+t3G91k0ZdXL6+2V1/wTgdk9gk7dby8fv369l2CT74jlYExaV5vNpn49dX1zfXtF198cf7owlkmuCIq7VFyIjQ8RBSsTIHTJSJDJgIh6gBq9XB4qXdUoMfBmRX1jhIIsAwHaCyZwZLcBclMJ3c3n+raj61tCnK4Mrm7uhsiEmoW/qEg5zFRMgWZa1zv5V8YRalmlH+LvCR3ciN3mJM7FPNRTgWSIe5kUd2EiMBCXEoGeq02E3dycbiB4cWuDcmdS+2dBKCwajM7EPTbTonCxUTk4KDbEOYcurI6AKNgJRvMlJJwKj6trfnd5k6dzGxSz5p32ZnZg8CJfZ2NhsXO/Ier2yRCw4KGcedIIE7jdsoYl7JcnD96vJmyLFe3Nze73XYc/cnzZ3nKb67ehV5+e3vrUM15sRjOzs+fP78082EYHj9+zImfPX02rsZXr159+/LbN69f3623wo29oAQ7HWiMNCHhgiCFiPJul9Lw05/85PLy8vtXr169ehXONw+3z8MyqRwAvQJ9GAAOZc7oUKC0DVt1soPPaxAzlOO5VZHfJb/Mf7vH0m2C8772XtG7d82exnZoqv1Yq7dv7yfiiPHqxfDDrZ+M1t3a5pBtU9hQ9fryGrU6fXyhk3AEoDE8nYwx9+14UJoiRoWsCl7RGSdvUDrpLjX4QUQsXCrLdhVainqIYKeaawHVB3G8FoAouuZFk2pMFIVuJnKB6iuDOzFz8F5u7mxJEgu7cRtDK9hQjpoNZU+5R/j32I2BIqF7FpuQf52yDN9ut5yQUmIRahWWOiVT1YDcL6fIS57Md7vdOC5Xq7PtxkwNRhYQNZv9qb0qU7uEnFVVJek05bNhSMMQclcSS0q+nRr29XgNuJe4Cc0hsUO/iLlJiTWgLSp3h7lCmZr0RVSLageZz7vR3P3u7u6rr7+a7vLTJ092u927d+8uzs7Pz8+/u3o95el8tdjtdmDsdruRUkppmnKAvX94/cPudv3is8+Wy9U0TV6z69rSjXEgcgb3nui9td0bvt0VCJ6s5lo42A5E4JLbzDy4lyiCVYChkBRPXGdXHXfg2Lh5uDVfZTtL9xK4LQg+ISkVE8mJBQW17v19vP/X3cM1Wsn7TmxqVUNMYnSjy0fYO6HKUoC7g3iasoCR0mIxAljfrjXrTu329jYbVqtVICRAUM3ZoJojlpynKU/Tcrlcrc4ARN0RIrq5vb04P1+drVbrM4VfX1+vb27lUh49ehSEWQDOz8+YJVwnatlU7+7WNzc307R79uy5Ip+tzojp888/+/SzT96+ffvm7dX3333/6tVrAMXPQxBJ8v8h7s+aJEmS9ECQDxFVO/wOj4iMPKu7M6urG+gDhdmdwfQ8LNH+APzWJcLLLtESlmiI0DTAAI2j667MyiMyDg8Pv81MVUWYeR5YRE39iKis7sZCqSjLw91MVVRVRPj6+PsIxztqYtN1Gw4NISI1T588OTw8Oj09ffXqVRbx/MS7AqdxeSIR3Ivh7keiP9AeWWE1wyz6nkvD7bD1h0+2Hz6GO7/ZhtHvaMu/M/+x7r10+68/5PjBKeiHMrTvz7BX0zJ9sv403RGdLBJfDMVC3aoNjEyk9TfO6rDdN6cftoei3vuPQ0SJsOa9796D21kRHUN6USU0Ik4566AhEAA4hRSSMQf/lqkJSFYMwRGIBECA3h4shfeKwAqhvJkpsXe9uey2xgJA3PbaFjQgTjOBBECiSkaKQCFoNkT0HmRVdT0kq2wlNelXNhQAIGoq35tO34hHJPV9jf4NiBgRmnjgSIGiZcmiMOmQjoiIBUo9nZ1m0vc9YogxNE3MkiEjVNfA2+mIgpvdiePFpqCKIhkxr1ebdsZMxAFJIBjGSBxCAcPW0W6Rz/fKRWpWmDtNYJsK4FoRtvqIVBWIwGTsO1WiUrEWEFVlKwQtAJBUFZMY/Oo3P/+TTz//0Z98+u9f/cfL9fXX3309O5inlwYiPGtnuzs3b0+z5EULWeVqs7rpO8uCxLPdnXa5gMjD0JtoQ8EZX7wQEAyhyPniIDlgKID8es9mpTBa9VgIoLzl2vztCzwBUGHIggiWAVsFUSQI4PFt4VJG8YYuABBCFRWUQuQCrGBGZuZRpj9tMrBUqr2ohScKKz7bg15QsBL1ApmplQZPNDPDUJqDzbDoEZEam3d/AgLw4PUWQwSUiX6UR72OlAVjJPS8lhoSkvhfy7aCQOzcW652rIQKYBgQHSjOo062gWUBU8vaq2rksLNcEDfeOMSBGbDbdL1qaOJsd09y7lJar1YHjx6383i5etN1HTZtlryY7+zuH3z6o88Ch4x0ub6J7bxLyZiPnz19/eYNt81OM0sq33333Xq11kAK1veb2DSEmLOoDSG0qgkAzs5Oz85OKYQ3b97s7MyfPHmyd3i4v3/wyUefrn50c329vry4yCJd151dXF1fX0finIUAmqadzWbPnj5V1ePjR7v7+zer1cnr0/Pzs03XWUlb1Ixv3WknOyeaOYfULWws1S1i3Ct8ojjgcazuI6LeLlAiFih/13V9389ms6Zp3lPlRUSArTzdD7HB77JNU1t+5zc//JialfEH2m5flRHsgW/e/cUWBT0d0D+Jo/GuGPShsdzZ9B+wmg6NdgZBqR7Tg57Ig8eDQdL08w+8GC8UF7S9DJthPp/Pdmeb9aofes8I8CTNolrEDhCRnZ6xnpGJZQKrfn+LpFWRovJtKrMfgUQVA7rbON4CEU3fvegISnIjJ6JVCQpc9AdxLBlOjgLppG0NdRxwztL3fQjcNOFdvmp1ibQC0NBZSFLOUTJzaJpmGJKWalWJyAXMRfCmiZ3a6OmSw3m1Xi93mxgCEzMxcGCW2QxzKqxcd9NBIxIYoBYZtoukFglNcjYmgJE426CkKhERVaw8KqI7y0ZHpgEFAIgxZpGrq6urq6umaS4vLzbrzf7+ftM0WXLXdT7K9Wq90y4Lp6OqSI5Nc7C3u7u7a2o5pYaYuJAIok7BbrfyFj/Iv67R5eQ3XonA6QeIqQbZJQf53lMqEtsk829mY0+X2QRkb1Y9Oc++FOQBjBGwbuvEMuJ31IiJqXTfTrmX1YCBfXvY3kENonHUqlIwMDEDBzCWJBYAwA+DkZTBS85ZPBVLwzAkhaZpYmtmxoGJSSyFGHLeCm/7S98M6YMPnj158uTrb75ZrVePjh7t7Oyt1+ujwyM13SRJKeX1ZhgSNsHMYoy7OzsXl9d+kr29vcvNSlSb2Czm82FIqsMUHlGGp8KBr66ublar5uXL3d3dtm2Pjx8dHDza29sjohhjaFoivrm52Ww2TdN4/H15eblcLszsF7/61fnZWYztpusCcxYZ4xnYBp23LuoBxg+nXIbJdJLbLaT+s5ecd5bL40eP+r7v+2FapVYRfEfOdXSX7yexpxf9vfbrhxi4SfNtHYwCTItZt8FD058f7Ju9j5ENd040tUMPDnFrb2rEPUYPv/d+3nVMfC4S2Yrc3Q24qa60SeHh/v3fGef9uyg88uUx3QN/mpmlEoNqQWH2G9nfP/j88z9ebza//MXPsuS2bQEACjawpJ3dUzMzs2wG9UYMzJhL/nzMChD7Qxt7t8iNNNnUnBBUb869KkXV2nLpgvaGoAjIBiTm/UpqWhkrSx8nYq37IvGWDB1qHnXaLmxVncIZGAlZVIdBY1SnhyQKZGhlghZBQ7TKF1gMv+/KiiIiygwhxhhDSkkrqBQAfJSkDusAM2UOTJ5L94eJfZ/6PjVxxhwRMyHGGH3q5jxYifK9lkEKeAe+5OX5CjIiQl+6BICmaMCqUgyB17fQg2kzM+KAiAjuwft78cWvhJgkA0myPtnmsuceh93He13XZdK31+cQkZg7kwGtF1un3OWkhJ0kJRwsK8mjx49ny+XZ+Vnf97t7+16oHkFG4xokRANUcM3lMZ5wTiKCrQMbzYmkwMCZN9C30gimYAyIYIMiWBEuVUHxSFqh6A8ZmDuSApZBVElMtagsgRGrkJkqRTMVITXtfZ4BqZaudzMAc0ESbxc2L4X4rUlhAfHrcZ115qxtpkjEaoxeFFZgYjE0YzBgQGaujehkZlLVlpy0D0v6HYxC+R1AMkRChTFHWAXDABnJfB6qAaCoGXCfNypqxMhsTDd9RynHGGM7D4EhNAcib88vNutNl7Vp4pB0M6RXby/fnl9+9Mlnn3/xZ69OTi6ubhLwcrFQCsMwGAKQioJkcZtniBTbg6OYUlqv16nfpGFQkU42KSczcczEYrlIOXOlLshDMrOd3V0zSyI3NzcXF+dv375t2zkhXlxeAkA7X8xm89a73GKjqh5rEtH19fXV1VUIIYtJFgJgwPxu2YY7R91OnYH8H9XwoiI7BwdPnz59/fp113UId5B3CrX5EHGLDCvvF4AqXuH2wP4Jjq0RhNEojE22BrUyQxU0jnddxh9CGVKOcN90/VMdf+g5zTyj6E+VJwHkA3HqeNxxFN4VH/xBg3GAlQeW4z/39vZuVjfff//9ar1y68vkixegprXNrPJJAQCM2emqK1yb25jGTRa26FNV12Qj55HzD0wi0UoBjxNSJzdziIwF/FVnic8DUcVt2RjLhCbkrdTVuw4zG/u4EBHAhiGZpdlshoiBWcB5T1HrXY/PT0RHdk8rkDenkg7o8nPFXymjFTOvkTsBjlbqEiJStTQM3abbWe6EEIgIgCKhqWVKSGhOgF2Kp67xUnrNVNRQzWjaBWm15b/+U8cEV4nYxG1eaUTmEOqzdeKD4rs42C2LQM4AkFJOKauoqRFRTunm5sbMdnZ2PGpZrVar2YKIuk3nD5CaZm9vb7NZv3r1andnd2RCRipOWOUGL71zPyj2ndzY9oc74e/koBHlRy6V4R+s3q2a6O9xrGvVo3zyXUOsgUvxAqd4mikCVtGmsqFmW9+6Orju9pU3goCqJTMJcOv6dyK2KdeCu6Q+D0VV1GVRULepNbq8PI+z+Ww2QwvDMLhiN8eWuW0adoRz3/eDQkp5ubODhH3SnPOLFy98aBcXF+t+2P2jP14sIwfuVQHgs08+PT09TWBmBkQxRkRcr9c3N9fn5xdDThwCIeowAGhKqZ1FM6PbKdwYYoyRmedEKSVVXa/XV1c3vi2Y2fVqAwBNE1PKXdchYoxhPl8QERHO5zMRlQdDtIeyj5OkYLVMf0go/OChZjHG1Wr17bffppSIeTsNTH01TvXrmEi0elAKo2P6YBz8T3VsDSnhODH+aS8RitdvVnMD/t9pYdX/H4kJEUAdo4HwjvcHP9AK3jelo9QusRVNXAzhbmsaIjJTzttU2A++2TtbiQ/SbkM2ti/UM94mImbM/PLly67rVLWJM6ZgXsJUlzfwM5G3DKkmABZBolHfHgGMixk2AJNCsQTocnxmRKRmHB54wWZGzgUFAICSrRsyUWmNNgQjqyKvCSAhBRMBEEAxQzMAapmLs4AVl6QPPUA0QA9lAAGgiNQgAsCwGVCJZ6ygRAiqRKQAWqSFdXq2MQ5GM8kyYDLjyiuC5EzRJYeRq7llEVAzEkQvtlEwSyLgQXCMHEKTkiAiUtFC9uBNVbDo9hgjmLE/THJKFDUkJsbiGhSZx1Lv956VmrqwIpzIgColbjNDfnBKkwpkBeDYbfo3b08/ffLZ8+fPFWD3YP/q7Pz6+poAAlJWXXcdMimCaDaQ+WKxs1wC2fnVORHMFy2QCQhmRUIxZ/zwnLtBVbm+jVjQyb/HaWMAQVUdToAF6eZA5AyAQFGVChcVuDpkqYsrqI6ZArCsWQyVXC+rxNgKlpEce2xgmSwh5cKO6zCokm0WUENSlexMZ4gK6IqSaiAOh65Ye3A/AZmNXNIIgQFRAQlICissI7g7SY7zKXrA5vRcAABe3/X0maOjveovVFpbEHHL2qlqaDmnLqUYQohMTEDctm0jMGR5e3mNsW0aYqKUcmib6/Xq8uZ6/+AYQ9MudweFqGCqMTaxnXM7v7y83Azp5evXH37y6Ueffna9ujm/ukRkyTkbvHh1stw/MMT95U7btn1OwzAg8/7+PvCPPvpEh2EY0vDmzZvNemOW27ZVyZcXl4tlM5vNKncQNk2TUkopGRZPxLkjHIRhVjiC+j4T8WI5cxRh2EZbhmQuAG2GRDjSs2DFUY9pSH9sk7+WB31/MYw5S0SolabJZC3l+a3QCyCmnDebDRHXAjPh7TaGiUOgjgJQVUCzbfzw/kLnf69jSktiE4pKqHjYB4dx35kNt1CIv+9omiYlAQDYQmHL8Q++7TsU23eM94MeGZT5AQBAxGPH2/hJfEf+/MHDm44e/NM0wyAiLtpV4QnqaQethuT2F1UEALWJzTgkRKwbevm81urL9Fpw+2EWo7WteVsWSUljjGZ5otNTnwyR5ruz/86xdWkn/FxGaGJukFzWu7ZUYY2zEZ0XrGEan7DfjicVVUdQWxZREUQS0H7oU04xzP3STFxYlAuT8xjCAiJqNvFaNSMxMZBXoLtu0zQ7zGEYsrtfHEITm4RJsnl/qs8WJEQjmBTdEdFMm9BCCH3fT0JzLYxjxV0QMxt3IyZSM8gZCabKPOMTU1Ei4uJ4wWq1AoCU0/XVlbeb+4ThwCLZOcUWy4VfvW3b+WK+3myYaH9/P2c5Oztv2zZvuuXOMjatp+Lh4cD1fYdKRRqrUHHyTEWK/rM+PM1gzMc4PK+i6B+kW4KJv7UlXarzAQAqdlrHP6l5sR0AwEoEcyuuMhuLWkWPC9Tz6UoFBY1IaIhMAMBqarc3X28NAAAAdh8CRi97nF2qZkKEapBFskjf90NOuFwSAxCvV5vGUfuLxenF1TAMFCI2zc7O8uLysh9kf38/pcyBEXE+myFy13XXXQcAy+VySMO6G/q+v7y43NvbA4DT01NEDhya5fKLL774zW9+E5smMC+WyyR5vVrHWbtcLvcPD1WFaA8RP3z2oapcXV0Mw3Czur6+vkaSIaW0WkHdxD33ZohESMTMY6eGWC1M4CR1469pbK10hqnpxnt/wxx30fsz8F3bsudR7n1YdWwqmVzLK26OphznAEx6ju+e3CdthYl43uW/axB8LwoFAgXY9kPDtEe3oli00suMJ3mXUbNRjGE83m+6Agc3wForhXcGenvQ74uGH7hPhYoQ2iadRHSsLN451R+eDaj5i1u/KaH/lDbr9tjE9/DYMPjuhlZSwreBAFoUf1UEmMlMSKOZIQGx9z4agI7fNfViRum+ddbWMiwuPael7b3u+V7cUjFVp8t3qNdYxjZiC2oqajDydbhQuSFaQCe0FgrBJKOKZgAAReAC7AVwDxWEsfRrOmQGwAIHNJCkIcYpRyAiAYqZinrrDpfzgKkaqGUT5oAoWTKRqy5OK+4lVgb10aI3YAyDAkAIHulbSpqz1Y4Ux9Ji07BZVlEzKSk1I/biwGRx+De8kEYlVqi2QScD8E+KLzjM2RA92wOsiLylgSzyywAAkEwJUVTOzs5e7ZysNpvzi4s3p2+CWNu2kqVpGqKoCqlPqGhZLUOkGDCi4s7Obku4Xq8HEQKaz3YW890GgbfgLw9VYZy9FY9EYGP+ZhoB+3rx2WUqimIApIaiasCGBEBqAl6IhdIWaGYGJJZVs6qJgVYVDa/CCFT0skfAagqoIICkkJ1RZqzkVUlqL0VQkRwuXKOo4MkRyzKCOZy02o0FgZOxCyJhqS0YoSEHRuCMBFjYA7NZeS4IVkAt5ZkQYkYBAK8TFyQAoBmmlDeb9bobUspN00hKCZEJuiGdX17v7HGz2Hn0+On5+dnzr77Z29v77EefZYWsdnF9kzEsFwsxS6bz+eL46LB/8er169eLnWVomuXeLhEZYZcGjhGZ3r49Pzo6tL5frdazpu26ztq4Wa+7NHRd152fOQz47Ozt5fVN27Z93z96dHRwsPfkyZM3p6+fffDB9c3lzc3NDa4d0KCii+VMRJLknEVVESkEMjXhkLOw2zCaholjwg9LU6JBVa9T73qvk2xqAn7PHntnW65OQP0yojpV520+57Ef0hcelbRzGZ+Z4dglpoqAxIUoFKahOXkVWMs36gDeP+D/3kd17u/+pvx875cPtCG9x2SmlMZg5YeM4+7lx3T2XVOKMKkruDenNdHvFBzv58O649H/3hFOB+CX85/dQxQRrwDbtucTnKkKCd0eQ93WAQArm9V42ul0CYEQyVBrky7cB0GPLiGpeOUYbsHcTFQJ1GXZVFWyEhGzjtd0L/dWR/X2Zksxe8torQYAWUTEVA0IwdX+Jo+OiVMStZLrJ7+uQM6ZU8ln2ViJqadVKiLeVThSvJkRIA/DoKKIPCIqEMm7syr5Q6W7QwUAKlXkgieXnHNO4+B/yIu2wklZMJPS9zGEpmmMaBiG6XfvO9EubgiowRgJlbWEEzRuFMCBMaGpDZKYeL1er9drRO+eQmZqmoYD110JU8r+KkPgGGPTNLvLZdM0DUKMccHctm0TmhBCEDHTsVX87guligmg0s6HUNHdNaGF9Y1YpTgeI/36ZCrTC4FW5OM4ebxPZIyJ7zzV6aObjk3N6KHYpTg49XvV6SoMrtOqjxXKOTMDdnEol8Y0oQrIUFXjACUN5/QaJSdaOczLjYiZFmDd1uvyCL/ruq7rUnJXb2iaiEQCEEK4vr4Ww8ePHx8fH4vk12/OLi8vz8/OF8sFYDo5OUEKTdOo6urm5s3p2Xw+39k/ePr06fnVZdM0BwezGOPNeiMiHKOoXl5eHh0dHh4eXVycxxhC4D7nlLOI5FRSI5eXl33fX99cu6Lw8+fPv/qqU9WPPv5wZ2e5v7//0Ucf/fyXvywPKoKIENFytuPAKxEhYiAwFWLziilhebZjluJ2umKbLyyvm6uZ3AYpf3Ctd2qAwS0rkm8RNpmiAHfnFbx7OZt6Vxr6ZB43ZWRWEQ/2f+Cpfu/g/wHfevAYV9P7z3mXC/rBCNhPoaIDDKhbtu47n3yX0X1wQW6dhPqyfRcghpyBGYhc2GY0Vmy2fUDOiwIljnzgzt9zTKz1A3chlWf5gbOV7M8D8+bBi+KkNduBWISSRZDMdedyEkdtjph1VEM0F0eKRJ5rADFEUET21sZsWZTEABWreoBqMhPAZDCYERMgEhmKKYAiModAhdvUkEwVVEDEI4KCySIsGk0EAQCR1KTI2ruMjIjmpMQDIQJm8kDHMuLWACiJa9URmRk5OsfMTIWIAYQZQmiAId9soEIZHX1dM9hqqkbCgMMgTdOo6JCSp0OGNKSUYwwhoCpyoGg2pEwmakbWEACqoKNtxWk/ah0BLWcLgREDQDYzcmU+l9hBpaK4B4VrJWc1SAwkTmxAUmsBxIzA3MTcZ0Q0tm7YdMOmmTd+F2KAgY8fPTk7uyTkwHG92oARKm423dv8dhZnzd4+Iwai2LaLpiWkAGii6kpNHreUOqmqFcZn0y3RpqcEEMqrIBw1eMkMgQQUHDbvwa7vZMXjQVMwLKCXBkhNM3IAQ1NFBlVF8VZpMQOzEtCAWSG2Um9dQxAQQwOSil52eQRFFRM1FP+09+8CqGEWl7J168yEmAFIjYidC5qRgAkBRYwKIp9cqAhk2wEsY1EXHAVN5Y07Ph/YSja6yjaAIWIzW1CITcqXlxdJdBCj6lgvF7ubrhuGYbm7/+j4OCm8fv36+xffP3nyZDZfPn36NIldXJzPd/efPHnyzXffvXr1IlxefPD06Y/++I9fvXrJHB49Ohxepaurq6ZhVNnf33316uXp6enx8XFs5+BZWdGcs8uaDcNwcXHx7Nmz5e7uzc3KT5JFYoyvT07fvD2L0XM3gQjFMoewWXcceC+2SAGId3f2lsvFarXuuvV6vRIQIBDzJH2WbeDIZkXRykqr2w+1VWNBZ7L5EwDe/jaaAQEhKCMQYgjVxFRwQN3vJ8lbVU/mPphMVhVEIiDzFvPbn2EkA9XKUfpgbeXO+QDgntF44GY9Izjtf9gOuBrXKTEnjpmYhyJd3xPudyffjYB/T0hxm572QWtt99qI7//mzjGWgashUxG70wfmMeWDp/q9Yli/d4apGpQOkFqdnXiO975ud37eQhNqxDzab1UR7+ehrS2eehLufNqkEO7RQiAOkXPq3VNRx8eUmFIkS6aMpBlyJHYAVwnQsGjOsmdxFDkwUkNERI2ZFTKF0mtbgxFfYARgNtJzejV1/JiKEMKQBr/h2N5CXN9/qm7IxpsSVVGNIfZ9PwylEKuqNpH6KO/RrbHIMAxegEailFJKA0BjWljmpyqWRFxyJlo4nF1oXfWWQEVKCgAilUZ7GskRjvHZ+N+cVdUYeRgGBGrbFrlY30L+l5GZ0AvCzKLaIgJA13Uk+MHTp3t7e6ubm5Yab1f11gUiCjGGGJzeK7I3VkF91Ntq6J1jdGd/ON8QYplahKRFx3DyqG/7zWY2lpDH53DXz9ayb09/4yHUdNw44bjRydmmv5Eq7ey5E6jwfqw5FQRwdn5DdLqaMr2dF7QmUu4AnouzlbOZWaWW8+1yGEpnbZYsWdCFxrP0fT9bzCWLIihqiGG9Xhlx4PD48eOD/f0XL16uV2sKTQwBEVer9arPH374bG9vb29vrxNZrddXqw0RHRzsdl23WCzn8/kwpBiDdwSs15vnz58fHT95/PjxXgjDMKw2a1Xt+75pGteQ5hgQcXdvT0UXPGvbloIjUtN8Pj969CiGYGTL5RIAmHkxXwBAaOPJycl6vdnb2+v7zVdffaVF6snMFEmp6rRaTTWZlgbCuhEV8Eex07dxOfdnlGOtJwvwVlOomTARc0DCxXy+3mzSMLzrnHe23PGY7sAlPADSe8GPX933OkOb6h2N47mTJIfJDj412Hc+VnaD2w1avj1NaRj8FqbWygva419rr8ddzWk/figTVh2TC4foZE3anY8AwO0nud2mPc4ryWQcMTL+jUKHQEzlEZXeidHfV68PTROHhCRFxWh7b7c31lJDnVpu2zYZj+0u6CCRcahQn2kRkiw8q9v7vP9SCyzL4eJld1ORTISiDsM0AGKvfMAPQnF7ktav5FwJPhVFc3D085bKWGoTV1ZB8+YbJhVo24jMpqqWYgiqzmQCWfKW/EQL0JcAGIpxYgqmHg269wlZlIxSMkRhwqaJqokMFDKhKvkTCJOa03S7FwBIiZpmhmhXV1cyKBIyF1quiSXwZw6WxUCzWUJm4NznSE3kRkgkq4ISIhkZI6sKZDPZZkS2/dkMWy5xUkmxaWL0hLI3E1VqpskLdS5/JAQgEDHAnKRpGk2ZOQADIgIDR4Y2pJxQGTF4vZxDAIA2tDuL3d3d3ZevXu3sL0ExhBgwBItNaBZxNuN2zjPm0BCQEUGRoDZDoIjbbIDzCmUwNUuOawMAVEZE1ISAYEiAYAjONoWezEd0nAEG0YxALgDl1XIDq6gFUlPRbIZOQWUACqgAYqKF29nM1CupReXXDEq7tiiSgQokNTRDBPRnrgZe1jXwDKSq42MVspooiGEG8gZcqp2+BsrEjt5GNARUYAQU81lF3gftqUivQ4NjpJGYg6q3vVk2AEBJ4mhyRPCe8px7kaIoGGJcLheb80s2M0U13Gw6NVvsLPs+Y+hms5lkDTEePX5yeno6JFEgjgGZsuSz8/Pdvb22bVeb7s2b0+vrqxBCG/n6+jo0sydPnrRH82+//bbfrAGAmfu+6zfr9c0VhrCYzw8+eLq3XLw5e6uqCtS27XJvl4mGYcgifb/ZbNZv3p7u7+8/enQ4n8/b2axpmr7vV6uNS9teXl43TZM1X19f55w2m+4nP/nx9fX1y5OXAOD8WWDiKwVgXBFuVxCgyHg4gn3b5QMjYMamu+u09KY15ptsfdX1UW3bdsSfTg9VeSfB40PHnUDIl0QdBgCAb45U8lJAYEVXRLbomfeHZ3eOcRcS2GLC6TYOfNz6y0NCHS8x2nNVq9B7z/w9bIPvpqAnd65j89n0M3YP5PYHHQ+Wct0cepeOC904kP1Wv+y9UTGxmTGziDyYSMG77dtwxwZPP3zL+gJU6zs67Mp3hWIn330HJnDaaxsK766fRJMpKnIIIFsJhEkg6PaAiYmVpjhd30CVSnWVKdQSqj/eiSNCHhDr3t7ebLHz9u1btkBMhXV/e+O3AiADc7WiB5MWXiZQ1ZRSiNBAvPMBrMhLmLw1fxHerUQUlsvl7u7hq5evri6vs6MKJmPY/jDJK6SUYowp5dnMQgycQs69lcCofMt5qnX6ONxZLE2w2xfkilLMtx4XADx4y2MIiISqklJqGiCL/jZDMGOADIiYJfd9P1/M27a9ub7myAcHBymns7dvnx19kHNaHBwykzeRt207n82C5xbBmBmtcK6N+ZLxusWxL4EL0A/bwWxa6Lnn6o33Nf53/OF+JtBMRdTK0tsCHbaPVGWSxDIo7OLbDaS44IUFDETkTvFIJ5kK10QyM1VlKMBXKMw2CjWPfWeYRRfb3LiaKEjOFsDUOAQiYqYQuOukuuOwWW92ljuBg6mllFVFzTabNcfQNE236QBg3Q2I2M4Wjx8/vrpeDcOQJDMHMZGc1aN34rPzs5v1em9v7+3btwBAIT5//vzo6Pjjjz+Obfv999+/enMKADGGruu6YVg1DV9czGaz3d3dYRiuV5vV6iaJjO3gV1dXTPTnf/7n8/k8BLq6uvrtb3/b970U0W+fDkpEAvLkyZNnH3wwDMPbs7ez2ZyIUsrDMMQYaavrBzBJzsFkh/TVwcUP9bkn/kihdnd74sfMSn+BmRfwPSUxWkpEbGKThiGnNG1RMb2LqB9NSZnn8M5DzejdUpzTKqtX+qSQMfyexCfcMW3vyObCvR1+/GRNON9KfY/1xG1hEfVOrnQ83hcBj9019AfjjW+dZvsjlmq6n3V0mkIgRE4pmYHk7LKmXl6CQho/Hfg2+PZ9npl1kjqD7X0+nBed2GD14PhdQHaqjDlUKSMmr8HTNVoTrdVRKBwDZVaIiiMMo5acjKkRE2nty7XSjbS9PcsAgRxpC2iIUvedEqxky2RRQRTYCApRgzqkn4iRTLIyeJoI5vN2sZxvulm3yaq5VhLrXVDdeZV84wMwgTyxAQQ+pwkJUbKZIRiqgJbyKnFNKXjkSAhAwczQ9Wy29HMEAJeXlzdXa8nCRMlMkxMGI7ikq6oKmJmSMQciMkUj6zu5uelinMeGEdk1dhA9tYg+SKYArGggzjRkaOatkuQZYCavJEbwmNiKCB0hKpAZIKAnJwqO1KjggBFM1ERFckpIAQITgagpERBpMlIAVQvczJv50KUwb9p2/otf/Prt6elf/zho1r3F4nB379su9X3/9OjRcr4TvSgAkDOgZkQ0MWYTQgBgDiICXidUVdGGLElqDJiZzGHSpGbeqIOKJZhU9VfGNVgBIK//qQsxGvsTg5I20SrfC4ZkQIqQAdRQAAFRgRSlWj7nn/L9Fw3Q1PN+qKbehVxXOwAgUFBQ53bMCq6hK4YCXHmaC5sVKhCRgtN/utYTiqECIiAoKyARIVBxBSZxmxqqmiObPNshbu4TmNlm2Mxm83lsm1kIm+784mKxu1CzrLDuhp29g9XqZsgp5UTEwzAMw8DMloWGfHF+tV6vPv2jPzk4ONr0aRgGh0kOw3B+fp5Enjx50jTtjz777PuT12/evEHETz75dDabnZycvH41pNQ/evRod3eXmy9zShxo061Ttr7vQ9v0fW+EMcY3b94sFovQNC23HJgQDw8+I+azi/OXL1/1/SalIaWUs1DcJtVzylkyop2dngLoxx9//OrVy6OjR5Fpdb1CE3bia7MSySGrWTV2tbORjGukq7VOOdKheAeEr25yVatx73DsnhPK+m8IuIIQzUwkQ8l4v9P6jkwv77IxxTtncvAqIU4cO4UipDa1wkCIwKQVq/R7jbFNSDam4TLiiM+9D08biStArQS7+lBPbwX5GhFNL+RHuN/DWsc0SfWCesYDoFLAb4c4rcnXz99rz3pPt1aM8fBwv+/7YRgQcTFf5JwBijhu4ICId9VSy3TZjoEAgNlU74xn/OedXP+73sf0Y3Dbx7cxiW029tfVFz9xKqmgUgsMeHIqnoSbTGTMojremhZMvvNImIgiCnPR9SNiAFNVYlAVFck5czBlBYAYQ9+nwEFoa/A82iaEnLOZNbHpO3WmWzMz8+zCXbfutitQDOf4Gy/yqZigpGwqrl2v950Yq7l9ImKyShGgRKFpmpvLdd/3bjzGz/u0CczgjjZmh8iyx9yWVittmmY/7LZtm9IwDFtMvpY3SzGwJx5G/RkEQkIwYPaOFqoSjW6kMyICY7HBIPfvwkQzZh0yE4koQGKBoCGQ3yOFENSrFEgxBmfn3tvbM7P1alUYqwH29w+urq76vt8/2N/b22vb1vksy6wwMXU9uGA6IJG7EaRZRc8vzpqmWR4um6bR3AF4/5q31KpajVP8STofuKhJBgBAU1Eaq7f+sQo/Nqt2+XYovH3pk65yRHTRXRnJxh2HVZrF7X6GzFeKfzJLdvWtOxfCSZHS7H3B0J0zb31iq8ntnHPOiBiaxp2XLLlPA3NomohIHEIIoeRjmPq+H7KomVvfEBiR1ut1jDFQyCmnnFar9eXF5c5yZ3d318xWm7WZeaLi/OK8bdu9w6NHx8dCtN5szs/Ovv/+++Pj4/39/RDizc3Nm7dn8/n8k08+IcTXJ6dXV1fuuQ6rNSK68tJisTg8POQYFsvFzfU1ACDaerP5xa9+CQBmEmNs23bMICIiIbVtu4xLACXEq6urt2dv37x5E5vG74KcjPMd+bk6vX/Pwx6jZPNyQ5kPVsze7cquqXl9hKc1UTV/XNUGe6T0A19yyQBt92SAsY2EKlvw9I6sJgydJm9yF++0wYWNp4qsT+ARWwbKO6YBoIIjEQ1N5K6lGP85dtJqZSaYmvEfVAM2sxooEFRBjPf6FFOaM68G3U+AjLV3ub6+zjmbCblaLhVqQyIkBkQgumXprUb0AACWt+cvcvRVBBcASjS8rWHYg3YCcbrvUuU/GyPgEQANAAhKzvdQ/bCpmffglxERySzDlmlLDXLxfeo5mcFEPQipYTQSEIgImqo672MM0ZPyPrsA0ZV8HJDlj8pnPJIRAxEQmUj2rkGzTExt23ZdTsMg4nxQHEJIacrD7q+1zDlRBfPu/smObEHUkAwydptuMZ+7cqrfgm4zP9v5F0IwExvMMbSgmiETRcScuoyEBlawY2XtOPjLn7aCqQh4c4sQ5QTDIMwExgCyZcMW8JoU1trEJPIWAAIENTB1NDFiIXUwAyBCU1RCVCdG9r6G8lgcKJSTkmqPGdjdeRURhQSmzDMAzixOKgygWTW0TbuYK8DNulOg1ZDifNns7Hz99TcHj48P9vd3Do+T8VosC4JazhmlWDImBe0BIBA1TRPRcQWRKRIGamaak0OJ3WhDraopgpiCZDNFFdNc0kigZpb9k0gApmCKoNSoiqOXnQNLTZwHVFXFgqFqyXQY1HWkYgZe3C0EMS4erEAKYNsu5BKhmqERi4ko9IPPDTQjZ4Gu68pR07462JSNkIEMkZg9PmYkBBRARqoM2AiII4e1iHpb3ZAEAHbbOSKLJjNDDKrQbQY1M6DZYsdLGIDUp4xZiAiQiaid78wWw7rrhqzGhmwcWyN+e3E2W8x3d3cX8/lqs95sNkCBOXx/8mq12TxarT/++OP9g90nT46vri+vV1fK+OTJk/2dHcj51XffrtarL774yfHx8XJ3iQxnF1er1UrAIkdCFpHNZnV1fWEAXpWQ6tYQuUopOS0rM2GphQMCPDo63N3dffXm1Wa9XiyXF6fnNzdXv/tqQw1ypJyTGHkzdd1sb+1+434FVIqmhKBjZg5KWAAVu+fBMGglBjet9AbbE8LEDMMk5JhGwHe2iPfnV98DBysRrqohbQOkuzf4vtj3hx8Pnqf4ne9m0sbSO2eAxvTAjb6zBvwPHtMfdCCi5Hzd9wDgoWCWErhMP4OItda79WimA6AqaKgPqST9YUMa2TAQEZGghP53ysCqSjXzigRbPLoqEo1gAZqYc5hMCFF3uCrjdAYo6d+KOyhtsUqeNeXGcvLgFSZ5EhEVRcnZ493AHGPMSTz+a5oGGUTU6SAC9wCgJR3E47OtQeSY4VBEGnG2o+NWA111l5idy4bLc3buJPdLVA3IxsmHSCHGnAhMVjc3bds2zSKEMNhgAsSFQN/UVEFUJA3+jJHQU/3uRUrOKaX1euWjEpEinFeCr1vvmpDEtrzct6J0T8KH0mFQvqvbOsfEeLsTVjAsOWdv5co5N7ExUueJICL3EbPIMAwAEEI8Ojzquu7m5ub4+Hhvb2+xWFxdXV1fXz/75NP5fIGIKZfIeOj7zWbDajHGEKOo9ut1znKwt+eOPAAcPToCAEQbVmssMcQ2hPWZACgqqo7vlWRmNXoVMyu0awRmpliRdVBe34MrxT2idywUuC9WXX6vXqZVhNI27SdxxJZIFfsidgMz4jxUPbdE/tjLo0UUK+I5ZgZAAqKTflAzzZKHpFqIXCDlLDnHGMf7clbtLOLLrW1bIvOO25xzynm5WIC3nCPOZrMkMgyDGHLgwBw4bNaby8vLEKOZNU2z2WwMwExvrq9zzv2QCfHDTz58+uRJ1/fffffd6empqREFn/x937988eLy8vLxkycfffjR7v7hi+9fXK1uhmEAIKfUYGJgMrOUc9lG0HGODBXeYRVA6oFa13VE7Cj0rutyzt6gLyX9cys09P+fLnnYbpUlk3d3g70nPn9/hjz8+3uojj/0eM/Euz8GK+n0SeA0yXfCO0LYyRkeTkFP/vmPKcKWIY2XtgmA/A9AQYNjoPwnVHeHbg11RLy87wy3qPABgIjmMaqZ5MHqxl2TyoDozEaIWLiURYxoLPcqYLTa/GOlH4yBy56CpdL8QFofJ7AstdL1ZKq2xT9nd7QJSS1PysCe/wFQw2Bt22RJUJcHR/ZYDwkBfG34AJQogGfvRFVTzkKIgYgRIQBq3YkKZZ+qWc7ZYRQhxEEyce1xdB0YFd9Z1IwDoyKlHJhDFBqK1RTVnFOWIYz8HgoqkKUHEKSCycaC1CggfrtV//C3i1YVQxHZPV/JEqoT4vBdtwXsIkLegY8GAE3TqGRRnc1mZRoQcQi5pmcRtzKCo0yeaaFOQkTnALm+XjXN4Ww2W63XKtv8Jxigz0b04EG8oXn0V6Y2WsSYSJVLnIZAXtksAQEAgBGbmjpPtakCodMXiyGiP1bhiKBkGREpIAW6WV9fr5fL5Uw1UUOisrO/Y2SD5Q8++fD1yVvkIBRmO7vroSfi9ZAKz0xsVO2q76EfYoyz2M7mgWMcctpshuVyOW9aQpK8Jma3vV69ByvkHqpCoFDKxVrqAkVNwcxMFU0t+/t1MnOAUTULyHHyIDUYFTAxMK89eR+BlWYPLwkiQvb+YHDJa3RRYUQUI0AqPe1KSVDM+bhiGjpf9X4Oc11hd/WKDkVgIkMjKCcx5iFLbcyU1KecNDaRY4uIhCElXfedisRmxsQGkFV7p22xUiHyynATWBVF1NAVlkxVc0qO9uIQ1n2HzAp0cX6+f3TUOpiVKSe9Wt2E+axtWwiNkIsi68HhYd/3ovr27GywfHB48Ozjj5r57Jvvvru8vOy+GT766KNP/+SP9o+Pri8ur1dXz//ry+Vy+ezZs08/+5hj8+LFy9/+7quu6zhGClRTqDpuTYHY3587MqCEYERO4m1d1+3t7R09Onr9+rVqNhO1BMBAwoEXy4WqOlKsgqG02u+xcPbeGLEoO0/Nj+PiEQACoWqu/NvqO0ZZIJNji8MqpeTJudz1L5faDkNvlfUAAMh9OIQ70DvfuErhTMX9krHUghP3brrt37Zc70xB/4OOUpMez32797fm57VgEN9pgEeXASZew3tcIaj1obFa/MDQbkOR/RARka2WDiISElTPi4iYmJmZy6NJKauCqJq4bMPdQU6vPh15dR63mobbgY1FxLvNxyXxbmbOSeum18xKfMwUYiQuLqeasSO3cTsDAIxuY4NdEACKNVb/K5BL/EHR0bXsBEaq4q/J9yxVIWKzBI4pZQUg8uVUEEYcOBCTiqWUKSAApGGgtjiAPkGLgawNl36z5hXu+9UO2+od+c9ELJK7btNSE2PRKPabIgCd8HlBdUi9IVKgEjm5pFLOpuYwQiciJUQkBoYsw/RF+VsTEVdV0wKz8m97HaH08hKhKuqoQVsLSKqq6reARbrHdQr97UslL2NAfKDfUERsBALXSlh5p4QcmIiySd/3O/P5fD4PHL78+ksz+/DDD5umef78OW7Ssw8/3N/fLzofpqenp2a2u7P7+PFjFL25uUlpiLE5fPoBAKQ0vH17apKdqnAYBjRTUdNsZuS3UN6oeITnXlGWDJLVAcGigGqqpWrrKk+aAcBq9F+cjGlZV23857hzEdxCciAhKpmH1ypW+NqmrRPjXl9gcU79BGZM7JKUXq2pJ0Wn2h/fKSKKSt8PiDifz30Vr1Yrb79ZLPeapiGCLNlFgYhk3NKc7Mz9zsIgappSnk5vqf2sohoBTBWYQgjLnaW/3JwScIwxGkLf95eXl4dHRwdHjzjw+dn5bD47wIPT01Mn/T45OTk5OXn28UefffbZkw+e/upXv/7++5cnJydPnoXDgwMykCzMlHM+OTl59erV02cfPnv24Wwx/+qrr84uLq76frnY2a4ycRyyjRsX1AcKAMwcY0OEL168yJYRkQkKt7k7Hb57SHnvKppyatu2bVtTzJILWK/s6khM7lXX1tu7e/idPdOqyrjVMHFaMS2v8569qCtxG7xtP3xvxf3AYwzqKli6XPo9jsWdv74nAr5dNPyDj3EHK/0L9wLpHxoBb+3xdsd+4Ca9/EYTlgM1mfzTJp7X3cM3cUdKMkNhgUAFSCGQ54LMhAP0vRQWHDCT7FVeM0ECMys9WwgGBlvCIDNmU1PNiEhcmvc9TijI38lBSGPtVi3fH61qJiIyIpfpIDCzQIjIilITINvKsZqAiwh5abOkEIAwFLG5UtUDQwNAyb7kVDSLxBAgxphzNhBARRKzpJpVEaAFACQBUQAlBmJgAlOJMSCjmjNa4HTrGa2XmXlew2oLqqoBbM3tuPgBthT8qpJSDkE4J0QMwdHI/jSZmU2yQVGnKUhyYg5BhhJQoRoxE7OKL92SRPJw2q+7BexUxVtVTAkQsxPuqxXNAGJSQBAoxGAgziANAIZOqU2TKLgE94S+M5MqIKJ4UQDcBQBDRWRRBZwsEyMAIlA08MizJP9D4EAZkmpCpoOjo93dna7rxOyDD5+9vbr49uX3T/eftLt7A6DmLINmyRmZI88O9q6GTlKaPzrcx0CIm5S7rlvfXBHR46PD+XKRRBQKlg2LMAaIiAGYAgH63puzSDbJIOq4aDMjLQ6+qVlypY3qLpuZAGrRffK0iolgShkAzDA7WKnkSApornSPFqwNqaZKbA6m7HStpmoUAEgRFGgQkAzdYEOCrIlIkY2IgYGJgJmJtFY6QAUZ28BInEQ2fa8q3vzj5oVCGFKiNBghk2URBRCzXnPjV0RIpimlxqxpGvcRUDVGsJLfQuAIjiGgkLLa0GMIMcyGnA1gsbMcRPqcRVQJITAgDAa96Pn1laqF+SxtLM5nYdYiA0fCjKv16sWLFzs7O7tHhx99+kmzXL5+9fr5998fPXp0dHgY57PhO7m5WRGEdbe6/PKXJ29f/fHnf/oXf/0Xr1+f/Pa3v726ulju7MQYfI0BANyLGt1FJaK2bZ2c1RkCks8NDABoJpIlp+y+snu38zhnikTByWc97Veb9AzAgEq+6V37s699QgRD16xTFYO7phrenbmdmAyd2A4C+D3sVO/6a9koStnu1lCwkooAvI8kawq5escl7gKIx/3Q6nKYfvzBk9Srqwdg429uGeBbTsFEPvPWB+q13HrdC+1Lgrtu3IiTFuaHbn4sadyqutVaBZiaoIlqy9w0DYBSSpLzWH+qvcJYm53t9lXw1oV4OwakWwObBu40cTbNDMwV2rdPYHKzJcJAQgQkYkRGRchZ/c2pEXMWIVHVMK28MjvQCP0uvEwAAJaz6K2WbVUVyYzAzG4MiFhUAoFTLQMAkVdtcSz1h8DOSGlmfT8AQBZGp/6RARGJuWhbFepjmz69rVyBeRbdI8iiHGXm233iDKO4gn9dZAT7uWCcjnzOTNQ0IYtoLr2MPmxznsKyF+C7JrFfohZZWcQzCCVZXTSRCQCAjAACQB7BvVOP3ibEST5kBKtcDaZ6K4fmJC3ToyQPJvOnrKXA0LYeOH7yySdN08xmM7MuhPjlr3/XxOb4+Hg2mw3DcHV19eL5i/39/Y8//liyHB0e/eKXvyCDZx8+g2QpZUtpPp/3m9XhweGzp4/6vr+5WbO7t2ZUyl5uVtRMK42NpZxS35saoJqa08YClfjAnWBvwR2DBvUclNOHoeWUN91aRBDNsxr1aahM9rdQm5URUUWI2eNmrE9VVEwRY/ScU7fpRGQY8jAMigQipECsqKbMaGocypfJIzBpmojAqiaSh2Ho+770kMUYQxCiigMAFSFCETCznAtxjbNt5JRms1nO2VM4OSOy0URlNtfZvllvAGB/Pks5IYX5fG5913XdJvVj+SmltF6vT8/OHj062t3dDSGsu83B4aG3sxPTYr4wgOfPn++uVzvLpetcrW7WhLhar5eLxQfPnj1//vz65jrGhhkuLy9/9atf/tEf/fHjx4/n89nvfvfNmzdvRJrZbDbdfm9Vc9VEc5K82WxgUhse9yW3i3VmOjYTZ7N2uViu1pvNZgNGt4Ep28bf22vtAVYpKMnCMufdjZt+5c4ZxjUyhnBY4asj2/+7jneZzH/C4/3Z5ge5q37Yae/mALZxYC0A+2/eGQFPqd3Ka6D3pqBrZEwMeLuYfzvYN2dj0aJPskXZeUkL0bGNPI5BVXJKNkvEgTkQQ9evnU659Kixd6R57yaohzzuPlamWERA8O40BACH/gMAoEd7AIq8nSW2HSwqM7qprYjuDAbO3J5FUqYQsAKyjNCIEYDURJUMRDWZ2gDGgYLPe1QOCNnpEomYmMi9lmp6t1BzU1NNWQAImtiEGEUymAKoaIIs5nyojpSNZMbcE1EhZqIQTb0uOiA2SC5xrabBQSuqopWCbpwWo/Udze20u7zaHhIByaYRRKE076oiqghW5zeV+NeAgDjEZGAmGURUwSUQQdXEMYxT02uFFm2KA2IAUpUC8EZUdduv3hrGgT3DMZ/PNpvOBYtVzbBSHhrdn9tlmonUdwgEEJoGEfu+V9WaeiW1IlSFGMAITAgJRBCQAZsQm8VivV6Z2fHx8X/7+78nph/96I/2D/ab0A7dsFgs9vf3X3734ndff9O27cHxcZzPfveb31ysr5aLhar9/S9/qVn39/cPd3abuHP8wQez+SwZ9uKlBhQjqpGrd0KboRlmb8IR6DOsBkOkco+KKsrBba2KKAG648NEiJhFyDCp5VTikn6QbnD9DAUAvrVTGwCQESImVSy4AVAhFVJlVXUVoyzQ9WKEO80MgJJon+Tm5kaMzUi8RQSVABGEwBiDoVBgABh0cDcutu2ybUIIoWmSqlNLiphAJkQgFLNBsiMeM0JGIFWFbGYZTIEotoAmCMkbkcUYLEBgBEUQBEXKSAaaVJNk61CvLpeLBTB3KWWEQTWrBiYN3Ped5KRsQ9J1GuTmGgCQeb5cdMPQdV0ScYapdd/ZzWVoODQzCjhbzh89OlLVy8tLjuGjTz55/vx53/fIFKi5urr6z//57549e/bhhx/+s3/2Z7/+Nb969UayVGm4WzZgCqBh9o5/bxgpQs61F43MsNpUUtGuG3JSNQQrhR64B4qu/jeOTX13uvIAQKtydp0SNOYOzQzfzVY0vcqdH+4fvh3lnLAKycC7C6Db89yLBrfxYe1luhNJv7/i+56YePz6u777Qw4b5Qinz+Ke0b5dD55EDyOtxLTth4hMH4AxVymS8ZOlPWmEh90K400R2U/ulnlIQ0ixiQ1hbNvW1BIkNPNWGXC99KpyxTBSf43gyYq6IgKAQKSqVRC+3AsA3MmmlGRaLQ8XouJyRkVUBFEV11r1+quCEaITxuaUkqmKiSqIpmGApiFEJhL1dgoaUwBQ7Jy6yhrx1ksCABUFchZcZAigVJqxXIdPDV0AkZhZijkCDCGU9iCTlAYwQcQQIkDnPfLTDIEfUyYRuGVu784EKIGOiijRNpkxDaOhxljEFjgQUYw0AV6Rh1kgNeNSnQBEdATmBE6p4AgyBVVLacDSXerq8pZyVjNmaJqGGZtG5RbBSZmK01ldnbRtk4CfUAQt5RLoEqg69pCoCmeVopequFmSTNjGEAjblAafV5Kz5LxcLk9en3Rd96Mf/dHOzs7p6elvfv2bvu+9o/TLL7/8+//2920bj44OGfH6+npnsbuYL0TUTOfLJSLeXF8jYRuchMhcHXfy1lRUPWsiKTmeCJwdz8zDXnTEnOiYMJzMK3FBKjPLklWzd+SrqKPYcibv9QqhAuuATLccW+ZRp+gwDDmnECCEkEW7rqPYIlFK4ufMkgvoxgwNK+OShhBo4vx55AoAKSUv2bZtm7NIzmYKgJIFgitSqwoaonMdFLKBSaoDSxuPo/qzqKBiskRMHII6QN8z0rmUqLtu07ZtYCViMMhSZD29icYceBhj3/fDplPV+c5ODDGJFPotETA14/V6vVgsFqEh5s3VzatXw9HR0c7ObggRAJbLxetXr0/enm42m8ViJ3Douu53v/vd0dHRs2cfHh4ev3nz5vLyQkXni/m4WPzRge+Z3p4wYX5wA1xaAdFJsvzzQohOIO+dwTCpmxbMuSNGS4LUppP8/cckf1sc93E3m3zmgTB6/Od9s+q/YaK2XZrZHeGydx2/106/f/zv+8w9TBP9IZd46KLb2wnV5kyt1Hj28XMKiGQI5gUH3Ho6nr0nG30BRESG6RMzj1NLq9mIqavyO0WQcnRe/CQGoEjgASUiieSuW4WATdOEwBxQtj1qEC2YGbBT4qGqp7WcmmfqIZFZ8k2EQ2HqyYJjmGVVwKvcnOHUY0IQMwNUMxcEUDZIKZe+UmUmJTZFCsyIGCIDaIKsYCn1HJAyGJfqMmEogKMKBlFRr8eOL1jrIwWHXIm2EYHRlFQVhAEgJ+n7FGKLiAASvGl4EueJSsqgqmDGwUNGb+Ig7x+3ksksm6On9MenNu0xLx/2CSlipthbgsTYxDCj4P2LCACWgbnIo6umIUkT3TS2HDCXkvSUw93xitv69C1whpVIFxBEiLlUbX2ciChW9INCIE/Vxxh96Xp1ubi/ZCZSZyAClEZvI5RCreX7ByVJTBQcJgQjDTEBIEBAVAACEVADUiACS8RMAIt2tmh3u3Va7uwdHjbzpl3f3JgNMc76vHn9+vX5zdkHH3zw5NmzVbf+8pvvBjPpN3oODXPOstixZme2f3wwWy4MdL3pomUQIFAiAkuoBASqYkZqQIAKOKhlkSzQC/QWAEaGLwAEE/ESRhaIwADAAVHrhi5ZXUhLQRW6LH2WnKV4G2iiQAYBLISGidQg5VRAJQaqCgpmKMabvm/UAGnIeRCbtaxAQxqSQlbLWqpl4pRnLsVESEwQOCO4PpW3ySnAqttQCPPFPMTYNHHIkkX8uqqu0kwISN7WDKQIAs7KRGpoBAomCGKqBBIoi2VTTRlCaJjMIQBeL2MiYEeypZSQgoAkRMCQMRlYMlsNfRKZIcxmTSK9Xq0BQGfNcrG4utpc952aVE2cjEkubq4Hgxjicjk/PT29uLx8dHS0XOzGplkslp9/8flsufjNb37T971GnYf59fXNxcXF3t7eH//R5wdffPHNN1+fnJz0fe+YSqs9dYjeb61F/LMgRwzQTEe8OiKhlxoBQM3vclt2Lfa5RCl0W9/dd2lHzBTrANtwuaSR63bt1eS7W8R2z3zIViF6xTCLPGD/mGhIKc5mzz74oOu61ycnOmFYes9R/v7uoHT0DeyhpuH/HodNgpkt8dEkpHk4BX0/CH7XwVQ0aQudd4UNQ4lIC8gQplnNkVRrYrMn17ofb5VNWUTW6417tW3bunNU+J6MkJCJRSUNGQBUAch7NBwsvU2Ju3AuEUEBbVVq2SIac0v8GQqFWAmTx6IjQKH7wJxVLYZYbkGMiCRnDiEwWQguO6GKKpowQYZigC3HEOaLHd9Tckp+XYUJqO82g5iqxBjFVWcIzEoPUsrJ0RbMJKIcQmAen6RK0fEFQ1UlamjyVK2GUfUa25d7/+1XV6DgM1VBVdfrtWre3d0JMUJKRZ9VTUSxxvH+shCRqJnNZiDU9z0YqZIDvuz2RX1Q00t7ucFhaSklKmv4FiEcaolUiLhtOeesqoil0gzIAGjoKLPbs07BIwsmUjBU7FMfY8AQmaDWlpWI1UktckZEQyEixm2IFAOF2ez4+BgA5rMZIq03axFxHMDZ2duXL17MZrNHjx7t7e09f/787PxsNpu3sayLnZ3ZbDaLMS4Wi8168+L1yxjj4709EVEcloulmUlOQE5M7cwnLq1hTvk00o8740oeht3dXY+N+zyIiCAxM1JAtMLVZ9N+LRNR1y32ArAiqCtfQOP6vOCIgSyiUmgL1TiEtm0vLi5UrGmiZ7yGIcGEWUJFFdTVjciDbyJijjEykVZuYTMws6xKqkMaZjZjohgjhyxadGbMawlmAKpAqN4lZ7VvFYhJ6/o119tCJCKRXCWqmRCBOGMmQiI2wjQMXjam0MQYCElUrq+uZrMZNjGEkFUBYL1e7e7sEtHq5iYw7+3trdfri4vz+XwRAru1kCw3q9V60zdNM4vN/v7+zc3m/Pz87duL+WwWm2Zvb2//4OCTTz45e3ux6brNZpNzIqLT09OU9JNPPvnw2YePjh6dnJxkyevVWlSbJtaQw4Wtyn5rHlo8hFu+H4xuc1S3OaTGdBRZoWWFdwB33nUUN/rdxFvjorvT4vjgsCXns/NzqcwH//jjQTkmLBpQ04bp3x8T/yMPq5lacAM8DTfemy6QSUq2FPnvROdej/FeLCgOOG/BTUyoaKaE21z0nbdVaR8M0QJziEWoTaQXTZhTyhY4EAuSAGZ0/wJLn24MDACYsoijgbZ4BChUU6qmDIjIzAXVmUUI0D15c+NW7BMwoWkJgxW0ig5tH5GokqGQ20tvIVKvazbNLCCaATG6Nohk159HACATFa99ohmKlhEAmGNzkQi8YuOFaiIAHYbsIRoAEoWyII1VlIiJokhyhGRK3nCFiCySRaRUa+qTV9ecB6mmusSFtgVZ3J/6aGZN03RdR4hmkJIwl0msQmoMBU/lRssL22CK3hAlqY8xtm00k5QE0Wq2g1W0XtGff6m4T7wQ8nyzClghR1M0BHBAkBpiShKizLAhoqZpUhqs4qpUS/PdaHrNzDugGAgAUBXAvIk8MldVFQ2lb4qYKUQByGZJVUNAZs9QKaqJpBlZO2/dGfrwo49efP/92dmb5XInNJikW11fDmmdcv7gw6dffvWLX3/5sxgbsw7Czmq9Ws7by4u3P/2//fTHP/ni5Pvnv/jlLw/mi88//zyEsDffffn868XOjphdXF0yyt7eHgRarzbLWaMEg4Eg0Wyes16sr29WN00TVHU+n2vb9jfDIEoYIIQEKoigBFDImn06ZEMB3KTciXZZzAxFiQkMDDApOZLOKBAAL5bXZzeSNTgOS21vuWuaN720bVBkJBRDEgEApgjA4uW3UkZmcXKTEL2WL0ySsyiYgmdgJGcIwV+WEYoZBYaEioVyJITg3VxIYAgCZlhiIKvVJEJABAVDU9+MVEAZNzkbIXMA83wu+XaQVbPKoOKJQSZeLpY0b9er9YBAbUMImzy0cS5ggppJz64v3v7yfH9//8c/+fFqvbq+vjHJooLAm3WP1PU9D+081/YnBbi8uYwcNpsbz+p/+slH6/Vq3Q1v3551qxWYnb99c3l2ur+/v7+//8//4s+fP3/+24szIspaiiIGcmdliorvFQ4XNjRQIPKOC09x4RhIbM2qKhZQp7cMqKczXQccycrZpvFSaRJ7OMwcQ5fJDllSquZ50AoGtgorqU7S9oymSmAqenV+5hsLwTSInGxGhFXBCczM9YvotjZlPWf5oi9qmBQ9zbZb4vhLmBbIzSrRRw1pqqJB0SV7L02HGw+6Z9Z9L3onE9adYp65PvkEGu072nZMNZXt/JzTU3lgCl4ern43T6LSW8MyVUUzY3YimGZ3d6aqq7XoYO74G5VWRUR0FLEjStyRqYwTpZJUd16v0RIU5kgFYOYQEJUVB0xJHLHj93bfV9JpAscMoPhNqjpCCkv/oifJRFegTdMQU8OkjEMaTAo61E+TzFJeIyJTwK0bplBRzYLq9hcR/Z99n4iIKRNx1SoBVUk5cXBlJGOiVN+aqPZ97y5ESomISmMJsTMx1YpP7YSezroH/EECgJRyiJEZ5/O5k0uvN6u2befzHX8gWXJp8PRyRXW0RQQVmTg2MwDIeVOiGUQpWjdloY7PfBzYZO9QMwSFDAW4S4hmaCpmRqzdpmOy3b29pmn6PgKAKoNJKVARmmxvEOpcKZRkk0k7puxEjBnG5BXUQomqiDq1o5lq3/csq+VygYi//e1vDnYPicgrmm3brlY3Z2/fdl33z/78T1+fnPzud193XbdcxK7rrm5Wn3762XLe/uizH81m8zdv3rx58+bk5PVP/x//T0Q8OTmRnLmkZxUADg4O+r4/eXViZosPniCiU6R1/XB+fvb67CznNJs1e3t7+/v7wzCknFSdwbSCJTx5A6pOz6GmIF5nTSllV5xA9Nm7nRuIzJS6/vr6mox9ZamZy0WwgxvEmVEZa7uFU0mNKSUkcnoQMZAsTVuEF6dJ0DEcd+0LhuiGBwk9p4Vway9S1alEVM1XlZKwIx89h+H3MqSBANq2yIb6q4+BhmFApNqxVQakohxYhh4AmCmEGYeQc3YO2K7vhjR0XceBDw8Omfjs4ly1EtqYmVlOWVQCBw58uHewulmtb25uVoPvWaa4WC4Mw/ExXhC5u7ler69vri8vL9vF4vHjx59++ul3332XcgocnFJgu+G8+yiPcTLJ/WbN7M5sBwCiSrACAOSwCpnSKf/eC93554Nx8P0/PRj7AVSwkb7Ptpla4U64lbJ9n5jxP1U8/Q847sfWiHTXAGNNk3v3ZfEofZsv7LjlgwBYWZm2v58+2ZrfMAAj9LoEmClg6fcrO5pK/eRI1V2A6q65gmhE4KxKnn6skxvBGIrZorEyjQhMrKTEQGJmtru7dJCImYewqGYipopt23JoAdRMsgiWGeuUPvW+ENCAEQyMqHYgl6P0FKo4sx5a0VhVBdBBRPJiOW+amBMOafCHXuFFCO79gbnMbyAvI5InU+sbATJAxsKjoKBoGiCGUj8GsJSUuswsTuc5QgedTUFEVILDZVVrFYLUEcj+wAEVjM0Ut/i1LQpskolynwb6vm9b/ulP/ycA/bu/+7vNZrNep/nce/nRFAVAVRoOAARATASKksTIYoyE1rZxGIZhMC4AemfYmaIoCWwr/oFFUxaU0MWJC+YOnWbBoGg2kxINQx76RGzMZBaYQcRIqSZodWy998QlQhyjYR8wgKHHVuB3xIaKGAFEVZmJIZBlVERKMcZu0+e8Ed7f3d29udn0fT7tz3Z3d/f3D/u+N+j7fnOxvljMF4+eHP7sZz97fXYa2+Y69YH57Pzq8+X8o48/2t/ff/Lx41/+4hcnr77HBtf55vnXz19/+w0A/M3/8q8S6dqGnSeHm37997/62eXN6vPPv9gQnZ69vbq6AICLq+u3b89Wm5ujR49wMQu7Bxqbvh/WWc2g8YJd4ZD3fmJQhaQJEVOSYUjdkNdDGrJ0/UCBJUS3XgMaEzXcCjdvri4uL1dHy/3AEQHSMAx9mmWbt1G5Vc0ZXTE35Cxi2ISGuDFi5AAUHaqaVdSJIsACem1hJOtH7x4mxCTSpaFlNkL1tBihEW673sDQFMllMYoDV1cOAIAiqKkBElpSSSqeXe0lg3CwynHPxDEik9ezx/0xS75a3eSUB4fhtZGQEhioZFUgUsaULGU5u7puFjv7x8fYNCevT3yxm4qYihkzqQoqrlc3i+V8Z7EYhqHruuvr6/OLsyF1WUFUmyaIZBCdzRoFCoF/+9vfdt3m6dMPcpYXr1+6Dw0uzjepoZSZXw0uWiBAhWxWGhlGkyRSmeM8YnGEhN6CfI7cNe+xZP+YYwx//aDbl95+7B0/T4+qBDyx6O+w/fXP/yj81D/JUd0mI9Aw5qPH4/d+f1I8K/Qa07z/aJ5oUmPwep1O3J9bue77ihZqSiBbghtioowoqsMwWBxbqYobrGbsfgOTioqKF2MyEoDG2DBrziklcaQfqBobi7QAMURpcsqJFBX8zDQyTviAGdEbhBCBsGizjokOVVWs8plwa9IMMhCD5Ixk3qoEGaCWUQv3ReUrnkCuhCpDk4uTAwAwcO2eUpEEEILFEJHUzLLknJKFraoMgAv3OozTkVMsoly50WrxvjhEcKuSRKXF2W9kvCkCRIwx5JxU5dtvvu2HzcnJyWzWtG2bUjKzkaIZEUeQhVMHqKpkSSnNZgWIwUzCBpXp5L5/emue1GlW2eBh5HjZVogdlG6UUooIRIy45dzGUumCe9cBs/ep8KipR0shBC8AT/9KRIiWc57vz5bLnVdvz3Z3dnaXe6raNM35+fnFxRtRXd2sdnd327a9vr7edB0RxWZ2fX1zfHwcY7Oz3Dk8OHj18tXZ2fl33337pz/5yXffffe3f/u31q1//OM/5cCnp6dN4LZtv/z6y5OTk73Dow+ePj2/ePv29DTLkFP+6qvfrVarvYPdnZ2d3d1FjPH6+nqz2XBgb+dFLNxXWQQRGU0kuwK3asEq+4rLkkGVQzDD2MTK2GJZckq5ioBIqM33w5ACYdM0XVe43JlDkaQNs6ZpYog99sU3LLmEQpiJiDB2u1WOOf9nljwMKbYtExN5QpuNTNSUdNr0Ms4NHNu0xJCwmGFVVRiGQSS3tG39mO7qRN68N4a/5oao7/uu6zSGGINlMjani/GvuFyKGfZ9f3p6SvRkPl8cHh1dXV0Nw6DqKT3fL0BUnTJvb2ef2FMyBAA3NzdiKCJWu64d3J7SEGN4+fKliCyXO4+OHl1cXKgqOjj09p45/gilOFgq4iVJBtst2sxh6IiIMMVR/0Ojw20uBLYAmukxnnlqd+/HvjWyekC4fkoqfv+YVlV/71Drlvs/LBQeDzULQxoQsW3b2WwWOPR9D8UqFNyy1YrvaFrMAAv/5+ixjuV9LyiWQAwAAAoViyLWDgGekjxMxzP+ZCDmIqKaUu7btuWA0JeUIBmRMaiiou/EZCWV7+kpMuAqUgsA5+dvx4QSAAAQkgCASJeFidumoZSDagpV2ddAMFeMgxrGtgkxpwEA2NAQlO7iCOrrL8lwMzMTxND3fbfp2radzWeSk4rTuaIT9/pTGDcd2KLVqoeBqkJQ/UTxNkwgAMoGMTSeVFeRLIYkNOEMUVUolL6KajxGtaJQETQ1k+fbltq2YANIWwtqtlXz6PsEQGD2m998KZoCNwDUdYMqBC6htikQo+NsfLYgIjNb6ey1QNRG6gmEnLcL3XW1UosCp320yTypfUKTGUNeAwYVdf1kBnLFWTMUKWGxJ5+ZvcysdfKPjZJQwdil1j9u5b7Fu7lnYsQQQmTWnFdSYEBEgEPWIetyb3//6ChJ5iZCzsnJiC57QxSzN6enzXz2+MmTX3315durS0GAGC5v1ovF8i//+q+PHj3ixezt6ubtm7M43zl49iEuFj//2c8S0p/+xV/+xV/91f/r//3/OXr06H/+6b/49vXJ+ao7ePrhRx999Pbq+uvvnjexaWe73/32tzd910tegnXDsAsLVVmvV4jkOSgwQCQxMbBcJFw15zyogEhWXYsMpjhfpG7VIytCzjkCc0IBXK+7VQLmsBYbKKzFAmEwUAwD8GU3NIslL3akH7pss8DYNNanJCqGoWlDO7N1x65HSwSl0T947FtmpZmoxhAMAJHUbN11YtbOFk0TxFAMOba5AiadSjMAu54WAIytTW5bTQCBYQvxo5xt1voCQVH3J1ENyBgxMAVCMbOsYKKCuRfJqs7nojmrSmBu5rMmNgwgabi+XnddF8jlyPT1a9nd3Z3P5237+Orq6vz8DApsmBQAAUxktV71fT+bzx49fnSgcn52uV6v2xj6XhOCSC5ANKepIUPCk7cnO916Npu1bVx3G1dcqMm2kYvjvvmpSDUAsOJmVxcHTAQApTLQjcu87GZI/kLMbAos1tum2t0dqIgPKKDruloBpgHJg3K5NhYUbq3EkqC6d0c/6HiXcUUseTTwzJniD4Bc6fQW/kmOGtcpOAjL44PZbBZCSDmBgNRX++Bx57nc/mR52+6Ckaq3k9erMKKaFia84rTe5sfEyprsgaCIDEOKIcYYiclyqV5MH5yZ5ZxdlgCkInWr1lD9TBE1pYkbCIDO6hBinM0gpaQyICIAEhEwgGzBYrPZrAPNNaAsFfF6CCpKkf1ySiYozA8uYpQBYDafIW61jQVsirg2m+LFRtJHRzlqgFD0HtQEBMuoMGeJTX0OaqagIFY4IT2GkDGhVO76nrd7J/NhtY4i2zR4WVekHgSXWmyIIQCNz2QUvvUPgyjQxMIhO/4cEb0l2vsxcl5TzpVWhZxbcnxN933VW4t/4rw7ANAzbH2fAWAxb2ITzTilgTmoKpKO1ALTW3YCS1c02lYrpxGDWcraSOy6ZGZIGgP7G1NAijSbxbZt9/f3Dw4P37y4ijE4eROacJF7gqZpljs7p6cXXdcRxb7vJcu//Jf/8ukHT7/95tujw/2vv/pqf3f3ZrN5/Pjxd999d319c3h0+MXnn7dte3h0+Nmnn7Zt++b0za9//et//s//+XK5/Oqrr7pNt5gvhjRkyc70e3h4tLu7G0N0PDMiFpJ/BaemHMPZYeiGYciWTS1J7vs+5SSScx4K47laSklUDShLzr2EwH0/5JQSZiI2LmstDcnMmtiIyma98ZEMmy6lnEWapomxiTE4Wwts6yPeO6tUFTBVBEIoaigFryxZMglB7UVmZjdS4/vzGQv3DjMTyWPdNDBvVDebzXK5LOsFxzmmMAmhVNWSdUO/2Wycxdo7jhVIELMIpgwAkoUQZ7PZznwuoiL5+uZ6tbrZ29t79OjJ8fFxSuny8hIAmI2IfSbUREJarVdN07Rt6wzndVpW5fnt3mWIuN6s15t1eVA5E2859SoWZxoIGTi0/72HqELJh21zk+Phm5WV+tj/gMND4ZE6HqBY9X9MYvx/VOA7Giy9HX+HWQzENGtCw5TzEMi1fLX4PmgjQswb0Tw5iWXiwq3esoqjARC3o4YIE2vtIYWW/GaFRtOojlArwVj4KQhRc879IDGGENrQyuD9IgUgVkAZqoDoiUFmHvEFRE42TMyUM6IWjXLvDwRQUer7DRHu7e21bdxsMPvZPCXPhZ1KVc2EGWez2VrXZQcX9XSVbOuKQGyEyMBcVDUwZwkYkAnN1terGIkAmINARoIs2XlcFUs0qmrOPVR9QBjZJDhEwLJezDhnCMFSEmIKzI7/NwOTUi8vSRvLqtlxegSeYc4IgKYEqoqMRWKdgA1QwHnDyy4NtwEO3gDhLi8QOrQOIJiCZPQ2Hp9jACiqmgr/ChEJCgAwsplJSsFhyk0syUkoUtPEpFlEZQyM7kzlMktq1l5JiwSIgE+3nC2Ai/LlCNGLId4ZnFKv5uRoE9wjYjW9FgrRFdaYgFR1GCSG2Myatp33va7W68XOnJqF5S6LEnFo9mZt3Nvb40gvXn1/vToDgCElU2U0EMg2DNrv8pIJIkETSU1vbi5+/JM/f/zs8L/97O8eHT06u3zzq9/+4i/+8i/iMgLBdy+f78zaP/vrv4o7O//7v/8Pi8V859HhRhXb2dNPfrT/+IOr9ebN+WWMNKidnL7JYDt7ezGGg6NDZLper0NgBVDJPmMzGhtLbc0ys9WQ1qtNAkHCXgZRGbIDsApJS1JDBlRlJAPKWXRImEENBzNQVSQmEmQB2HgGBuI66dLQOGJsM2AvOVLk2HJsexkUzICAg+WUVCJYNg1IBtuUkkpRKSYiMOpTQi7NFEaITKbBUdVmVXrWeGyuc6siZgAoJip51i44cKnaqjNxkpiiAhEzooBlFSCm2JbSi9lm6Nddl7VYYCISMQSQbKnfDCoqgogxhNCEedN0XbfZrPtN//Llq2EYPv30s08++WSxmJ+evr25uWnbNoaghf8Au2HTp847BdTECMHQEBUNyInsyzR1BxMBCFFGWKKM0JniIGI97m39vorJsbsji5KZeRSIVfSzcAICIRmXlmIwgzTx4B08q7fd4m00NapGb/eNScERt5jh++nD++qWJWE3pX6q9M7/ABv8UJih033g3nE/Ozt9tghQduOpdIvC7+ECm8ZCiFjYbUxtGIYhDV5AtenmW+3ZmK+7EwFP7fnksbqdLf8s5c/6+RKt1q+MUwQAzDKoGhrWO0lp6PsiB9S2bd/33l/oVFkOu/DK7tSoT35mr01C6fH1SM6QUUWSGvNgpkTsAj6lmohISBTIa10isl6vQwjM3DSNh3rjyKFkvdBL19UhFSg9F36zlnNShaZpQiCAAMFURWmsfJSqbZ3KAADM6HgFVFRV3C46UNEMfteEcdvPPRbaxwBxvCOrwsbj4Akp326jRyQkKxp5hcjxVtlmm8f3M5TpYQ4KFVWq09GxtWbmikOekCjUQgghRr9KiIGJdHItB0XfnyEPTzYFABAQJGNiG0nCnWoxl/SDqYUYQuA0oEw2C79lJiJiRpuGHeAIOKLZbPb48ePj472dneVqffXq5UtgQMTQNBGACdq2jdzs7u6q6tfffDNcpxCjqqpIqHvecrFwTgk1CxyuV+sPP/zwX/yLf/Ff/8t/PTl5/dOf/vTnP/953/em9vkXn//bf/v/3Ww2f/M//d+/+Pzz//3f/v/+z//wH/63//V/+e6772YhHj169OMf/+nJyevXr15w4L7vrm9ubm5uAGB3d2dvb+/4+Kjv+8vzlQibWUp5Nm9zSqKqpnlIInk2awAgDanrukyKiOpdcZJzlpEdBRGRGMwhUKUoiwIA4GFp5DDG1P6cOZSqsK9xf55d181ms7ZtV5u+zoTyMRXx/4EzM6uOK9c/kHLadBsiUq8mTDBH4zTDSnY9TpKy1l3DrrKFA0DTNNFXWYWO+osWURFBwhA4Zy9qyrh8zFQ8tYZlzBwCZ89zawwBAEScOg1DiGp2dXX14uWLR0ePj44eLZc7b968Wa1uhjQ4FMFX/ZAGU1vMl0gYQ8iIeJvGC6AIDJSIdpK7EjOuJoKKy/5ALGuTr4xPr5APqikIupww+915NcfMLJSFQKJaCheTXYUIRybnIoL+jqpqNRb64F9/SDxaA4lJjR8mCe4/0BLfssF/YG55Otqp3b7VYvSHZM3NLLhXkmXQTZqkHEs4e3vENPnv9nB8//iAxldeGIi0RBhQkcruWEEIhUi+brvTZQ81QZSzAFhKuWmakghVSUmZiENADAZZVaRuuzlnQuJQ7L33+zjwxiyPTo0nSJGMCPqhX6/X+/v7bRv7nkWzaXKYLRojgQf1Xdcx8XwxL0LfaqJit4WSzMzEvD2mtDwRAjAHQh2ctRJDZEBANAQiVtm2l2QwAODJQxDx3i0VMxGpwXEFkJuL06Fk4algT2mzy1MdJ91qdU3YfQnvpGRJAaEsRZm4AtN7rHjj8qKtpKxRUEkEuMQiZqWUj2TEwb1m507qZFBNOp8jEZHFJoj3QQNMHM9t+XkEWdx39ba2ufzg89n6PhlIE525zBRUVWPg3LB0A2AhMSUAQohMTRPdP5Bc2rRUlSjGGPb39z/88MPjR8fEtL9/NGv33py+zimpSYxxPo/7e4/3D5bffvvt6eszRGxnzAFUjDimlCQnCPnph0f7s8NA8PXvvr65ufnix1/8zf/6N//l57/4j//x3//rf/2vf/fVb3/2s//2+eefL/dmX/7u1yenJx99+tHHf/TJl99+9dtvvozL9stvv3l0fHy43Kd29p9+/R9PXp/s7SwODg4A4e3VxWyxmM1mi+VMQS8vz5c7S9V0evo2EOzs7LTzWdf36/UKwFmxBGNEws5so6qmTdNk1Gw4IA0muRb+QwjBkBCNgqqogZTGB0yACKjEiJgMVW1weatmpqoZkJCEWIjBeWnaxtgpnIBAmUEAQYFCYxSc4lp7UuRBzKkTzcyLr5B0ZmhUSDHH3HMZjOuHSSZiIHYqNgMoDJtg7jeweRKbIau3siJtnbCcEybfUsbt/pYrZtvE27YuQ0yVQ3vcLQlIAE1R356fXl5cfvDB00ePjj/77OPz86vvvvuuaUII7DttDBERFYQM1RBAiRweTADqAG0xqwRi5aAqunwP7qRmoKgAwMZw28DczWMVH4XB+WsRCtkMgAEaUX3IhmYMppaJ2iY2yGRmfS/TABGJrEjK4r0relltm4MtuxA6N59n/t/ZkupdYQAwVu7eczxojN+DzPI2p3eVgUunb03v/xBfAQDoHnt2Gds7EJ7BSQrcgtkkj+FuHXjHxkQ+CSZcJz5Nqzd69zZGMFul7EEEQi4LmJmAeTSc41qZfl21kFh5WoyZck5usNW2DSuqWwWeEkIJOX+bmKlui6BYUaCIPlvdUGlKSUSJkCfMTXC7EM7kajsYY5RcajZjwUbr6hzHwMaILnOLbdumXsxMDLIIT+9abxmSO64rAKiWKvn05HYHg+3usP0DEjMPH2NxWiZ27k4CxyEVRNsPqKi4IxwCABCTuJiblliZjQvRoOpqvc4ibduChRA4RhYRU1WdIiXhVjx0D+t4e1WYihKDmTkPswjiEgOXGofnLQjJtXXLfEMEgBDDbDYjopvVTW2XhBhj28yePHny9IOne3t7zkg8DOu2bWOI3abbP9hlosWybdv29evXr1+96tYpxkgYAYBDIIdHM5tmNdvd3T06Ojw8PPyzP/vJ559/8fOf//xnf/+zf/Wv/tXx8fG/+Tf/puu6x48fD0P6xS9+cXR0+Dd/879dXV39u7/928vLy+Vy5/DwsO/7N+s3x8ePnn3wLA0JTVfrNYAS4uH+/mw2a5oAAKnbXJxfIGHbtgTatm1K2bnSAKDbbLLk2XIRIDgWmuiBpJmvMcTMWDqgK16eRjZpM8tZYgwuheQN8U3T9H0voswh55RzmQnsdFWEdwTbvdTDREPKXvJFcjpiNTOpWbeUkutJwr3m17pwfLZMrQKCFrWxNAzKodwsWW2DLg49MIsoFK4MIroLMTGbqMAhqRmqiKrnFVLOHChSw6SBOafkvGA5paEfXr58dX5+cXx8vLu7/6MfffbVV1+mzJWrAMxpfxjLAuEgqibu/4kvOtqage39jjYYAPAhxiuoBth7TEbOhm0AfV+cdvJSRlMaAhNyyqm2RusUGvIes3R7My/N1dPXZzbxsE0frOK/Y2wTt3uUNfun7piajNPgB8fK7xrGu0ZXmbB806mF/Vtn3L5dBADHqtY/ARLa3SBpEqereCO3GBMREAESGCOhJ7WIEWuXsarHMF6EGyt9JgIpKeIQYzBRUAsUELE4jeA58smmrKagGXIhsajeg93Oavr/CRgSOl4mBPateRBxu2yGRNHMTBSRQI0MmLltWzWVTkwRjACVEAvZiFfBs7uiGgLHEBl8Fy7lbydlNK1MinLLctu9VyAO8VVQVQxgZjxxd0SBxZTVTCW7YS61jQLILoTHNYVV5wLW9qfbr1sdAOnvmyc2eDolti+6JBm83I8mgGhYeNCc5dPcNPp3yT06UwBwVQZvi5ovZgDadVlViVRE7zhkUAGcnnIkFxrwbde0sjSjqljBOkLOmJKOWoolRiEMQBY5ZxyXFhO2zghx4xq7jpqh2DTLnZ293QNTe3tyDgA5S4zzw50PdtvjxXImIsCbq/Obl69PNpsUeFAdMgbIAeNMDZSSmlDAJGsbeu27v/zzHz958uTyevXt119l3fzJ55988+1v35x+/8//8q8Pj/e+/vZbYPjzv/pnnfT/x//5f3x/+qptmuthw/P2YOd4fXn1229/98HjD2b7B9eXp5IVTQJznC+BOUna399Pkc/OziJhEkEABdr0KSuoMSIOSmqhU1MZlNg4KmpGEoSMpMCGAhRMxJHsYgiGZAiAigDITl3mvbBkooKDiiIMCjG2qpIzdiKRw6CAopss5JxMVPv7AzunMyK4di+GRlMWs2zq0hE5i5klEURsZ6aqlUfaoFR5C5hFFQlRi3B9mWUlfUuOvfRO+xxiBCZUKtUBJnMYBxgQCqiAIYIhqioTAZKYOfraBZNHIyGiaRhSSkaAKkWhi4lDICZRzbkXFQqoqDeb69Xzm+NHTz770Y8+p89fv3613my86uFKzGqGBIQQjBQpoSABOrHVQwgoq0Ce+/567X6+FQ55rdo/gbV9Q81QBKlIigBAIRDetkNi3Y2haZo0wGazVgQidheTCAuZ/G3mpQctCAF44n0avDklkWoe95MqaDl2OY9GGidfxAlyaHqhbdPj9pe3vfbRacCxnCwA97y6B493eRu3MtCTex9TFFpnznSf9yM4VvmOJ4VYcDxWA82xDD8tr46He0z1Ad1K1BSH63aBnYFHccNJWtWrC4VeEQlHtFZl5sFKnmdAUPNRHoXbnVBJYbS7ZlOZqluPoMTofd9vNmvv0cw557zxslEWR+kXXhgAuFndtCJt285n8zSkDAV9PYbCt1/V1uBxCKIly3rnNYzp3OnXp7PNzEDBkd53UjH+av2Bi6iasJFoRWo4DRlKFdS7c9FSaHAjXVrKnEf09ofvzfXbYwPwhJ93BIlQfbMUQgBPUahizRJUn8DMLKckCMwhBAwxcNpWYQFKeWLqOI82ePIESmGbJ60UIr4rW9/3hIG4ZC9jjGMJHz1XnwWRRqz+eLPezSySz96+3d3db9t2vd54kIqIjx49SildXV2sVqur9WtT4ybMZjNTlZxVVFE9lY1UEHEq+ub0zdXV1b/8l//zer3+T//pP/V9/6PPPluvNz//xc8//fTTL7744uzt2Zs3bz779NPlcue//Jf/fHJy8ujokQ1ydXX16uWrD3/64d5i+bd/+7ebm7WIEmQicrrWYRiYmSADQAxBRIauv1ndgOjB/j7Usqv3pELFG2+zL2pG/sYLWRgZjctHVCMXGjufLBVMYCqaLI3TyfNDXdepaIhxNpulnLuuWyzmRNw0TXHxR1jJA9y8CABO4m1mWbIHi+rc7vV1A7KHzjV2gOl6mZ7Qq5Xeue8M7RzCkJJnXxBKq6Xbp+kcyCIpJ5nYPzUjz8xtqzbFD9SiSIaBuYmNiuY8QElcew6WLi8vv/32m4+effj5558/f/785OSkaZrYNP7dwrhrRoQusUC0NbG8BeLYGP/cLw89eNzZbRwkgc4B6y1ANcdpZqP65O1AE4kYSS2bGRgaYOH3GHfUOpjSBvZDBjY9pun0+23E0xuZ7A8PhOCVWudWF9PU+sLtqWJjreGeHPL/f44QiOtu6N508NZHAEFHyDp4R7Tcxu0lY2pIhaIUAPyBeHIXgNW0tH0UWjiPqVhUGQlxTP0rgDEzEQJ49OObLAKwgYgAQ3ZCLDNUFawbBNx+34VWD0rrcqWz8ATaNN0/vkUEsJTzxcUFACyXy7ZtU9Ku67KKqaklRGSM/mnJMvR928TYtrP5jJhSSm4mpvPGsc1IYKJCoqoxcpjP1xtVFStpZUU0Js6aS8DKaFr69O7YYADwtrycBBGNnSLV1M9HJAKIpcpbm+KVCJFKPzeh49sBbqe7R4qMgrhEtOoRj/fi73SyLHx+MxjgpI0BAFxH1kxD4cXcIh5dxwKLxXcAvZgqExJh32+23bo6YjLNTJHAij2tIhmug+k/A8lEYg/HUStkywCQglOVlOYbRPQ9XTTX4k4hfFc1l9IyMxHLWVPKZ+fnZr978uRJE9uUhtVNP5vNepXLy+vnz1+2bRvamYIiCmIwC4ioiElJc4ox+rAYSVFfvnrzxRdfrLvhl7/+7WrTKxAi//znvzy/vH50dLTabLLkdrn87PM/eX365sXJyexgbzabrc6usInfvvj+6ccf/eRPPt9/dHR2dQEA0m1CjHt7O8eH+0NOASCwrTbrt2enXd+dvTnd29vb2d9JxoSKsTXD5OolRNlYABJgRhIwRqrsKY4GDxQK9kcc+uSlXISMBlTMtYH1mjUrqInkmTkAj5RwMM1gs92dzdl5EueOI+SGQlQYfR0GoKwQgLJKgTcbSras4G+B0BUUQMTAMgCYM4SjOjE1AJglASOvBzPbJCJBLKQcgKRmIEaMyAwUVJKac8m51+EYzNoiaJZS2gwpiYlpUgVAb4JSMyfTUCiZGF8BokoM/j8OiBSrROF2rb19e3Zzef348fFHH33Utu13330nosyUs8QYObBYAkbfgrOz7iK7c721iGRmRpU7+Y65qjS3t8yJTSKr6e/HBOFI/Of7wCQkQERUQjAExNA0TmQ7dvSOsdZkJ99avrFHxpcf2fak5SsopgaohFP+gy33+3ao9xiexzsaw4Pf2zc88c/UdyDECmTbhqrbD/snHwx8f0g0PD3hhHLApvcVJg2XxFyROFT61WrTbSHoB7hlgGuHFgA4j4wnP0HNIHvxkgC3asE1BNJqYLZlCV8BHkkzBzNTFVFvMAVVzQCY8hj/1Uxpee41ITHNfustX4nQ1EY+2HpRUBWnBxGAq6urtm1jjDHmNAx58pTHWwgxOoYw50xEMUQHf04fN1WNisrmLyml+WIRmIfUpWSFQhIRAVUKRuzOi3xwwYwj904SMCVmjy9JNaUUTIxYNasqIUJgokKBtHWEpxkYJ/i8f417x22PePvLacwxvgKbXKL+RhWMlJw8YfwKFzSs1rWKNKZemGXcd+6Pp65GUhADU1PSIlULAFQukUX6vp/P5z4qb1kmItpOHgR3+lSIIrg0ZEmDyzAMhHhzcxNifHTwaD5frFcbROzNrq+vu66LMUYfMOq4E6mYmeC2oFP4xb744ou//Iu/PDk5u7q6UtW9vT0AeP36FSH+1V/9Fcfwq7//1V/+9F+klL/88quu6w6PjsbluVguLy7Of/azn7169Wp1fd22LeYUY8ypH4bhw8fHiwV88OTp5eXlyxcv/LqbzXoxW3gpNISw2XTePrDdE0fCspo9YmLfB6ASzec0rT4q1Noq11UnomhFSdPLwByCpOQLxHFzvpxn89lsNu+6zfQ9OjP8mJ9QVYE8jWzMTCSrsvlCcWcLwLccm6RhsNKi3ZmczJRrTkhyBuYQeK2iqhQwZyv+4mStuXiJd0+M8yTEwDFKlpyTmRlC5a0BUQ0FQEOBg0Ydt4UqvO2Pl/q+//77F8zho48+ms3m33///WazMdPVetW2LSAGZiXU4siWu/EIx7aviUBrwzptcxV31siDv5luKWYGE4YsVaui2OZC4MVXBkBEDkFVQpk5d0u88AOOBz+GNY89HvetIFcKBADv1bqVTy7/rC3Cd5t07gsz/CE13X/MMQ2iJpe+nYKuxcLyASLyOFO9HFJ6fw2xJBjvbNYTXwlGCuKCdgU1M08MjvPYkcNMVDgrbqdTPAh2K9j3fcp9SgmEnO3KNW1qnRTMsvfaImLDnAEki4w6HQYEo7RAQRlOI2BEMBv8H1qa/KTrOiKOzE2MQ5/Gv3ql0xn7iEPf9yELEWUVEC2tL2ZUnW4AZ0m0eoLcdV3btkQceEyolmwqE2StmwihGUL9ann+WDe+SQ7WwIXoK0W0ABLmbMQOZyCAHGNIIafsXb1eDfVeXzBDQMCiJwvu9poJQEBERhpxH15smxKDjM+wPOjqe6omAFAl8wQAGjLWwbh5ZVfBAfDtww2AmQlYA+ADUKd71Im4t8ewBLe78svl72TvFQDAkZ6etBRVVXTykDGtTQZgzCWiEh3UEgETg2fjVTXnjCAhRsYwbIZVvJrN5ucXZ+tNGyMN0il2m0EgMCKGlpiDWchJUjbmELhBjKhOamSzWfvJn/zxWtKX33yVUY8e71+cX7y5Oj18dLjY3WnmzfVqjcyz2ew3v/n19y9eIZHLTzMwKC4X8xcvXuaUkBBn8wFg1kRBzKonp29CwKfNUyXepJyAh2FYzhfctr3Y1boLBCI5q61F+iyz2Swj9CKDiXqiBsEMhNjATWZVqzADTQaQERAsF60dAEb33Ugtg5mKISSwBNpwMKah195Vl5gEcTBFBSRy0okhK1AwQiAUBRUAFgAAJnCkNIKha2EhGCYRzIkoGqEU8Up398E1m1UqzY6Bq8aMOxViADOijGZZNYkEVY4RmZNIRsgIPknZ82e4ZW0sU8UsBMYmUggKkAu6uu6iRmqoYpJV2EKkEFsduarVZJvhd3AfIeHLly/W69XR8fFnf/yjlHLXdd99991wcxNjjE1jgPk2ArRYWe+scJ+DTGEbB987PJO8tf12L6NWdyEkQFC/a/OctO+rqmWFWtEvNyCsEfb7jO50l6DROPgp7vsE2zLEw/dyJwh52IqPt3a7RXi6XUzjkFtXxOTn9dNPL3XnumVWvDdg4Vts9g9Y3DvmP5TQkDzwxRBCjEHEaWpkO7DtuQBg0nsnCp4OKn0y5Vabpqk9ha5xW6ajb5cCikXEpmTtK9q5MHgwMzMDBFPLkhHR1BS9H8fGVKRzPSIiEQUIZuaMzVZlTNAjoZJt8Gk0toGC58DHwEVEu65rmoaJm9gEHlw9UFQY2ExF66JSwRbZ9U1CyDKM88DVjp3wiar7b6bX19fexzwgimRSUHMqSvS4/JbXr9tKj5n5XuPcRGAGtYB6P+NS04hVKgoxhEjYjwkpzzFMX6u/53GWE5Ehbt0YM3uo7d2bmjxrRcy3LKI5wFzYBePeEcTfG7m4vpMXwNwGW02LlfNXe1y595yDc+udwO39xQ/PQMxmTX0VBrSVP2Im0ULJhIRM7K6YB98uGLVarVRFNRFd3dxsYoz7+7t9319dXc0XcwOezWZsGAJLXX6qOgyJiKnUSuWDp08B4N/9u39nUrD9y52dZmext7f35IMPfvazn4nhn/3kJ6v1+vnz71NOrjAdYxjYaQ5hvV6t15u9vT2zIjAVQhBJq9VqGAYXikbEvb29r7/+5vHRo/l8vrq+EckERoQmKlkqyYQWPKuZFwXMgIkFhLBozVb+8+mDLWqx/iqIGTRrkRlEAFit12atP8yu2yxm8xgjyZjbhPl83vc9aQ2mEVVFVFArA145fBmV6DZLxoQusCgqHEJWySIUOLQtKY8JKiQEKdHbdr4QMAUVIW8mRFwsFm3b+k15PQJ9m5jMzNEGMwdmotj4fJD6AKcUQ6qaRViIQ2CiENgJ7I2VlJ2czmEJSOThx+Xl5c16vdzZ2dvbOzw4GIZhvVqlnHNKg9xKI936mQgBxr5bvI1kRkS4lRK4+0N9SrfEg9WMXHCHbMzNVuYPdFVvRCRG8Db/ChqtE+luwDpdgCOHs5eQHozUqRQ3b2mfj3dEiHequXfOMA3TzVwwczuY+0OaftFqDdjgPoLnv/uBbr2AAAtlBMZIbRuHIemQvShWPlqB1PWJ051N2QedszFTCNHhQog55d5Pcws4411DTGDuybIZSpHJiwDkTfGoBADEZI7g9KDapfVqzYAZiILvaETAVKQx3QiBA4rKtcxvhGEkAXYQB6J5kG39ZthwN58vOcTZbJGS5NyDw7kRzVSBvHkpU44hzmaz2DQ31zYMw/janC4OqzCDv/vZbKaqZhgCm5mCkLtSZFBQYjUHtk3cFn/ZW00miaLq06CJGZuamiCgYY1u8/hSkJCIAQXR2GUdLCARGKlKzhRCQ0iOSwqBC9RFSI20toN43sKzHWOaHQoMlUwRXPHeol/dzJBMcsYQgFENocI7uKYNAcAs1K5HABDJuaw1NQBvNHSJzz+IOZ3MPJ5BL3YAsGRnSyNEFRMuik9GRCDKBBVstEEaiBVFVCxnZULVrFlEhvXGzFRyEpWbVdzZ2Tk4XKQ0pJRDpDlGAAJgrNxuXZdTKqyHR0eHx8dP/svf/ddXJycfPXtGTFlVUA729j549sH1zfry8hIDt7P4+uRks7puIUXCRYNgg+Y14pCM2kXr44xohEUCeb5cvnn79uL6ar5cnl6eN4vZh/NPr242jx4/7vv+4upqvV49e/p0Npuv09CpGhKEJlPorB885+JuojfoeYyLoZqfhBRVnQAKnBVvNMhgxjGAaU6JEDNCzunVd2/29/cR6fTi6tFhmO3s9avVoI5HVoxMbZQsEAJxNMJBwYYcCZrYKCGEgI3pYKBoZakZqqnKINmZxsFI8pBFZovWLDCaoSEao4EKaCYANMJC/mNEpAgceLNe930SBYotxkZVFQgZVRUrm4K7uIZBQedtC6LJRLU0s+UsDmMzACeRAvTTgKr/j5giEQQOIuL0HaMRLa6/GTOqgAxDvrxc3dwcHBx8/vnnq5ubl69enZ+dheCBDQFALhnsLVLV7a7b4MKrBbf6aM3M+0fgHbbkjvgNVHyZ5zwmAy6/JtCxk2L8BoD6qEp2y0E549yoh2zTw7XOWjAq5XkDjspI96ukgs7UXTC50xN75DYGUXeJwHx1TxwFGx9g3SVsWikvIWhNm+i7n977D5lW3+2WK/DAYRZqTDAGhUTETQMAMAwDTPTb7n9dTZkZJuic0cMzKw4sERmxG8MHx1DbLgu4WrWQXplpHvFsdNc/HW2UNxkTBSJyjW5RYeIR11euIlUL9p4cx9a/AlDVzXodQ8PBaa9IpMCbzczBsgDgokwcOMbYNHG+mI/EttMmn1KbQICKY/TiunctK5iKxBBGGtjpY4RxBigAloA4xpAdZEzOxbRNK6kaohHDiGEGAMjZ1JtRFRnBCIkQ3Eyir22ftRwClji4tAwSADCpuO1/oGEJEZHIk5IqW0dYVAlRRAcYGAwgIiHzmJC/VcIhAr2X0amYZB1fcf1KWWNM7CgzEREVItLbwMst2UB90SnlpokeW9lU1npyxZRyynmE07tNBgXiPAwAmIg45yGlNAy9mc3nixCC4y7XqzURgQohCpiopCG1bauqbdv+5Cd/1vf9i5cv27Yt5MAxPvvw2f7+ftd1r09OTHV3uT8Mw3q17ofeoQ45lyIIYSHq85AxqQQOSAYBnAL6YP8ghHB2dt627eHe0ePHj9+8eXN+cdHE8Oj42Gddynm92cxiE2O0gtRTx2hnVS9VhhC5knGWLSxL3/dlNXlnat3I0NlaEbMaBjYzyZJzHoaBEYc05Jx2d3cg52EYQC2lxASIhQ+8aZqUi3wWZiQS94fHaKaQQKkqQs7AKEzkyoLDMKScU0qxaRp2mFIhG6jrupqHUj7Uvu9d7snMVCTGmLdtFNu9xTcWx5qsVmuRDKGku/u+96c0LgWzQiVhiCo6DAM5FgaJAwcNYFTBfyo5I23Z6ZEop9T3vaiu1uuu63Z3dw8PDnZ2ltf/F3N/1iZJllwHgkdErqqa+RYRuVRWAgWALIAgiell+mn6m29e+of3DB/4Mr3wI7q5NQECqAVVqNxicXczU72yzIPcq6bm7pHIAos9rV8h4eFui+rdZDtyzsPj23fv7u8fmSjDj7bX/jOCM++K9+1hV3qB9ktgzQbzNmpsY+JAxA/q1XlytS0cF7+5AGe9FMht/9lv+CkIq5vwM1MHtTz3C6XS7/mKzUcBP6wf6Xd4FbPKzBvfxSNURMZRiIaqWUKzlj7uvomfY6x+KFIuEgKg2nYCM7OTM2VmvGeKGAhAsuUh+iUZOEYwMIhQxEmt9whs19+6TxyAmbKMWSvNTmMmXpsHNi5Pv6i3J3mjSFzx57kzlWiej1flGgCzJDsS9cFx8HquJx1H3t9atuwnuxOFCDyQRAfXN1eliNpsqqW0toohORCV2J632yYuCUQMslRSr10Hj1sRPcezHYs5tmaJZA6QgzlQA3UYsqGLinCyHJuCeysC4EzBjVEPAMogEaG1ciEQswxuWOrinbbMQUITYt2iFL00wDQkjl2ro9bdTqZpYpF+t4q+8Zi3alp5GmZ8LKDMhgWRMzd/lAhEaGzfHmaZEjFJzG67hCgLvtS+y2EBVseY6xHmlZ2psR8EEQk7sbl6p0tbD4gZwBzKLgPDUNVOGQkdDho47nY7IfFwtQIDORGViHo6Lhwyu15d4Z/9sz/bX9/8q3/95zyVx9NhT9Nnn33mwN2nr+dl+e7tt6flWKaSRB+n0zG1s4aRHx8PzGwICLspURDBTCOAsFoVFQ/Hueyvru4+Odb4u2/ff/Lmzf7GP/nRF3/1F/ffvnv40eef3Nzc1XmmiHlZ5mUpuwnTMNtydF1AiBiZFzVzBnA1jGVsgH8y5wiNJYrpvABolEyECHDbiaEEIxDTEu5wDGUJl6CT6qEur5hRyjKfdjKY2ly1BmiYRpaKk6kbCMSoxmQ8DAAFVbB4STmQULhFFGLA1R1gi4AII2rVeZ73t3dSij08HI8nGSZhBkujy0hkCcvstmhVNydYhCEKEwVXNCVWA5CpcgQIHAGmMg5kDCGRAvMuDYc15Y7VwCSnXxBwArDb7YcyERX3Q9vM+V6/wBAJc5Ivm+rPfv7zq/3+88+/uL29/fL3fvLpZz96uL//5ptv7h/u53meponamZkBCVN3LACscTBeulaLsqncPSfuSCRIQ98hy7VomVFvbFbE6T5nY4X7pXr3C6aLiegj5uz7PYmNB/DSX7dBFCoA4qROK8xs/b1PYjC8BFXrcfAac/9OL/J4Hl5cXmVFC6dFM/PHwyEihlKmaRrHYVnqUhevdeP5XTRjrRaUmd2RYZms7ao0AFjMmAjJSeTntIxvqI/bUrbWfkCXayUihAUENW2rmRpsT6siuJQWBANsp1brasDtywVHREwEhiefPF2UKd1SC+CcbEOf8qTxQneyUhybiKRQJliTSbvdrTAzMZCQ58zMuy+1Y4uEmZjMvBSZl+YWYL3p89JxRMOhm2oZJCNpEfae2PcI8oQjOW3aZKN13YiB3YnAUspQJlMNh5SCEHMjRlgsy7IsC1EpRW6ub4+nU8JhRxEiOh51e1frePbF00LkLNlknYyIzC0ZToSZGEkst/6179gVoe1nHF86XY2YrKe+g7hf0zQRNQYVcEkV2ye7a73JZO8xtTIIC182RyVSDBGe6freEd28vfTXWRyMrFLDQczmPs8zEWGaxqSCMqPgaZpOx2VZ6n4qbnZzc/PmzSe/+MUvvvvuu9vbG2aeyjBN02c/+lHiqJe6SCl75pV8WLWWIlorjUNcpATP05rtK7XqssxvpgkAC1/t9+b+cP+gqlfXV59+9mn6KrvdTmutWs29lGEcx7zDeZ7HcVyWms9ORKXIMAyroxzhCtRatckztDgjIra7Iwufpmru4zhGb/laliXCcxKZhYg/fHgL4Pr2VdV6PC7rzjL3WrV0mGGOeUKRI4KlcGfsIiJTK0VKETM9Hg4D8dX1tZRipuq42u+3h0ZE1qTg7qa2DmZbIT0kzbG1DeUfEd3e3qrq/TK7N3qW5yd4W2CdiW+eDUApZdiPkjkzYXJPvh1e9V1615d0wsH9bqdmv/rVr0v56ubrr7/8vd/78Zc//slPfvLtt9++f//+q6++enh8QLCUUjq6vu3ENaT+YVLz28Pwhfjkxdc3dxZEnFhGaXCqBPHkfn8hkPXNz7g0qCuE/ofc84o83f4GmxxX+xNd0j+8mH5/xl7y5GXP+5Ge3/zv8CruniTD6TLM89wpeV0K73a7MgifgKYe5q136nKy/QwKiLUo3rDLZSCisJNZUFDmhjYnY3DChiOSZfTFByai7FdJHsNm5BxAci6F2Qwgs8YiIkIfPnxI5oonHyUNXM8AEvmXNdf2RY2OIKpW4cLSHOTVOUjYtXBjc6W6EBPLICudaSe0YCaWBNCruZci+/1Y64eqR5FRmJNUrPmylLFXk/kE0KpxnshqRLg61J0F6A/FyCp51jujN2MhAsyMWFsUgtiYYO7CYEYIyAzQljR37hndWutpGAaRUkqn0mQ2M2pTd74ilFg2mS1O/4SIbm5uIrRWPS5ZQVc1EmSOdi3/cC/pPC0K9N840E6ulg/wlg5JhsdpGodBRGgxB0Qt3MLdiBpp6NarNXc1lULM4pzFjQyrw83NNcKIRt4c3GmAzYxpBNhJPVzaHSpAtXqWqdJhTTALc7CwCFdTkfJ/+2/+62+++/bf/Id/v7u9YYor2f3ej7/8gz/4g//013/1m6++SmSK8MRFDNnvatV1B9SqpYxEpIsTFXPT6uphQQgXptRMuL69/fL3f//q1d0v/+7vHKRVv/r53zw+Hl7f3t2+utPTcdb65tWrd+/eLe6KGKaBhE91WbTOZnCXlngkkULDRMPkqNnnZhFKfNJEa4VHDBh2Q7HU/SYGcQUVKblkA6w9+WQs6lgsBAwSCFv4YZlZeEQYIYp4YQ0PN3h447iEB83VqiXYmEgGLoWkIKnbqZhZcMmupzD78PhApYjwME2H0+KEaRrMHSkOFuLe6l8tMdaA1pRqSugLLr3yiACRA044LbOquZuqLVpZWDoTJzrr8no4RM+mpiNbyuRuwtw8EjcpTY/buqc4TZMwH08nrTVTqcF0nOf67t3pdPrNb/7us88+++zTz7748Y9/+tOffv311//xL/7i3bu3N9d3Ky9Hdn/GRZr3ogOYejErrzUIBtArlLS+dLvBPTnAG5pVuWfOCrMDipBYdU9WVYgflCHP4zeaXCw9SUH/gy+PQFhrB1+LinQxGhHo05Wx+6ZS/gPufI0Tfic3nFfzvzrRf7g7C4jIzU6nUxG5ur5O4Eytp3WCMm5ey7fPEhoZ54JZIExMoRYRCKjrOcLbdHOvy8jcVVV7EztapbBHzHYR5bQvSpNZF2QjE1EpZb/fr1ERNaubcMezJ7tW2p9EdakKg5JlUBYW60a6kXC55RoyNROLsVATRoy1vUqKFGEpYuZqVooM48jCqkokEU5UpNmSnrZ2e5GYN2LFKMLNlY0FZtTY6gJulkxGyYTcJ6hTOnNueyOmtA0RUgTLxhM009vbuy+++OKbb95+9923qu8//fSTCCeSrKynWlS4xepdXnqEvEFXSZEIdFW7VpKIEOZIsZXe7IsVnZ5XD1z6qiBytJnypGcJb0UQ11y04zj4Ym5OjQ9G0v9bqW61Y7zneRmGXCCUncO5Cqmxu/jaB//ilVFO9Ep2/rdWZW4KP5n4qbXp8n54//Df/Lf/rZv/7Gc/O55OX9zdCQWLzPP8r/7Vvzous6mWYchIUYoIyvF4KMMgzGUYADw8POz3+6EMphbRWkvneR4Lv337QbV+/vnnP/7xF3/4R38I4Ntvvnk8PL5+/abW+t2337rqOA7X+x2AIiV3qxQZpynbYdfd4Z7Twd2zoYzyzU2ruru5px2KCGE2l4TLuVmjhzRvlW89p0kaWsJMqBkJFtntdrm1mWUoRZhlc+6pWi5Ud1dTJk51UZEiDY2I1AbUWj3CvUaE1Xm323/yyRtmnuu7x8PB3cdp6saDIvxJcJh7ZAvSIaI1w5zLeFmW+/t7pHjnx68nx1E+cq01Ez9ENJQhvT1rHQG0GuBtNJb5ngBSdaZqPTwefnn65c9/9vPrm5uf/OQnn3z66f/jkzfzPL9/d//d27cP9/fHeZbeNN8/o8m/fo880fZuz2F062zsYHIiarw358WfiH50quAEj0dEdjq8WDp9cgP5jclN9kOu7R2++I6P1WufnCroJWQi7mDS8+39vU7DxSj9rivEXUOH1qRTuGd/bUiY2pih8DiKMJyDADcDwcMb72ikIGtpdHERrXLgQRRkSuFlYKJhWVSTVLkVDluuK6ktmv8Lr0uttfKTEexDQETbbMc6iGZeSkRE1gCGMhGJVlVTkV7W2qQ3PRH1LSG8jnVuiVUMZM2FZrZE0JOh6OxLtNAwyirWlC1VzCQs+6uxiJiTu0oJYZcSgDYcNynTIIVKt5Hrtd5np7bqOVOPCjevETGOJMJUJJLDVhUFWZ/yTinnQf0JgomckkzMiLvyWm01YMCX5cTcwwyKZTm5eyOZoAS3i7tl7yB1KAe3xjMAET1v//hwH6HW4KLkDrNO3ANOP8/dI4x7Sb3jMnI20zN9WoOIMHMnY7M6joOZ8jAMwwAEcaw1jrwfolbTSscL0AhXtY2/6GurcerwEVqKcrtFI8KhMAYZszgjIiRKNHqlmOdZmIULi8TA1ZRZZq1f/MEXf/LP//h//zf/+y9/+ctXr67Nl/3Nfn919f7du6/e/ub29lZGsqggJNeXhz4cPnz+xWd/++sbW5ZxHE+nExHd3b12wqxVsjIiTDLsrq4j4svf/4ObN68XdynyMJ+++/D+YT59enf7+rNPUfX9+/dX42fX19e7/Y7ekaqXMnIpAVQzTXCTG4hKwsOZDsusCCKqYa46L7Oqz+Zu3rQjg5ZADZBHATHIgoTYADMzj8IcHsQMghEOdeFpd1jmGIiGadjt9XCsQUMpEIFIVSOiwlGtmi4AzKOagRmcWG9xpmBwihwh0idwt0RIOLCoOXh/fTs9Ht+9f5+8UcYiT7cVn8+QTaJSegOsmqWzn6JY27WXYCinxvf+/CSlTbnTzOb5yLSTIgCVGNQMKYsZ53N8nudaa5KFOAHRGoAYgKNqhYKI7u/v/+Iv/uNQBilyd3f3h3/4R3/0j/7wP/2nv/71r351OB7zY4mIGgvB9xsJ9kjOZ1qt6WaXbccnD57M9HYeDAagRFwgAWJheJhHQn+fm9sXRylD3jUIFqE1ebC5zvboxcfYOMorrigPoDW+f0YtacEUPd955oDqaOyMi8/554/d/++Ww6NsbFI+g8Mj4dgecTqdhPn65ubq6rpWPD48ZKMtUyvznKPGTUzsHqqJcYk1qpAirM7CbllvftKI1hdBhJo23mPOWCcRra25dv26J/5LOys3nYvCEqVVJs/D10NqgJPo2i6javRCJpKBpRQ2Szne8GA5E3sBgGNZljKzbCJXd1tJeVhk2u0jIjNRRco0TfOcIgSt87EMZRhiWc7NxNJ983ymbViWlcJaKxExDzlxvqRdOFdJsqP63B9JJFKGYRQRYpJgb0EPALAwO98/3P/mN7/xoP1uRyTzPItkStwbGvw8PvS8SJ8uPBFljWCFpOYI86qZmWSb2ZXiyiISLX+Ont6JVhy6SJFRR2Inyj2jpXDXWsdxFOaQhIZYm5h+4Iqwe1KURl2WktGUsOv5CFa10+lUrnet65Co783W/mFh1MN3c09OECZvqVr3qupZEgY49Msff/nHf/rHb9++/Q//4T+sLaev37z5y7/8i/fv3r9+8zr3D3r2JSKE5XA8/MEf/NFPfvKTn/3lXxNRrUtE3N6+2u/3pjYMw4cPH4RZVadpurq++vbbb//m5z/70Y+++Kf/7J9WrVr1N7/5Tf3s0zdv3ozDJEUOh8Pbt285sNvtc2tkBVFN3R1dE+zxcc5lMC/L9c3N1X6fmN5aq1lorakulQXLFswl/uBZvqb1GVtw9u3U6sMopUQEM+12+8QSD0MR5iKSXBFp86pZ4kjMjUSIqEjJ+Vg/P1qBuVWKcwdltHp3d1dKEeYkoOZxhwIQmbshPKIUWbNufXNdFEG5AaotsyMZr/dGIBA34dUeXW0Kxk1YKRL7YubMVrUSU2q3MNHj4dGSeByN8yKFkKlzmPdqCzxC6OKRa9XT8XQ6nX75y7/96quvfvqPfzpN09X19TzPLMKrG7sGhZedvuvnIIKYvFMGPY8U0fNt219fJK77tXFVWzl2q5z2dFmsH9Uob/MTeDOG3g3zD4oyN6mLp79/8gnbfyaoPn/OmcpG+HwhfgAE+ncfAbNAGETJPZn0i4YgIrEUk7Mow/Dq1au7O1qWk51O7jUP9h6mtKTHupo90oBERKDFIm3DhEcH3axBRgL5mDsdeoSZZaQi6QSZBXHjsWyjlUdnNhhvoBMRsTI0ebT4plcOg1L2MtV4yQMeYcTu2nE3BmKCMOBumna6iJg7OzdxNEqgE60/a9UDDq1K7euRSggmkjLg9Zu766v9PM/ZuXSaD+ERQawsZRCWYRhLmZdF25nS2648zMwzE5Sul0WkxznPUQoRTaUMVdVMEcGtYyvX1hoIgoiHIa01iAxkLGV/NYRXwFRpHBmYAF8WzXJvJjAiSmKgMrXLLKsYR4R1wYzWwbxOgbAkuyx52xLuJtR4UiIiqeqTrPTm9hbA8XA0U6LV+q5rfQsFyF4mJ2o3QVnnMy9FHJa8Q+fXN5be/JQSMHOoxjjmmeUWBtR0wFeXToRr/7qLO3FyIlAArK7CIB8REcFuxWRQp6oiRdz11SevPnnz5l/8i3/xcHwYpqJ6fHi0f/fvvimlvH5zZ6os7Gqm5u6Nk7UM94+P+6spMwmGUHfTen///vr6ugxcNYvisHAZZZiG4/E47IabV9dzXR6Px8fToZrWat9+++4Pf/J7w1C++tXfiUiw/PIXv7AIi9jtrt3NNGo1noq6E6FMY9rm/dV+t9t5hJqlCtCyzGo2azW1nUj0PDBEnJJhLdRNpGhDYPbtSRQkqadULaovExMJO+DZTVvYOqpxCXeEuu+nKRy6zCMRESmBsm2unRUN4BlBCHVPZDi748OHD8Mw3N3dHY/HDx8+LMsyyUDMgEoEIkZ3Jjgh3ER1cAOgZowgYW+qpTndHuHEWeR0IribOhORsHBLfTnoXGtMA8Ik4Uh9oWpEZlQrM5eCGHgoQ0Q0cVRPCgghakzmWJNtm9N5E0swDcPNMJjp119/DeDHP/7y009ff/Lm1el0mudZTZfFTJWzsPk8PvHOIZiJRs5c1HlnRSD5A1oklh3MLYXgG59g23fqayiZZqDjKvCRy9fHBC6URql1JEa/fPP6syMel7VCnIv49uw3bcFsUw4R5/eudNaUXHjJS5ir95kO23+5q6QqVjNUzkDDKHdH0xcsp9Pp5uZ6GMo4jukOA+fkDJoj2VBIZsaM4FYj7A24WcMLEV6FkdbBxsaRidbSdw770qeuZkmGvllSaYLbLGZW08xkBXVHRG/p234FsArnPSldOwBqpFfJz9AKHo2ohBPP2dKyABIwpabEjbwnP8rMVdU9I+lgov3Vfp5nzsZoD3dDmLHN8zwOY/Yxp6EC0Km0iClVGp+uhvBwmGoCcUiY3V9e9W0QGACGoYiUlDUEQESldUO2Ws40TUOZqlbvXIQpstZwayyAJrzr+dWkaT5SCoqIrHC36WYOd1W7u7v7wz/4g4eHh5/f36+Ptn1v74KL/i0S4WqKRo9HEXE8Hinrl2f+o0ZggnVvB1FQVvdpGgCwsId3hGd0R42JYiVRwdnLXLECviZiopcS3b1qTWD26Xj6J3/6j//r/+q/+td//ucPj493d3cZohERyCPCDGbKxlrVPGsWyedV7+/vsx58ZvxxHI/HaZqaEkDXq0hk3DiOi9bEDSzLcnd7R0RjdvEDAEopNzc3AL7++msI9rKXIjprrVXNRpSIULV6PEZEKVJVmWUYSkNNmyYfcjYNtxnZTIe7mar0lo+88jARERYhpghflqVsVNSafeh7P4sRZs7MqlW9bbEnGNfnRALcR8nMzRvZ3O3trZqdjkeqNR3GnGsWJgtmd4C4kXxFeAS5mp8PfRATB4sUSs7ncE74excKC9eISE3UdgxerJB2sJgnR7urKhHnXvN+/FEn7FtTj+t7z0dci+fcvCXGxvFqt9vVqj//+c9ypnJPRQ83tmfFi1ake5PwdqblL8/5qucvzr+YuyRzLT+lV86V+ZxiAXh6xl5OHyfrwCovlfqGdAmf/J5n+cjdvthr9NFPaz+v1e4mDHZxrcaOfucpaGaSQgCYspuKVgXCFip6HB6Px6v56no3TcPpRCAnAhNAbO6t8LDNy7qbGxohnAM9Cmk2ZaV0vni8lhgBe9CyLEkRFxHmRkRCEk7oKOXtho8eeasm3fG2jaSXK5Hpw0guWfZEV7GLmDtxIzpoeGRzsINzh+SZ3jpme0C5HsGJECY3NzZhAUXiN80sgsJJFy/7QWQswzgvkoG8moXXiAC4SBlYxjLUUzUPd3UQFwEgqbWQ7f+9FT08XIAIrbVWTVEzQNW0Rd1xHpnV1pqbRxmk5b2TmlBEhkGESc2oGpAhuLFQROqothZAkXM1oWHFPYEbxl3CjFngFsK2ZhSCWm7HKeCOvs8dpYwR9dtvv/vw4cNut+uT5SDvLnS2PNITqg5vx1wCdpi6vvowDIWLpLvHZ4GOdkymd6imZhEuLMSJk6X+LJRRUD5IRFKbnXOsPVdFcCIeiUoQMbNHnBbfFwjLMAyff/75f//f/z//tz//87/+2V9ZqDAibDaNGkMhcwwF2/Vrak6ZZpwB//qbb/bX1/vra1Ut0+BJQuYuRNX0cDoCECkyFBKutapGZojNdBj2+/1VrXW/v8pjyN2HYYiI4+G4u9kNZaBhWE7HRdXCndjNnSTZn9SoKk6zqfOp+qKu6haUmwFMKEPIYFUdvJ/24+5qORwXi1HYvWctAwQSliAGCfGwaKiDiLJHPrggoprOy6KdVcojwGQRi6q7lVJCoOSFS3QNYLQ6KwfCojohJ4+7b7csNs91v7+6vr07zVVrFWbe74iIhcUHI6jC4epeMnKgVjCK8G0jfvJUQyTM0ntNVaLgXG1ZaiQAtvJOi4TD1IQYXNB/n/FoKSxDESsAL8uSjEDB56O+5WO3irketFEk3B53ZlqrFnEmanx6wpk/B4EI3NFquS/zfU9Oy5eutQzUKmiro5nJ6haWYCXKPXdwtTPFIyKyxty+PX0ssjW23/oo0VIaZevVfc8VGw2eNX/+fHy+F6j8pOzdfxvtVhnYxjIvGOOX0vv/4KtkUnT9slojl3R7NuEMB5dlef3m7s3r18fjYVkK2hOSMPuadTpH+u7mSXIU8AYfjegoViIi9IIH2pR4moZEOiyLpRP91FW5dLJ8w0SaXliTel0tZCY6eDv3HtmoMzTEbPMI2vHhae9rrR0C2NFDGxc+s8254LJV0dyk02VGzwQcT6daddphGMfHh4cipSs+wZNtm90jpAihtfdlq6KROqFIQ0mb5VnRrowqAFStdVnoZhrHMWLJRjEienF9uPk8z8IiMnQ3goloKIWG8XQ6MjMLm5qwWI9Q1LSYr+VqEVZ9Ho57ICIz/CwN1/YMDOIRAuoWkc2cWaaJIuJ0OiUHU2KzntR9czITmhudhrOPRfOH+p2ENfl4cXjPwGfegpLbOJ+LhQMsLBEpEBLmXcGXLgqbq7PYj6Qe9PRqU4Kx02X8kz/5kz/90z/9d//u33311VcAWMRdI8LNlWrhIcUW0bMpWV9MWCy7393dvX///u7u7vr6+vHxcZDxdDqtxZ0yDKnnAeD+/qGvZ651yWrRu3dvr69v9vurRHq7R0be0Uum4zgMQzHVqpWJhTn35tX1dS4/FvaIeZ5VzbP8mVIERO6WVYzTPAMYxjG5nEzPK6K3/J6xPEQ0n2bqsIb80nyi7HfA5iwGkGoTUsTNSRq29sWsbJvxOHeWmOnxeAQw7abr6+vMi5jaMA7MIuKS1Y0kqN3kY7bV3BxqJvAaPWc4m1EmwCxCmxxbvy0RHsdxmqbD4d7c1zSRmo48Ari+vh6G4fBwTI58bEwIevptvRpk2nOzZ9mlpROIaJqmoQwekZlhFu6oDErn1RMH9xE70e860w8Anse0/TU9BN/+Pg0zETGzCLvDtUuu4aPW/fJhf4g38MJ1aXGfftpve63fvvUJtldLYD77/N+hDS7DQMOQLr/X2nZrD0fzjGZhMYebT9P0+vWbZalzJHuiuKULeA4N12eLlkmnzE53Z3fzGO0sa4d9plmYWkCThu3cqgTHRnHdreXEutXncAKliY/obFkt/5yJO6JSiiFhMk5AuHGgsBDggf5tDehkSwqWrTePNK8iUgYGWFiq1jXSejKyEXE6LiK6VEewiL969Wq/v56mx7W2nc6aVk2WZmpq0vBgMUvyAhAHi5tFc4pTsWpwN7X5cHx85de73c6smFnfNS8s63yEZVmYPSKkMFk4mRQQRRlIBNTILAPuzGnvzGwB2VAGKURLNL+qEdL22VnRm6kZZU4edCZ8TIvKZiglgGh5kx6ji4hIIvC3B2Ke5oiI7Mdu+sAG7mWznhdtOJ1WuXAAlSHJ55LHRIbyeea6uapRqzhAiHzNwXSzsVnG69wyQL3qgsxaE/EwyuPDQ5nKP/3nf/R7f/DlN2+//uuf/fXD48Pd3c3heHQ/mpp7mNGw2xcpy3Ghdl8gYrXZjUWKuh1Op/F0fP3ppzLK/H6+3l2LMQwG1ahXN1fD+OPD8Rjh+r4eD7NHjCIfPrzb769+8pOf/OVf/iX1FHRm9k6nEzO3biNkrZfnebaI6WqvrhoVYPBw8+omt9I8z3VZFp3NLTjAhBAu4gQusmi9f3y8ub0J4Lt3b31ZWES7+GZOP/W8Qa5zdQSLaogQp6LfsgBQ90W1wkspDn58fCylNHHiCJLiXcsvUrOSUIqkt+eEYHJjYlJ4Fh8s4nA6DdO0Y3nz5o0TmJiKgMkILqSGKI1+zdSCo5ut5nz3+CEyTd0lij3n3h1r4MHC1pd9BgLzbJ9++smXX/74u+/GZamPjx+iF48ygR8RzDxM5TgnnuAip37OSDMl/yt6DWKtR4QHJRKDicjIPMJAZzBzS9onQzUS2cNJJ5zVxe419npwP4dxYWZiPTzCk6xA1t3gAHUmV2qgEBNpkoJPuH4BXFZnz/Cr1eZtgoFYndrtW9YU/ZN498krn3zF91+bj40flhu4zFr/YOv79zoHpYiMw5hN4qr3T9/vDTVXl+X+4V6K3N7ePD48ZMOftV7q8M0pJSKZA83NI1KyXpUqv2raE7kUCGGOoLUAk8cEAxFnCV40A9xVOwDk3ONcc40I0Lnuu85NfoiHS1LSPIvM2v5bU8wAmqp8On+UhLHU0rCNXVZEShmFZalnDYbMQq843vOn+fLNt99OO7q9vZ2mabfbl5ISeIYKokp0GocxjQezJNUIADZPGLZ5NhImK0giqkqEnI7zPM+H4/H169egfbZPr4cILvyhpjc1zzOzlVLGYVQo6pkOdzuJ28WdalRKxixP2pSJm8dNDVWRaeHmGLnZWbwMjfiza0o+JeBVXWtjm7xQ62OWPjtr21irezXamnZCeUeEnWGzRMS8nhSsSiySGkeMNrPrEnI3sKSaDYus2ZRehmisJv3e0mPwFCP6H/5f/8NPf/rTX//ql7/69a8/fHi32+2rLhmvEFOyOn/z9ddXV9f7cW/uI1EmgPb7Kzc208XM5tnMr/b7oQyn02kqEzdFAaSUr9Z6f3+fCHMpxZbF3JelPj4+vnnz5vd///cPj4+Hw+PV1TURJVPjMAzuJizCPA6jCK8Pu7iaOwOllDIMpprI56q1ag0PEWGhGnWapsFdpBwOq/KS3d/f77igIMzXukdLz1DG02LuIoyKpS6llN1+lxTQWdoHcHt7W6ve379/fHy8vb3NzbV1gJg5/Ky4lWJN7b9n+t8kpJMEb6vqzc3NJ0SPh0cZBgBLXFYoPYwcgLCs/Qu2gd5kjVpKmdBqV6u+b/9GsvMWY8CZ6PB4+Lu/+41qzW633ONkpFDKpFoEEZdSeq7lHNu/aDnWlqRO1naucUZEAlnCU4tis2Xasj/r5Xj3FPqHPM0iPImDn6CjU7yh3+E53qA8DLm1AieJtH0kmXxpVltha5ttetGgnmFudL6B7UT8tlecTcazXuH12zeQcj7/7nx7K/vYf34cXIYJ046GUSLieIxaLSJVJnBuw3Ayw+m4zHt9/frm7tWNuZ9Op2RSogiEX9w0CGAK8XDmYCaRUVWrVtMVdp9EgwyAPdxXAQp1MIyMIxmnG5lGC6JEmItw9Wqe4iKtq7gFxE4evgL8sqm/nfhOpRSi1Gd1AKWIfUwiIgJupRRqJiSXfhYI839hXiOsLyY2r2RPO3o7dxh/+PBwd/f45pPrUoSo5E4xN58rkwipuSdUJMshbh4SRDSUksR16V2SIIUNWFiGMs/z6XRUs7u7O3e/v3+PVYHk4slkres0IE8Rc+uqUGE2M5mwO6G34XbD7KoWIC9lII4IWyujRKtAelOJyYYIltYFnvOQ9fUwyXtrdeQWdLbPSaeHOzsWsyQecAupTLCgJRYJiK6G3A8U2pwRnCINEY2TYByHWuta1DD3pLQMXwAQSQTcuMjALGyttcPbqm6JuBSBiAiAD6eTqe32u08//fzP/uzP/tFP//Df//t//6tf/UKkSGH3GqGAS8PIUDhJGff7a6Kip6MTg8jhbsZBZp7sFg8PD2/fvfujn/zR+/fvjqeTsDCxhZlZ1TrPc7VlnuelLkTFTCNYfVSdT6dHoiiDiIeTqc7LclJXGbhaNShxSOFkSh5HORwWdXX3IBwOByeYWq1pGEMd5HCKgiDmknROxLM6lUGGaZ6rO4zJLeAuwqkY0mIlJwg35asAB6pWtYXoiqWxUDUXqpT5cDjWZbjaG4GIrHuZAJj7hhIKZDu2BGBNQq1l2JwJQhAuU0Hhgy/iC+0H8mLu5j67mlsNNXiFCmIioUFEiq7Zb4ShYX1pGAozYOYCN1Od/VStEktwCLPFWUWeiIDCQvNcHw9f7XaTNPleAqARkkz1tfaHYhaTgGdfx0U01rdVnG2nbMqx6wuybtpe07ld11obUWGy4Fa84HMETNlo8OS42wZ/1BTcn9pggIg5wjyIrK6dGiAnCikgd9Xo6PGnnx8ReKJezHRZCEg0kaW7jmfXkwg4etj24vXkGV+01v3ttPlNEF0K9nzsC35HV5mmcZqmdB43gOFWBm6mPlLfdDkeDjc309XVlaq721GbjI8wr1q5YFicIUvuRjSmEI1qtbMfl4dsenjG4OxSyXGxACpSzTcizAyX3uLGmzsPEbf2Gw8KYckqVkSsAr0RkYChhuszb9admDgShP4khfLcLyOmYUjtOcvgvt9VRETWydZ/AjC3cZD379+P4ziOPxrKcHV1VWut1RIHq6o2eERI7+frwVwLpjvxejq7feZEbm9vx3F088Pj435XxmEUkVrrc2KalXFiG3dmVsDXQWBiEUqIyWUqqafQGtzDNOt8rRMMQMNGdpguAGYpJcLJ0n3eSAy1z9wM2mZm4zmx2joRAEjOZQgAYI6kGT+/rI8VHE2Pq6XtxnGMsKo1C75OLEyt486z6uGqBqRuDxtLtuflCJhF6lYRU7ZZv/nk7o//+I//5E9+utvt/uf/6X/667/5m/1+ur6+KoUzFMjh4uAihYVfvXpFRHVZ6lJ1UjM7Hg+mRsFdg4i/+OLHP/7iC2FeNbKiV0CEs6OUM5NRBuZhoEB22c7zHFmv1WwHcNXKwszy8PjQZ0S4l/NzW4VHtflwOJTHB2FmHjiZGiMpdzxBalIK90xAgr1T2sA5gGBEdP1p6sl8aoKJ6yY6o3zTs/EIdz8cD7XW3W63v7rKlMMKOGBhDlrbAagJ3hHA0jy8XGmNMJWFx2FMs3f/8EDMUkRN86vNV2BDW3JlGAaRJPlC7wHNXv8ylKEMwr4sixsz0aDZGCVZrVthhusDihQik5Io/czJr+BEdnMXz6JD8o0TO57aqaenDa95KUckUl6BsokLGyozFcQ9zka0UWd7y4Fbt8FnUqfnWwxo7PpAC8CexojuxA0GT05Fzoaz33nPY/2AKml49HD6Ir2c/hcuPZKVJZAu//Q7uS7h6OePXr/rY8P1PY+5fsz3vB1AEQniJHYN4WzYiDBjPjczrEUIc3/79t3t7e3t7fU8H4+HIxqNT2A1G2dNq3a8mlkpN8xDrVZrc8q2484sQZ6VD0djpVdTjmZTmTIudAnJys3mOXNbiDfrT+FEwmpumokuJyY1lSIR1JMtLNxC8BwchjiUwCmhg8i2+/UESc9YAQhLGYppZTaiRDJKmuFSintNn87ctnqQqd9+/7B//fp1jl5CjqEU0Tj8VmFjT1SaS2Ix2hyTM4GZRKgUsHiRUmRvXo/L8f3DtkfLgXBiIJhKpmHBDUCfWLC8Q2HRqh5hrkAWlyyB5+f119k3JWQcB3ebN1mm1VSHO0nT5hSRCIgUC89owIFoYgNZSb3oWtkwUsE9SuFWJE6Bj7VjLw9cIRDMgggtRXfhcbe4CMHZTA4gQiJCStnRjiufToeIYArAhUtyy6CjsainT6XkwdUWjKp65oQMTLLf7z9588mf/dmfEcW//Jf/8pe//Jur66vEM1qjo2m9jMxRhgLgeJxFxDSYy/E4n46nzNaP01hr5WAGf/LJK2b87Jc/+/B4f73fg7Lu2CKqwojAMPDNzZUUISLBKMzq6os/PDxqrTuWUsr1flrMitBuP757N3tYNNLNYCJ1VzdNTVkPEREjBhUC2UWwlWdsiez4wgBikhL4oIlDXlv/u9KOE0SyOsAiEY4wwJ0w16ruJCylLLUqYnEfqhKR7PYhpaxs8OlBpvllAZG1nnIXhodb4wBpp42IBIOSfJXZwqdpIpFaaw0zMw33CIvwFsrByYKyBdsTSJzK3A4EeVgdpqGqOkAcQjSOgwgvpg4DxOkJ91N0gO4ZFprrMDcaM7trK8oC6UAwwRrgZnVHmTKX2+Prcy9WRBZwoMaSffnMXNy8r/nY7MoIs4x20UyLo4G58CTmw0fs8ZOwe/v6dFOqJhemDIO4ByCqGmEZBxFnKNUzo342zxvMF8XFCIApP+qcbO93cma63f7pd3FZ4kbimUMU5zL92RF5ios+58ZzEXQSUAKwWsbtyy/GtOz3e2yL4UzsFBu42uoFqPnjw8PphHEcd7vdOI5lGDyi1x1p+wXhDaquWo/H2O+uh3EYhmGeZ63aQFIeRFjD7v6Nvs5xPg9axXfzGt8ste4fc3f30JpHN13dDXPYvOCV5HKNjM+DK9yUEzP69CChc0xGLNySk2Wa3O14ygQmrYluAJ2vse/P1upAp9Pp/v7+9evXr169enh4MJ1NzRttp2cba5uIl9aWt7audiWHwzRNxGXbKppcQpdDmuuhg57C3TPUa/PuphGxqlTRBu67zgVa5oBpLVSvysfdtK+GsMGgiVgabzARgdnTwAIsreNZerPZGpdEhCpEglP099kBQa2gK+6GaIJuzyPsBHS1Qr6amu12u2E/nU6neT7i2aET4Z20Eqsmbq2NNrMtD2IPCPOPv/zyn/yTP/3iR5/963/95//pP/3HXFFa9XQ6rl78igT0liil8Jh1jqDdbn86HavWTOZ7S/WHLst/+D/+D1Ot1a+vryIiPLK1Kn/OrX51fb3fR4rpCoqpVa1k6Z0wozGgmert7e1QSlUVzjbWyK65zNxkiXHF+2SEERHb+GML60vW6KtpNPOsaEa4e54W5xNDVRmQIpkYyyZfVZumSYSXJUxVNXuRdcA0DEPusvVLz2cROFmg+6nQEk597ho0mHrVf11GWtW14c9rrYZYGZjRI55aK0XL7mSVa/sIx+PReI0XeZomM4uF5nnurbc4Az66swUAdH6EdVUrad9Q6WqzSOm15g0C63vrmtFhCuTh6BFh7w4AerE2RVOZKZINh4jIHcJI0o8tSyNtDPzzWG71DLa/Qnow54ZmYoqsPpVSsu0twpelrovnyceuR9kajG1iTV5hni+OwJNJjMv48odY5Zc/+aVXbgbnDB/7ez//t7oKC8JjGLrADkt04HB+I4BcWO66VEXV777Dq1evmDFNg3vNIO3JE1DjFkiFF333/t3d3d00TUkBv6p3pZXM6DJruYmJyNQxnEh47fwkoVXoF5sJyFjWk9Qgws3O3mgDKZ7NIRGxgIM4yfspEsTPxAnt4dx1QRkFt7dQD+OStyvs+up6nmemXEnRCvYR5iobfWUge2NcpLi3POHr168eHh9U36otHmGqeRQKoxTiLrWUxxsui8rr2aSqVm1Zlmmapmm/HqzecWwZf1vL1F30Rrt7ERBR02xs7oUPpahW5QAcDWPBvtXaZR7H0W1RI3QOslwm6eutaGSRIkkoxsGezc95A0ZMGeBGbD6hXbw5CLJpmIhIBBHtuOq+YithkEUrQ+UJump4MGfO1FyJwo1SwkcKjWOZ57nbjDNSu9fLuPWEBwA3s2VZ3H0cdnd3dzfXd//sn//zTz558/XXX/9//sW/+Ntf/tJDr66umCnCXasuJ2osxOl+JTv6efCLlFYjTPoh76u0S30ReD9OcGraBqTMTBwQRBhRDMM+m3/coupcrRaIlDKOBBT2OB6P6ovGLFc3UWiJKvuBC0FwPB0ALyzLaeahCJFTggoLnRvIER1+kvdsrfEE11fXI5dlWUwjnJQawFqEhEkdpktETGXIJK7N6m6n01G1juMoUpjpcDzO89z2uDAzj0Nh5gqjfshyEhhxGEVWh4Lcw6KlKAMAt8hVglGJlELDyYOY1DVBUhU6RzW4uQfBEWAIobKrzbPXxoWK6GyABmDRWsm4EIBgSqwWO6c7EQHV3PIeQeGxVXvgVisBGvrJAWqMm0zCkUw2BQRwdqkBluu8Z4aemuGIWFuSIpIKdKs62qoDEbG2HhERMSLW5ETjt4+I6Mz/+L4rF3C8+MrVWwknD7OLLC5FJEeQRkvexMdognBpDonyLI2tYMP2BZdF37RZz/L4v7trtfZbS3z2U8+3zdsbS5Oz/rx9+/OrCLPBM8grQ5GZPQV9U6+xb0JzZ2qpyPv7exHZX11N07QsS+L6s302NuhlbozEjatIRO7u7q72V/nP6DqgAAL8JDBf797NUyiCO3I9lYg2D08eQa2+40/eHr1PAE1vGwDIWdh75EziQkRSesGm9cLymiZ195WW2Cy5PlBEThFENI6DOdjYNFZSF6JknW3GMiegFFmW5cOHD1fX493d3ePDMe2xu2VcuRpXdIzW9nFW6a40tABUVatmOUoyUu8L4jkX+bqY8v9nAxW6tkl/TSpJSGOD2iCc17RBemkSge65tx6tDFM6W4i7pTaVGYFTrDSISM2z1p5cRy8KQG1Sypp/XREvq7/cBbI4QkpBBLfqxmVLY0S4mRMtdTmdTqAxi8Ft5G2tWHPqMTDRMAoTHU+zqUkZd7vdJ59+cnN9c3f3er+/+sf/+Kc//9nP/8f/8f/93XffPjw83NzcTNOgqszWR8NMA6V0p8fPYZAtLFyafMUmyZQaw62O6LvdLodnWU4cHfjdHx/cJKsTwVCXeg7QpUzThKpDKUDLVEmRiLjaXw3DkGmDZVkyes4pEJbSVWlXt/jJjJgbG++GUXbCitPxFK1QQZFCgh7kIe7i4eGFmYWLyNy51pNXPMNoM8tANsvJzJLApLIhI6TNEZbnT6pto7tyvduYqWv6ouXPOuVOBIAlqvX+vGwu2iIGVHWDgfLcR8fjsZoSETK+doDBzGBclatxHB8eDlIEYFW1nl1bP6H1NiXW0xq6goJMbcEyjqN05kFmiEga6RV2g01cuEVytAgASDabJu7TvdFtIAsgWV7zl8Js6QT0a60c/wOu9RTBJuNIxKfT6erq+qc//cdX19d//Vd/9c0332QOEq1j+KOyg7HB8awptxyctcy/Dsjlu86kHB+/z6f//P4cw/c/dd8dFwboP/Mq/bzyRopUSM05vzIigQ9MAQQoZ9HNfV6Ou/3YNOcpwBdk3Og2e/2ZiGqtZjZN06hjrVVVVZWDI8JheShT5+ynTtMRPXpwT8eAAsFycX4BT0xV/n5NG1I/vaXj6WEOpsTghnNOfFcGJE5hcAtrSaNzoOYRwZDCLFQ4mIGxDGYRYrNX5ogoKUNwnqRgEAGsGvNc7+8fX7++G8dpmiYRIbA37newSBmGsqgScbrjPZvE3Cg8AwZy4bGUcjzOVa3qcZ6rv7q9uxtYxOFAaVJ7rXaCZHDt8wEEuDVmnHWHiEKtAmBJrqsQcZESQbVW4iBK4LcTB3mI9EbEDs9ZHWUzZ44IKWUYBqnVkrIn6LwkHOBzj+OKtzc6M4nmI9tqbpnDIwi8MbJeCkWIdbKXJC1Z91se5hmv1Gq7HU/Tfp7nImOPK1ovnKq7IwgTlZvbm08/2wMYhzGbx6rW4+H43Xdf/6//6//y9u1bALvd7kc/+iwiluXE7Yzzgd2MWEWIMoQkgrvP81FNp3FfholaggFAk41bHY7b29tp2r9//56ZlmXJ5EghMyoBY2aW3IHIHtpalQlqi/lQ9ns3XF3dlsCyfKNu17e3Vzc3j8ejRQy7iUsp40CC6stpnp2QVGeCVtJ7djhsQbC5BXia9o7FIwwBZvWs1XoWIQoBoKZc2DIcVs0Ws5xxCzJQDVo8mMs4iIOJxJmc4BAwCBbuCgOQWirqmrVbR2QKV8DuzhxMDCrMjaTaOnDMwjXbh1wjwsLb2eKgltTWUkqEW3hWZyQ5gYNo5BGjhZmHQIKDiffjQETH41x1ZkFxDrfcCNE7cfuq87bjIpd3Ck1RhEcNAOM4CiM4yI3YhKGJeMXq8joJIpj8fIquffZdxMgBttVCZRPj1ro8caPIt2RfTOStYL2tqqaBITTN8VbBWbfSk1WxfeR0lI/H4/v37x8eHpuT1I3Ck3CW6MIeZ6//i6Zxff2T+CqDvRXWsD4zgEa49uyj/qE2czuK32O8MwHwW396WX9ilqY9QryWo7ueV8apSdnjAJZlOR6OzFMpgw3QWonIzZOuPLrgVKutdLd6nudSCjMnmHPlwfGecWWc8eeb+ejeVsRG/7InlxvbRkuA9Ij3PP5r/rmlAZsNjq27QESqmvdGPTqhVk5PoIonCQYamiBHjIm4FC6F6aIv8NnkmFOv3bt58vWM4zgMw7wppQylENGyKC81F+Xq7Hc2ZqRpJ6KhDNQR88d6KgPvr/aTSClFl6WFEc+qI0SUDCfZ27CmU/oSD4CSpDN3/irEvfoTzFyEItw6AVJGogAyfZe35B7uMQwFaPm6Z9MKj8i8xMV9JoLJLNylFLOQhs1JXzB7Ic6PthJ0u8HciRBNru68c9zNjI/HI+DDMBQp1zfX8+Gxah2klGHQmiajBQ11qX/4B/9IRN6/f//27dvj6fj+3fsPHz6oajhdX19nr2pdqrkBidI/P4W7qfU+K7eI+Pzzz7/8vS8fH45fffXVNiuTVyaKiNhUK9clp88DpAA8lNlKiXEc11py6qREuEeUInn8qmpdlrvXr6+PV8kKl44vgHEYtoyhreDqHkTuvvbCbn2XjLyl67epaoxnt6a3eLWIdW2v9whTy1eae3gsdVmWpdODNC2CFheCpAwsDezciLmZotaLDFmPirGS0EVbS5mro03yvL/+jABZ11Vs3OLo4AZzl+xmbXVuO3NWmycKRFXnucXrLZs1FCJxd9+kQOMZZzU3FEgeg0FMKRW2249ExMIFJe+9Gb9LGQBiSlWThtJfo8MgTm6Zc4uEE/MFCrpv6dw1idTyaACaDe3B1oCdK7JmvpZpN0P7sl6QuQ9DiYi//du/PZ1O2JTAn78YuDC3OVX8kUh3cy79oCsinnOGP3nBy7//2Os3f4mWe3tBsv384b+lDS6RwgPFiUMKiawf4ERN4N09gcEeYWn5luX0AL/a342jRDRvvbv2nbqPaQsrC4/T6RQRCRfy6kLFTFfznAvjLHXQwdV5rTMUEanksW6xRlshLEyOxnkU3e6eIWodmEUbpQcismAgEhc8CAnBwwAUGSKi+twWAQJmIuKe3DLIshkAtyCisRR3jzWq63dlrUJTMtY5HuuH94dxuLq5uVHVb775Tm1BUAGVQSKsSGPnBkAcpRAA1ejHDeXHRoSwEBOCi7BWf//u/tXr2/1+7xLkMFXq5GFmIc3WIoKSOzIinCxDH2Gez1JCLiVgqU8D5rEMWeRwwtDzBA4YFFnF7A5Qwv8a1x8zJcZqWTRZa/Nc2LhE6RMxnqV0GvxKNc1tKU3HmzsuZvUnnmxXkawghSqYSM0RDoS7VVWa7XAciaIUqYKo5pZxs6cgEhE9Hh7fv393OB6E5fHwmKrswkIk0zRN0+QRdVlq1X4b+ezBxOGk6utqJaJApuyHh/vDu/ffLctJZCAKYRJuRRarIVKEiy6myyN5zKdlv98nYYhqZTEKd0Y2VCGYoAODmE6n+urVq1ppnisD3739jj32+6uHx4eHh8dX13fH4xxOZTdVM5IBPAzT/ur25v3DQzVN2TGHwgpxO6a7r0ie9fMICx+GwcOXZYE7FynjqFrhCfORzKADbFpXn/U411ndgmSYZBiDizoMlLpMRAMTcRmJsvLe8hzui2WaJdzCPUIa87KfKeepZeOpkJJntcTTSxMKiqAU4oogXuGCiX+mRE0TBaAEhVsk27UjOqAyT7DMCvS6glaOqMRWSrNwVUmV+oI9+wp5YoW7NaBJKhVmys0igjjGcSwiRq2IqdXRuura/fbTr23PbjdpRZvTGX4ogISfbQVxawvjZ/HAEwvUmQB6dN3Pxtx/srE1vrkf0DYuRMc0JKK+XOyLj+gTx2V44GeFxB9qa7vjcnYKgZ6Ke+la694vJsM/puDkeEGK8eO3RB835S9fRVNJxAzAOI7MDBiLmHp6lx6RmLTW20eS7BbLsgylcqdLpY6/7QPx/M6Qrn0pJeVchNl7+GsZMTF7RBFpHd69ppn/tx1rJo5NZIwWq3WFyXX4monOqdp2DzcvHq1amdkMJg93I0KKzz91ojuIdEU8MfPpdEroULNwHbC6fXYiyiXr7sfjabcry7Jc39x+9tln81yPx+PpaO6WjZtSSgqXdhvDRaSKnmM+oqEMAMpQmCXNv5o+Hg4pjzgMglqFeZX4Imq47sbfZIkQjtWjz72qbumJd8rGxojrawsQMRElk1eTVOvLOee9vawFpdwUtDTcvRQ0UFE0eNw6RFv85XYHmju3SIXNFYWYL6qVq8Oeh/ia01ZFKYiIAlG3/CsRu/my1GHgYRgSwZAU2abOTBFsamoqLO/fv0dLSwzEJMyZJD8cDt9zRkS2z3YsAIskPO2777779ptv1ZaIGAo4e1SLZMNorUpEgTgux3Vl3tzcfPvtIwCQu6H2cvgwDEwiwsZgaS2wQynv3r673u+J6KuvfrPb7a+ur6rWNbTVqgmmK0WyNjxNEyl3D9ITjBmUvVhAb2PN/dNo2ojneYb5brebKY6HiMz8m0UPYvLBSykRUZelcUlmMr0F+tR0hcOJCzMPw2AFRORCHrEcD0mVlc71tpkYm2pTbv9zF37TLcjkKhhceDBVDxdwUl7kX8GtafjcNBEOR6CJa/nqgqzZO3OlINI8XYZSPIIG2UWYzpYgpIi+tAOAm3Fr/2vQinMobt4ayqcpkhtLSiT9jrfmCwBlGAAkqqYN72bNv7T2Niefx5n9vJthFrF21j2NKftnrkHLSsDw0R7W1Sy1vdd/LkU8T5iXdsk28F1/sxaUnljlj1WOf7iR/i9xbeBmWMv2T67zI/19hfZSFzVzlkKQaeJhGJgWj4gwIiY2jigD2cqdy0DTp3F3dRcAUogtKynsrbnQtzXgiHAkFkOSvH4Yhqqa+bGEIUREOicKUCeZA0BUIiJRRd6z0GtX/ZZ0Ird3QVls2U5SX3AXO3mTJCEAMCeBGjhCBGbUPbjUGFn9J3bDMquqZ27WTDuZCwEowuYpX9zNPCW6Mb3p4s5qOs/z4SAi8vr163fv3h0PjxG2LKdpmjKuzvwWs7M4MYAKUiJK7jxiKmUYysR0dKRWEpn74+Mp/P2rV68QJUNO72isBuTetqyZ5VHY258C8OwEF/GAM3PEkm173lJki5AQoZQwA9SBmh16iJaip2CApmnY7cZpGsZxdLdaT7WejX1P7PDHvMuVgiDZzjSPbocZVtJDAE0omTPp4lJaY38ukmx7Qz0dj8eb2+sIU7O6nAYehUYexyJl8aXaQiFmDnCEM1EZyvXNdXgkd5uZeoR3YXZmzqQiWtUnH6pD3xN83uW/mkfMkQ1CpmZeEzWccXBEuNs8u5V0ZItaBeGbt99EIy0KJgR8rkuQBIuwUyFxDkam/tx9GAbP8XGYeWYCpcjr169/83e/WZalVUkjSLiM46s3r1NHdp5nN2+bKLBupzPRkocnZJdwOs3hvt/vx2mal4WM05lzoIYnQVTrJY8AkQNGqHCtsag7oYxjGXdUlgA7sWkFUwURkRmq6vFQ3QHKdJULUnkN5hEISANlRASHDI2wC265mLKIimCEowGOKeBOaG3LW7nS816AZ+FtZRkEALesBDGFe6gFt9KPaK0OGsdxHuaqTp4yI2sKMIBUiUjtLI6AqvfkPwuLG+a5DmVgISZmYa2avV258vdD2e+v3O329vb+/v7d23e90NPivNVcRaR33r2HxGQ4raw9+cs4Gz/vbuvfUxjdGuO2efn8mdjEvtRLWu7GcAicxFW7R05rN//2w/O93vLkjYELyIVzPrGfXU/Bth+pTL9wXdDP/pbXajKI6IkZfv6aize+BDHOq7x7/34cxtLF77YR7bkt1R2lWCM8QynDWiYxN3RlP/emxeuGaC3v7VonUlVPpxMTDzIUEe7iMNubdjPKjsZNa2A+G6cs5QoY7v1LWXlStiKyRnVp9+OZD7VZuOsZut5A0j5i9f68dytFhBC5WxBVrcfjMZuhD4c2B94BC9SbZ7bfeNabNJvn+f7hnthubm40o58Ic69Vh2FYyUny9duHjV4Spsvk0jq8pno6naZp2u120etkpkYcazCUM+t6ju/TNhNTkWIOsFNQkeKdrB6AJFyuj2UGXhkVWbfx4SGlMEkijcdxTApfZhER1WDyYHE3SjLfH+DI5lO7GTGbEaDcdJrbMwNwtQSGb9Z9yrZ7rrHdbpebhJnVdFkwTtM0TeM4ajerqhXtUE5HqkAwL3O3vmmeA5mma4KMsULc18s9pcxzyowoVmjrmtVwcxSUUswi15eqMbsMBQFLEF7plMib4ouasRoKA2DhgSkG9LOvpXOmMuz3Vw8PH1LFSKtGcrATqabcJEkpu91OROZlNrXFlq0vvw1TerGiF8BEDsdjrVqu99c3N0fgcDi2DgSzzPWXYSxDiYiahHnJM5X9uJrUkOZu6hY1KgyPj5VARMq5/VRKKSXRhwMRZTWnO/LN98+tFCIA5cJscuab4KwUabrbiQlciT4uN07bPk3AvOFd+t+byjUB4eEMckvoci6SRNSvuer+mc6bsjqaekFbArx+da96DOOQ0Jllya4kRHhqUp1Op3dv3xETC8dGGny1i5sH6bxXEWg8M8jC/3kXN/2rtU63koecl3FmQ6llsS7GijY0jSLrudS5ykDhudqdASY4X8jUPlla68/bo4x+y6LvP+B6OTZ/6WpJncsS9eUPTsSXfsxvBy4vx8PM15IbM+uLxJmO5ogkyQKTU0+wZJFYhLPLzF0JJIJsONk+Gr2UKkko1jAMYxnHcUzi99UVOj9Yiv9Q9wCy6umxXXDPH6bxSSVPvaptqDg8YuuFJMNUn+zOEOS95E6e7TFERBxMIHHazJypnU6ncRynaV/KwayuInq+WXFyZoPzQmyecgoSTsdDLXIqMrLwbreT8uBeI4pZjXCgRko3khMFSxBbRAXAXCSdHK/roGVxu28z7v87V+CZS3cSCfBIwt9YX9xEJsJDOMxTEwmcuiidMdXd2AnZOMqcLWaZCGkfDI5QLjQUkUIZ07tJYEk9BeKQ7sUHBXk6knljHf+8obXKx0mCMwpuDS0Mluj4baAZwoignFUAgFKv6ozD4CK91uVpjU6n4zgKC4q0CFKETZuCoWxsuar1wtjGhXdiPhO6bNYgt/tJzQNPOR1kciFtX+/mTMFNiuAFvjKKu6uU1rJ5sYOiJIzfHWSNvoaIht0UCSIfB1uicCnjVMaJowiGIrtvvnm3LGruQXY4HKabPZWS/nJEDGUYhqHWCrjkEd9P1UQ6WXggepRPufhnm6/346tXr0eRWjUlSRTNTJZpmPY7dRMmrbZUnxerte7clsDjcb5/OD4cTuoe4Uog4koAsIRlBzWBPTlCRSKS8DILTQQid8vCqxRRwqYDwhOxjNVldwpYcGahWhjNlKkaWjdpYxfIFED3W9MViy5bn6a/ZQGpghzhxDwMMgziZuZGBOJAk6g5u/gRSIlcRwgxwKoAYhjcwzl4xbIxQ0qL/ZflBKDImH1WROyIxmeF860+8f/QM9jOWXIGp9Raz2uAfHuQAt6bdyM2YiocxiKNgu/CQK5jHbJGab25K5P/hiHc4MYseS8XmYUmMNHvp++azQ76HgP53Lx9/+t/x9cTBwhYi+h9lH7L8LrUWg+HI4Dr6+vdbke9tBlBa2zaXWxyh4cX6djphnxeX5aqxu0mc2VvT8lVbrrWaoMR0TRNVRXLYv3kbd5oi3vOgido/vgLY92KRfkXVRnHwhzhyUmxvuv5ey9GsxeMiSjcpcmQMZrbG00LgROZosuyLMsCoJSiugCdVETOuGL0qB0kK0xJSjMG8zwfjodPP/309es3p9NyeDxEh5USkefVWcbWw16YM6z0LjqUV7hbls+RwgiJB37qS6aTbm62yU80n5eYJUwtvdk1r5Jyo55koRHskIGlFMwLNg4Hrbux+0weYaa88ZqJiCSJjcgj1H1LxZ4Xi3SJhctZdlu339ozE71PQ8ApuNSHfT1IObswe9YOEeEedamZek0KFyIqRYh4BSQjcb/emjhjUyE7O4UbieinS8ujwYJymsIvgbpQ0yIla6VEJMKmOke4mbkLl3yKddaeHLMZkQNIX7MMRU0NJkWGoex2+w94mxsZwHdvvxvKMOyG4/F4sywiLCKqutQleUnzNqJH/+4OODltt8zaep7mytTcbJqm/X5/Oh3VE95rA1ikJIvZekCbW27kiHh8fHx4fFiWJUvNUViERSgiCqVmMLKGWER6QxNtIo9gomAHUjCbtlMQIN+I+65u03ptPqctpOjyXOiIa2xOhowm3ZzQAI3hoemWdLrEcRxNWze2u/fOkcsDJ4c0aI3RWdjc2VixRr3BwiVKlDMvmFkMnGlCX6ltL+Zl81zncegBffTsEZ/7R16+epyPDUwyWz/ovJVWyMVlO/V6CXMXbkRweOOBuLjD9RbWqvaTO//YHf6ff3lEgpKf2I4nAfGT6wKJ9Pc1P5W6WEQ1s2EYr6+vc4mDGnFoSo6413x1hJsublrKAADBqVVHxOHhbuZIkkKPwEZUZ40M8p9a9Xg67Xc7Fhkuo9XnKwmZj+2gxm0SYGubcSYDCSlC9sKjr7O73SQriR3OMQd3cmIGLREwR8lwtikVhhtUQwTMrfcpNQPbFzklyiPlsjv866LyZI662OPjQZivr/a1zqlTHhEgd1ePqDqrTWUYWZBtDFJ4GC5aKXKzUut/JYDdQtVZks0DQGo+ts2/pu+AzHae9xKzoCRBuiXDgIgwg5lN3dQiQJJEAgFU9yXCGns7QxhEKE20UCMsonhEoEYsebYTFaJWynOp2YEaHvTMEj9ZvNlomym1jWcW5BFM1g++/FOmS1OPiOFEkY5CigfkzJ9Oh5XDQUjUotPVSoQDBvJthjk6RmY9htrRH71QIpJZh2gGe01SETOZB5KbK3JSrEgRkBOxkJmrWaj2L0ISihYpLAOQE5wDsrqkeSCCWcJJmI0dcGYZhrIsOk17ohJBjw/Hzz+/MVvu7+9ff/5pJp+JyM2r19XfNbMtY9p2PVM2vwlXM4sQkep+mE/7cRp20zRNESfTxdRQ8DifjnPd73aQgQrU4UH7/VUZd8e5HudazYLJzMNDQcHwyIM+QBQMB8jFwYtrjl6RkpytICfGyEPa9QBUPTll2ypMS5Za2gBTwQX0AZZyqC1DyyQZRaxeo6ID0IiCORwOQhEGLA826lrpgBehcZTMsi+LO/OWfe+MLo6IQEteNc76cIMzIix1z9CPtWQUz2QhM4h6FTaPKr+k3c36bkR/xpYaCQ8DiMHkjI3Gb34EnXMAALKNgeA93RoXtfB+rW4oNc+ftyXLJy9OVmONcwlm/T2AJBVDnOl1nxzmFx/VGMp+u+zuf7mrF62fOT09L/3DP6qoqYe784cPH9IXlg0+sBvFVuaMCDWj1J0TDjc3Zw6we+vlQLg/qRu1m+us/W5eUccytj7gDOmyHSKxFbwxMF0LkzIqb8/sF6+5HAVzKyjCXC8fdftK36C3Nsnby9d7MoQ4ACl8BqoAZF61uls7yDyyAQmAqqaKg6mFBNPQ+GvCicg2Neks89B9XF1f7Xa7/bw/nhp2TFiMLNzcydQ49aSGgbsni25Hn1/usSyVWQZCtldGq1wa4Lkz18vc2WzbbZAwioiVaYhSRQdgqgtx6yJNbmFiEmEzz5JEgkvX4v15jzbcnKqZcMIgetKbIh3/TMlG9CLf2YBlIjTXYWtdNfctrqG7X41jC80GXzSbtZCiWd8ey4KaDBYREYvAut+2qhoLSyck5+8ZdiQil57+lbjRzAmRITG9WUzklOlFomrN3Mmz38WMSLJ6rdBCL5CFPb9YJHONZppp8xzhZVlylc6n+cOHD6t0XV+6FzsOG1wxNkXNHvFLRs8iYm7LsoxlyFL66XRaR0ZNzTRr2A/398fjQdXKUFj48fFxnmfunbspymuqwcyZw+hrO20KkaWwh6oWZhHJZeWZBVGoqZqaWhlKV37M1d6OCH/p1E6g+3l5MAGQtCMsEcHNqUoo3UV8GS0yQY+hRbyUgdRUjFpztjm3gtT2XVn37eK+HkFQVeIoKFvz03kIaM1hNGmjy7bM76llng9eb0Rl7V3MtGGt7/9t+hv5gTe3t2Z6Op3Cz4c2ALCngwQkIU4Qtah9TRq18aRgIuu0fU+P6EvoxxNeaHyvJf6tros8wUfAnv+Zn/8SAPq3+6LixojENy4AhmEQKa41a58909KGkgVi2Zi0yd2TmyZ2qWZHPgA0VP8GJtA5z3MmqyqLrAgjJkoz4D39GCsaIkQKoadeIzJMQU/P5lOvLKnGxlqVmctQEiuZH7p97OheChNtyJ8v+Lwy3Qpu7flxLlFzBLm5Vk3hufVjzY2omPua+KphLCxPD1COoBTOeDw8snBykAmDWpY+N7mHZ+XYx1GSB0DO2dd+ssTmHpy8Wo06ygAWLh3w0eFCOUreeaN63JODGP2gD+bMSeafLCJZoAugzD4MYCYpIeyWwmpwIiHOAlsFWe9ZZ6BmJJE4sy5R/7JF6TmrizTgmpwAIk0vc8ZDfY+ZMQsiiLPLsgf0kv/l7kG3WaEIkAEpsWciCEQXc7NeGgcAYYkSEald0SIq61mQ1WytB8eqRtFeECHJaRytPpQxRL7ezBlKFFKKmK3Jkax4mmuEhQgoJDIsRGaaep7cVz1zAgoxDyWt7/F4GK/2FWHEh2o0ThUEHt6+v1/m+ebqahAREOXmaKXWLajHe89eUFB4mKhBV48qLfey1CMdhjLwMFAp1kO0eZ4dIJH7h8Ovf/P1sqiU8mkZQbLo8bjMzuQBdziQCkXcJNSy8EQs7Lkhg8JRACJYlnKpkPBA7OEQCnN1D0IAFp6xafLH5SKXNlLbNXb2Krrx2Cy5iHEYCzMRq86qmmIq2mhnnJgCssY6ROmM5rIO4ZaniEB4O6C9V/S7oWosv40UPRB8kSpfb0Y6RWh4OkObmLW/hohWlFBbexRoSsNBvZhEfRN1kebo7ZfpmCrQemEP8wntuI4WpyYZcANVZLGOPI+wy43cNkJCrtt/m7LTGomdndQn9rUxBl44TFn3jJ5DfY63+C99bWPI9Zeri/BiKPxbXW2CzY2d53ne7XZrCyyoKTw3Ior+xZq9Q+7hRp2yuK8tWovSnd/KiTg8kT/Nc4xwrbWIhAgRFZH8zGYMuw/b3GEzbyEXCTMzu9MKXt3WMrPM7O5qOtAgLEzqTAz2CxGVFtlLd+kBhPranBrnUBvrwRTRzRjIYFXr8XQ0r9bYObzHVZ7bGIBd6FvlhggznWdnlnFs23JZFuaxiCQf9VZwIq+Eg43jEBEt+Q+g+8giiHARVm2ap+Y+DuM0NQarTGvTKlfVsuKcIrebYWlxXmKM+2v7TgaGMjAPwjwMg/bmnHRgmlG9AGxje58ihaiGR8CIODkp1zXt5uuyee72PvGIX3SLm0PVAo9zXu6MGG98XhTh1Atam2Y+EmYnsEhKMT65eY9IdHMEmNjMzuTkndYY50Xb8KKtHunu3qIxlqyvZ7s59RM8hNkZSQws0gg104vpna9ZvA9Syl0rlNn4luospQRRLr/7+4cUCc6nWxV2zfTh/v7TTz6dpmllrMMmV2EbXrYLDiBPX60p+TBRuC+2WK3jOBLRNE0zP7pnnSJKKbXW9+/fz/NsjgSil2F4eHyotbIwrPWnRng+JwBLSshWjDhHw9Uyc8D5RamBzWCQxxBFRNMj6WXOVASy/Ki8/40BaOs5CEClmqrY4Z3Hwr1SJSmqs7u6u4USU2ZoABcUkotlmYttHEc0eVsSETM4WTgB6BgCrDeJLgeXpTlzl07HuH4sc6u+RoQTRZyjyTSrT7bACtldN0tDsWzc2Sch5nrz6JF3RNRlASAtgo/Vob008+u+C1MLDpFWK2xLScDeRQuEG8ptk5SKTfL5773atF5qHmz/ipfOjf9y1xNjvI4599OJfrBJLnBhKhQUyqfD6Wq6EtAgpbZGxmSY4jUj5w6FZ4UIrck1lYOdOMI2dqtpPcK8LcR+6y1hqGYSUYahDIPU6roqdq1rKH+RuuiSQRgzL9VhT0ahA+s9nIPMlZYiRQp56og4eQvle40kUQfumdolJjXTWjt5qaPpuVNKsUREJlcCFAa3JK9JNs0s/sW6wZsz6WQBokhNYoAQMIO5T2MAwiTmqtW16PlZMrkrTE4gZ2oZQpHiTelIek2XRYZUIOYQMJmHWxBhWbQqszRx5QRkPQk7u2ENS4ICkBuIjJj6VmG36IcYkA1nRYii6qxaIwxkxCFSSslKYRaPfEjyqgzlCc26M7lFhBG8M8K34l/i0vvsRIcgXFwZeNUaALhIz88BnU45wrx3TgWRULYMEXFZGYmIVi78TKWsdBNBzEUEUlavxTyS1rIBuTbXPM/EdHtzu7vb1VqTkoUolaGjmbxgwMN9jYDXw9ezwSXZIQRS2NzJkuLRmZBiveZOaXqz1h8MiC5BTGkYqFEzMkkrDZFnYtlqVXff7fZlGNycSTJ/6B7Wm9DWEzkb9LcHBxEcFmBwOs22hCq5Jit1ijF5eGAcx72UuQyn02nY737vyy9fvXrzzTfffP31t+aIiE8/+aRIOR6Oh9Np9VItwsLzEFYEIlCdmCgSosFCZRSqtS61GlxoHMaBQ2xxwNNPLMz73U6r7nY7d3fVzBCsS9yJsPWnu89hbkysVV2cjDIjzcwReLh/CKvuvrveRUSEFRIPQySWN6QhABTJJonGDp8WmkjdnAi1RmabV3XtzfAyEXk4O5GEmwHCrZV8dWEvGo3+3uvS9K74G6cueblWo6IHOQAC7iBEwxN433e+Yg2iWT26TBS7eXizuxEeIaXISsxZRIhGUyUyN1OYuxGkT0hsI/623hp3+ojuT7ckP2WbVC7XjBjXiv75lMgXR0b0mavafsOmFsAvWeuPyTU58SoVsb7rwr7GOQJ2kHSwT3/Z03T6k68uTORuTMkGMD8eHoeB3Ky3rWfQKcw5drQsDdiWwKMVkZq4uBfrY26+7TNb70NrjVKISEoppTzh7vAI6a2NasQskTNxkfI9B9l5D/kt5p7B51AGZp5nTUjekzTOegYNw+AatA2mo1U44GGZDc6Wr+ZXotZq7pMP4zhsZ2Vd4uhZSnMSZnT0YPZAVtUphJlrdTcfRrq6ujoc5/UGmFlYzOpS6+l02u/3pciyOJB10NCqqpY3T0SG9sgtwG2tq6i1Zu1sjWXP8xKt4ArVYBHJ7qxoiaNcQ0xAmNkwFGERHpiZpQyldKD4GYm9oqB5E46AqEjZ7Xe1Fr/3pScAV8nxsJztFvBFwgA/fkWvoz9ZyltfPj2tlGIkIyNfdbTz1tZ3URarHOuDROrYRB7WmTpP644ckGjdHb3mzf27C0cAAPXgSURBVJzai8MwaO2JGbMVko01Mt6koMOj2VsiMBdxY7iUCIuQ8ItYIZqHwlsRuu1aRYSbRRd5rLVGkLuZW5YkldTdmHme52WpjS8sI9pVRjqcnKRXgpAGyTvw9RL5WYp4sM7LsixZrr6+uRnH8e7N69dv3pj5u3fvzD1h+VfX10T07t3b0+lURFKL+sWnQModeXDhIpJ5HQBDKckr/vjwYO7jKOM4Zkp6v9thB49IqQMAxJy1DO4rqcea7Yu8BwaUCG3iKEHSCja73Q5REkvapy9AyE9r6DQzJkRw724k6vx0AGtVVS+lmJ3Dvu0BGA3qcY43Yq1ab+LU2LgOH7uiZ6HX3xBRclq2F2yUkbYWnbrJ2t7btnbrEbzlpnZAzlmE9rvMwWYobN41ylLiuvdEcMY/P+jadtau8S5TRjK/hTvy/5crYy/8dhFwY2gSELnRMp812ogZzIiScXAE27Js1wQ1IGhN3+3SfW4/W6OsurhLAKbuFuIIR3FsBTWtt+Ks0NbwUK0RIkJZbSbijjjNYtW6yjmTe6oeHsMwDDKoqplzk0XKddmUkfJWyzBUq3nKbTLnrTDmjY9NkAK6QT05xG5hGsBaNeTkPu2Pzx2wQJG9AHkIU5hSrT5NPE374/F4Op1ub29L4S7/7gn4RJrbyCKitAolCUHM4bUiQkiCYKFIBsl+QFe1QdfTW4lKP9bbVmQiS+3bPjvE7KGISEAKeqI4suGbxIOTxHi3H6fD8PDQ/Vny3N2XyS30+NJrrVrVL5wnO+PgmhxbuCU3desMfraUPRGhHpbc2hnrtIMrl1p7F0d4EiUqiNoCZQK6fvPqJCngweSphdRah4JJejSwutjNPKO5Vgzg4eHh4eEBPYgkJoFoKt22cXNkb1WvuknJFbLdhq3hm7jjoQxb5SgzF0GkxSAhAaXLyyKNZ9/NEwnsGrboHEHmXs1kGAxhqhHKLIlDvrm5FtnV6kxUhPOEFBYUrMq1zXRRuDsTc4DDxyKUGF0Yg0Kk1kpAIY5xuLm5/vzzz8dh/Ltf/d3Dw0ORQkxF5Ob6ZtH63bt3tdZaKxchYicEUem5KGzO9IigiMLCiMK8v72TIqbL4eEhI5Vas3erSRkDILiumUAKyMqstLEfG+vrXYY5dysbo3iUksIqTCIsSajXZqRVKNP9azEikYskyj0dU6YMiJmINMIQ7EFB5za2NOJEIIJnMZmyoswpCbY6OsxDL+AGsErgxZYk/4fYpMgFTWcmy8uDujWL9aH3zHe2UxqIdf2nAlWceZ2YJWVmLAA4ccnWMzTbmQUFABTMlFRj0ZcVbR3obTX3DKBpI8YAIMQAOvzi+5+4fc4K0fgeNeJ/2PXU9d/8LD0Q/4HuQmL084CXiKh18QbY4SLicGYuSbyQXTItpckicO8sEHBE1pzSQ3/hgVe/idpJCHdPVuXVYj2PoYmoK8I6EVVVJto0FZwPqeZ5ua0rWE1ThiXBhGcW2YhVDJOIMn4J8WWNV8zokvT//BR+cXRm1J5F0HXdpJEjYm9JgrBk4IhIqQYOTgh0KXJ3d1VrjZgPh4Pkbr7MBHqEJqOQGXXtGk/maM02HphqJK4byP2ZsBGtFRTuRnCFClOmeIXF8RG2VgBnurHz3CVkPZmJPKJIyWpcNkN7h1JniG8RErE2O64TJMw11Dslfcc2tzhg9fw2w/j04q7T/GReqIOY7cK4NsRXm3qGbFx4SmW7VpmjM3FfH/b1czadkee13ddbO6pejFein/FtWRLWKDO5qXNDZazQH1BKGYJDTbVqMjNHhAfIDcmF1OpM/TZWJwY9NxjhgdPpdDwcd/udNg7uc9e1lDKUkhw4zDwMQx79RUrKlHEwc6la3T2cgTaP0zR5tbVpsJRiZstSi5Tdbrff7YcyfPXVV7/4xS+Ox2OhQsS/93tfXl1fff3NNylCbKaDZAto9sTHRng0+3FbVo2Z97ukLCvH4/HD4VCXJVlEst6UOiWcDoR5csunkyS85gK/LyKJZk/DFzep0zS5ixQZhSkTY269+gsidmpqTlkMamh/TmVfTtaVcRyF2QNZ7WbArQUYL57I/ZcXYsB99XICGDb69A3M/6Ti2/52ycv75BvX9OG64/JIXp8O7Ax+Yjy28OYnV7IVhVmD0bg/SbbnvQNAYXdXO5+632OcYnOT6y/XCN4ak5f3z/nYx2yGpXsM7heDs71+cMj691zbevD3x8H5ykJUEJac3WakmqSdIRLhEIcRjENGZiSjrXQMLTprBACsQknZfuldUWS91hHPPZY5bHJPHUARIRIgmgfeAbHb1IU5kUaIEDWTQ03F+klexVc6i1rnUni/n9xVq6595Ntpa2gcEWyGbO0E6GY1A3FsfQs3YypuERzRSJ1WwH/2UVB/YmOIdUFtYgqDwU6P81hkP12dqn333btXr27XBvy1M8rdtXqvTTMQakpurta6TepmeCMloYK5CIe5rx1GGVgLCYI2ubU+aBbMgqAuTOQRXQ1aOLtjiGgYrBVZeEhCfzUz1Q12PSKQuU8phUOZqEO3qOo2RYzVLqKZjbZ6O8/G86qJExEj0xLGzAl/ow3eKmu2zVPusDIjb5Vm82xlMXOQslOHjeRMZSRKzEnFBiDpR5J7nAAk5q5wyXN7beBZeRgAROCcocm+KQtmaiRJxMEhmwzzanyFi1MUoWGajsejMI4nzeKTW567zqojjykWX5idUrQnkMXqCPP0n4qpvn+4//RHn9VMdTuM/HRcImjkofAAp2VeRMYI2u1GACBlBklrbS9gVZA0FDcBUykzhVktXFQ1tDKSnWtKkUch+e6b746HeRh3p9OJiPY3Nxbx7XffzfNMImXsRb4udRpM8LMNbuOpVuf5BF+WRXU3z0t2tGutmVwOJ6Ak23S6XhtrlMXUMDNDEBE/6ch44lX3LmRVjbAhBiEpUpjLUCa1JWMMSpoJbox7ac/MlEOcqzmEwRSOYKEiPI4lmTeJIUA0GMr5a1svQHBEHkPsHpno7nmg7Ph1FiAj9pRLoV4madnfPKkuLOWGV46jc2XnUgun1RbjWS0Wl80gTwbqufhA6pVlTw4lhr8taeUs6ACASyEPCQrf9Ln1KWtHGy4N4fpVq3e7Tpz7WifOPMcLRY0Xr+d+ye/2+pjD97FvLEQkLOnSuoepGiU7cSqWAIBwGYahoV42/Mw9gdM+K8+xreu09hGmte4wyzScABpaPi3xk7tM+fX1l5wd7pwnWpJE2XaG0CfMt/RbEWZ2dXVVSpFi1NTi2p/oiYe4Mn+9BM/beKatQyrdMQAcrWSy9uBHq6Nkt2u+Ujm4OYWZcQubfX7/vn76ySellN1ud/EsvYaaoXzyd1KHP8Ap3XA3a87BOabn0tUMm9EVbkQASPNzcVGv1Pahblsi7UmP5imjKG+hj4dHZ0E66Xm0Pbe6ua8Uj+j5+lxpwErq0t91dkvb9PUpOE9NX9btrASgZsM4Xl3tzTxxm82ff3a5O2erC3xV22RiizMN5vOLWnmlDbh3INW2D/iJvsXmXellhlMInePm8CAhD8/QsD07Q4QjuAfkyIB4HMYsRC7LyUzXFL0zm/s0TbLB0zJR+r8ZmVFvITXT7O03czeNiPuH++PxYP4qK6zpWrFwVRXmBMKIMNCIP4eGzO8PyOTmy7KMI5dS1H037K72Vx7OwtdX17qoNcghSpHbm9vPPvssIr799tvT6XR9e4vNVkpPdLN4WiPc6XiiCCJ6ePgwz/PV1b6UIamt19XiHZXt7qUMjQ1mE9tto8MOSL+Y3ycwbwt3dylUMqdNzTnbvit7eBpUrNdH3c2cSTV60RPAMBR3j9CIYLRV8QRF/FK+xGMV3hYGLhjQslczfX2HJ5v6+rxYOWP7PfRx3jZ5n9NR6xDFBjB7MT4RcbG2z5+zNTNrLQ8to7ASg5xR09L4Os4q7PneTR/f1h9dz6L1288pImqNo0Qk/qxh5PnlGxLij8kr/c6v+N6zZXu1pSaczFapnS4sTChGYqYA1RqjEjMxlfTKLEk30OMGgLissBqiuFze7WqrMJcK8WrnElu1bpgiraGeRMowdAy2R5PR6/ToxBEuLB7RD69tamL1lRr7tDvmeRYONY0mtaZAadynnOWZZLba5p99/eS1KhwRZhAhM00n5mJ9AD0RmgpOrULe9glJC/yCI+h01MOxXt8NIgMTHE4kzAl4ttRYjUiGSBqGgeOiSJINDHmHOZab8W7FVDNIp9qxVEkjBAnAq/ftnXl0s3Vz3xAsUzes6rV6ERAbyEuR3X4sD8M8z8jO5qDwyAJojVp6i1eWe/t0u0iWa19eor0gsh4c3WFqqf4mt5XNMKlsaVbN3eBgRJI6tKad9pkRYW4CiRTTZQp4PrtTKkuu9tt7WNB+mfjksOa4R7S+IyICgzcuIBGtYMOIIG4rJ3sviagJI3ESqPWn8mCehAVYmuF2MzCAkv1eatUVRdRDCGZgVWWOIgUlOk0EUS4NOEDCTghmKuX9/Yfd1e2HDx9cA1AzqIYbhnE3DLuIQ62etGVFhKX1s6ZkX0RjKYHSsixWa0lCSjOcjvv97nq3l1LGcTg8HmSksZT7tx90WdKOjsP44y+/3O12P/vZ3xznUxlH60VxAYhAEKczAJUo3cow8zVDwCRmQDhLHiDZ/eVOViu7qTWAIROxSFvGZ4DheV1l/ZI5wV7kxJFo0m6MXc3MKTyEboqMAIhpmvZurlGfGCR0e0ZMpApAIgWw23T0eempwE0yL7H5F1Fd2w3tvebwsFIEbSMkIXd+whm10RHC695ffy8eIVyyK1mEExK/jf/ypMpPXFtJ14nA84dNSiKwdYdSpB/pQBBls91abObzDOaLxdg9Lsg9+jee77xp3z1NU3vPVBKQ/cWZ9JLe5ZEm4++xx//nWN/z1/UC1ve8pmw8jkQ+NhfS3aI6sQmzWczznGWMLYFOWzkJz3wBnOlAevdrQi+ntke3nozhmf0GspqScJVOydtwz5589mjR8mV9QpjToG57grfeZa11v9+5YZ5nKeLhZ48+14oIbVoyNk7lRcF/Y5V7AoSDyMzPDmDE08LMk8vcWmTPBgexHQ/HMk3jOOQSH8dRq9aoSFeIudZKWU9VK88o4hKWeRbo7obNPIjYYVn52+6uy7jfMtXsFryJj92dmInPvXcRMc+zMJeBzawUCEsRYU7aRCRZmFsk0XGsfZmbE5aZN2Ob9/20vW/thCY6u93EjLAIRzilFAtfEDmlJ34+9SJSyThXTcv+KYpcOEyqCfvKOIDzuKQz4QmrQhhG2fvanM7noTYl2BNEdAYitGdsUtdYIzOPkAxxetk7GcRq1UjHwIOYpmly95TsZKZalZjN1D2q6jSNmOCAsGRPcIIAUtg4AsNQxmGste72u2++/SaNxPv374/HY0S0xmWzWlP/g01VSgAgjkzAbh/Q3bXW/W6XfYluXquOu8lUP5yOy1Kvb+6I2VSzxR8AMY3jMM9ziisnLVd07qQm3riS/PAZp5aN20liTJ0gjxpZRxARGmhADY1uRaSM45Bmb2t9n0SZGUQSkUVCxIODkhMDzcGKqnWeZ/cIsmma7u7upmlalGvVCHVvPGtM2QsZcDg5mSOcM7wwj2g4+Yace5b5NL+weUK0tuS1kIZkS4afrQ1CFE2PHC+EOP24X/dNKZKGisjcLQl2nrxl+5v19JO2T59gcuC94puPQF3ecZtYxlOu3/aM4ziS1lrhjUz7t7ie+OvMlNQ1m7j8vDefnMDP7S49M4of60n+/sP8P/8q6932JyFTEFNwEKEUUSOqxmxEKSI+DsUXVlPjCI+m353dZsTBQLQWdAJAwXJ+2qQmyq9rSTlnkHvXmGtXm+NgAHkAJRSCuIFWIjycWKRDURJdUokoEc5ZzAOy2hGqRhzDIKsrgE3y83w/0Vp/7SLHTi286/PdoZQQYndQJ0PoDcEtn9am2dkZ2PThUS+bAwhzM62LDGWMQGMgLPV0Om2sVGjVNMbaMAiZDXZ376QW7UHMgiikw267eC4lQw4aLrEtrE5kQ+HkDHKAE2oXTETuoETCh6B4mKnPc40Yh4G1GpGIjKWMtZo7CQvCcxTVNGG6nSPQmUEcUlhrJaKI5Ja62ORdOJ1a0NymFbzxbRuzPAfQKtPdzBcCsWSsGlkjEKIMh+BkHihQ84GJmCQGc+s0l2kUHYhWgY4sNEoCUIkoPzAZkj28jTC8rWqceQebi5PZBcmVc04YhYepCbdqBEDeGY/rcmIezQlsHHKcZwdkGG5e3eV6cAMTiZQiwqVs2LNgUABO/QNl2l1dVdOf/fIXf/u3f1ukBMmyLFzr6XiSMkzTHmC1oFYUUBZO5wPmSTF77ipRIuD+/oFZYH58PNxeX5PH6XSSUkxNaw1Vch/G8bPPPrs/nB4fHvb7q2ma5rqAxYHDfKLuvpNE+BmdGlno6G1UTBTBFpBe7ImIBoB3CBNzCffMMWSWyEzdhWgohZzQFO979NlyLwQmen13M8/zqUZkV0B2AyCic1aAeJ5nVSUi12Aebm/LWCYOnhWAhuc+2fBmRxJ8s6k27m60HncmbvB099U2rLt1E/+05rS0wdTY9xoIA63D4RwAtCVnztQ8k9j0I3HjWtA/+sM/vL6++/Wvf3U8yfFwXN+ene5EtHoqHoFO1nPm5QZvYa1oO9a729T47XKoVxtMzBu75R4NkU6AgBOdHJml9oiXLNx2TNZf9uxmQ+ckCe46jAB6cvSp0/BDro91PvLF7y+8qG3Vb73nH66GlH5JWQuWzeQFPNIZJGY2j6g1wjgJFYsMw6Cm4zguWEwNkbKdPJTR3CPUeh9Ii0s6D5mwrFjK7ZUxLlrlqZ1iuS2yEFVrY6KR9O2FI2zt0dwOirB4C0zP7SLh4RSJnbm6ujocTiIScV4u0Yt268j29oR1oM/ViBWF4BGwdAW2S+SFaYzISL9D1NcYuqe+zXxZlmmaiFrqr0gpQzE3h2fy2cjMTVwIFDDmAUha5jNa4jKH7BmLc9aszSDSY7A1T9Wah/K9lAXsOjPL2nS/1j7TpQCRpeU3D2mzlsxI61ZcC/+mGiWRBF6GgTqNRoQDsiytVG8X5LSrNc276vzV2JSUPEkgG6iqJ6MyzZ+YgvO2TGqFdcwb4RrFfrdfwsJyOcV6DxFBlNS7zER2Obn5IXlsbDugsv3r2SvzxcgKPNANcIS7qYGIS5OatyIlU2yWjj0T0CKnaZqmafrqq6/6mMRSF3cJjmw8TX+lrdu1idNdRL797tt5nq/2V2rqarXWwng8PIaHsCSlVHsodymZG2BQw6efyW69HTFmmg5xXmp2DtGY3Vxr3e12Tqy1fvHFF7c3t7/+6jeHw+P2JM3HBJ8neg1AqAkNtCWa8+KqTEQM5q635pG5GU79QkDVRGyaICISkkdBdHDDerHwn/zJn6jp//d//p8zmZds4I6G/Mhl1gtARMTH45GI9ldTkdaL7FEpWDgM3iDcjS3AFOBoZ9emxHZ+or7xW3te2rA0nD1mzBvN0TiPGDa5K2bG5nzbvmZ7fffttwDevP5EpLx5/bouCxHNs64GIzdIAhzyKcDnz2FhV3v+seuJvdVO5n6MeMNCOlocFQAcIcycbLdUoJpz+ASTtcYn2x+2B8KKus3Xi7C/RAnwf4XrfIhtztvnLytr9t/MkbRXxN1NI1M3hIcXMREUCRlFeBiHcIPWUwQJSeFSBpagCPgSRZxAbhSrPF9bJZQFXWp0B5tFuSnap/VN8rm8E1MlCuvR2/mUMaueAOYUV6BUgyCmjD+aSpN69lqUUkSqiGT5t9lO8o19te7DrEY3s+ubW+0NPJkNT2TZxkn06FCDdRnlG9McUkcoREs4lwjRWW0yKUzBDJ6G3VKWea7hlsT9prbQIizEkNKYfNGM6NpRsHoMOYwgkFH2nm4nvcN/GhdTpAxl1dnNics07RhuqqsJ7gPSLnerWpmn3kNEibQEEi2cKGUyQC1YI8QHIhHa7UZVB3yhqNWAJK+/WJcRbYtFi28CEQZnInPFmt0KNsvKPYCktTsjNRIJTQ3cLrnJE5JmqjNgemBpQ0EENyWhxLwQRRabN2bA1oMgwkDJFtFptDd7/9Jhb7GOA2TBwrAIIDhzqxFCLGNac/dMD1A9ukeq41DmeEoh5nI1Xbm6mxMy4mHTTGsrcWPPCHCWVF0oVclUN23lubPKUC0Oh9N+v5+mvZoTYJbMCTCLVq5OLhd3QQNkMJEzDsdj1JimvWnSOG1oSUpxwqw6q4bH1fX19e3t/eHw1TffOCDjkJxevno50dNaxJz5hpbNGlaYcY/lEKB0rqN184MB4hLRcrlmrtVOdSlSiKQMo2k1tycHs5sf5zpNEwlrVpSRrPdtL1M3RWYgApGrelWn01LEp6sJyER6A1VlSSW3NxAIs6BWfPGzdcTGSNC5JbKVOTLa9E49lA5+z9+kXczjKFZXL8LC9KXCXzN4AL744gt3P54OwzBYLXc3t6fT6WRHKrlTGPD0eVs1CGBH2uDMOnCR7DUFQM2/9ydrPqlWWyUgALBmuzpnfXONpnplx8BS1JQyQmDJRMiTJPZmB51tcK/40mavrWdsq2gzvk+m4slc/A6vftr/du/qZN/dXJs3lHIeLiIU4TCd5xmtYdwjIqPhrHBkrmaYUKSYkNIFz02aGmKKbRk4/U1vX+0RcKfeS5rwThYJPztWgLcz3nqgc9EEnBDQXl69XPfRVFYdwDAMiU4k37BXujGxbJjZXyh+xNO91E4fRjSuybO/88T0rkPh3PzcFlACpmZixDbP845H9GUqpQiLoeakZO9v1SpDSYSLlLIiioGmTbv1FjPHRxypswMAkiKvm6QTYG7XN9dFyndvvzkeD9c3O2G2Ws29R+yw1LxqgbKZkolVqmuKsk109kV3VyASVM8cIe7OXBg8TZOZmSqLWEekr9Dixp17QaHQ/rstAaXJYl+RXFk4EBH2sJoty5u1ZD0/5gkkzgbGQuM4dp0Mf7Inm2MRLMwRav48d/OCMtKWX3MzLM2Za2dUeE5IRIkukkFEqUUGVFNN4KZwqbUmg9tuvwNwOp1yh0bCytxaQrzBc9q8m3nqD0RQyvRmrJMtqkke8urVq87clE2DbqSk1LH2/SjfQGvb0hUaMKyd9L4J7xJTDaBq3e32V1f7X/7ylx8+fEit8UgtDlB3I9aijLuDcfZ4qLNSnyelmSJPBQwPdKRe7j4AMPdlWTCiSClSAIdCL4Gy7v5v/+2/vb299Zb8XNeqCye5W9RaV5IOd5tVq+r11W4cRwgS94eeyWCmNWEW6XpHMxLbx4m+/J4smAzi88fzTfaRyb6PbO8hyo4jx+Z4IcZzG7z58Bbgvn/37vH+cHN9PU1TcoYnoGT9nLXo5hHJAp1l+PVzgJ6f7rHFk+/KLbUOS+7HcCdJ+oPgDAmIcpCFeW28T86atAgvWsatJd7+QNRY7Va1px/ej/R/kauwZJdFJtMCiWclJ5ZwN7Qcb40kZmJzH0oZhjEG0sFrdXdVDa8+TMMgroxsIA8mV8/rRSnp1D0MCzeHMCWgRnqvbkPTWZ5lmVVbz7X1OBTmWGO0yKKvRTRtdvKEv3NYWDVnT3avjHIilY/J3TTBBMIl093RAjHux1BsYqC2N5mbGjCRdMpVMIk5ZTdz9Hf1HgmOcD9LI7cmFjVFjdNJiakULWUQGXfDNMtpwal9WTgZqaoXRAgoqYrcoxE1ZOgGSFqj7hK2tEeDNRGAQFUWXosVTPT48DiOI3m42nJcQgMwKcXTASIHGpuMw6GpQcllMCLJbEURMnI3Riq7ENRrtme0AEWVigAYBhmKLKJFyCRzjJmmfvkcWTfb9lpFk6IRXCfnBxeRakCsxTwnIimF3WuiBSHmbnlEponyNHVs3nZ/A3aFSZJMDoNwYuz7LicG83pGY+1npuZl9j7mPKZbq0zeDwAqEkGqLhKFrXBJKHUpZZqmh4fZXft7Ew7pvNTxakjY1FKXpSI8QDANIlJrarh9dQIAcbh5WIQbpa64YLcf3fDNN9/8+tdf/emf/vMmGOwGoqAW8wEYSqIZnIkSz9+bqTLfno8iCWU3QgLjAHanZVGAv3379o//+JPPP//8r/7qrx6Oh6vbmzKOdnhEL3ysPkpPvfqT6sOTJeERSVjc4rTGOR9ERCxIAXMHaSh5eB2GAUQQJsR6PiSViUf59u13QOnWt2XLFjMyH6SEk0MCqapKXmtdFmGWMi7HxYqwDNNYPKIui+nMvcWpUXYEekI5WNCSYhwUxGeA2EWmpO9WoNPpeINBOTlnbToaumJ7fgoAgyb/iLl7x8ekOFNkBBPx6vb2xz/64v7+/nicc51ghT1fxBXnLt9WWIYLISlUM1/WSWDW3OFmV2ZfaFayJfNVHEFJVOJo38UkK+yxLQALd+/5j6ctv9tra4PbfdJ5JfQ38vmhNnf4sRPmd3udKwKdyun58bW9ytme5CGyys1aUvRmlt+JqNZ04s4ANiIiptAw02VZmFlKmaYpXJdYVn7d9cURF1wtPVh0AOGNicjUUMpq6tayVifr788ZZ2Fdu+yxaz67Gfc6dI5LCghSoVKK2aqoiOS0yFJWPzrpvCW2g7uxvus/3Yw4mMXjaZZ/nfL+w7mrb9tqnGGjmR8Px/AQ4f3+KnsQ1wN1M00t4NAk81y/4vtIXqiP0jlnEH4OON6/fz9N01j49vZ2WU6qOgyZ7QhzT6dy7f9WNyJe6sLzHGu41GJNiRqWMVf2aJprrc4CnMaJxmHs/MnSmBTFzc7huwfUlAldT/1JuqkHpu2RvVXiExJN1PHG9GQxNwm98xY9jzwAYSHiIhxeTS2C3EO4OksREWaR0hxKe3k/t3xJF7toJZJ2osZ2HvNLs9O0apUUkhpISIiolNSZ9w4ealOf0GJmye7SpcESs3QdZETSiwFElKzFW0BAt3ZMJEM5PD6+f/+eiO7u7twsOLUOw93NG6if3BIh9mRJMwt3nW8RNssW5FAzTeHqYZzn+fr65ssvv6y13t/frxNXymCmKzNaNkGEhyEyKjo/wGqnN/mkpK+L1c71sZXWhe/McIeqtvprjgNzdGRA+5zG7N03L2UGhQNuZq5n5zsd71evXuUj1GWJgdV0nIYkuGGRcAmKbEhazUbiL4hJwAmV6OnzF1SM1gdJ98I3v4yEnmVc4cGXKkwAhCmC0XPavbjLjRPNHQ4Nv7u7++/+u/97GYY//9f/2y9+/ovG0fESWCnCzbBJzJx3XMOiZ4L38r3blM/mzhvfgYCDfAVUPoEptRIGSyDATxFUq+/UI92zBiienXV5aBMF80eRz9sV9UOu7zefL7/lWRrse64izOGxVjJWo5s/rxQKuQMsjLlo4yal9EqzhlGrMetEwlykgM1yoSfNbC+Vn794i3+LzFokVjAaPyUlh8uTcYzsbT1nJM5Yqk7snDVFaRkT76aUMlRnYiISIZGWTleD6jDKSMSbxrI2W8ziMDytJZ3Fhby5hh5OK8wqLcr6dOvhgs26J+KGYIyUahAznE5aHk+76ZpIpunquBxTYDAiPDSCVrI3NwfcvWbbClqfXH4jEUkjYAtEIClqI2p4loYpXxFOmXRyVSNprIQAy5rYoR6NZXaE3SPYa1Wi2VQBLqVJ+FGQkZmamnZvPbPB0VJeJViCGSJeBJWD18mkIAKLlGyN48hFR62A5K0iiNZr6wYjsAVSRzBJ05ijUWLlmDNzSRqSreXuJBikGiIu3e3ash6oVQnLUR2GgVlap1wLvM95x/VjV2aYtSltu25zM0UQIOEUZACUlS19EgGcOYaB69LWbQb6QiUM86zDSMKF2csw1WVpS44RQfAggnOuKkQEIhITikYqThawgC/VI+a5nk7Lzc3dPFcuXIaS1sENTkkGEFKIujBlLtnkDAviRAKmx8HM7tQXYWPqePPm9e///u//7a9/vaju9/vHx0e0PFYjUWgeST9tPZJzOvddENF2C+Xas8ikqDPROoM5xJwKj3CzjH5chHpb7eY0ax+VK5kiEJCGlwclKzIDFh4uZRjMdZ6Py6K73c7MlkVVUUqJiLD2Q7bst+IxmVlzEhAqKKmjRoQgRMA8BBTE0YhZQF1sp8HLNh6bbfLDTA4WalC487GCYA5O2w0SEHoOlnB2CPj+/v7f/Jt/8/r1GyIexrHhsTsG/Kwn23kUPIIbmfN21+RnYrPEz5O+rvQM/rcatWeXK5iYuzpAe7qWB/XoFhhoukPt6+LjVmz9kMs7JPQ8jfvTIOp3cnVX/uUPf2KztkfE86uIFCQKowkMnu0i+pnSuijcQgJVmSWBEN6cl7Mw6rLUUoQzGSjpU291Xr+vPG6qwRJhaC00Z0gtepJQeuVDWM4A+jQU57rIy+PiEeTu6iIiIsMwRFhey7JMxUWyEQMRLePdGS2Z6Ylnxmi8s4kXOx9VaOXtc7f4+vjuvt5kElBLKWZL/t3MACem0+n0eHgcx3J1daU+m5pa2zDreKbJaN3YjfxXpeNR1/leKSnWa3VOkVVSBRM5k5tX+DAMDUZuLRmwjRfXZzE1FGSQm0flNI3mlhnR8/O2TWgAtNYEZQhLVmuliDBCJPebgDPttvJLSy89JNedgOIiAG316P8fdf/SJcmSpIlhn4iouUdkZj26usmeBjjYzCE4G3CBFf7/AlsOCeAAc8gZHM4DmOnqety6+Qh3U5GPCxFVU3OPvHW7e4aHtNN9KzLC3UxNH/L85BOdQKwEDZmKiHtft3FZ86pSJ1LGVBQTcC0KVFUTp02KB4CeB2TbWgRmn7tprTI4YcAkgRDRA7B9tqAjKHKogQj3zrBgq0VR1a1t1pLtiCXLEELx8MZsHWbmus8xZOAvymiyZtlAXpO8fRlDvm93RsSXz5+/ffv6+vrKKiugyHFCLQ+LZx155vwCpWuLXzPRQJVot5zayNrlve+/+PWvIuL3f/g9yZeXl77v94EMyTODePRCxuxl3apWVixR+MummtO5Ct8J4q12eI69d7Fsive+37OezYcrj+ftdrMmv/mL33z5+uMf/vCHX/3qVyJC+uVy8dDw2LbNzDINlW3ISepCKDS1CDJT1qTQv8DQMaeo7xzVITQSQGAqkdn8tLz7ZPlg8CjL0eNNZ2+bdEP2vf/rf/2v972/vn68Xq9yhIIe3eBZZpmkrfOTuRRmFr3T11zsMfh5r6mDs/s1RsBDBMzGUqfHhYkkEVMWbwIDX50B+YVdMamsnhsJz99HYDpRYxF+Sv9973pYl7/XNT3gh9+vYmFeTQFr280zqJWfW2ouF0tT1MLF930n9GUTEUVcN92h7p1x931H7Iptswsa7+KBvXML53RbAQzz6Z3dH+EotJ2PMfs0r2YdrapRKQoR8Z6HduoJ0cxnU9J7IyHZYC+dp9hFoUpouIhnD5wg5Cbqom5CDxcgw1fRVSATfDgdn2ZbplvM2qg5jsIvAKxSlgyVj+L6tLU1s0RiTa6tvbEnv0/vYSag3u/9hx9+/M1f/Pp63V5ePtzv/etX3/ueULIO3u/319fXl9fL589vIpLsQuGzG3y+fvZ/FQzohIgExc70qmqziBkAEk+XRVyMGZCvcOiQ0URI7OzqmwhLc9GA0NHPxyspmP1rIxJn693vG1WErbXs1uwR9QY8mj+MKv40ro8kwhwnR9HkYt9kBleVYoUeEGQPupAIV6qEKHVixKCUoKj6Hi6ybS0HFhH3e09+JEkXw3C5bu6TAA5SzTqNCI5WdyddS2rFoLTkVFZzhWi4mBGaDnGcVdH1ur296R6BCsxGlqx459f+dr3SzLbLRURv92/hThVGNnIWI0yUVVL/iEZJWyrxrZ39737/d3/913/z6Ze/7vevICgKVkxr2B+UybNPB7BnEFuyV6mKSGTuDWiX9ocffvjTl8/e/frh5dOvfvnDjz/+x9/+1hkvl9fdXWLwWAXBjPrmcWWihWcgenT+CRFIsjwvSUGGYCGHATQ851nyMxEu0vruFkKYJoxjFE7USTxc4SMoaqIChiIVzMvLy/1+33f/Z//s//y73/3+3/yb//XXv/6LbWu32+6usYHk5XIRbfPQpQev6FPUrlaCCNUQXpBjSdTGMP6e5WFqJABZ/O2dagUan3ceDdMwz0vl6eVA24SDlOv1Q2ueMIJ5gjDczBCZOi/gZMys0Jz5beCcZVQeTw8byNqTlgJSRCI5Q7JQhKA0EajEEoeq5ZPi4ckcwRm8dq5Hqi88ad+hFHIVkne9dLAuXSzmPZ+//r1o/JzP9VvTyVnHOYcxtdVJDQ/5EJUFP+7WOBrd5EF68FAzZTtuSpLeHYDuaGa5/JYxKIh7kHtrBkOCYvYj1Ewc5C9H/JkHkuV4PT9n2kaE/MjcoMDM+77vIm0J6laMN6JChbZk+9d7RtBs1FxBALhnn5NKYdahMlWay8HFP7NJI0cr8/A/JjfmG6kikkQTADSbMTBEmlm76vXt7a3m1iPDp979dru1rV2v148fP0bc+5ceTpLZUiZLquZR5CiGq6gAvQOQwwJd391H3AKAqblaCJ2BGJ3XoqKNNeDKGE3MpGYJfDIwb8nQyySvpqmaqbmtS1wF+929u0eYmmtYs8um4dkGcrYmpC1mOEZxwjRGuRwLKVu5RBi7ZwBja01kA/bePRtbzb037ScZaa24d1XNcGIFBpJFOeZWcdVmatuGbEs1d9RzrAk1fZjm87r3yKMsdX6g995dG5sCItK29vL64nH3cSpnxWfvPevFrx+uL68vanh7e3vb7w3wUPRuqqa1n4/td9IEyRN+vd/vv/3tb//6r//m06dPv/+7zwdUYoRpMsOSsmkOdVBDiKjYKQxQT/ny+Uviq//qL//q85fPf/u3f2vlxMb8MJZTPK2o/LqPuGVmDHL4wKPQTB993MdVpRqcZObVjmKV+/3emratkZKctcvTBZkgKwxKSIXY5zGJ7o7bbWvbP/tn/2zf3z5//pyeVkR0d9lr2G1rJwGtRULKbMQhg5oxkwUJJft7umR9FDomC0Kq4Wmcndf6WO6Ha3Z6TrUq1emh5iQVe0J+1pBDKdSIbC7pOzBUyOHrH+m2o7J53iH/Fxhsm3hH2z2nbBfbmutnZjJ4fnIyPKseu2UEBt7PB/8jrxkY+Im//sxbNYaotMxIiQZ84npURkFwYpgrOKARjtvN3WTbyjq4bNZ9F3ERdccuO0d0gsyYzOF9R/EA1+qOR3DCZCIcUlUKQWL20xwXGWrb2oimClc8+wcrCQozb5fM8qQlx2B+PhNXWUwlyZkeL4B43BOdn1EXEW3WTMLhyz6oXSuAZIdfHOWAHPiRxTxMTFGBn4PMYru8z8vLS0QkRV+K2dbU/d79jyR+9euPv/j4S/ruu98YKtJ3N7Vt2y6XS/LMPS8qqxKlMbl/SqKlPyoR+yzLE4M18T3FH0GIZocfyw2Qb5x3LdkUKaMFXkDigR5xEaiKZcn9EDNBZhK2pwbud1FVgxpaw7ZJBHrlKQmG9/t4jxTHBkApkGKjPe0lUtwn3oFkA8NEBWbZsIjwQq4lrjBFCiCJigaIiLdvdxHLxpUiuQGSQrWTppqtt/Cc3JiRQJwzYWQEqKGQU/oZgEjLmjcAzt3d2955JZDcn1SFKUKq88gQdK21ljDj3f3Dxw/b1rw3710IZIdACwSFoZkwBVQcFqR4j6orqYWRL1++SAGjyjmOLJsnSY0gJDQVZK60SI7EpRm0umoPBUBy399E0imUl5eX3/3+d1+/fv3Vr361MubXSiyy9aG6huRgTyw8UYxA9PwKgN6PggjJU1Z2mTCEVRlkrVlWCZhmflR6BoEjShEiiyGdo/WswSBp69JU997/7b/993/913/96dOvbm97BAGJoDh3BNBJMdusabAUG0QfwERpgmtt0ZIewxtJLQg61HTKRkmq/Kj4AJi5nMULVHmIkqZWHoUbAZJVinYMJUNc4xTEXIgRFqOAgM42YiDokUIt2LP18tP+X1ikkv1NAqOoLHWfjeZXgVHZ/Z4zKkvCCxgk4d/XZaoS6VAcCR8xS0u3fhMR2cdnjvC7t1uuB/36E+p2HfzzcFfi6xhNSlYDpJoxrG71fNhcOfIsWaK8LpHWWhHuNwl3GZIu1tuqSBZEDEOpDLGHF8gUNIZ5JWm9oHhk5vt7hMFEs1tnJDabGcQ8z9Q8+UvdHkBvrYlIUglu27aPpN+MGs0WrWQMTZw5uWBw/EyQoyPNsQBcgwzl1SXfhQGgHGlg93Dvn64f+95vt1uCqoBKBPQ9vn779vLaLtvFWtu2rbuRFJVkk/748eMvfnH/8uWrO9TU++OG8HCPsIwEtHd2z8N2xwCUjdkrjMZY90dvL0VkxMKFtHz++FYUBViaU7fb/XLZRLLmGkWvxov37Lr33V3+LnogPRVT0CGiHp1k2zZthoTijBxvjHZ1zH2gmskWNQlSCO/OrawuVQsID82tokKK2myAeNIiY4h4jkU/TLiakT0oF2uXy4Wyf3t7e3v7tl22rEg2taywz6+oJs5xvn7due97/uJ6vXqE+z2i3+9iZoPF+vHRydyfY5CQ2+1G8je/+Yt//f/6l7/85S+xZNoyflgPzeLyWPN54VEdwFBEa/Q4ikqv12tCGQBEMXsdMeQERxxxi+/4CvMga/ViOT6cpqqUCytkAfVFBGJIDHlW57vQQ656KVNV5k1GCOSdp9fGJq01Nfv29vZv/s2/UctoBHnsIg6yBMvTLQtv4fBQ6zKzIUyMQ9D1v49nRkZiIIql2VciyTURy+eAao15aVv0cK2rA5Gli0kkikopoUDvQ8qdZ8zKE1jx1ZkJLvcKREwdvGr95xhSyoWqnEYhn98/UJX3XXTWMaQRu003YE2zo1LM78cJHq5pD63bhmMb/Fmt/J17HqNtSfIA6RmCN5PR9aW6TDzkokVmvEWrEwYzy1Le8AyDYHCUzOX/ew0RAEY/AMwSgjVgohTJcP/7dx5OzER/lJELqErCPlu6NWVmigGDz0+jKl9lpEZYJBMRJVXGbVO4Fes6hieUBqkeOeC0eVXkCNTcbjeVYr2P3HxR82+G29v++fO36zUAXC+vvd/d3en33j3804dPn37x8fJ78+5kdmqfuhPZuiqcZJgaQ5C5XTKpQ9VgKnSIaTR1Z5V1OkQkQlozUhBTSaduCQAqRhUU70zo6G1FCBVdaMIYDL4gEVSFjPrI5LtNpGdaWaawS+vu4WUnTp9SiRgSRQYDmqhS0i5UQLJEjfR0iCMCyPqoXstx9Lxbj5xNEdYZcu9t08ulmaqpR+xk9lKlRzeqtcuGLTy6h0WqEF3xRGVtDB1MSmQeWoQS1lKeW5KPRvj1erXLFcA37/t93za76EVELd0Y+IjfPF0hfg8Btnaxi377+i2i9b4D+74bkA13ycNwTttORMHIXRb/23/836zJP/mb/2OWRfV+x0jziFBFGBIEjGBSRXGcaDDZ5gQHGfU4C7u7qDH4h9//Qars9aDUENVTfdQhifI1B1vFweqQVuDJCS6vK7KI/6AdnpmSpmD6tEwu7uCI4ZHCsAiZfoiIjpB1qkyHFCXWtMuDjGHgmmqSO6VGE8Httrt727YGAQRE0nyJqA5y5Rx2UkiSbCb3/a7UdwvbyoV9B8GrgE4kB/moACJ8ZlVVJP3nY6qH9s3fGJSMKKPCa1ar3ffRD5gME8Ukmq14rwKAHrWgqwgmFIRACKlq+0ldqYVOEMmMgKsIoJm7xdA7MQQvkDIn/ZnDpZ5pllgYFYMn93boyCPS/o+/eNqE370eLMs5S1Oszb+2oR0P9bZamoxQQ+AAyJxHE+6REKfpQz+PNUbGZfzmjMt9Ct+98z6LQTQva+1yuXgcrl8+PTfK2veWZO9uw4YNDzRk3TqDKgKxPGwT+IBBXuFSueFU88lxyGFz5fubyXbZGrXve95kfZ1hQCCb85CcJUMpobTQhpVlqad7APcvn53k9aqiWb48rcIgedm2y+Xy9vbGBUiVaj6ZxXbANOxSNopzN1VrA7id8G7jdtmS/Sd5p3OZUhHO0LpIrtG5iyqZh3Yue5X5moqHFA7uMaXEQXSSqlFF1ZQhzcyhIpFeNUaI0opM4RzbWfrprnsz6ZBEpJmZWcTICGZ3PTOPkNocFRUMcr/vjLi+WKFutXyVGVcg6b0KhlD1SI/u/nla8gcHAlqUKKqSPXfd4+3t7fX1/vHl5fX1A7137+ER5hOSzWB4J00kfZ1DlNfNg907vFlrmSOMiH0v2Pa748Fyuu/3+7/9t//2V7/69fV6vd/vWr5s5CSSVEucBwBQYNDBTH/IdOJ0NLL4+xe/+MXe9z/88Q9ZXtXp7kEeQudB+z76FsFZzjc31cpDlqbAPOxShWrAQAw8dMXw7ns1sjwMhoceAxgBs1z48JE4mBxL+W/NelzVKhuTNPFTgQ3YYwrPOLDKy3iSaEjV1H0aV6mGp2BJrf+u7ZXNiDzCvuPLYnFA11++G2wQVRS18qP7OJbK1jIWj4WpQ+WJ6PO713Eiss2dHlwZMdxkKSL0UDU9Am8H/UPRmDy9xQp0iqc/rZH2euJ/CvrohzP1874SU2pN0dEiwmWGj4iR086zNUSm4xnPA4i0rNZQmWQuBxJ9+nnI3M9D+61RkpTfWdVwDM5kDL9ZVNVsFOI4NgXw+nLZNr3dfhQh4Hm/GJre3cxwaqld4VV273KXkXFhjN5bD7wWJMPD7DLVRvq/XDYByd672dV0u15fbrfb19u35a91l+kZJ2lOWaAm25bNdKvVyUxkAsi5N+Ptbb9ePyRTN5AVD8k2ADV5/XC93fzt7S2iBwleUqzl58mghfZolkMyh8gdCrQMNgmBANwaScuKZhGJYIASaspBoFhBvyQ5OxY6mNgOwAGZVHDJxj2t+GMVwuFdhCpuQmqoqYr1nQRVESJOI0MUEZFFywgokWW+dYDztoNiaDSEAYDbbSd5vV7NZDRLSI1ijGhm5YdJ+akKilgEeqcZgWSgbIBG5WQ8MnQirZnc6KOHdJaqrgj/UbdYGdOCjkdE0HJ4+94jfO/3b9++bhs+fvy42a9yG2QzqBTQbWu7h3sXJC9NxlQsoz9BSTKj/c3NzGDZB0mpUbxUBODonqgqAbgQfKqo6P/8L//lf/vf/rf/h3/y13/3d7/7xfXlfr+DmqBZVRiLykJEid0DQjHTAGaLCxG4e9E+ML6+vQH6m7/8zY9fvvzwpz9dLhcAvR+VqXWWI2a3sbNxdnQ6EYaIiVAUQpVt6/seU7TkLJ0QSKVyTI/lIBnOji6yWRORBsSgx9tIrljxVYxmWm3Sl5IcnS7LqTLVtEQjaCaA9k7AR58uAExKQAzlN1xtEZEI37YkywxSuGQKj9cJVzUpmPhiowShJ2Kic1y08p3LDbO+fT2JMZBhIBYqhfEUkUpGAln8MmZJK3415ymOOZy92A/LYLqkAZzshQhZF6+w3Bwy5AiiV9RgCXLEeaikT7zjTDzPpcw8+hRW+dcJ2vr5Fx/y7Y9//alw9DFdoetvcoFa752R9AiTN+ogkUhLHIBHj3JVDsKaUktJhlDQmOM4iaQzdNBGngzeOT4RkeGCL6sbo+/68yuFx3BSdLtcguz7nrHd05ufp6yGwW40ktJleO26aj5Ti9GjIyJ2Hh726FJ8MpwBuPvXb1+tvXbvC5WHjqxxnuRgn/OgU6SmSWt6sowWqzyy/0ycPQCS9/vdvb+8vHz6qL070DlyS4Pfpzi02YY5qwLgdrtFeNNXu9R+VZFt24Csv6qVzRhg964ILZwVW9Mgiys/4n6/Xy7Wmo22hohs9DMSaT40ymxbNFdeRVozEekikuVnHiEqEWjJfBlqNuvwU31Oey43F4aQXXadYLSwvF43m9mpFIKDrSVLWebn27apSN93MrZ2nRuPCaldtpW11sxchcJSaWco7+oWZx32PJmXy4URZtr7LqK32+3rV7y8vLx+eBWV2+2mohC4uKq01qJ5v3VGN7XkJspRZ49nH3ycaZeaWsWZBt5bRsaRT56Kqn39+uXb168i8ld/+Vd/+x//Nmuvh/k13D6NrF2GRKZ71puwuBwUoKi+vL7uvd9u+8cPH//2d7/v7i8vr+umHZu/Oi4//P70yUAPbw2qZqKAbNdrb+3t2zcMJofjbmfOiqHIC6hh8vB0TfJdVFr6cA3HqWQ5YYdHHpLJ+wyttWaqoiJI1pdj5CshASSgyWez6AMR8tilW2um2jtF3CtSc3LXIibg2U+/zJK2UeU8Mclk4ijfCUPKSVsvEYglPb9+cko5HVgcpB8FbNbWrz8tXzzoYAzFqVO7D0saZ6GXqnfIkjnmQ4NiKPL573Xw73r56yUzzD7Kk8YwjiqA73334U8/p0r4WVPUrRb138YZSqjwPTeeDQuajPDMXAoCAa/Mn2rWRKpqa6W212dYyUf1rUf0KHa9zDEQqFLxUgCTrn4MLvSARJ0tU4jQY3e/325oW9s29S4R8J5YjGMqyRDZgArm1LmlOBj0GVOyarepEaFWR26Yk489Omat7RibRbD37u6ZPKxMsxBwEUDSr47IUPmwCEUlaxS263WCzjzCKswnQEI6LcL6ThETMdXWcGFI4rb2fRfhy+vL9e3t65ce7CxHUEQ0EQp0pWssrCCk3e/cN14uW7DnvlIV08oWk4Is35MA4J0hoRYAus/NFxky2IVmLfHwHp3swGRSRKZwRZqZlrck6uGtIszZbTDrl8asimR0qxynJXe4kovJKlzmzh6/6ntHCjjTzDPFEk2pGHU7IIetgtKa5cuaVP5Aa4k7kbKlfG/b9eXlFej7vifnPBBQFvHSiDrmIci1RumG1tqFpDtFOuh9j7dv97e3+6dPn7aWqdKC9KtC1U2pIp30cLD5xBUGTKkm6XVF0puI5LMyq3iwmFFBLJPnCTNzjz/96U8i8otffFRDd79sWyV6Btgo4ui4KoJti4THs25uXqc29ttbBH748ceXlw8h+PL587ZtGTVPErQ1GSGqOJAZK/VEBgkyyFEFEb0j4l5koNVcmWQX0XBMuhicr7k3SIZHRwdg7YRoIZlrlImpBFaqmoipVJRbzay41UTMkrd8xLaATHQe19KclAVzmB6nmXiAnv5omoNmWXYYiqIXHX9jssDShlu0yvG0jxmUEatfY7NxGLtjWKaMKHMATGM3J1mpMZ4YIzqveszqg/6IcO+ipo9V+GsbxeOX43pSV+uSZQS+JlRJdqKdP6lIipUjRVieQ5wT4TYAdMDJtJqBE4xedhiBqum3jH/mgcWIo7yvaNe3m/U+60jOFk/m4M8GR3rAw4IetomIipiZCCKi97KmLV8mkMTjUXnWxDMTfTBBJjGa5ra2IFVH5FnBhKuInPtjPr8bmZ2RmHdTPe8nJnxJ9fXD6zRkvLua5esxZgVwBrJGdRMAMHqoYbBJgZod/3L9zOHhxYIFYC3knnzI60jyh4h4e3v7xS9+wYgQnV3cvZJzC3Y6bxWgxO12+5BZxwVsfCwYJCkP9723ZkAWHxsAD9/3PYGsrb1cLpfLZeeNPTnpUW5fBCx7r4rbYMUiQkTv9/vlcknpd4K3LNbodHg4kO0cBdD11px1JZF2JYYjEoVUkSwKzzUsqepBTdVVvLt5twyjkCxCg4MgmnOqD+tnqW6ZlD0D3lxR3/t9zz3Z3WfxmKl+/PABZS7w3OBMW8tKZh0QyhReEoGZ/L5ctgitLIBIPPVgMT2FwnyxG5o1s0vv7ve7R3jg27dvb29vZna9XiOi9957VzWz1uWIDYZ3oOqgZtuZRLElwxYAVRE94DNz0h52rJNGmmnOzz/9p//0X/+v//p3f/tbbBvOl3ukBy9a8T2RQ+HMEIJHfPv27eXlw1/+5V/+1//1P//1r3/9r/x//fjx49v9hiFoHsTT3G/rhj8NOzAOZX1y21qEe/WlGt3pq+l9bRIv+zhBZDH70eZeFY+5pfWMMzrmeRKL1ZQqqk3yEblZ3yPZiXMb907VFIrIqJ7DTY+qqmVRZqRKMqsz1xSA9z6P5Kxfx+JBPkzjc4FA1l6nCBKRnKVKtOWtRoK5cgxm3vvct3NRHhaIJOQR67Re5GOYpH4fAdUAbA0On33B831qay3oooJ9Vdes7+iPeE84P6eB/3/nagwmR40mwiQ5aJSKiSwXeC1JybgpWdwBuB8N3SQke4kj05VCyYKfkIfenKOQ41jKh9hCup7ajlY5knT/5MiucduM3EmQSqDf9tBQ0dAAGiBAunGpySoXRSKSfMmQx4Nk+kxBpvIdiaYwnKTSYlouYZaAqnngdtthWQ5oJM20dwFcCgNyCmJk9qj3vl0uudWisB+KROgGRZSdbiGSFINUrU4V7t73TnLb8OH19eu13+93wAECFyQgE1mg6yKqsKgAV2vWvMeXL/fXlwtQod3irvpO2R0p3snq/1Qx9gw5R/gw/EdWghxkmRX2Ga+FWk1xVUNPX7l0cNI7eBAJcB3YXZWDWi9G8nXVcCkRygnIPYlAr4Jia6n1fUjnEaMr199itPtN0NkwhlJ4uanOcpH5drmrIxwkqo72FBpJYEH5ZypD4EKaiWwqd7AJEM7bm7996x8+XrZ29XDwvms082h2HzZxlqiRzHKXYvmpSS7AdGstfVPFYq0OzikehbYA4N5F5Be/+LBt9uVz//Dp09/+x7+99z6MnlRFTPRTRmbVAGZl+bGOmd+NcN02kh8+vH7+8cf/8X/8H3//xz/2g/lEhjo7Xc+KpPZG9ZYuHQyfjcU8S8zdQVYz09pm50CrVjtL6Z1qosjiYEkqR1FK1UQfxbirDiZd1SBS3ccPVhBE7FyCHCmLRtlISsdwZ4apSZjCw0fcS1QsUE1KgLmrlaSoKIx8bHsZHpMXKP27oQ6jdtTCPlGsNSJjuQe151C38hQ0jpFS5KJ9MUJ9aQeXRz5OnB39jNPWLGJiDOO77oxjVoutt7ZzkzPmS0SGxTAFSK+/KKsz4oCzZd3Bisxa7/Rsi/zZK53DvL5nENRfn26+rkWZUEGC66L89JVE0J4itbXiB1ARVL3j4essa3/Io/prhEgts9FI6NgrptZa875jMd9mGnzq9e+9pI8yxAxCSjV5tRz2vu/b1sbWdwST0EoXwsV5zym1a6qjKIPER9f6wTd5DGYQlz5P5dpuYV69dxWatWzMMnrwyDDlUtnMAkdxj733a6EfI9lTS72h2nrv+x4iEWxb1mb06Wh6uLub+Xa5vL6+/vjjjzNddKwRGGTy+qc6nl3r+r7frQh+PTw8w+9LCipPvlQyQkTSWHvwADjk+oij1Hcf5i3N8CPaMCIKlsmIM4FOzg+LyuMo5cKQdPOTmdb1JVPA4ZcD6Kpr+CsDFW9vUNXWZqhGpzsdifPUw0MalvhUounrt5eXF/DevSMZJevDwNy0zDbRHHJshk+OgBvJ7v7t7W27XC6XSxoul8sGaPcDCv4wh+ubjhFy3/cEE9SBkkOaiEiM8v00HFNx/pO/+ZtvX7/+L//yX76+vv7yl7/88fOP1+tVoRG7qFYCsl6HAHbpAOyyqWp6eBGeE7Jtze/x+9//7ocffvzhhx9g2RUtB7Cqq3yL8ymbdsH455QJAund1fR+v6tdCq/n3t05WKznO2IAZae/SNK7h6pEbICaRYTKYUZnqGOCNkYs+iSCTDUP+2ysOf8koxgPQ4uLqCqzlFBlMsifIqIY+aaoGiEOxak1JBEV8YgRPCgMU45ANFIL5roLRSQ7VJ2gRpzzoCMuOE5NyhmcL7UCW83leF/fyCpFizxktWBmS5JVlk4PWOadR+RyjPkdJ3VVbxNlMq/3dO1/Ljf3eWzr72tWx4uvfz3E1JRs54lvaX/FiLoGbWTjqDpaf4wIKgeqc318Crtt23JD5C3UWrLGWIOFWDOPmLjBZYE5Dssc3imaJwQ9VDXZCg1Vzwridvv29rb98pevaqEWbROT7eu37j3ZF2jZQpgCZkVN4h4zblr2IwgXoFM1uys0lUiVRFZB6uG8lWgYThKPmU0jnyRDMr6qwohQNbMRdlabfYKnP/L29uX1pTzg7reGhqIgrxIIU1UHVBP9aKaqSko4vPO+95crtq21VnWTD5uDmYsKOJOHxQxKVwdM9fbmbVNAI7Kng0xnL+vzSMx8sEIzJZgxOQDZkG64zlCFWbteVbve7z0GWCb3nlRHvJodVZgVTEyUCJAhpCKyYSkoiuhMnXcIr6nJSqKdu07lhozI4uPsOu6zAIyshL2ZkW3bTtqXQUc25Eu/s8DOWIpeADdtojSV7bL5m4tCIPDMWaTWroJykEpaM9ONzGyGMpqHilhEuAvA2829I7PvCf01cxE2E2u676cjfVDhC7LFLADKYStXgRmVYLAnaD1t1hj5L5Kq9vnz5//pf/qf/sP//r//k7/5m1/+8pdvb29ZY0NombxjStN/IWPvnSqXy2VuYY9IhmFXSmse/PiLT6T07sVP9wRsecgBPyzf2LoB6KjPiS4743q5XID4+OGDinx7e8PiAOWLLUDovE+IWJY+d2cbilDMRBJi1peHThBvxXU0+1E2UVUJxk6yXrmAWokQH2jHPALVGykCZhOxWnPlPoJMuQxpxPt6TACoZZttp9LjsD7rv1kva2OvkLM/4/PFEVQXCqyKf2SgnwCsBCwYanvqlQws5SQnMOHuPYa4TmsvXdIxvLzVycQUERKIENveTamSnGnamLcghUnPthrlk+S5qATngzASug9T8S4Q+j/TRZZz8lDv++C4rlfz8T4kB1AiYyy6bZsIeu/BSJpUj9Bz5YCPoEe2FRJlHvU2ivlEpLUWrkXxmCjOv+c1ENF2/mW2vcNl27x3XC7S2r53kCEx9XgMoZl9ckgndeHPCvSO1qZfJSKavvDiFWHB7gLVbvPBdw8SEUx39an8pjXb9z6/VYpHJLHEamqqIuoREjHz3967XS7rfepZHve4d+/3+/1+3z99+vSwF4d8PIxCU/XuZllSGZay1iC9iz7IPgB0cgoyTS4zuCiVGqwV4aiCj5F0L1e/4B2U+iRMbTTHPoEXVJUqcebxWvRoBbcPl+g7cJsRVJihafVw717Rq/HXDNVmZ62IQeCRVkYaj45shZn7YUXgaTYGiEDvI1BU9dwZKtARdpsuC4BIdmsVAPu+t9Za02bNVfu+u/u+43rd7vf9drsl1Z+puoiZWmtba3eN7r3253hl764GVctGBTqKnUQklnzjszya21JEfvvb3wLY7/cffvjhL375qx8///j1y9cRNi/89ohbUAbkJyLcXZbctnu/bJfXX/7SWvvhj3/q7t5pdnJ0vyf41lzsXOUUZBxNNmsmI/a+A7G17eXlBcC3tzdfonTrsxaRN4ovORqsqVV6WHX0LD9KfQ5JHQy4i7Rta83yRO87HB6DWsRJGdCHZfyBhaFTRpYkPAlNE8MRHBKGI2ExIpk6tnHr7uqe5d0P73jw1Ys8nI75LjqsRk1e3u7vFpXMoc5vxfinL8lgVCxkDddLSvvsQoRqZnXg/ZY715RCTzvh4WcOn+woNSORbbHWgrHRQrHg34uyx/f3/H++67y3S/5giVf9hNZv9Wkyw2jhQYVas9J2YSZpow36wMc7ypIPVqaRxd7D9OrhaWOKippKdFEmlf8Y+mx8HQNheHox0s2ae6SHpwWBCGalYHiyWGymJgT05fUCRO89xeI6zkQPiWq4eygHk1xEKCObwFS+caCo5laOQuBnoyHIMKUTzw9ACA0JEXGE0BPSBQFUdQNctQGhxf+S3eQ6CYstem962cwuZvf7XWwtuc4kHxkCioR4xa9GD1SPvu9eOcI+aOqRy7+Wa8zduZAcUFQznUYW8cjIsiequbi1Y/wmwaAkQa0Me6pVGQVCDLIDnvn0zGWjUhgF00NJmeK+Ge8ZGeFmpX8Oo+dhSzxsvOe/ZsCwWUtqY8URfEvRpq1dVLvvs7/3EuDJaihBEb2tpkk9Yt+76mbN9t1VNNATfp+JdJKzA0Teed8xsPGybSGqqk3kAkTOwO3N//Snr2R8+vRJBGpt4zU2xE41U0nS7QYMx4npyR48DyRtNPE8EaNAIcrYAWQ+uBSMBJLxxLuo3O9v2/aXv/mL32TBmwzojYgAlkSC3WmklKj15I/LZ/TuIvvrh0+Xbdt7Z3BaYt/LyT14rsCjOTvVIQkRdY/7/b6x5Uya6vV67d0zmY014jpkFBaFhCSL1ryj6FEwas3MY5QPjMZWGDZTKYEgSVUzzanMF8+MlbpDJLOhtSYkgeTbAjKZcq4EG9p3UO8Nnqk1ZYXhYmL0KMsRzgGZtcQzZoBnTGkvj3OZXimMwqn4p14zKMBkgK1jMrTazPqtCzc94GBRkFp25okQsfCZfJGx6+aM5bsvbB4/WTg09kYgItmeMKKPp7N/3KGQ2M/3XO2Gh+s44D+vOPi9m5+yQjJy8CJP/eyfruqoEwyDhUdoeCTdmWaoprXWmvfeTZJlP6aoAhARCfsbYb1Kv4kUhy0kRmWFmcaJmX0gBb73Yusr/cRcmGZPBWHwsl2m3iXZ95wIhjstVFvKsGZtj30ufxSfl2RLiOcHzZyiuwPZ21JUTrshjV8GeodIki4dwmUy7zze+Zixdx5NMvnTw0I8qDmG8p5ztve+976nQ8dQOecIOVOSORJVQSWE6iBnJ/Bppi55FHlPgJLEsqtWEMTDhzmYIwEkQHkl95FRa/swGwn7wCIU8J1NP2ToYRHOj1kzU3toyZex74eq9NFHhes9g5yzuD5l/Cayv2EmaDIME8NrrxcZJqaaRvj97mamqvu+24gMsaDjet93fv7s/kby46cPLy8vuzDIfr+vhEerYF3HRlIV7p6ca1N817DPJQcPwiKjShH+pz/9+OHjh+v1+uXzl6xXKahBroUTgCNMleHhMssN8nh69x9//LEeoYLMSqjgXMV3WsHkSFncpcVc1BnizukkZe87gPILWjPVl9eX+/0eSVfyMwozM6oZHh2wIjYRZqnrudZ2vTLpuyLbHzYDKwghGTDgEY3IfjDHfpNRdbCuxfQ4w73K26UY6FKZJzi/NHTRBx3TJZAZBijE3JObNPaJyygNf/zAGE8sTcMSpB2jIMVUm5mjWl3kIO73fduaqiUzP0Nufqt7Lonnh0l7+CdWIX/2ZXPdJov0/NKMe8+lmZHz+ejvbQM9F1bgZ6tevCeIfvLDM6nx3aupMMU2K9E2o2ee5UgZqkH2qxEBNAnnVCSogLmnb7SBVRNhFk6n37bWqKLSPAuKAGVRkH//Tda8UYrIBB/FMHBEDSSEqfjvrV1LsKtt0XqPfd97DzD7/6B3MZU7vBkyGayafPeR0C06OjAa/OWmhwwU38REj5mplQ4J5ZZBTqjMMGb5rEs0BQCZSWUm0Dd6T3iOinT37NJZRzT5cpCxHfXOiE6KuatmYWsm2OCdvUfv7h5Vv4vZd5arOhxCIJRUhcBGqU+mb1cumwp2iRyIaDIiuqpmkjRDCZIMVN8VsI+XKsvSUwvfcgeZCsQJzS6kI+E60q5MYn0KLRZF8uDizGv+89I2Vb33Gv3QJkAeV/gEGObJr9zh6jAtQbla04LMiLXWu6ehsG12v2NHV2kengJ2NPjhkPiMeny4a0QzMxETadk3q/fOiPv+1SOu123vXaSZ0uyyXV6uV+6911oon9iD858tkkZLRAStjZKzY99ONZOfd1TIJm2P+PztM5Vi4uii5t0zib573O/3cH/98KEaWjtcIJZYNQgkeyJ7L9jdItdW23omfRXQ58ZSU72l8B9nrd6iWCrURRpVwkNFLtsFwJfPnx/2wFnkef1X6lTGIrgTvXR4WmPsMuKuZhmz8SAjuodDYiDnk46mnlgpfxESmY9rraU6rZtScZgsNo3yoWWl6iBY3HI5ABWhio7Cn5IYHe49v56toOvZuZOPsPwQBWM+9Ekr120HMIczdl1wrQPRWXYGMcEBhSEPCoKuL9fXvu/68rLf7zv2hBQlU2xAE+PmpKoQBzK+AsgCAmQ532MXzTK8oucgHZQM4x9ltTmHkbGZ94z1hWgs95eKxlrwudREPSPIsOzqdXt/55rtbKZv8FOfblllVDqYdA/zoE2XSDJyq6pZ9z3PfzBUGrJuBBXgmZZEjMr/dtnyrQ504sFC8pMvMmdkBAkH/qjCjFmN9vXrNwCbmZoxJFq0FmmST5WZe8Xv911k27brNcmbxL3vOyYQY5TlzUimACqs3GENqQ5xrdksHDrgGBIyytwphWMMMgXorJDOSUIlh7xgHTbqOwflVjbgo+/d/cNrBRi0QOC9glfek8iwWfM9A0cpL0YaeEwgyrZNRtmSdMkl+Z6nW3iI04klMdi7tJii5344Ujf5ptsGd52GaSntcavwmD7HMwZyqtIih3pPza+G/IN9ve+7iDiomdFfGKnytL9LR5ch9xzbrCceY3sMiefve+9mpqIrIo+kqlIoZDlAzkx9ALher9fr9XK53G63XgV+mRT0t29vt9vter2q6cvLS7/fm1nbtq21fX/0gMmEqACL5515uIm+xpM8WpzL0pdIjl93Vf0v/8v/AsCXr+XLmun9tpNMUslcZTs7NKqZDDm2ylzlMYE/dc4nIOvd0eK8yh4hEr2nSxYisrX2+vq69z6biY3XPHylVLkZTQ2yqMUDAJauxo9py3rfYBlVy+KrShYic9SeZSWbaoJPK1eVdkOqrbWfT3xnSqbTH1nKMaIfD+amiLRmUb3O6ukiikAl6ccakQfDYL1mJWK+28b0tDR1kzEVpCypnPWTESEREaFmk9cvudUwIt6jvTTnz77A3ctcfdotc0cluFpFEMlk8OjgioguZUgrsHx8QJ+CdMuD4p1tgPP2e/+bD6bMOcL08Jvna6Zd45TzYARdKqdBM9l3DwZCBze3DvId2CBwDtKK5Ky6+TKE3akUqESoiOMoXHmIy8+fVa0UZ/XNaCJa7h1UVcE9ATy9d32Dt+v2SlWjQBLPHKUOxiwcrxa9o7W2vVxf2u12i53Zd05EPBh7MmSpwkiYIDTCGZn1ZfE/BakFuym6QVXdIIGg0sO5595KivZVNxSVwabFRL3vd5Vtv7/V6VKNnkjptAbyFSBk9zTajEXRLeG0dkmaCM04vJxE4Xz3LDxI28wzeV3kUAJo5tNRT7q9u7Heu9JPDRx9S8hk+RVqkQ6FRyAsrROSQUhEOBKzxGH7s7p6BlDUCo0gNVx8ZMsO+f6T1uh8d1105pze91vQPd5hokCCpHuoisB0mERS4ZPdTCN01KSV3yYizVow3F1FMk/mXSDFs+ER1lpr7b5L+Cxylt797e1+udy3S1O11q6Xy97M27ZlI1tgaNYgMgPv5VvnczPine2mzA43yL3Kb3KT5juaqAqZDZ/i9nb73Jr8V//V/+k//Id///Xbt23bwv3ubq2FIxwhEAEBoWxSFVwo6G/24YEiaUefN89MJX5XHr23oFq7P+svglHkJCoiHrG17XrdRHG/38M5nzILhMiiUZv0h6QDsnTbydmLB33zYNVN6TTMjwToHZGGaeAqNMuOE0ogCpGsOXAG1n60ZXC7q9CjCoE4EJpA4zmOykX/WWvJ5TKKlSNB43IiCglIjG7udWSCxJIOSyE8scf1tTEJNaS0YIbPqqo6fPQpaf1+Z8T1ek0dnCi57t5j8WKB7qE0O0qTB159VqXmbwkSIRX4HIsyYtFIYrXHIEpak/gzVxab+fLGP6Ug/17X8wZ++M2zMm6jqKP+Pay2iQpG9kA1a+590s+KZEq8RHwsuxaVQiv3qBjUR64nlZs/QRKAhP8c4KyHgXI4E0VxNcyo+36/3++X65bR47IJzEQ6zm9eY4vY9942b9u2tS0usXeR7gC692IkOTfVkKoJOBlokQUzBT2QMs85JJwQ97u10dxgsWHTfA4SCO9ZDch93y+Xy/hsyc00hAAUSI7c9922CxmJF1Mz9O4R3nt2kSX7tDzmvGXhylhQ4cJg5xHqPom68P2rtFp1JF1mJvMT7oluy+JGnFHfqARVhrMkWVmEipjtwQ9IJ0SQHb1VW2OHjC8+mpOriDwgcmNg33uR7AAzX/bhk4ckPVc3uT9OUSbeTCBSTTUm+kFVPY7ONvNQpCjZ9/3t27fL5ZL0YIGZLQt3+eGHH+73e9vs06ePH18+mbXr9Xq73dSSFPYwPtwT1DoDG2GJdLVkNxrzucpTkcdzNSZBRN6+ffMef/EXv/n1X/z6N3/5lyry7/7dv/PeL5dLeBQn7eDWHiiboeQkLbmidRuxqyMn/ROCaSZB8a4I04PkJOczE60eoS60ULONzE5M4ekZ61KBLWRxgDOCIjEisVJPVDMhH7fBwxSZmR1ax0UEzD1gZRwMlFMAVlQ5nTTjbM+wNvlJx/QxaD//5BFAN7TnXGYarJftwqAPlpIc14o1y1+aarDCllXuTAkgMa0y4ELzWkWHjl5tMxDtEc1sShKM4zMzc3vvG6p3zoePH799/er7sGV9rG+d+NrzPzHnDyvCxDowp7I4zuYwOILnAUDxvdTYe7Mtz+7v8pnHDflswD8s60+/xcNvWmtZk1MAehK9U7VbK1SBKS5XJSxJzMmkp9dsHQWA7CKyYpiZcdigKqpjV/SZ+l4RD2dQ+yg8l8dRcnhy+bGUmRFILXa73a4vYabb1iKkNRk5sBjdi9MvyT3HCPfeSWY3+LxtthDI8+2LZFfVQNb2FmxjzmGMPqlKZLwHALtL0SRRCFFVjUnKHrl+Msw9ke1ydG9FZiir68DylHJPte9xu2U/rwz3C6gqyU+ZdoL4BO+SSy7tuGS0VkBoQHqPkfxOrPszZCAetmxQMymlIglMrwRkRSmIQopBUgYrF3vTYkBUJJKaBBkLFNEkLiWLai4FqKk5yD6JvotrgkEc4qmWpvzpBf6QwZPcnxOLxlE98l4SW0c6PO1RjvnMlHImQUJVSXiEmYna/Z4DKC187Nui9FIyQPHO2/1mZq3lzixuvlKuIvd7d/92uSTlcjOz1w8f9+73e+zc52BFRKWB8MrxtRisqSaRVLIi8ArcUKoxK5QWhcHD4HyuejM18+j/9t/9v//yN7/5v/zzf/6v/tW/+ru/+7t2eQloDEZWMoIS4abKoB4URcxoR6l8DRV4d9GEbL8rmPKWiXXIo/HOJxnMvBqlnLxRcM/7vUfwet1Ut8uFuN+rBrEYs/mYaS6sfouxzAxtWwMjezICSCYPkRaxOklIhKmqzrJ+wCHITttBHs5c6qeKuoUHmliGb0GFVB8I751c230e7DEx3RgGFlhlppmbVc0iue19ZUkrkgZ51BkxE0TCIDGhYWY6Y+sPM5/Sf6AiyAXnZdlMbHRqX7/l/U72rW3X69VaI/u3+21FLWQONmjC6rE3fn+ovxkwl2zJslggEXnumHgLFQmx3ENS8UIq6IwsYZlM3YU8iAksMCyc0g/Xw1Ss/3w3fPbuL/XPFSDl1VZNwxG7697DDa0BULOtfJ1Osu9+v6eE5IN1MH8zxd9IeUraTSYSSyv7d9/2e5d7qDrJ1gqzOu3ive+3W3z69OnDh49mre/3h1lI4N7hBJP73m+3W45qxJSGiZ0VZlbcaTGLg0W+Y1QhSHiIJuNrqh+vihdVtPQGUhTmKzsAM9OmQen7jnIQTTNDrrrWLWREIVGgVG7bNuJO1S28u4O0ZmqB8wxzAf3X+joZVIMKFRYSI19yAFjKGBoZ26HV0mznaHGEGAkIDAN5wRNOh6b+esxwdDJaawgW4w/jgelm+mqmRqNHYuwL1FDa972L53RdLuyD3zwGVibzOslz0lA4Bi5wrcIA1ucjkIxvZs30mx6hew/XUVzw8FwPxz32tl9Gefc4dAHQeydhFkAT+caQT58+vV5eP374cHvb+5cOHA56RhpiIAkwIueQCuJ4MsKO1T8wAUvQbYwq97wx4oc//rGZSbb+2LaDTCABREGPzq1lJeszlmounw92he8s0zu/X3Q5gAObuoJoACRioqGp6v2+i/DDx49qF4/w6EvxXWEpUCmDel+GJzNi1h9397xlFlPU1Eb6VVydmxnhMEtkg6gqkpfxnClMgaCWwFN4hI5ydpCq0nsO8mg8NWdg2uLjbkE/sioYCj6AWTeRyjUriTOb4wg5J7/W5c6cceJJbDsVf5bXe/6iqXrGDxZV8+7Cs9pml1zd2na5XN6+vR0fWMJvGGLhp1XAw1+r2D1CFYGiFmGe9AUaXVp8/hOPRShVJH1M9TD9l4euXr77+zv5H3k1Vb1cLu4zwkqA4dHdzX3bVETUZFMlzXunqQgpE/KQiL6TiB8/CAr7jFEyExnCWlsMrQsw8tAHrkergs1ELBxqSR6UX9S8r3d/e/P7vX/40K/XrbWeTjYyc1V+GIaHBBVx72/f3qpfqR9sODIC7Blh41kiSMX2HmPUNdQghWtgxEsXChpRzkEAcLqINGvX63Xfyx0PDzWIlu4RkYg+2txmtk93Qps0s5H5Q5neWS8qks2IgPzv6WgxkpUyow7l+ORLdXclTS25hfPGojINrGlcD0eTHm7FOA1OtTtsufW5WWVeo/UiRJTI6FZlDZgta49dVAddRCEEYtB6jPYMHgNksMhlxpiEWVNerk66NHnvJ5Wgw8dFPHVBH0ufdpXUc8iZycuAkIiooVpp0XNK5v3VNKGqA5koe999QR7lm/pBt8ne3cz3/X673Zo2VbtcLu2tJWNJgmzH/CbEztNTrHkevpRqVadnzRwOQZOuUm6MirfcyMu2vby+/u53f/hf/ud/+fb29stf/voXv/zl/X7/3e9/v+992xqDSWFio0s0Dk0ZohKwcmeRDaEHfmJOaYSoTmzUn60dWtZCAEG1y8oiruzYgf3e22bNNtd0+qdNg1q1fGgN2BmuugFIkosc/LYliqKJeOX4E3OrEJHefY2EY2kB0hHkDO/NyL8um4QBSDDERTRKuxc4YOIGdKmRwxIVO544CN0SBZn9Ffxcazek5bP2zehbNbbx6Ey3u2NrbY6cT9o3LxHBSKVjmCPL7h2ZdQBA3/dvgIhYs8t2md1U360OevTHJl5saMQhj44PQKel4syeKQMIkSbLQ/3hnJn1iVO5/kz1/w/oIvxzrtZaSzTTvu9BJiUloCMgc9m24j5UJVrzqF6wDzeqPMEYtExIAsOsQUJgubpe/s0RHCBTqB167sHceDSCEnJ/dA72t7f9xx9/fH29vn74IAl8NeuDtZVksyZiMFT4KjwiuncVSTDULFCeu4rBg1ZbRWGTuRwLz/jDOPPbJKdNI6LoEE13gRERQgU8PBhZPze7saradml93xNeP13wUu5AtdLbshVVAGjWtm2L8K1tW9v2vQ/2NQGe9vucw/m+o3lwSg0OgrqnyT9kAb20oDWbKpDlmU7xRzKSWSNFzIpLzxQX0GxrJhLvWZdlDC2MFrNWYsbo1r2xEBDyPRkyb/vdknw87bTjlb9/SiP5JtVMbUX2zFOAsymdCizr5jO4MoAsnATa7kgdfL/fN9uaNWtmzdTZBzUlz69/7L2gw9diU8kwvvvMYhYYbTnFxc1k1sw+ffr0d3/3d29vb+kK730nIyn4U6rO80KOeEkVQBmDsJMbt3JdYXFG/+z8L0uv0FMgxz3M1L1njO12u3mM5rg67Qx5WIXjKUGPrlq5WZkE2mvwI99RTUcwuVCF0edqLj9wdaHSppQRD3sYwPqOGWpK8zlIWQr78tQ/TJaOX5ZwGNE7HW86zWss6f8Z6Z2GwjIVydMg6yDX7YppdLP6KyXeVs8fxnlD9n2/N7vq9Xq97n1PltPJmpA7XUVmVwZm45mfEQ1dUWZyxtvXYETg46/f55CY8wmRHt8Lbv7Dr0Ew8FNPR4ag58YV2kxHR0jf996q+MdUW5PeYZoFdRVCQYmnJGU7MERpp5GxbS8Y+2bduGoM9yOauVw+aMYibV4KoBGdIqIW4UJqazVUIEK897e3+/X64Xp5vV67KTaV/ag8KQNTVEyR4CAPx35apHUYB7N2AIcsSMM/AWVKhmQZ4Ug3YrHTh/aV7mFUHRxVIlbcQhER0TbdLhcR3vc7YFa2Th2u8r9k+ipOULuqbWYKbCqh1H7vFKqpqJsFw0NZdesZys7hlZc5KTYd0A5aCiKlRKbvNVvN53uMIE+Z+EB2dkOXrqZisuhgGQGhEspLhpUY3FjurrQeDmiGWEaaKh42Q/o3qhrVWmAYugPbuV5RIHydDRP1nXz2iNOOfUhyoIXP0n8JR48oTu0lHKe9fp4sK6IicSBA0iiZ9QXjieKdmaRI35QuwQwDSDg7SHoWZIuIiby8vJjKtpl39346ZQVBZ+mGHOHwCDDVfHhkh1GOIOTDa+Ye21O7b9guL9bat69ftTXPomeDiLZRKdf3rtVgAhNfCQCSYY4jmhp8FxQ9L4cQ1BG1zvG8Xx8x/gSgdDAZ7kFakM1WQlmrYPuYCUZgtGEQFYARvXqVJrqWmnPrCWlz7x7bZvse23ZwyDwbVa1ts1Axw7Qi1ZDpO68MER3855nokYoFVOzgEEdrDyIOfGVE0vKMLccK9a8btZCwcxubEjlZy2JBRLdMLU8Gj3c08TBQYmnrmeiScXjx8BVMV+Fy2TbzvvVi4jztt9TKw/72GHx5z1eKqDUfXL+Hg8gKYM0WcCXwOFwCjBjDTP0/LUd5LJjZ9Jo0Tpnzc4on3rn+7Lfa7XZryUBrxuQj9MoJuci+91oSa2YNmA3mcAyxhitToh1/Dd5ut8tlmzTOqXxFmCCO89EtUT7hWg/XPNLILu4agzQmCAPQmr2+vvRf8O9+12YnmSmqRCUrQtXCHRwcRnIO1yyzfyJvqwkdYVgAgM4jRkaAGjpIpo5wx2zDGOGq5UCQFI/7/a66bVsD/L7fwwMNZsl6k+9IXbb3tDFZLNyJukHvXUyatQ8fPvTe+w4FkvxBluL050xB1fInMjHY0cU4ug0K4zDqK+YhlRuOCGXxh4uK8uCVnAgAkVJ3c8wYO7J4FdieTVQZOLL5TxVRFaM5aWbPabN5fwa1zdUZ5v9hZQcG49X47lFGsmrlY/x4JCJ4fG4QQscq1B6vmZSsQkZAVNadP5w2VxTTXHBSYTM8vDugl+2i2ki+vd1PYmI40MeLx0EInSwtpnZ4G4nUTTpQ1YnF9Sg0gKp+/fLldtvf3t4cNGvNbO9R3zP1XtUQ61qkQVnvMtxQWaI481ysQD8uwYzzHC7N7A5U3eMMH3TewT27JSyuz5E8XsLvU0ZlHQeQSElNlrTb7ZYlNBGRHFitCcNQlcequhZrVEpYVUZINiK4PuVxMwx7TgdTGyMzeum0hIo4h6ybYYzBnpY7de/eu2cPjOebnyuRMKd3iN4/H3R9VsMP/5yrlnb9Yq1yTn543O87CrAt/u3Appw2wKKiMq3wE2N7d6gPv8FyrqHgGqIDfsIqen7Bf/z15z3gt2/9ejU1mFn2QRsl7c4Q77FLbC22liHf1gzbtvW9WoHKggqeJmEpGK1g0b4LALOWSbLjPfNojrDkA6wmsuuQiKVZlwYXR6gtfGlqZyYuIV9//PabX/3m9Xp92S5f9Fuz5s4s4+3oZpuYAFwVPIfN/O7sjJOmI7tQNpHkCr/XVmIUYBwTAkg4GMkPrOhpgAuC0cmQxHDebrcePdulo1IOD1mTGkB49E6RydyUe85as+tL/xQf/vSnzyQlc4qjgzK+E46LSNtPSBFUPcZDPfHD2wEIhnfusg+cuZi27vsZ81W2fAVdszInfS8iSPWI6TWv/x0hsYyC0ExZhENpMzWzZDA79tIiAqZ7p5o5XSeJUIwmP2dLsYTy7XabdBNYHOWIcA9bah8fdghZOagpp1aV8/B5Nd3aJioRuN12EZpW2EkkjaURC43oXe/3ngk9Vc0kZd83Dwei9wyUJizlcWwlBCP06N7aUJ7HMB9z6qqXHdPK6oD2vrVmrbVtCw8t+m4bA1sCRUuceT4XANkztVR0WSPNfLrKd39HsudMRgyNIjJgufPDQiJCgMT8hnsR1FS4NQ7nV1SSk5yUcIfEooM5zSwRaWa/+Sf/xFr7/e9+1zEonwLdvW0H0qVO/7geNJZW+2cuXmnq+VyU2achTDVGf+U1nyIFJTn2T1T530lOkqFpkB5tx44diAnSOedoHsRsMtKLNCyTv6zjaRvn/RdkXR7wd8qoauOF32631w+v28W2bvf74QZMqNeBnP/767zvmbzjKVMHp/TLQ/pgvudsjZbAoekE/4N18DpXGFn3n/h88/DuXVkoaDNrzfadWW7hQY3Y+75dLkmyoaovLy+9o/dvDwJ92uQPC4aCrkUVuhxJ89kOPaVPmavluIgEebADDk6a6XnMlkSqemnXIH/7299++PgB1ORPblsD1EcnGXcXlWb6kDvMrP6sBMfQu1GqWRQl4P4BW4SL7T/fWujDF8Lb2zdR2TZkMtjDYzigabE+3I2kh6t3lWwZrKEREfRirBWVl5eX3vfeJfw4bStWM6e3KGTp1fewIrEpbQ9rsWJZKsCJkYoM796FoqJqqxEzjbD05Bgyc5zDiAeACO/7Tmtz5scMj2OhkiCiag1CzLZ7otAouMCEbiZ2HeOQF5Zb33Gy1/kUkXQmpo7JwMAh/rLhpgiWltIkV9vfmrUwX3ihhwdzvFGEkxqMjJQkknMdCRbBl22XboAJMwdk1+u2bW1r7d66VGgqhUsssYp1CebgAYj4GogCjnRsCaAARx++ZtbMeLl8fXvj/Z4ly072gSu293ysfBMdAJm6uUrq4BVxevh2GEb407Xq3XXJHl4QZz1x4Ammm7tcOvjqHzaAe395efnv/rv/7v/63/w3//1//9//+OOP3TMUTY/gvuPlsm0trTEs8j1Z7CqZkL0Tqg5iFME/BYfH+FWUQwDSe8/lWDbPY6yxJ3BPZTbp4yBiPG37YLJ2P09ptoTr3mczpefr0eYmvfck31CzLPeX2q4juChZ16dYz34EAjDu+55cElvLQNuTtl6k7j/sKon9DP88l1DOJ65MXuSpEv3/y1eDo9+8NXFJI8u27UWk955hrh7u4dr7rnJREbS2kZdL2++y75k+yFPN/P+5HfMBVZweBHrQ9dgoKTJyH5xihhzJD8NT2+gh+CACp6oSTCeM3rsHQy6X67Zdga9LCtBJeuzq2GeN5k9G5591rSSSJTwzCxhWgn/nNmdJPX5ZDblEWA3PGdzfdsBUt2bs3sldRMy2POrDpT4dxdgZCLEmogz1LqCXzyE0gztGvXUsptHTC2aFvohHFMdZtnQqCTWY9kZzgjGMacWLB4RgdDVLMF2uPpnCJQAQXRSjn8nxFiR79/mIDKNyxiPS2hbJ05FPN7UBG4FYZT+mNU1S5NRrZYbjPKJZe3l9EZH7vaeEIJkoaJF2vWrxiOTiTnZJWI6uuxsz/M7saqUjc6ImKnK9XiN7Jc2Sd50t2Wsb3O/3fd+bNVFprQE2Kl5EBh4wweEZRpHgwPJHdxcJFS07QzJP8QhimCavqo6qZcHkZB1Vv8/yd2qmXH1rbe+9Uo+jNbVHROwiMlACJ28JgGrzCBxURwACT5X9cra2v3ctquXkn2E5VhGJ7AVBUU5QsYx9OLQgTRNGWWns2bEnTaXf/vY//qt/9f8M9z/88Y9550ToBN0jet9bs4l8zu0jQlGE76RYsuGW6infOGH5GeFedeR8KZugYifPmRdUFrNKFR4XqwrkyExpDwAwCRENAnzf7hSpvq5H5+pcI+CYuve4QcZNqJbNOU4+OqBrHGSJ9Kp3yhbX69Ws7/ueEwogOJMCbZq8P0cNrxs+PYXa8ygVVq/0+ArvGBz5+xjmr6gILBbi4e985e9x/XQauPXuZnSP3nu7tuv12pq21kRSGaRoDvdwK6ZcEblsl9u2Jcx49Xojo1mBBHjicCYkm+r6sulVVnb4P3/l3gZgbZZbECA1kqLrw+sHACLy8vIye7WqWkDDsyFgwdxVJJb2Xt8pVjxdMnqK1XY/mpz8VKOrkv7uZrVZR35XRKqmzXuXPayZqsIHbeSQHVk8pIGi7wjKYOMdLo5nicnzMFRVTDJZsF62FDyUE+DuHWhIBSayQoeWG4o+xN3z61BE7yN6U57WTLnlFE0zMyIEyqAzVH2WS+WdOMhDJtJSRJLJxCNTbrZ+Pq8gRw3SBKKHiLhHMSeIkPHy8kLy7e3+UAj37evXFZ37jNRNFcQMN59TGHN+ZES31y8+yDIAEbFzLz/STi7pw8SmyMgYVRMNjy4dwNa2vnV3D8TI6mFM9ckpYUSquiR0SCzxYa8sVSVLcoFMWrfej4bQ42OSqo7ZcvEEWy1fPM0oez/f8Wev9RWA002m/pjT+DNvWK8gj+mnhbFLRIU9/of/4f/xL/5v//dPv/jF9XpdO0lE+Nev31KwzAWdzO3TeWLBiTNAnZSCzKJhGa2/yBing+kE22if98CRMObheBfGwTKGo1voWrqTf4qVunW98rTm8U6oYN1N46FEaJpx62zrgaI/NVgsNXYuTKo/5TgPR33aTyeQ3fMxeb7meS+cTTzNlYqqzQCqigRUpDo8nGby/CxdAtPkJCNKF/GnB/WPvRppyfzvzoiubPIqpo1Ko4zG0YiA9whhVjSroZlcLpeETZKz8FFRpts0V3VmmzIMiaVZvZlmWAVDJUda6PneTIVNYHT5GV/0iNQvg8xHTG3f/du32+22f/v2zZpJT0aqiEi8UhrvjRMZtAS/xg4uCbX8JqMbLoP7KeYmmJCxAowYIEiZ+CR50r+cJqILDCKmgAblfu9XMTWVXmbBHncZp1boGVRfaQHS4HWX1oSZThaIabNLtJCdpi0YohClUKDQJd+WaKQ4j1BcFKEKteyLnBOSSEsAcApgkMNCrEReQESoAkjWo51mgCpQ56mpuBxUppBJtllA6Oyb1kQMWQAsoQbAaDw2QETmiR+mmkwQQ1LH2tRGAH788UeSM2e2AsQSGKhqtbJSvTGyAfNiZZZKsEEDSUbfnY0M3u9V8pgBW8aqnk8JTpK998Q/4qROlJFZj6w9I0nv3pp2L9Summ6XLcvYMv/4ICbGuRvLPP08pxqmCyiSOriWI4takkYxi50yqp/1YzlsUzVp8f0mg0WGGgJgZgTyFUVYtQP5SF1pW8Z2GuC3iaN+OEtTg6ZXOfbStL1k+Lt4+NbpZ61KKsmkAwHAlGRcrpd8fTkoKRRk7/u3b98AbNsmpWbl0KvASHttG5IfNgVjdnhpZhHZCfrgOxoWvEqSxRbN51kiDRrLQZc47aQs5CQBdO4P7IGWiXGWFzKl3FGT/Z6bm03vFVmUXwmpiWSMCNKTdG9hmJIRZTmuRcvWm3rXy2Wj0vQRRJnjyu8tP69fP0xDjPzj0x0AVF+mNZJ/DEaREOpnwy6jI4vLzhWdMOdVn3fVf4qrcVCTkOw9brcbLFY0iogwIkbZRDBz5nK5XIYtHAmNwQg4ryA3AAlUSUkys1DWsqjfRSQxyaoa8EzsTdDT6T6LOZYiWMMJN5q2iu99/fq1tZYI+PW7KYM8QsWrVO69VTx8tXNYL0hFVJeIIUZ5ap07kQWP98xXSwU8igqK/15mZTBd7vdPnz7cZU96gCV4WKsAIOZEgqN6T8trrJAaMxlpzUjJxgumCmoMeqZckWws+jDUiNFZQUYSesEJP0xpmlyZZbZqKxsAZuOsdfIZnGamiKBwnqeo6RhDKTuzWbemExSWAnbIJq0I9Yqlf1xNRmbfRTxi/3YHkLGQ8yenKBcGJ4QeQLaxZmoVTf6gI4d0bI/g3vd5EGr/DPzNw2bmuAa5etp4SwmEACOdKV1MKyzWvWcTFM1a98EpOIXpooSOtFw9KwHDwYAHkTtVZ9/Z5HkwJPl+esBoo/bBD6gRWRz9hzP6pI/TkpoBDPlOqfe7l8wcRhwNYKdbg0WbrjnsdfXHtql/6sjLHlFxDxSVB+akWbPr9Tqtk7IHl7Xb9z2Cr68vr6+vIjLrqltr7h4R2RpLRLKQIbX4KkYe/D8uSsKmzOxF5/6sINdbZdTOAxMtuH44K5gzuPpuWY9acno8kHgc0Z13v5VTogPG+Pxez2vBjAZkixomXkRVog/++dylq6z7iev5cevv64dMe8njn+bwnn+JZVMlcGuJ3lWC7M+Obd7/+eY/cTUyO0oqKWJByv4WErFtqpTRHdY9Av1WElmVhLV2RfQekC7ijBeSRBUhpAlsqqK5xvIcIJ1orEEpStVMfbwbXVIParEoKwlNrykkRBhIgMztdkta/AlL0cH9kvPi2WL22Jb08OnNLM4ER53xGMsRy2Iow8HRhU5DpoAIQkMSbj2/xyBYQt8dZhKezH+GhDwOWGxB8tJjFmaye9IRA4BUSDpzfKl2SSpBrTZk2SywIxLFaS1HXtiNdy2Pmi4lYKBK4Z7SsXAwvQpROoDAwTNV4aNidRYVAYXUgAQjN3Z2Wwli3IdLb5zpzWO+Y2m1CJKj007M4Gi28MngmxMTVnoubqmxqRpgHmiS7sKhWXGyKhTZX6F459PyoLVLcG+tFBgAwMiJbEq43NGZzhQhzB0N2Ggd9ix/6zUTn4IiVMj6FieZ+V+S4Qjxfd+D/VK04d7sgov1bmaWAWXEO8d+6CFJbTEfrUWKnu+Y7Y0030VVWUGvoCrJ1hI9zu6uQrXs6kx5T+/OV1MC7vdIXvRCJ1UgkFGrE0JytDIcXtQaMFYy1n9j9lR4eM35pvXPganUB618LnERaVByzkzIHi7amzWMZhtkkA4psHXvt29voYrr9SpVRF4c0cn3lFj6l9dXM/sakT2sVCVCc0YzqjSeeOx2XXrXPytU0jF6TzKrCVQA9Gxnkp9ZX62MhwDgA0YOMO3qOaVlEL8H0/WzURucqBeSRNhIGB+Lvu6B+RYSzDAlPARsolCjOI8AuyBk8ldzucl6zwmJzQ0gi748DLKz7j/Wffw0ZvLh9ofcOCvawscAIFikCBhjfN+wGWUkmB9+51q3b5sptxwUgyF+v9+LeNwUQIx6tZGbk9rnajPKNDZN2vLFV+IRbWQ+xiMKEzhKL5QLawEZAothftY7BACEPhsyZDDr86Yl66OT7vrJZnaKfg59k/h9FHmvDHzE+zndYLbxqkA0hx+2EEScrgdpOy/yYFSlFmiCZO+uemRZdOEPyo6HWWibJi0LF5NkPnloI8ggWvFvp9lxksLvnrSn1wwEJERzjWr5UnBUmkjPO7Xa9IgC4UTG6tOHnsHedRLKJRp38/U4rUmBcjs5JlykcHDF+BMRuT/1XDp8ep1wNRk0uYthzmlgcaQPkMqvmSXV33ofU0Vrq6s9xcGMx9SrqdAhoh7Huz9XvmIsIkk1PPMPTCskacckO66O7d2steZ739Ut99Cz6T2WvvbzLCsIdxucFVhkqKggOBn2PUJHnWvfneRkP0nFuNzh0H9zDEFS1j+JSHWLG6f78F/nwDNYtsqoudMecg2i72V6vn8tJhRG/WMB8QpKOm7YvSeXy1CNVn2EREh479++fZPE3EV4ROYR0gOOiOy00Vrbti27T26buYdIz8Ylczxc8iAyJzNJyp6WUuyU1o045U0fLLx5/5QMGWFVkUnimBtVaXDnqTHRQ/DycRheFWUHccfDB8ZEnYVehjqFJmKq+89ftifvc5Un+aB42hv/f3S1oGTQH4DCvJq4kvRtE4hYGr2uri6ESgqaDkCttUY1WEgs3Y0iXGFiVaqfwiGfN/6JwV4LJLlr8QGA7Cp4hhYXK9y0PkTI8ICQZuICdYSid7aWC+O93yEXMNrWIDGIKd+JP/yMK9KYa1rZtUqsjn2wbttgJspl+EY+dSQw2N4poOxV/EPLoFAASC+NZ4v2HSgdGaStCRgyJLSUp6Uz46ZD9wqj5yF/PwiT2OzyvQKhac1NAfo8abOssACxWbQJUGDCjDOnJ1qNZeZEsUoEMsFRMmmkKo4XzCyp6uZxR06Rh0iwmExHSmIQF8ThcT44ZzqxkfnuycIGICJt1iApSomSRzoQLipCbaAC+zJvaZ2sNlb61oJBS5SXSPVNOzk0Z4IFFpFMrcJs6RFZwuWNKgwJh2sYELGLqDXZNtvvu0mK2GA1HYGa6PK+EdRjVvPObtpGfFKEKtIYYQO+UZ373CWaQdRggWQTz+3EeOyqgsUoOdtDmvp6TMiUlaX5AWSPoAfwHQBkYCXOJvVAcS+thI58XrGpD3DS8cq+GE+JrAiJQLBsiayw0oMxcfQ2KIjQ8T77vt9ut+v1qqr77hS0pgc1dK8CpBxhlK08qpKoOhuqDrttIi4V1fnkmNKcwXSEPJwRRWebeJPxEcm5zU66Ca9i/br6ACa8pSWo8yD2OofEjgz94jWdljInlaTqNFkeHJ65GdYf0qglBaCqSuj0/Z5dlPnzu9r39E8qmS2jhDyoYH7ONXL862tOk5RZFvtsTPynvRoAP8rLFklRLUVJpahP7h4qgmwt3RHd2tYMkxknExLpnA5hmBT5p6dmznL8TBxSXtUQhxc7HGWV7OGTfrCQmKjg2iXJOI8WLfk1i4o52z9EHdeCsgYBne5vjZIE3Raam2W0E1h7+GcrcO50k+NunJjY9OXmaPOw+cEXoWPm1qDoyTNQLaopMga3xmnfz7RlmjjNrBvdNSLsCDku9uPCFXx62YhQFSI80glWOy/efP2fiLFECEXthM5Q0dCQc3Z/OgGjwrKMgyPJOrzwh2tMlABQSSrjI6+W06kjcZ5fMTVIBU4TxLf+NSKEVNO976YaIpEsrClJTUeAUGI0fVorxCrmqSYaQolwFTuanp1m+CiFHAu8+IVlpGY2LsKjI0t+zcM1kPRMqlTVZqOfd0YRhumaJ3FWvCS6pwCVo1ttTeyDYkv7eASiOVrAbtvm3a3iwGKjvfec7SmnHgQWOdnuypqBWPc+9/ZashX+DnA6I0zl6AzYtkx84vec7yCEiTKZI8xQk5qu6MtMGx3fBW30ZsWihKbjmP+83+9vb282giKkq9n1et33PXVwfvJyuci+73sMTHq4HDec71g+JZBCNePaszZm7q45pccPi6x43GfnD+e7eSVNygIoiJmu9qKub/10twUhNQX8ewN4V6emlaMKNbVQD4jpTGT8Axg5WJyn9S2dsZyfnI2fr1CzjPA/qw5ux14MhEp4aFBEOwg6qa2JUl1Gv50q/woAe7+pYdu0u/Sezb+ysSs4CGLIHjRZjNoRwT4F5WKo4YxtPPdTHgCKxTYMYZ7bzJsrXeCd3JbJysZCqigMyKPNxWHw8gGGPwY2zPT8vIy0IgCpFqsj4TS17NzEAbWRfUGVhKe9qcPeHUgogYh4YqaapouWuFRWAPOIOKWfaJa4RGUEVcOppinChDTRzdSFndlq7WpqO7zvRZiHkjLvHZsISuZ4lBTv1U6n5g+FzNTZfGFo9NECU5wwJUe/2M7Dp6+zIQnKkIBkhIAF6EsEZiLnjRQPn+DtLFtTKhSBBUMrAHxk18ZaDAGRjdm9O42iNkOyAxakQ9N45rfUyn7Kf8RgkBdpzRLeoqvIxpH0IZYeOM+9CEvtDUFmOoOKnDna+lYFGMsGjQgPGC1Gn8sRSZJt2/Z9b017734KHCUN5FHxOU3GUmYkstM1slawPFEVJvPbYW2oiog1u91uIlo5DjP3zuAD4QPnszhsFD1MWAx42rNE46DjT2qOBWklQAIMFXWaUBtpKLPam8d+jqoc8KMphZrqGSqcG8Qj0u1kXc4MR491nwMEMDDn7u4//vjjtm1mW2sNUBVrG1iEP6VXLpcLyYh7wjVIndFsrZEf8JF5TaT4hIClchpONWNU1RxHQIEnLfi8LlgUcJpTK+bonW89kRCMXybzddUIAIeR/BPKb2Z2mjUR1d4LSxGPbRn/7MXIaOKoSCzpnVCedwIzx9jkhPD9nrIX0dyNGWr9z6eD2+pL5WukLwiJjlRg2DYM6ISO3IPPIEbbtrb3/ckjTCmWjZEnM0va8gAAn+EdkSqJBR5n71kpDrfGhx0XGFwB3aN7d5c1CkEGIKrqjjSJ5xbJUNUam/rp69nKk/H7MY06MSZ5+TBE6ivD3MmCkGwrLdknW4NB96MGdZpG7n04JIQgwhOz0Jre73G56P1+V8OGzYUywn05CZmUAnC9Xsl7EvfgGPb7BmOQEtF7llTRdHBepKg6GyvTdSM5a8xCEO4qp0/qVOMqRu3Tp6+yPVlvWBWl8ogtn4pNNAFfGVKzIDN55uc6enp0dABGs60+n0POd0+MP0kqTTG5u6GKTKaoILmurEX4vveOg//veDtTLmzxQzi+M7djb7iNmw8XbXB+Vf67NKaHqyM8spvdiApUVXR6XWOGJaopxVziiYserjEgdYIEAExt+Zg1k2SAIbp7A7qImA6RVNm8qQ3w3iUj3ZvzkKu0ZgF+4nrXFF5O0FG7/O6RZWHIvLuHH4cxJUba8avfLCJY+vLK6OB7sPXJsTdPbmtE7z1VTwKhW9Mwm3HvLDoys7ZtABgSQUGW7inOo58TetR6LB7wUZA9epXKOCar6H6civd0hiSyLGSmTnPZ68wV96euCDuew/Lr/ZmNERczYlWlz4IlUxsQ2bYmIn3flTbj8A+D/zkyeX6SwVCAVEmCptMdprPxvRKmdy8RYb31f/p2SXkdHAjLQmZLZwXVhagGk1muECGhkrWyKS8qE5DeSRSXkA4HC4NDJ1tO2uxUw2Lm1OEYuWVQytS7D+fg8Cbr8KcZebTGi7lGJbOrnSKyTsOTqYPZpTy7HBYDTIqI1S1AgE9x5axJHf+K9FUBIC31YAmCEbNaBW7EpKQY0bnlzknEo6oMyZkFQK0iPLLjiCWKKoKJIc24q5Lo3U1LjUlQ1STo7pBkqHcR7vsuIqax95sIrAk91LBanOtBLVfAnRGtNYUkdRcigxAxAhVSoQ6mzhu+iM57Ws6XRk2PVLiYEAN0jz3XgmxPGYoKkDIYyHC0yhH7TXR06a3oDrBtFwb77h59bTc/I6XZAyPzfFGl5ylxZGnhXk8PdxH1isJz001EsicgOtTCKIn8ehB8qRF99JwZQu2sp0UCR6CPZ7LM1dY+3LLSx640Bj18s00kmdHzu56AzXyb3qO1pmr5S4XQrGLXGdORwr4tpBBIk0RErLUsZc0/ee+CZqqt2f3u3fvWNgCm5nCSujS+FRnqR6RPXeJxktFZVFmJF32WiClMHyVySli4lgnRMp50VjxBhnuvKPSypgCmGK3sfnJHCwFjov3HohwB8/euadbkzheRUaZ/2TZ199kINSLUbEttHeRIBKhRBg3WYm9DoJkqk+KROE8L6SOifoiU9xTVu6p3/sky4y5tjTSsrvA7abglUvjuPeWIAx8L/TC26ULklVXmRoa6DmjMjFAONXHUKYiszA0HpfbQTSfbiPrw9Z91nV9cgGL1VwEDiCVSu3Qh+8dchwJGmfB12ksKMmszEiflaur0EGmt7LiKkqtY02w4ldCguQNSG08nWJae5z6KCzkWzMcwalQDfEEen8GR8hn51BSaQZ10DllwZjrzrGmtq1qpq6pzzSTlYd3MHaki/l4vz2Nx0vyfTVoUGhrDUBhT+uS+m5Gx1kSWwTgL2yNiyTqISO08RrLprk52ZdE8B1DrFRE6mqVbs0+fPvXeu/eGdr2+Aoid7jEATd8NrXCgRtNnzHvqgRXiOPw6Ze5kns5SYAAy3Ln6/ftgLiyB/SVay7kP61iISNaIz7vFyBk/+KMj0lvHNbPsTpeKqZzSECrKUWfsEbbi9kMpRaaQcV8AzQxguASPGvp18FhDHWdN8IB58Zi25qkEBeN9838BRLiHGtXDNXRy+aoNzjeVwZaQFlSo+uWyiWjfkzynuA1ncFWHgk9DIN280j1LJTTJ8G6Xy1r9rKZpUc3S5yHsTsG9eaC8OxrS/la8g7Jc7oD1Dt+7IkJxdAmM2gNeZnoVVT+ZVkMgZKtjnEHOGGfqsIfObuXDAh27tG4e6fLuo2dzvkJrbd/3GYPINFgdcBVZwhX5g6paaxIh7imFDtSeKOkJZ3nQwSPa/13tO/fYw+9l7DyPkIEveVbwDEIfrMl8bqUApw6uo5RffLI+GQj4dE5qCeArFmq1R59fYREJpz9NimysFsPxIsA4gLKEzd/dZlWhtwwcGhN1+5/waqvsOAVjqUFBd1XroAghFh2Aq1lqEGvKkOIHVEmnAai+pOXvUUmJcKGAqprQFiNhpoMKOJeqAxgeXs7CydgEqrtTRpMmohbpWxcTciUvtQhYsw7PTNXRendZ+HdE5t47J4fOQnNezJRABsEWJt75gSoMlsSwAIDErAvDmNsDJVt6QuhOsGKY7tw2Y8ZdLQDxCM6lITC8Z5QIAABBkC5Mpi7hMCPQ0D27AIga2qbRFaLo9kAINSpMqt4n14IQ1s2gkjAZQDK+ndKW5UdG1gLDTBNXnMXlAQG4WE72LCBK6Kv4iDBr9QJxg8SgpJZSNOUZlH2Q0GWie60IcCTmy28mtRqVC5YUxAjmHSg/IMlLkGuUWcM+RG07o42SGxxDmU3hlFI4a0AxOiijpM+qXyuoY2Pmp7mQdcuKcPecMXeqFj4xOSlNRVVNxVSyq4PDRdIMRYR7F5KqUoJuNE08b+lgla0/rogo6YVlC4/ePaFYe9/PnzwYzeoQiJJHVLx0cGWTEw62KLystMymQCFzErLsDA/OXC58KXHMOrT1dRaO1ZhGJKNwv1MHe22l41pVFwclRfICqaZsmdroCGySVV4hor33y+Wiuqn26W2XQa9q5hkyIREuquYRhodkc+JhYeNEsncR6YNIRAaGwEQiypv0Jdi2jv9x9saVTrTJLpJwDUs6fSs79dHCOBYrDgvpJ9T8u7+fVwQQFSmZBkHmthGRIvP8jQUUf4iRA6rNBbkdHlROhs7D3s3MQ8YXz0bwgVc4K/WBGFCM8EBWC0SGVI/+zQ/v/+d94vUTJ0qgRz2UvZDIJtp7J7uIiJYmEJEkbVGprrzVFvPJhM9tKiOs2loVqob3+dDV5Jmrvo5qaIV64azczb/PYGJuQFXNrJapqWiy4CZ0syjRK+w9llMl+pjHQOhPhVliNmg6kkYDU/r9mXxcANPVYwuPzAezU7eTIMh5jmG6KpBC8ZzkPizW+k0wK8cz5dW1h3j3/u3rt5fXF/vQLr1/+9zLJXoaKsnhx4QHRBOnk4wlKYMekckPNymjSssIiHW2F7nwbPoczgRCQyn0CIOJJYGO7L2vT0lEglXp8yIWFw/42ISDJGU8XdeHHp/P5EhGRlWF4T1CNI12AG3bGKKmaoodSfHj9dBR9aVaJI4L5rmGrXmGDtObT0emLPTMRy4p7YxweLiEiERh4uQAnOfGyBCoh9/v98sFImLN6JCIrASdz0qFlP6utbamdFWNQcUhnlS3tm3dewbu11VbbTjM7sgCg7hHZvFJunemtCipV/56pSeWc8Hz5KyeUJAyAsUHt/yoj0q5OfNKcyccvnjabS4hPk5VRVOexU4AGojiYzgNoz4QoQp3ySq1yY2Vdrdnl0SttoGJ2s0x6HdUZv2skn1mZMQ5asksow4n97emZdDlPl/roXvQqQ+cbuOej3L4pw9sPh5PgACeQxoY6y0iJgXQk4KD+Pqt07AXINhDGHypzy5A5fGU+uk8nmASGb07S6fXSUqD2UqyTpmJSlr6P21mPL/4966jI/rDDwW2CoFKOBnuHtu2VTy+M8JDTcKbETA1WhNVZFVmDmM4rISQXpu49zR/fIn4O0mZ05fc00jiFh326dEaXURBH9QHlAixbO5GEWmtmZk7RSXQySy92FhstAWUTUzJO1P/Hgvm4/wuRO3zl9OwGm128u9zYxVzVTpoqugLUUO4AHR6BkQT2QBgZKxjmlpNNkfHkXUrELhJKko5XK4R1lbVZrL3/Xa7qemnj78k2fvX/q2LRxb/nt6OrCbtKpJM/2YmypDEsYlSxNSEBMMi87JBqAOaWTGRgylphivmOqL00EioA4PJ/cjadnRjAXdmZElVB2d9uXMkk5va1NiEO50BySDkKQslKnxKzI8FzY9ZgvlyG4joEi8PDXcRUjzQrG3bVvVjeyxOQwAx4+QcHjAHx7ieJPiw3GNkRFQDh2GHpYBYNGtMsYl4JxCg66apfWUEXLWo/0XE3Hvfu6m1rYloayB5v99TiOshTKPcfdVtU+8epBWJmjIkcx/JLteamVr3Pkvs0lqCwGAAsqg7ib5xNkwjQiT5tiSd1Tk/WHTbdETmpM4kH0es1ZGoYJCkH7OE6mAENcYIQ5cVmwQuWl8X8d5zh8dERz+4VnnD1MEPDZdXVZSKyj2A/X4veWV2eUD25gLT6+PJ/TMaFc8qqVhuHiLMHurnbSPwDJMMIoWF5qgGnVYFEcm/Md7vTJdVgw9SJTLDKgITAFJA63xHPhxSLLN0qHNTPWu8I4ux2hbzB1ngnCKVXVoryDnYmx+Umcy+OI/W/GHYhkDWniqpTx7u8/0gwcPRQNnrIYJEKQ6aHX33Vg+Wyk8o46MV63eHEnSwJTG9h2RYypAhUqF2JkwyyV/Qex+m/TDfFKvNse+7925ZSlwYq3dWqGaSbufsIJ5iBR6ZCsT93q/X62W7bJfL7UYzm6ncZi106+64V0X8Sub+NO/H9XDSjtOiqmQxs2X0+CfV9oPbYdZCKhk8NzGDEd47zVpaHjP5neJOREAls54dzJYrcACeSN3R5ogsQM0YbZ5YvL29be36+uH1w+uru9/8xipzevJijwwKi5Yhm3EAIDOp/GCrYhxRLghVPvBCixQRyYglj5OzeAMzMp8yug32fztIvnwkQef4R3caj33AnJ8W5EwQYUeTn9kYR4Qc/fiKEqpMq5Bq8He/39l4uWxqzVx9ZsEnNjDee/Y7W2JAsWQJ/T0hhYcfEDCk5M45nJ+U4TSn+0Vlay0cnH0C9q6mJpZeO3nUDpWpNFA/1+v1Lvvtdsu6l8vl0ju57zL8hst28WvEWwZZ5s6U8FgrYVQtbXaMEN/URnE2XmvnLC0+n68VIjBnGCbD8T7NZ95za1t4cO9nva50RrihMRPiAYKw2gq52hiu1fwWTpiMGvyD95kjTDporZggViWUXjCI7FC+932GoKbGXV9QxrYmC1xfHvxBvL/01v7ONStrvwcoy3csZPvwL60KKI4S6ofXx5O4SKv93AQAP/HhQHHuZCMKK06Vow83jyS35ko9301El5U6OZA5n7NDsC65lzVP/L05WR80bhtTTsoQXg9zn0J6MVP+/NXmN9dHLu9QAtejuCAzViMp3kMIBsLMosC6Kqpmh20ryWXjJCv6556+sFprw8EftQHsCk7+Za1gbM7TQXFyfyoamyjc+71376/ttXdRg5l6dIio4WW7kv3b11iiCgdKi1UMs0xcsTjJDDPXnGQsovKEE/w14MHw5+6nODZNPWWcyaoDTpSrQRCEgz1golYOe5bdqgoZVIHnzIQgez0RQEf0nrTP1b82fCISFaTpllSLX799a9tmTa/XVrpqMAkvtuSSQRk0IVqiUAfcoyYkQ6pBwmGGn7f3lBErjXOGE8mO0T42t1CgMh3be7t0Hj+z1pq8vLy+vd33/TbQDOUhjCfWnnTP1sKHSVQQuiL7FIYA4QhTkMPchpKSniDJy35RNRG1ZtxjVe2iAh/V4chM8NIFaIgAzRO8EA8FiwwnI9gzzJvG19NeQoKFAZha6MB7V7gyIOljdMDggTybmv0zDi9zihWPENFta33fY4gzU4Qh7Z/0sC+Xy/12SzKN9Y3Kby6vfUjP8abBo6dhSqiq2OIokFdhwEnoAWM8zNbBU6Fji7ofCeBVRNb/qYjtYlVTlFukDruKgzI2T0Vi8nsQqQ5TCXXMHR7B47mHVBwnZRnAZB3JxmXZcymTlIIBUiOZ4iKSWmWaUO9k4t9B/WR1gychQ3rbxSC2SMU4TJYHNNzj/acTjKpTkNE6BWoRh1U0Pvzd452wOKAkp8icLqx5T7LLoDpf5W2qDwS8LA4bseQYaNlTgmbaB8udjxlO1yi/O/+a/3M8cRZFYv7vY80CzvswtRg0FLr2I1GR7XLZ2vb189cH93cd5LNibs9e+bsjiAgKkw9rraZZrLDDyptGrlkTpfc+BWXvbipqlkH/tJTTd1FVM41+WDRzPOsgRwMZnj82/xq32+319YMkiaap9HJurFmWT6R/lqE53mO4PvoYkRgSRERMD7bh1ZfFKaaDKpQ4/kksRuhY+9BR/oFTOEXH4aRH9M4IVWOm/ucgx9AiUkmSGB0Zb7cb6ZfLVlBTxsDExTCGKud3u90+XD+8vn5QbvsPu7U2EENzSuWwE0tiRDqgmfTC477k8uGEvs/JjOnHz5E/Oy5lgY+uAOdZJdz97ASRUW29x7psW0un7ePHj/d7v9/vDx14WJ68pEWIqoAdV1ZjJ1xLmLMbUgTgtQ8hTAxRx9vbG8m2NVMNtSBXCaiqopKsoPHYQ3l99+9COhknUae1P4+5iwilJoWL6pEGZjFDVwuEmnOoVguylrrE+4JeHj/0fVfT6/XavWe3Q80eSZ5J5dj3ToY1695zJ0wYfHmxqwW7HKjniuG08FZ67YcZwHoYUXGCI2StMhPAU6qOZi2RfUk0y5d9FEc+uNHDAwMwaOskM/QJuhlpjnQHsy/FoXTXFQSQuRWpsvKIYGu2JjsGnXiv7ZZeTVZjj5g/zm4ZeT4qCyDgz16pcX2hr3+c4cExt2q1+iG3VVmQzhMj4yll8Kxp8shnj4Bh0jyqlFJjy7fSCY7Bxrj+KedWf2YROQmcghO5iE6IiP1sx/RBZY5/nozsBlslW3h827/mV15eXrZt++GPP8wPf+9BrfJYZ302f5jQg7QE3UMP+jPMvOZ8bVMPi6AwosnWmnlm1LJKJiCiQYke6c5ZIwBLLTeWDMNl5szfJN+9szVN6nN3T7ER4+iQTEbzvnf3HrGLUMXNUvl3oFujKBFVgHvMTjzuQvKxsP3BNKmonUmQ6bIJEwWdkYDvcbsEyYApkGwJRbRUm7S0rwXBGjcFD0KtfNAJsyRIuGuVKcl2EUuhPuXSKuJFJMLv+9vlctkudrk0hnhkRKimHAv8IXHsZFUYl64iA1E/LH0OUsMxZHBnvG8JjpFMiXaYt8+fT7nILEgVzbh0/ikiEhKfhhdJ1e319XVru/d78odnKrDvdw9PMy8qGzQMX6DAUyN3Kyr0BFJKaJGlq6qIbZt274lv8vBrXF9fXtSU/diuiUtV0ThAkunSIaA2fve9Q0lSCZEHZZbh97xPhIuLGy11u6ioaFbliiQapvKmuc+zNNbAdrmQ4XuXbOgpSTxFEfF+v9/15fVlu1zixtvttrVtqs9ARPj9fjfTrW3e/Xa7AdiaZXoCQgfYqY+O6Wlx11/OmISWBq/t8hyNlpTauiR6Mst+lteJoCSpFoBc2jU80hUTMpNlE/WaV1a3pzFnZlCF0HJbn7098kGyz6UpARXh7vV2r68v1+v1cmF2aLjf72RXETMJZrFDj9h7r+xvIqKf73w8PUEuPxlwnjOJYXVhBAZ+IgrNEQzIAVShGhWgCqE2jnsNah3Dgy801loZEnCKDv6lB3Pq9ILj9wpqdqXmEkQZ036c0/Hd7xJ4zXmYLXPmg362Cj4mZxntDBgrkIGdY/z3/Q5AQma7xge49btXOwNGTtdhcZ+tUZJxquMrYIWqpmlso7eGqvW+R0QW240JDbIKZgFktW62AFNVqMSRGjzb+6oAsv+XexFprbsq3zxpWtvGiVOdxHIcTluG+MKPAMV4X5QgBmY4YvV0c0gxCKtWQtq5Ng/bYj3tw6rIpBEqUGVKrfK5uVH2vjebeN20EqruViX8O3RriZTJLFEc0IzTAML9jrtBcLlcLpcPr69fvrwtb3EkSObINQqHMeMdsw5KR3RIB6cuK+x2juefr7Syj59j9DvSk5iegyeDzCBEjEesVmOQkjp42+T15QXbloU0pkZyv+/pDR+1sCIMZoVV3m997qncIpjRXaGoKOApwbv37j1JY67Xq5sDk94SuUVPp1cTunv4Ig8dnGo8pwV9sFfKC0dCXl3C47JdshJ3Hvv50ExGZs1o7z1DR9vW1qkLZkcuiub9IkfYml2v1xyGijRrHZ019bRm1gy3Y8byvwlNgccs8OERRjp9Mk/BMc+sW9U/nzoC8RwGG+doecRYuDoIfvCnDiMkMuo9d/UYz7FR55xLukuLS1q26Hf0n4xrxkX3fc9uDZfLZd+7yN57Fy3/Yd+PfZJtvGXATR8UBmp7g6xOt2lUWQbLxwSSTODVCGbkMakYaeZ4Ux+vWeFKMy1idiUWLVGJEQ/IHMeTylu33AkMHzyYdh9BSe/kisnRh4TZXOT0xecNIOdQxDLmQ4Y8/D0WEieMkPs/4FrTSeujOfDLX79+rV/+uQZ0D53JQ+TYZBmpAjCtaZIRBsBMQWOQRY4OaPUMUdWITrqYidCs9T7L/pLhzDFES0dvaIQkm04fdPyyUJrNqScJqIiRvY4U8ZyS2Pv+5cuXX/7qxXSAb6uHqQNhyrAwS844ItxURq/Dgv2rJEuOdu8DNT2z7pUvQYSYJRGYpwMts7ddrccs4ThiobUlwoPA0OEikehNlseJkKGSA5gYtjwPEQPOrcBIuVGzvXJYuHZJ0Nzq4QGJEyYZrpS936++mdn1un35+rUyrwcgC2PCV4l5NKuPCEULgppNLwQwFXgmKyQiTDUPg4QTTC/tHbf4p6+Sp5ToYUtlPYrMICF1h8vlvt/uNLv81V/9ZXf/4YcfJCS7ZgaZ2jQLY0WZp3sxmERG5LYvEdpZ4B+M/d73PTLIlpvt93/4/fV6/dWvfiUi97hHFPxWyqaoBDNG56u87YP2Da+oHRnBMLGpjESaDg9ARKtAH4B34KIJdg03wXWzfY8IBuhM3uitteZB2TnMlDvJEf/LGGPaQAzx/X7/TF6v12bWrMWBz5GGNhtHTrW6vki+MrJ0OPBMUTK1VP5zOgdlkwKjyPWd6N8Uvl5l4nkdqcFn1ZgLV4sqRnLTBiBwtnsGf7j7/LAA1cGCkdVJNBM5FMDjyXqwNcn49u1bRLy+vm7bNj7TEicsWYa1TEU1Gy5Dqmh0ambG+xKgV95cRIwi0EAi8h4drTgx4GZxhOZWH6VNEoxZmD78k6wvo41KzQcdTIYktPqU0x2q4fvWyfMv09sYCQjL1wWgZhGhRu8hcvT8GEtcGJp3LZXvrc55amS+bxpkguqtpiQpE3+wbq16hZErFBgIgREBkSQg0u+CCM9vfb5a5agWj3bdzXLO3OSGmMHbNPd06DmSFQwTUbVmJioz6/Y8Dg6LWrTNm09CeVk84IdxzwVQ1dVWyh8yOOZ92162ZL9KucbhcGuU22oqNFML9OPr5Yubpj2bOH4ZkfFqqaQKMlPX1lq/7eHx0NK1bLH34go5Ei8/ERA7isGDoik7GEo5x0zynqaahlPG6de5ivDuXS37DKdZIHROxiWM9GTf99vtZi+XderSS0vhuFapJkY5/YPwgb+NSkDMBYr15whSzOY/XWEwefA/5nPzN9frlcGV6mGY8DEOebpoqrOduOh69lXZu4BdRF5eXkSk7+HhX798/fzlc+7PuSTTki0VPsOtcVSXYohyCr17a+1Xv/rVb/7y1//bv//3P/74+XLZevcff/zx08dPuW3yu0Ix1emgPLf7XU/ZqopWo/z5uM7BJOjp27evlyq682Iebg29h7uoJC2riGxtu+ktz/hsmD3ZlAqtawJg73v2lRo0jbXzRQ6yjop8qCXe4903mn7Var1Nd7yWlY8yQY7oy0Dyf+caEvkEJXvwS0SOnMLqPwne0dYyGgTVQk1nfXRH/jlW46InsLJRmpmZbVudC1FNz6Qk3nkOJ+BgDaQ92CsYsM3lAxOju8btkAbm1K/rOHFGZq237R6m27NZ82eivkOIlYsCYpRvlZw/r9HD02Op2tDqQ/O+Bzx/lp/N0swjnnQcsOew/LtojPE6eM+QOL34P+A6oaDnTQ7huJISDM4pMq3FxApKRCijYROKw9UgTjPYtrGikWO9aw8lRa0O6GFLMuTeSUqm5yyVEPai1htsJvu+6+iW+nyRwoPaV7MuoxIK9MQ9qIVFqHXgbm2DcN9DxE3T5RSyq5lpClNFHzRMqm20aYuIRP/oxaw17/3WO7l9b20OY2IxVcvWc4mgmrWkgB0sPyAlhCIUGbs2jVdWTbAEhCJ8aBUcHt4hYtqSjTlgitg9IvlJ1JC7trv3fleRbbMI6z2mcKQEMMML/oB/CZeDqjAedjBnBsisyGYPc3LQQGII99rfIpkNJ5H7B4f8bQwCFJMzlslUQK21yM+7e4TkjsvfXK/XywWqer/f0y5MlaIi1dJy5JbSE8okPlCVlGmbDtkUW9v63q/X63/5X/zT//gfftu9X1CsyG9vby8vL6bm4kXE073poDwms5xPRBL3i/f8NhFxOg4RVhOF44Tm9hAwe81OpG4GmaCSNbI0EIhgtyamZip9D3e3aqthUwfXwokAyE5HszouRJolTjN9eoxtIK1Ja3q/94h9rDyHCV5qO5m+VTPIzWaG8dBzL7uxdQFkoOIIS9e0cGT1JlJx7rcxk5n/PkRzyfGRFZ74EqFAEHL0lBQryeuEUFuzztCALZGVARNed+AJQzD0RAVp1TgIoqslQwTdO6AgVDNSnR1iug/sZrMtrcnVknjWvmSG9A5WGZyVR22t2ZjLQ85tUXKlRKQKhSsMIUcT2UPrSO65cXeFBk9Gg45vcF00YJoR71BML975u/4V1SSqdqaaQS1mlkAmDTBX0XReHdHse/b0x+n3H27GQLlOCwZLtqJC6/lPPaB5x8MO4u6TQfNnryYzRJZ5rvc8Now4p4yggaq6BxBmDCY3nqfLi5EZTfr7aYh9Z5ow9NnkRz3bsENIBUNDZ2uzh8jDOIdl8ZVpP9q55tOt2RXX2+1WYRgVjNKITBJrIONN4a6XS54cX6JnJK01L5h3uIeIZoX0wxu9+6bzr2WOuItqT9/FzFQjoOl6i2SwOkj5TnWdSLaGPBmJQJIGo83w0SJk5wAYFNEId3dt7eXlBQDjPh1NYDb8engvkEzgXiAJ82shYtJiAzH4wGWBgjPTXVJFIqpH8nh9qQTDzzJfoF5zBmlrMzxNyjjkIKniXQTAXYTky8vLh9cPt9stHMM4kwSR53d1qPAxijE8jqleUgl/+OMf/sW/+Befv3ze2jbYYOR2u10uW9u2Cy73+z2TM2Z2vx/w8tXpf2djBLkArzI1+M7HFqGgom9vb3vvQCh1nrjyo5IhxaPaSNz2uRNEiqx13jD7ydsiPrKAu3tv1njeZmOZygk+hhRBSkBleeXlr962rXTzewr4e6CVQ4xEteETycYqSO494OgwP0VBXqmDFU+noLRyxVeeqeUiQhbqhp9eu/mmrP4sxzqamVmSA2nEgfpW1Ti88/wh8oyorXzyx1BZyqHiNBguk6gkB9aw1NPCiVV+krO4c+6BxxM0ZftxivVRQab5urYQZiFY36m9GYbmO4BWPB/8IStE9SF+PD85V2olIsz/nauJ7yxWgdFGUQMGUOBhYA8KcN2QnumD8zTi+/v251wtMU1KpZK0pIJYbw1gFNdMc1NQjEu5YxACZcXtpFDNNEkZpJM9cLWbKt/gQdJkS/2cvk6+H8BUACK154Kh1Ox+OiaLWkQc6zxqOG63/fWVZpdt67fbV3eQ3LZ2ucreg9EzihbhZuEWgIrB9z2SipUdaEBkye+6t7Zt27btfn+LSRelzNIVdy/fK2E+qQ8ACmJ5kwKacE5FwlIpomkK5C7nuJDQVngmmYU0MUn/F2cTh3RSXcKjXZupeipxAYDgnjMLRfqJ+37LSpKRTH3Yf5kWi/M+hEIZj30Inq8yfwEAQwhm8bimd75C8/ItksPg4T5LgU2Gp07YaaB81lTs+SIegd7DY+/dzK7X6+uHVxH5/OVzYncBKoPBtG6K33V4DMOLmh5/iEh4hEbbWt/7H//wx8vlIiOFpqapgK/XKxpa1+iVW828e83a2Y8ZP0eWa4x3OaRV2qZDNax0mwKIRIfEvntEtA1IUKNEq6IypyEprEojV7X6IXbXEiARM2sp4UfH3/xT7dzhJI8wDHi9bkDhTXLnDB+I7m5mTVsZaiYMSXh/2zKlzZ07I6nfRb9fXfpwRemS6bEdymluCamU06mv8LxEjqa8D79/WAIHVURZmThG5A4h1g5pBwxzGpQBRJTR2Xv/9u3ry8vL5XJprWUdl0h2ANtFKZQ5Ho/emiV6/zy2oX0X1a6q7tnIWcyUwck7IWL6pDvr5wyfLaDUIOGp5ALIDp9UzXPUsOi/cQzHqWYmL7KFoqqq0Ataf35osm3M5/7EJSLhLsok5EJ1QApM4Fj67rM94lD/8+v5+4kSAApCn0s7RzWX7Flbzz+l9YZD/AWLuxwa9nNe589e2SWwTOZa4eJnWVidFQzqAoIfVnAN1D3MJIRwZntCtSO4HcGxud8X1lXcNu6N+a5P177vrTURpkmZ5X3zrzLeJMjb7fbly5ePn9rW2tsbgaKdMmtZYy4i29b2fTjBlqycs0c3TNWsOg3PVxaRhKj8yL7vvZr9WVPt7JkhXsNEx7bQ5Y2mpzWbm3qEDDKdUTuYE9tl2yztldEjXRURIirGI2BYjkWWxirIMNXWtuQQTdt8tNDKDBzovO03UWl2KTdIzTFqZIv7zJ836CHsFsieqXkVYwSArBk7nAyPAtooTSnSrDUGZy+adRHj55mTqirSOvqz+Umyu5M9e4C31n79699kUU1SVHbvQ55Nd78iKOU+HnXMNSpWrY4D+Pjx42qqZt/Zr9++vby8tq0l7qa7h7uaNrQsncoo0xAZcybLd3l4BTncyIfPvysvymnLf6bJUlXg7gBaZRwPpohFVzHNC8YOwJqp6oKGFdFineZIGKfcyXt+/fp1uIxLqmVYhLljj1lqtGaAeYSFOuJZJCQmkUsX9LoVRM6aYL1iNh5Nu2cYbVH+/fu05/PiArbwcKFaoUBCM4os4iJJg/quP4clKLUmBfd9z1h0cpeaae8xIHVieuq8ixk38kL5TRRCPI1/YVxKi35BCUl18frOmybBTrlydTcgd5Es4TQMmN7DnI+A7ZgBVbrPN+L3AVkZ8Mfq1KbVsohHUcXBAKjE0/yc4CNJ6aPDUnwvWvg4A+UKj/15UqUzlvBn73OMYQkic8lb/5yrkS56DMLEqpgkqkA4qe9mA/DTFPDIghTtXFMGRZk8jxE7SVWpfudmiYIWQZaWmoiwCmZYd24y0zX1epJ0Bh4OhPuuuk1RUp8BAChNqYmj2Hff737ZPvAFP37+AUDELtpEaS1bKFLEzWLb7L5DlR6RB9WTIdlU3YB773edZeOt+Bev12uC9CLcTE01u76vYVsRQkl/301Mr3SAmyQT4YUSI4HG2AVqYuU4j5MiguxB15fA0rzWZ5lpp+Twdu+CCYGB0gAIIjzufkdZshSRfJGUPqI6mTGmkq49UEDK7+74KUOHsxIiwpFfNFUKZ+M2jOhWwpD93K9udUmDUQQaKqBIHBwUALJWjyWxUqro7W0Xkba119eP93tPkFdPOZJJ/cHf9KzeMHYgshLWT7OxXn3fv37+/PHTp+vl2lq773vf97dvdwDNWvcuqPrSWQrycIdwp0i1BgLAtP8ynznMcEXV4mtWBNwBiBhjdD2qrjI5SN/7LeJDluT1fZ8VDXmRzNyWcxcRVTMYVJiPzFE9pOjSO+wOYNu26/WaQYVRcFxybaC9dNb4dne6S1BVN2sSgtj9cf8Cxaj6KATnRgK+K+PmBypAHYe5UL1WeRBgPVBeTDrJqdgyGwSBqaqZ3+9jmSAikFPgGovpcwJ4j80/nIc1WJq+wOxPSkAjCHQzjUVuPIAGZGSXUGH/1Zs/HF8ZJD/rXB1TF2nkld6aDgMHESwAcpfKfy+TvLydSHkR64qsnsZwfbO05HnFBlPpDB4sJq+p9KHXuXKV8NR58PGGT9tjBQ3lRE9s//i5emuuW6ImOT+/dOjJAMm7wZV/wNWSP0xsIC+Ec9/PIZLxoNuHjpz2aWQpjgctw6hpM/IEEarzWDrgSB+izm1+xkWFlWw/do+oGCyGDT53tg5cxJwOHRnWve9vb29pe/besxm7qW7b1vfauwDatl0ul/vdUwBxVDCrmkhPQ6kPAt6JqEKFgHraqtaa79G9DwLxkRMa2zoN2EVPyJwEzmuk07at3e8epA3yqWZtpYgSFYTOpmoPUM+ZmIzK15rI8b4YBnXCVDhINNPMSlPDM2QdMezZw8l+uAYs+f3tlW+Vy5KyXgTZ2+6wcEebDRGJRb2d7NzlZx20LXkSVqpwLif/COFEfPv27Xa7ffzw8fWD3m43fiODDa2jS7Fqc9W+ckZSzKM+S3vH4Nd5IIC3tzdV3Vrbti1Fhjv2+30MCQBsSX77MT8nuZb8he9PaRAqHlHtFSXBPmaXyet58t3DY993a3a9Xr37OkXzk1NJkLzdIiJa27atiUzHsU79yI8gYz9b215fXz287x2LCy6jmmsd+axIvl6v1+s1/K2AGDiQybmZ597IdGbdc1mRadM/75b1lwNcojBJg+/oQb643uuarr/s7qaK5UWeP7O+45SN6cLMiFzObdJEmzVVTwWA6TIefVkKgcUCop1TLecfZkL0kEgieKed3+NNVh081ubYbFnkJqcAyfLK7ybpZy5DBIHVCR4kbMgg8lFBsyiwaY9OL78mjRhJ6Fhz9s+PxuL7/lkT7fmXwFFBPr5uU3Z97z4xp01jLRv5e12NjL27ehrmudUqFZ+fUFVRC4+1cwNPEpmkgE4OmJhqa40h4dnGJ1/Dx4cfT4uyqnRLqQcq7FBpUgUJCVExbHm60/kWEUkHcb0i7Va/3++fP8uHjx8ul9eIN+931SQrFikUIgCYbc1wh5MQtepVWcNOdlmJKPKNPNWZpVARRwRd09lFdlNIOT6hTKfl+962mLPhER7QkMvlGsGIpHNat13uyI5hUTZoRwerLSNGVNMjpHc1QMRgJjbGVvWmAECNyEyLDnuLf/VXf+Guv//974vcn5A4DXu+2trbDgvke/nkfP/I0FotUXhy+Q40dXgEIoIJ+ZbF1Bs77Dn0qgIwLTOg2gICq5yS8NBN29b++Ic/3W7768vrtm232y17pJc3H2xJGUCAFAHDce6ucdQjndYrx+kkNzV3d/fb7ZZmX9pwHz/al+ySowbMLXG+T1B0pLUSGCKHtSRZixbI8tFa2WU2eu+QuFwumSRKLStKeHTvEtL9frl8SFe17zENax9Y8ZpiEiQi7r1fr1EeoWTfoSOVUCyDY362bTO1jJo8IP7IqiRR1WxmysFPYiKq1vvXBHNlwGOd5OkMPWi4ko9PR+lQfkOIu0fEnuCs/O+4VcQQl+P7FVWOiEz7QqbQj6aXCJgiiXFiUuHycf+vQ5rGTVZpJksMgJeXl8tlu93KDpBhrUiiMgvTS3dvTZL+XQQaRzFFhjcO1akaMYR2vibByJqO05Cml7nOWF1x+lHVJru+2REDExGsnFblXajIAz78dP/SkVkyOnAzD9SSq+O7DqzCKlMjPD6iSlgxjIZ3nYRcyvqHzF+uaiiG+3eCAAPVB1qBNRmcxaIpfuYv/2FX6dSsAWfB1UJFYmSqtHqonMIHnig7zcyikBmqDnGBISMtPaJ7j8pAYljTgcW9GLK5ZqEKbM+pI5SoPYTF/K9qxhsetVpEiPB+v99u+PTp47Zt99vNI7Zh75PIVLWIRCAOgBwwcIARPvuwTR+RHNUFY8G0NlMf1qKIiPfIkNccUvYpOgeLTleQlhKqd1NtZlvbbvd7d98U3bsqVaeBdnQuE4FpURLmqqlId//65cv1er2+nFrv5fHmxCezSi7TlAGgop8/f0l4fLF+ZsilersRqB4AZBEITFmD4dXNZ63vOj5W1OruvbVrsrP23atbnFhlsNiHmq9k2MRezRsyWFVFmsTIgrMCSD2RP99ut4jw7tYsc7QTiOtwVPwmqx0G4nT6Je9p32U+xxJb9cP59u2btXa9XM2UlOv1qiL3/d47Z+n8Ek05BdNERFS2rQ2w2GmPBI4WXumM5imwUbYbSJba5uLhnhuDpKhsbWvWvO9z2GcO0bW7lOz7TndTU6telAeaDFDJltsZE4rtsvXeew+cdbB7aFnIh9l9v98TjnS5XK6X6z26e9reInb0vWFCYDJkUuSjR8Yawwl+XpEpDeZ2JWnN7KyKCgFbhSjEciste0O0FtRF7lfZ1EwjMkiT39IA5R3nW01HJjW3UHCEvrftktGRfe+jW2tPa0PNlhZAJXDqdUQSbfq9uMgAmYzvZpJPNLsZc0nKxhJQXg/v8RbBgA98TzAEJ9n/U04kcltCcnqfDFZGqknMQOtPBXIzyqWjw9ufvZ5F60+ncs9SEVPnrMN+12UatDxFvfGPiUUfTFh1SFIyj8ioiBgtJNS0WdPB6ageoe4RkGRgTocyPMTDM/0T4d7d3RkcMSQBVAo1d5qmIfWKv3SmOwGcbK5xBcNghYoVSRttQvsAZLuQ223/8uWtNYoY4xaRmz5hvZK4YxExExXvcW/NqvdQ1hTE8IAzPp9UdoD3oCVvWubhRMTUkrD6JqIilwU9UUVsOANOHmImNRURPpBl1qzF1b2H95QJEbIWPaW2K9oHMZJWZVr0fu90NfCbWrOg4FRZKoP90sMTlw81JgkJSY/7tIpVivE/iR08/CHvmwICwESt52uBVWs7RMNxyN2jd79cio4AIyuTpo+eU0reXU0z9XvsVc/et6GTg1EEvcfR75kallCmvnchbt3p/uHDBxOhalhzcfRDE6sywjUZXz1Azp6pyxF9DDmOuPo+c3L3+/12u6lIhInI5WLb9iE+s/fMtY82NVlNPzC3h5oP3N52UoKu8iD+itqApDsTKDSna/QoHRjay+V6vd7vu4lIUMy2y7bv+3ibQ5+tdm3ycHHGb83cPTvIZ3IpP5Pedga3P7x+8O4RbzmqsaCh0oIHM+V8hwzGvr5+aO0Xf/zT52/fvo0qyrFzviP45mj/rMcxCnIyEL1Q0c302YA4KRCj33BN8VBR3ruaQizbnGyXYq0ZFoZO3o5550MHa95zyciK9N73/a56TQh9BgMqjEx6VLwwSfby1GiSFL2HGFimwcfzRwBAOPK/tXsfQE8PN5kjXwyyGUhzg03RmnA8xWoNPxSh1FCqNWrt7ZmHAsv6yW2ffNFtHZ4ctRjZcf4IRE+9nsdEVGZCcz73PDOP1/yTDGD5/JMeueH1bhrR4+hiXrfB0vcpjhucztS7e/jhag/DygrXNAABBMPhamqhHDSEM2T/gGLIQsaizhinvOIeRbszlkc1nfeUQRN3N0c8qyUejJrV2Bwh0Eotz9/PFfr/VPduS5IjOZbgAaCkmbvnZfahP2Jl/v8f+qm/Y6cfuqsyI9ydpALYB0AvpJlHRlWNjOxSSrLcPcxIpV5wPThw96PW9/f3l9elLEvVzUwxdbGNDy/raqbfv3+gLUAIemopetXazm9lIuR5VhZZW+JNhC2sE4Wa4kxSPQVYBpVM9wX7snU5qLVaISIqRWJa+8xoQpRBxD2PNbzts02nVc0qK0dGqe3ONpNtBXPO1W6vt2/fv+37boplWQJ/l829ibmwuYnLjEcArmiIp/agufNQZupu24Z1XSV5HsbKNmXag+TP5QUFkrOxvTIRmDsHcWzC8NTVzC04xWjbjIiD5bg/rkiBk6LCSUSCC6y3kZmTQ/MgL6Py5jGHHxx53yKyrquIFCkv97uq7XsYa1wBNlOzjgbqG4CFCaRV3Q0ksc8zTB2OWc/dmnMJ1avHcQSEDQA4MRNSREqBs5qWshQppYiauQ1GqnkHPrZtMgtfXYmpWJEiVPsSDVaAdV1V9TiOnnRwdycFYGA2jJ6aROHcv7293W43ou/eCOZGO/lTzjIf8UhU+WMBd9bBHfJKGVCM083d7jFMRP/h3DCRmysqkBRAUkraT02ctdtyk7ljzEQUxDptQszMPj4+zfzl5V5KUVUzj6kLp6WqsrDWwV/U8L0RDwBaX0ufagdmfrHLhFyiozbJZDw7qt68l6mjBps7NCEjl72RD9WsHXDzuY6OiRBf7/LZLOiOSzBIPAOPMFFYmYGZa8Mgd8xhRc9gyfPyX5++O7/7HIKeZ+BcopJMcNT79Pylxff4Fj/ROQNAsQcF0EY/qUM1U1MzqoTWxO3ywkQSZtwQjuHDiVc89g4YUzD/PNmhrN29jb+0R3UbR02j0piYmcTcW56J404Aaa3HoS9+K7IKFzeyRolFLMRaSikFqwuxe62RnCJiIgfMXPd9P46afRudNFalnajKvC6cPiWbMFdZoMa4ruuPr3j9IOUg1U11XVcuhRlFqGqNs+3NjwwWFIDHPiMgCiTME4RlXrWKC1rr9H7uAApviUkaPAoA3j/e3fz15RXAx+cHEdyzxRKAIoWbcIzYY1+yCUBw0phm3ut6o1Ak4xlqanbUY10jqU9SykhqAMwED0BcdA8dNuls3rGgnzMm4uYjRyhemNyVHUFFDcCsbvuHuy3LEmnIAGG3theLVjW3Br4YgRp6ZlX0QpGudwMj7S1PETW4asZUWfjl5Q7YvisAYbbkMycLD8Yyq/Jv//ZvLy+v/+t//T9//vn3tF8nzGdoZaKelCEiMq0VlRsAMmeMUaSs67JFytFjnAWoNcXKjIAFEXXKTDOjU9LHXN3UihVlLUtZysLCxG5WVSGFov4YWakb363t8MpsGZuZiHz79u1+v9/v91pr+OUAdUMNbU2jSytRKiDq+VeASXQI2avp0JUiWk6KJzbW3PNxHwfNMKShVtPbbra48eTghg5WBRwsJlzQPBNkk+akPfUGryQi1bptYKZlWUXGeGKfuKuaBut8rfXl9XUpRVW11qdG/PmK+YkD0c5LQ2jmgxr66dEPfrrDAXHvMa2Efbi7Do+2ZQSmzTMtwcDn9MMUjXwqlImaKhmGF+dsT5YEWdQicVDZ49IGOLYuiLP14cxe07X1zyOkun75ytr+wcVE5he1+CQOP/+adcB++sQ4ll24AYM3JG5xbnUwxh0HrIP+pUQBIj2G8d2N4m6zJs5aixbkabDyrvJnW8HdAYlWtUw0p4QmwzOGkZyRlrwEpxKLULmqhonp2j0L6Tx8IqRRQs0wNfd6HBvzuq4swsLLukL8OA4oP2Jt2sCu52cOyBtQASba9/0WElF44UVNG0jQu7hMPfEMApAWRPPcw32K7xMIrb25m3XsUpEStSX7vqN1bqhWiRJ6E6jLyPEQEfsIr7mjtxDA1P0wiYqmJMI4h9U+3j+KyO12W9fVPj/ti3cBnnDWPL0C8m2mSTNERJAekonJrscBz3cppcRrkoFF7FlOMdfoOQLTGyEAdc6s7haEUolqdSK63W6vLy8AtH4PQH7kDubNT0TLsvz6y6+//fbb3//+tz///PsP0kt8irb59I5pqAGQIkRcliUYh92dokcUh4qND4+nI1Lj6SpEInNaO/daaynF1JT04r483e0xEnPvjTTCyDiO4/39nZnf3n4B8Le//U1Vhbm/1IySfVrcGZrxq8m5DMnMRahrpghCe4SpGsLxaE5nf9nABMR33BElMVJKL+UIsIWZLcRKRs14H+nEhh4P8vhI1akmf0CUMqpGIVk0xGV3V6g1KoLb7fbx8eEeXTFODFl91XSq1ckXty6TGWeqf276cp6oi85oAefBL02toWEIeJqKLb2F1MbTdZgv3YVHIzOhFk9GT+01eAefRxLmV8CC4K24Y8LJz2P4+dZGP6OMMyKS2RD+cXHzfD3E0v8iEN2BzSPvQsmHaTMovN3amdmqAzAyZohIzK6jEhGca3WtHitlalHNpsFD8LBsnioBmMTZFzNyTVbFNTNFEBWPCIcZUQFcoK7YtuN+h8ii1QBj4ZJGXA00krmaH6CqxmyAzE2ihKhED6hmDTNAOT1G7lUNb69vS7m5EUgjV+rUevh9fblbIAIH+7yZAU501IqAmJbCbERS1XqyvNv73UhqQkodNsua6PkAsBNz9gnOAyPM6/qyH/u2bXFWu9XVzk8N74qiAyJnCT/xXHob88AdO3MxL1rsELOPEgJl245l2e/3FylM2+YTt+18Dgduy5Tp3N1ew10OCFUXdpJZsaAlSUD7SPmQVncLiBlRERQWg3kwHc7jP8W7Tvk/5CDPZuVUmum98iQeFHeI6Pf7+/d9f8IfErP5X//935+fnx/vH6et8uR0NDx8BAwAUyihEIMIyEUkonVdtdatWkwMUfarjh1TE8Axwtpd/s7Rkf4K5rYfe5CrB2sHmukQoVRzs1Pte+ztrLDo7D3RNvT1l99eX1//+PMPMxN+0rRxqIrscswOT5TySa4NToLZ8eoj79s1/GkARE24A56Yr2Fp9UQbOywRThkTiUB0tEsydzNTtazeZylF2hjcvwBdHkcFICLLsjAvtZ74StvpC5VjzGCJzTwKYb3txtlhmObhK2PoX72EyMF4KHa6IPNlNMfE0MHAVAvM0XfG1HpgQt2F0wIgkJsLUc26AI21iyhalKn6iAuaW7JWBWDv0WT7SbK1jkbsb0MZn1OabNzHGXh6dR2cYzhDVjEnRM9fa23PI0HSKMp6TDwVJ5G5Jb8XGYAiaUSzcc+RhCvoPUGS+TlCz/7ONc75me4HM6bkSveD+4mKHFVQ3zERRJANU8c5rFqPeixLUVXTfV1XAH6MeZGG9FZthKjnQvh+ufdCo1SZqmquL/f7ut6IqCN6LnGFf/TSWikkJdHtXgD4dqDlXZAy5UxVaoqGdqEeZcp543kToB3Q2+3m7tu2Bcg5pLOwlKUgQnOVDm+4WYNS5OwpalGERe1wHxuDmDz6VD6Lkl2sV7Mo2vl4fXtDsyFCYZgZsQb2P3ZQr1Of16L92h2O/CUZFfxKBhQCtLqKeMxJRAHDyDVpTemmiRozFoH3a++aawLbfXDGtVS0czIi+e12++WXt1Lkzz+/f358ImIVU1Bk27b//M//bL8OgoJ+/8dZ7avjbIC4Gxo/ivtI5sXAipTDjnkXIXVtkoTMal7VmHtxuSIQeTX2XhD4kBQJfFx5SWCRqjbr/VTOEKc4TmUo4Frr26+/v729vdxf3r+/m7u0onk+L6hP/kT7M58pIfOz7UGXepLIhsSv44+UcLNnnSHcgwogqGOsZbYiT1Qa2VkRqfnxa9DSzefEWZe8RGSmxwGRQ0TmJGDGmbLjJ7Zte3t9vd1ux2HMOiWGm3/dsHL9Dk+3x19+YFb/X/xrOsHy7Fvzr223mKRllgshRLOSng9XCrEANIV/M91WWBoYJfMRF6NwTOzZCU4QOOAWJaN/IY974n/cvBmjnHCQUwzyMZL/9Jqnvf/c56G7egZ4gz8M7du+GRtUXB1ygsBpVdAoKncmNwqwbPxFCOaAM4G0OUlj7tIwmt2dHF8XBC0NluTDl200/3wmpmEzIxKtRsKmQGEiMaOBVZk/LdIOat/QAnCtwa0Ryf+W42Ryi74Jfhx7yPmQzgJyImY2tcjLPi6DN3bZx8tbPEDNcBzxxZvfWVjK7keW3ASOKaV81qJVABTPJAAIqI6AmcWz42H8Y8ywq9m379+0KhF9fH5IESZmLigoCX5mWiTqj0iiHzsFUZi4sMRhUCIQebmnjq/V1GsLvjkAhppHnAnExTMcAlX7/Pxc1/V2eyUqSPpk4obsBWPWoGe3OFB4od5m/WfuxvHoLCKMwk0z1y6gVY05KtebZA9Mpldyo15MRUEzqZMiPEVxwgYgogjyhyXQqUXCPuNI96qWUlQrEd1ut1pdq+6NXKlfy1LQeKYCe/mV9s1knrm0IKqasZkE57MzANXDLJzUbjcEIs8RDkU3hjx43J6k8TBJSUX289bKlQ9m7mXB63Jz98/PT3ePdZ+17/x0dzXX0NZ//Pm3t7eX33///fv379t2yMD+nETV+O9E5ElMuGYNQjTZdNZO6CoAERb1mXeF0hngxvR7mmfCrBK8wdISNUbWem5mWYqZJzCfI4CfI4k+VJZ+G4X1CWBZwsrUHt+KvjDd7FvX9eXFVeu2bc1Xbx2IzhrI3QElGkHFFrZrs/SgMEJ6fJXpaFHo+B8BUA1zXPtsn6/T6eiOSkSwelABYzNz/2SYdO4FxG7aK+OjAp7IWZgstLhmpDN3Wt579kYslz4eEriBp694ukKn8sNZS82IeJ0OtXOcPe0ZwXCJRZ/nZPKAgZEw6KuTnYEYl2h7qig3AEHsgPF9ZRY1J1JTUlbhAK87MOBk3vrtJKYipNw/2E1ifoduj1w+IBkMhJlt27Ft27q+oHXhTQfRrDFBYinls2nlBnqii57uUjh5T9SInYhqrX/88Qf/9kvYxTYRFua8NzoY4JTxHVImGU1p/rC7a62VaNsoQpciQnaiSQpwx8mmIcIss8J0kAgEkTVRkvqbIUWq1tvttu87lyDSs8aLYVJkKYuqxqOQoThUrVBEnSgRxaiXJZj21L3zyJyWpoMUiHo+zMIJxgSNIaYgU1NVFumxxk6Qe7nMtJczBUdYHNwipaJGUAoAE2u4ze389PMQuyWoM07mXW/o+8MMdJ8ZvtqTyE697k60799D+76+vr29vhLR3//+93oc89HrGwMAP3MHHy93z6ikRbP3EuRKgZ5bWwOiNlQb9c3N/U2gOJ8T0mFgniMZxNSpQGtVooOJpYip0UplKRFTyVj+swBSjrYZ99GX+n5/fXt727a/qZpw6RUQlzvMpG8AOqgqpIedJVXT3wOpEAcrrLE5wEgkZhpUWZTltqdGQOYuNO6pZjQoVD083a5WI7vRjY8urAJzELXg8eEAZIncRCTtvVa5HrYFZ5et9fX1tQaZn9YWTRzWQ5yUy1T3Vf7BZe5nb/N053/iunx38vzGv/YDPE5N7+pmDgpm56wyIiIuHCS/7ta5sQBcVMYMPZtgTE/RatO32k1GaW8bed7QACQLB0VO/dQ57V+9ykzlP//AKAZjCsvBAFgMr3WBmOzT6LkMd/bgjAGFy+pGkTWI0Urjl4ozwJQrQ4iWnEMNu8/Ns+Ltc3izadzdl77/QhnMYyNKHfz6di+y1ipuBApm0Uw4UbSOK+IJLCK38GYy9ZvQXBoCMeMPqu5eiqjqt2/ffvnll+jy5gx3Z4end3VSG1+5v5crbLGqum0HwGUpUoIoSaq2A+bqNukSYSY2r9zCsJ4NACn8O6C3fQSA7Ui2h3DFzC04OVSdiKrWdV0jogEwXN0DN5HCpZqxGxOxCDc4ksgavYZbXtuJBG5MnkYAgwOoRWaqx1Hf3z9eX1+iC2GXrcISoZSBBJwMSXcHwTQx4czNFj6Vxtm0Z8IWbKg6sBvBsz0ZkqOUVSlgXN7mCoDN/RImm/dRUCUxJ6Jc3gCY2XEcIsLJrY7392PbPl5ff12W8uuvr9+/fd/32vvhJPOORCwks/hAE0aeiFmeGHTNHKTR49EUWh0lNj+5U9UAorOgGjVl24S4R/VwKLDWwC4e5wSFyxDlwZIRJX9R0InjUGaNEBfzxsIvL2/mRLQT0Uz0nfNjma7qT7eqH9+/L+v9t99++/79Y9/3IeHOMo5JTNO1Y29BMmZTi85WPSobposjIy0zkvRx0XqNcpojpnJmfujoxWlfeee1nf/Ym8O7KzMH30u8KXNYnNax2dZckVrrKH93B0jJ3dk0unmV4zhElkBjqYIows457HYoegx8DtTzbG5icnW+ip0+at9eEZATGEZPawirpp2S6KLtrJ2gbohcHKdJCPKUFlMzc3JhgTGIuBSiBGRJwehYDE340bAmr+p2ApH9RYHWeeSZaAMyfOKNq46CtL8962ei0E9d4X6NOuA+QdM3GTQVPl9HGfIITE6ULUNaRo0akstPOhVOrZHymAhPn+hnTApq8Zl2w3ETb8m22eti5kAdadVjP+73O3M0IwsjdMS71mVdlsV0qPZ+HyJq5eRDDc9DMjehdHxfXl7MjFzdE92tZj5P/cQyMf99fvtBoGrZAYCIopeqsHgQbkfdgjkJWUOieYb9ry2K81anYp4wLIxFHB5Vv3FcR4LQ/DiO6OLSe5eOVYt3t5a3BwJ+TBR97x2QqhlDDilHTORCUZbr4u5GFLlAEb7fX0RGPKYsRU21NbOM1KZhSiNZn0PM79VHGO7E6B5BRA2cHPErNbPDhRmlBGxEpNR6zHbeT5q6fSlTPTZROO+TmJxa67ZtWv317fV+vy/L8sffvx3fjvlW/StAdmN8PLqXwx9j7oQJ1MrZtdbKLCwsTEpABNWfeyqWPjR79N+mK7OYu2OinyCiox5mxsT7sS++EMm6LPGvgfXFhE2bFy6+Xmt9f3+/v/5yv99/+eWX//7vv9Vau4Uazazi51CK8U1pnaGRcI1EFk6W93Dm5zhWg0N7tzMy+FHE3CPy3+e2O+IMYPI75xhVOPP5sB7pndqCYeged/fWl6mxsGmtFaUUKZnAiG8pa6wZMW/bBrBIWde1VnW/NoF42iCkU1TO0rvP/BwN7oNEzwCdO3Q9AgDpKgO/9DW7TKbmL1104djGEVhlDrKZ8IwpXDXhUNiWQrvBTtl8wvqMBfrCj//S7HhsgTpsBXMHEYf0AgCJKlAG/jEKyqfauvTiLZoAA2gAcWQCXIDRYj1eBc3eUIDYBUEEGG9e4MXtAJhabxZq+blHaGVG0OzHoY/IQ0hEKIMsIb6n6kTNeBfJUyDEBnVG0CBXe3//ZC7JUUU6m07MHHjOUkw1I2wiq/DepsSB+MY0g61PMhyuqq0nE5EQWQ9hPWxWmm2dr+Q7tc4E8YPUWmtMr8dUBOaShaBwyjPABAacr+I14xyZ+cu37tBrhwXCGY7ozKqN+LpqbYBnBrJ337SCBKfoDQBg383dmYWIosZHlOtxmDtq7WyxcYRYOCrCol3Htm2lLE17RRyhikBFaq1tJr1wFs7FjmiVWSMmLxEGhBCV4PVlJjVEo0l3IipNIrGpEwfx6tGtk5TIZu5ZwB5yozlPJ6cHQLe73R0gS+oB7+V5XejY1NfS3Pd9Z5b7/f7b77+467ZvtVb3IZ6uNrt7B9MRkbsywVJNSGbpnGMHxrJT0pApCEWKsrpvgCVnmc9nc5iedmpQH5jevi1jd3j0EVd1MjibSGDvowiZrTFLJOnmGfPVd3j8Zd/3/XN7ud1fb/fvIls9hJkdmcvPiobT5YkIicQBM4M16HGDYcPUFM5w54mj2Mc0UmZq58HE5mBxt2om07FlZnKKQDSaGPSspJjQv7EWZBYlR3F+mUM9C09KjkhbaCfqGm9YylLQEnbMLUdnFkbq7UbLspayH8coB2UYDBEpMXrcOdF3bkzaZRp57Oo2DydW1MZ3e65KAuA+Or8lPSCBidVr50qDC+I8tiDzvO4xCdaquYDcyZ6hEZo10rRGOk84UYd/xJF+zn3R0J2pwvubPhIKNedq0Pc2AZ4o66hHaqkQZjFyuP0UGuvpVTrp9ld5pmYNjRbWIfOo5RrjBRRGSlLQJCh1YP90KwIYDx0ThzT/+jJ3MldUo9GzqH89HJpYzsLEnKS45CQi0Tnm2I9935cl5XV/F9OMFy3LYqpADYo4Txf+H5jZpF+YvhUKRc9yp22y4WBduDmBdByjAwQyVebrsiZW0HV+xCirIJ+fMu6WCebpicO8HTkIIqI4T4EVabPw1fum7aTOgqoZjFoWSKvjKpJMQMqsFq2lYngsDOMQ466q+36Usr29vc0T1f87T0tZFmlNlKserpAye/ZRszRGSERFxLJBHvo8BAiACWo2bz0WJibVqm498fHVDDydE3UlYnaXhuyLOT8nSqBVt21Trbfb7X/8X//j8/Pz27dvrSSsT2/+cLHuvcWfc8xnq649ZZzpqC8gav3yzuPpf5mz4zAY2+A8n3wm74zorVNQgJ+j4Eq+Bhhefoir1vr5+fH29ipFyrLse50/5u7dXxyv1iCWUqJnIBWRqipuRKx1D3J7mioRPEhhzh6Smxs5gODfiQ4cpiC6Sqc8Yy29lTGnRLc9kZ3WCpb6AnVfg5lEivuhrVfgcRxEzjw6FAhzVKgHaUnXVbOpRFO853FWrzNGg9P06Ylux20AbB9vGBLxaQfSH7QlRcenTXuDWmik72eedhchUJOtlqu9eFYGCy1MyQ0l2TnKVB9mY7b4RwY6n/JArNaHegkPcLshTTEt6lSf/9pVOvTuzGIxON8lKDUeY+jup6C2kUdSt8U/g5dx/nx8WIgBVNeON0v1m2CiM77OIg2cC9BLvC+3ZSDL01JUlXnwIDFVtWrRuhKBhc50GsjcVWQtIjsZEW/bRxEuZTn2T4xxhEl4nYT4fyIyt703njNXM63WBWUbc4LoJqdN/ME/mEWwqxKREh2HEmniS1u5pDtgxCRqR+AViYi8EqDIXkw2qofTgXX3Xk17ER59KNQM0J6sirPgLTg/m01xM4PXasjGOFKri5CkzypUqYKns8+lBOJpj4rZaFJ0v9972BkAkZfCQfTvnqTTEZbUad5UA4xKfLJvDDDiQhGSFelZ4X43a/2JS5eVTO4uUkyt+tW/eQaJyhIFAKDwEqSfd6LOw+qzyQW4GR31YJZa9X6/Bw5u34/2UifeG46Sln7aMibRV4zTJI5gr5qUZl82U1KIpSxEfUtHP00lG053PuuvMArUujv3v6jqvu9EVEoJc3ZuJuHuxINvp31xfP3z8/P79/d1va3rcuy11qqAY/S3mSiNiIlq9r031ABmg4iWZVluL0z08alUm74xaTMv0ed9fm63bPLFz7by6WPNvJsnx4MMvxUfJ+1M7BMYuffckDEzhrsZu7E91z2LiUe8HejbRtUgHox1JlJEAor1YJR8UWXUBeZQ3j8HeiUawjw2ERGTK6HX1MYqBd4+2fijIrTfpM1nWjn9FEwM7lOkoX0yE9U43El80HlmUrOhhZIfo+WXuh/cx9xeBLPDFqHgyyQ0i3O8fqCQaNxtlBr3+UlMFjt7R0R/Bft6fqZKD4udPssASav/SV7ZTpmEaS0vf4m2fe5iDeU4hQu+3B/9VrN06wejUeJln4aO6cqwKofvm+dntF5pqVYSwLLVvKm5ZQ1r24vcJWVZFpEInfFYJ6Ku7ebrKflqGLMAquq+797IDR4thi8W6fnl7lrrpx0Bx1+W0tWGu+NZ6L7pS+vS1SzzZDpCcU5B9HMeT76RIWJ5h2Uj8cgdhsiYV4o6VradLlUzcxEmlhLYAIEysO8hOjv0r1/uXusR/l9cgUkWcXsID8QlzJYNE6s7qw2uwTaq0+eZmZlEzHq2O96lKo9wMTOTGTMZC6MG/ug0P6N5w18JsSaUzRvoBmeh7+Yo+Pz8OPb99e11Kcvry8t+7O5hyoyRo3ejijTP8OQyvz6dgki4htpOKi4ARah3lApDqgNlaYpUPm7OOYcaOPb5Y/0gBJho27b7/eX19VXPtQA9yjfu69SVmZl9fn4Il6Ust5uZnwq4/dRsdYZEuTcyOBaRUtwNlN2u6lGr1oZa/cqfC3Kr07ZhYR7tCE/BqlmaXe6WlUeMFH1uOim/COsL94atxFzMAhGt7q4WHKhPxLRbkrq4kwiv61Ir1br3N0oT+RQ15Tm8QZPm62sxX08lEk/bTEfYzN3V6EfMdN24b+Go4b2MPR20ekRTh/iTWebeMTT6WDU6j5mTj+ea+x8TOKiKUmx2HfxUXXZ4NgCh0ZwjlHSrDCbL+/XbfjUfP7pORBzzoRoAJe57jgPF560uJHl32+DMjZSUoQoRYrA7gzXr5Nhdcy6sGebx8Nw3kZLKUm/vafAoPnH3AIi6U5Su9ulCRtu4oSthXltDhTz2zKIwYq9aCwpayJqos6oZpTGrpUi0KylF6hHtXah/xrMKK74lyIY/gLM7HfsRCr4jaeEp9WM8XxkiGBvITzK6GYxu9Pm53+9rlMy6ezKWDcnJLYRITSkKUIFkbo/MTQx8LkvXyVTqf/VIwcGPfX9hWrJxrwftc9B/9k9SL1QnqtUAKy0s7Ebryuu6LAtLKXX3/diBamrZQoqJjN1VLdKiHLAvAEEq1NgsYA+mBjNUsxU8pwF8nVsmd/bon8gJFsRYnTAIjOBObMzOXERYhdmkUGsaaK64lm3MwyE7SWcmElmEA3IYpVnkfhJbqVeqAlBW++Zvb68vry/lWD4+3nsUqoHjRk4ALQZALaqBkYmg6JKUh5QSw7wsS1hTQs6wowU/+7q3qL0RyFqz7WmevT9IWK5VdudKx+hoUkQkOimRRWhiWhFG+BaNKMrM61GPegDgVFTh++UoOw0hT2fHzKh1GXG3Y99NdVmW2+12W1/24/Pz83Pf98DvExGcAPJgVpII6pI7TKP/WwJdLWw7J4NewoxPtI6zO0i8E320j5XAbc2TPE7KSQIEuoLcAmGLtsfqpPu1Vo3WDssi7nocedvIsAeyrD/dLKZ9+GTzc8/OXyoPOmFWItiDpRT31ro0/csz1LllMC8bm5hACnck6cLwSmctwwnQl4F3afG2scTJ/SsT1MumymZCrFciBK2buNNsDOqktltanHkKy89btJOoaEYaSCgK6BkTMXtjFopfwtD7KnqUerI/If7vAd3QQPPX2cyhBzYgAukPFmU6SM2yjpwTiFmErbZDa9NG6WaD+8k8QoPP5X81Yokpj/pI5mPvbqreUf7eEHfMZC5gMKHWCmTTPWA4AR4N4QOvYsa8SBGmhXlk4zEEVkRKYuPGPKSLGUSJQiLMzFKTSaMhgUWAwXjXJm0Acy5TOkf5+s+fnx/udrs1pifTpGTjIPShXg50u92qVtSoBxpzMib/Yel9CuD0NV2WpTeTJyI4zJ2YL+EKIOH7pkZM7toIyozYWThAKCxMlQNuuizF3Ssf1pgTovdUKdLayAizi3DEpDl1TIJjWcQa5QUSMK7MU8qHKDQLEZFIN7SZyM98O2HjCw2dFJvWi5BZtZFP+cvKwj6967oAMI2my1ZrjTxfn9huaMc0Hvv+t31/fXt9fX2L6tiyrmF0hzj5qr9KQH7Q0zRp7wdrWLIV9tUvrf3UpXh0+DqqaN3phaW1txhxiKcB6rh/rZVFSinLsq7ruiyLtRqni4AzN249wkP1Va2fH59SSsqfaWzW7dFAt/Xw1azJDEZuNehiAlZJ9/udiLLETvtBA5Lka9q9FqIVrdhkxE/mVoZjuqayfmJ2PyiJ0DEJ2ZQwQTk5G9bzJ9uvGYUejp0MlRnOeGmQAhbpeQ0A/cg/3R7zEg8l3d+9RSb6zg+dF3PYd8Xj3eKY/+BxLcna3d8GdgbmSHsRYWbtTPXNojJLzdYN5anKa/47TWsFYvYH63B+BTpDcDoy+Qrz5mR3P0dk4a042HiavYlq8x/1gwtO2DMA1GR1dA6fchJTajrOSGLY2osBgDnUrMamEylF1QLXE9sstlN8A/MXp6F3uF1X1fnyrRdHmDOjFMCdiZ1ygsJPIkEpS5AEMagsy3K/v39/34/PRBGbgyoDapVIzKKrhLkH7qmKoBSSwlXdxto3tyeJVwbNr7ubJ/2vlCLMGv25mtoz1WURFmag1oBhW4/APL3mrU9EbkYswQmITJaE1RM2fvi4JQNr5EXIlImCmPoaSn285q0MRA1xyls1ZWE3UtMeHjRg2iAAULUKwxVu7O7LYma0fR710HUtIoVIbrcXQKtqKQuAfRcWywgcaa3Huq7dEGwVkqJaQQZy9yzTbF7g2P3dQ411N0SIybN/HxHgIhQsyBeEXa/MNHPAhNmLtM+4Z0sJQwbhr0qoz2wTkdzqsEMn5n06bz6iAJU7qYu7Wz1qMJ9IkTAT+Qxa+bGQ7VEWM6uKAjZ2AcgcZq4qnPkXcsNE1DA2cJqDkYMvwlIK11rnLMDM4xEKI6B01roxmjuz3+/r52fZ90+kfA8aMmZi8jl6z62vFnbsxUxkYRGqDUXlDhixY2qpOQ97DEyVmPZdj3qsy/q2vC23Jb5y7EdFjeWIGxRmHvSE3LS5h/tbwtlyZxJtrUTmeMNY9zMVc1j8QO8DRpdDd1Fp3VhsPr+LtMgmZS65lW6727aua0S713Xd9/0U5L/EMp9tk8f9c1E8zQrPDng9DBN+F1F/Sn7mYsdfcMWxLN3qmJ+Sto6ET7+8vr2Z2bZF465htAFozu6X297TBbrIt2nHBttXn5nzD9xGOW7YSIfQ7ONw/JtwtEiNZxQaIxDt7qAvhPkXnvG1Oe70SgBgpmBJyvsAlHep0YTDZUUDa1q5CmNdV3cBskdhF5V+VgaP22IeTDOcjIm6+x/HUh0R6QwtpGrMbO7kQc5gIswsR90B3G43U9uPz+kpZkbBxSDMnoGoNP+JKLrVPjqLOWwmtA4nbbrsOI5SSkkWsPE63jtvU8ZM1GxE/s7XVbK0PiQAXLUSbZsxt3S3Z4AI7sjIaoSlAICFxdndo6vb9RWILj8/3eYhjIqUCsPUACMU9uymAzAHZ8kZ1aoibkZmAtjtRutyM/d1XZdmhy5LUa3aTj6zqZqICzNlC6bw4aI1snc+LFMNsL3ZcEw948yxSQhDOxPFBmbm6ALr3k09b01mQluaMVNGWS5Yl9jEl1Ubqjxs+DEh8Vo9xTUrPItGufO97i93M/v8/Hx5ffnl118/Pz8CkcAMnEGbaK58zHZYYmgIMiKKhkUFI01gZgwuUrq7g+node2LSSuoaa0WRQFfnQJvdJvxq6oe+16E7vd7WUp4t0zcQnkwN2kEhJFU6hMVdFAiSxFJ0sVOjkYEombHXK+oPiKi8J9gCQoDsK7rUpZP/vz8/FRT7+2JTgaNEWWXaxJqtV5hcHrwH5tpb/JBZ6sIAM5slw1wPcfnsnCLeVEdrReCejM8CmoeDtOsHpKWMiJ/Rz2EFwARaQijh/lUrt2V6GWJ+4B/YMP1O8S2VK2Q0nUwIvh7vtv8re5fzn8Pc/P0STOSKLyubna/399eX4n5zz//rMdWG0DkcZjzo78yRmcftwGeg8HN+dnw4rZPi3Qvn/HWe9jdaWrG0KuSJj/4Zx3hQg+kDW4jtuCJ+fCOS0oEE0Wrjtg9Ib+sT5m7V63FGD2jI1EqaiNjGllMSkXF7Uz2tm59ploQoG0dA3gWHOifaY6mAWDjIOMDAJJDTave7/daX6gDFgjmrnqE2RIUtWGqu1ez2v7b45xXK6bnsvtftKqZdcdwAnDFKSJSIqayLKS11gG6/ApqdH5cGJ6677QsJKDuCrevRyC6sohYdNA8WYUJZWSiEwtr+gFEFGjV1mlkTooQlYQxRk+63OKtFzeAkGLuUb5jUA2Kf2byCIRaVgyLrPH0ZeHj0MgBWfPmOxVGYRGReNww9kkBqIWvkCJMpzghZZVnrnMjUTEAwuQCsUh6iRs71KaW7GahflEjziBgIzIjwYXs7zI/j65AUPZEdWoDMDZfIK3RQW4KAE0HVK3btkUuvEjZj1H6eXnKQItMoUgBwRzkXtWYhMRbTMvhQTFGpN5Y32ABlLfZQMzbV+tc1d0SfWK0uUcNUuyNbdvKwi/8UoSXJYsAi5RAiSWAoM1hwhPabJDaUSuHQRy49PO5sBR14ySOSP70MTXdti04Vpey3G4vAL9/fAPQ/F0AEGI1HQp1FLyKFGFnrZUXMveFStf+/chMUzEUGxHNGdkQD7EARCQSHV982j8Ws4vMajtEGCRCPVl7HEc6xGpwLQ1h4e7R9oCmdB4wYFCnmQMuhkK/utE2S7gAxapWi8wFR6iDPj4+7LxPADyFj81Pd88dR0Qx4dxyhdu2/fHHH8siWvc4Gk4HcIVzzGL2ouGaLgygAHPzoNJB5TC1TzWBOHvDrao+/+lRHxNRYJ0BMDkZ/TgC/5PXNQec76PWpSqaRWzuMjHxBh1GbhESTC/TSA9icxALk5mcM1jeIu89GR4wGQK5X9saj4F5YvwdHnxDDf4OcmqdWwwAGKqWJIVMpvbt+7fffv3t999/37Ytaj2iE1aA2p0GT4JprVVbADIXlYAIP7eQhT21xzvXLhExS/OBnIJhqlYAqyzC7C5MFkRi9sBl82SHnY+0hCuX4aYL0NHdrFaIOJytH3VGRx3Mrk8THC0Uae4ONc2cawDWau2R4Z7QimcB15r5UDbhLHMA0JhrPbadAJZSiIJ7SvZ9D19BWsbL3Y+jxl9KEREO8iBmVjXmq70YF3Og4VK0ibC15hnj3QFyFhcXEFGtbkFi8pC0a/dkzqbIyU1BTqojftNlKJ0jfn0a49eZ13Ayd0Z8Dy3IQS35+vH+wcKvr2/LvfAW0cmrSPXJ4eBTenUAGAOZzEtUbWUT4kt1MjHJqd3Al/b7MP+bMp6/En+P6IhWdfPb7Xa/3820Rm8JC6GeQCP3ERBG80rdvR7HQEc3xseY855484d4gE986/F3JUPFh37s5Yi20+6671kiDCD6CYqI5Us9md7Yb8kYb9r4iR98L6IGTk/rqiNV0YbMrRaOmZktklDUsAgzbRYQBZRgYjDISIq0JlTJ1F5GFVOzPn9aH9DZJ/ZHTdMqbiPpHrMR3YtL4X3fibJfyKzDLj98dbl7i/5kWfC2bUetwmDhqnqeuvYVDLgpuqlkfo4qxVzPmOphFaFFSn48yF6Kdjmb7t6j2pH0i18fOcK+Oj5Pr/JsKEKETkIZowLQSR7GK7Ehuymj+7VEuUlzu6T1pwFRDgcpTisAdyUuUTwERlYfuHt14BzRn4LyeR6cQOQc47S2rNJgvm4MM5h6MLDXw9zpl19/U/37frzPrqGZNcp+A5RoJSazw6wWFhK3xqvcCzqZ2NhcQ10RAM6mKEnHgehwZ9HGwLiJbDPVmglCFg5C016+8IOl6v+q7gDve0VZShEiZyIQq1kKNYaZ7XvNxovuRJEGVTAi5kHsD40cEmTubmowNUQ6F2CRavVj/yhchMWL16NTiYVT3qNGrSwqwiFMUET+3p3hTtAVUZy0RBqOUIqsZtFoJdCekXwWZlmWcrvdgK1Wbh1sEQTOYQqYaVO3zETcChPTZBpHNOYfzFwKag10pQcOKOB781THuQjUdNQ1ms1z5YEqmpaM3L1qXYYj5d1MaT/MqsvczSYL2NzZkngy/nvsewDy3f343C6KvP0YEjzYawGgKfJ4kB/Hsa5rkTVy7ABKKaUE7XYbP4MxG3DxPjBTz3mYIbLtwUGHotrUgIZqV9XPz8+jHutabrdbpPUaJ7mpaqujmne7ubu6EBFnO/prbjVrYL7gy5uXL2VBrSiFiWzfKxGA+/21LOv792/eEEbRAUWopejNwY3zUrt1NZIUaD6AnWU0kfS+lvFrE4AtLqVagQJEf+hwG1qdwgj5ZpwmlCsXtwfkvHvi4pmlFGbW4wCGTXCS54nLPclRAOzD3iJQnhAPirsQq+Q4R2XVgsXIjH/99ffPYz/oiDbGj6C8E8lUa8yUWiDiZOOv6g41o0pMJCVDaA1hkwF54FSKxjTubzT+iWNKQ/xMvnwHp+Ofubjb0p12yxREkVc9g6LPXbZwthGfhrhL52q5XA2IET/3FtZfmsntn04fMB1NhfVswnf7HRO8M9al1koTfOmUHo8qpoymtBR0RA/bPpirWiOdyO5qVq0exyEsr6+v2/4ncCB9fRYiO2FSRgCAmWlZ3OKcUCAVZ3a9qZgsRa2qyoOjNvwS86MeRPS0sc+Prx67i5IYISpFOk4qPF1vgFVK4syYxuG4BDOGszN30Kj7s80RRq4LJOzuWpfbwsziEpCWNl2P5irCX3dyi+gGEFnJox4szELB2+Du95d7gGBzokwBRJu+ZSluIqWIFJESE49ccw2sW63RDYn647tXSsRIHxd5LrMrV8QJ47TwXPkwG85Xp2S6Yp7nXwl01Jq+WgM62BDBY2Ye3cfL7PV/3Y+dPqgsy/1+X6R8vL/rOR77fGyZfRzP6YXL7g5zZl6WlegIb96fUtVPv34Fe76UwnvDZEU18Lc/v/322y/3l/u2bWamSICru4exguy/lHdzdzhYJMti2qtdxtaFu7vLX+XtTDV797l/fn6y8FKW+/0e9U7UzmP8bDEP5g6PQsfGFG2YnKfT/btK6PqGPKImItRpFr0p1yhUmnkqugl7ue0w9MMgM1aMReykm80wspkxY9w8J+o6LfOemYMnpEpERtcTHUNi9yCFfX19WwGmJy2Y5uf+zHUBQnbAede+GLGBfz7e2/TLl/Gb8cnJP346CfGDfJHqdu92/Je1LZerXBp69C8YTuRzCfQY0HPz8yFpOYa0+OK7+3FEOiQisTN9BJkCqFwYJmnCEQhMDmY11chNtcGzCwCa+02agpmz7yngafEFWk8MVJ2zey4AJqNjq9v2jQgiBhxuu3BAkRdTrVprPczq/f62rmX7fD/qB7ASNRzedDCIpEck2pykMejmEe4zgnrL/7h5lPhTmqvNawTDnTyAynTGGU4r4wB6bZ9nUFdFtJTk5owCp+k7ojXXJxqtZ8UHMwuDDzUQwcxrDSmQo0qhQBb63pRMLQhP3JWFIlzahlli9+F81FtlMIEoaICI2I1NcRwBsA/aYFmW1dRvt5tW3Y/e7MRNoYrKTgThspSbO+37TpbcLAsv5LiVchyhto2YjVjdS9SFR29UzH5AWPwgdjJfFomMr+okXYMuSThaMqKpsvloTYuOcNZddSnFrA5tZOZu7howACIKgrZ2vAN/1OEFICrDdW4ibNu3+GNhnmp/YX1bZ780AuAB5InKVC7pEriZcq0gCqpFIspt2ExHdrfonhHpcI3G0dnZCeRnJ+pBssw6OMYGsveP9/t9/e3+22+//WZm379/oOUm88MUO2ZivstqtNLlSRNqM2kwKbL3MuzCBjOk9tlVCPYCr0eNhQv72AbRcdw/WjyN/HRscWntp7rTbt1oNUvqsWTjSll6v99NjcnBpqP1BR2H/td//df8yZ4oCe7FtvWtMadSi3Awc3FXVTU3BmvdUUREIngGypiBgc204X7jv7GdhgcVYKLC6aZzVmYAQWBidhwHJuGfdqoCDmL6+NiWUsj55faiVcMoVFw7W0esghLSzOkHAIHJRccUt9luhtdDqiVtCzV3poIzh8HcECGXMzvcpXRFn+FG3zw5Wtcf4ooIR6Jkkmx9xGOIyBVGBAfLgO/h0Vic9LQHB6Kl8O+78+T+dmZOAEJ5RodxN5GEjTroLy5zp1yY/NZ8ROexunnwqjAlvIuMgee2VZuFmRbc3Y1Z1IzJndyi+FRdSVkJgEgEB3zbtj+/fYvqwAgXmBPntDK3qpewfEeDBwDRceU0s/lDf6l+5iMN3LnWfPpWH3PV2isy/4krjj3xbHP1fxq8XeYGbzSthjhsxPTrr79+7H/6vlvvxJlWxSS27JxXTo3iRMTC3PsjWRZo4pwOmeeks3bE3epR3TU6XpTFwx15fXnRqlVr55RXG/TCLFKW0CWqVufJzI3jPT7Up+U6ad0Kbl9sCVQRHNf95q0sCdMqX0z7PgbVKqDXtzez448//liXiPw/Tf1exnO98omSB5WjMRFpVV1K0eDee2CY6pMfij/qBRxK7DyaQcEsC4BaetsEpGoRFcyO6PYlIvSyz+ezfPlYEdm27dv3b69vr/eX+/3z/v7xCUP08sJDVfqQU+5oZR7u3ss6O9D3By7vZZLP9zcDH8dh7sIIMpkxgVloZJfvesqmgS96nBlPizwyNe5u7LJt21KW3saqi77Jpw/1wPN95tta6+XQWwuXUmqUdHoLabTieM3M5WlRxs/2fE76pEkjoW5GmUWIzztj1CRsYdi2zd2WssQXbdue7uT2+a/+yRra/Mmovrqy3ecDMdacr534Op5fFwf3q8E/DNjn0abFMOqAx537Xx5jS49y4KSAZ4kTTWMAn9LdUyC+WRnh2QDNA24UZZ6tQjJeHGqy8aY6YMQCi1YS5tBoihfDEGaTyGieTvjDtAqcHObWPD8WMga7GYjIFC6EjPSyuZvqcRzrsjCzCGtlJirM5CBhYirFgwpgPJdz7O4G0NTSxztbANF1LbuoIiKlfOd2HoycSusV2mBDYV7mGYp7zKuP1sEmfw9hBDLWzkPXrIruQnr2baTwekRN931fl7sbCfPmfmYzC/DBE5STu8Xe3/d6u92KlFLKcTyvTmnK+DQP/V/DfrdGMBSiRFhcEPnCehxJ9axaa31Zb27KECFyFmVxNlVlQChaR1AhNkbEU4Wch3TLJqyxYkhrA0TMxBBq0tOTVHZyoaBO3o1OMgsKnJF7Qqs7bItO//N//t+q9d///d8TA9GoJ9I+eMZ69zg/noVSIiMvEzYQEdGyLFEYFB/mxPPHQWPQJBoiTDHdNlwdM2dgkeJqZCBi9trX3t0MBkt6v6dicVYq81vMP6upm3+8f2zb9vrysq4rk+sQDpE2nrO8pxSAPWMfJCI1Yw96r+hxKZcPEBEeovT9ChRkGPvRvSfRNDGZzbtFczaAsOgJEjOdwm7O1ybPqMPdxT2LgBXKELSiERpxkXm0PvWQv06ymU65ufZ2JcrMqtbGgC3MrJEenzKvwRcaBAxzggzIB/ayxtn4Jg60cxafBRVGtzkazpy12g4lKkUEvaIyd8ucyPtRiq11R+5tdfpmmM3WK9b9yXWuu2WCuYFyBhpiwGYJ1Ifw8MPT63n+JX6oVUvJXOhjlnYAdq9G2yClKXPTbHfnBq4Ly6jbL7FIPSLRZdnlerSOcSLu7x+Y+tWYq6uZFWnblYlZmIbLmTrwNAVt2bxrRAqtT9QVdmzjkt6t0X7s378dy7LcbutR67F/q1qlSEsKlmWlbduaSfiIOw3jcLxsaLU5uzBPRX9rTvqwcfUG7H+1/JfpvdYNq1mtysLLEtBWqzm90wKkBE9hUbVO7Eg9on6tupuSbS1saKZVVVSyOsiIsjrz8kW0vTFCCG0PuAdnEcXDYyTGxobb7fby+uJuNbik3c1s3/fFFywQFilSrPiUne1PJKfGGa6Bom9qOJeGmayTxqUkJYhEDSuxz6SDffKmlPP41/Adr1va8R//8R/1OJayXFYtqpcflvIJaqbjJEJftpELx4BFIlRYVRmg2O3j80rss7wwJJAqQH/UyYaIigjdbipWVVNQEshIlQA4eWAjMPl8fnbm+ls8VdIRLtq27fPzc98PZl5vt8/PTz8tyhPnwz0jsSwxzyeewjApZjN3Jiphkcd5nvDS5sJh8BUptPAM1PAW0s+b/9AfC6BsUOh0BYYO/gIOgEWYCFmcLRP16c86fG7ph/bGiNKemF2nRNb1frvdPrbt8/OzzwMaom6e1f6vPZInDGCU8MWQKqosy7quaubH0TLQqf+0e2iq27YlCqMUaVlws9oBB/nJBKYTPwtRjISTn771v/36yTn/y5vMZzZtzUFrf/38o7/7eJWJmgcAtDXUa8aXRrGEuTdVOgVqwp2BIRrTAsD1lM48FXGEuv4CsxvMlEDEVFHZJUqNhVmF2U+S7tmMWCo/bTQXWc1CtZqwWCFvZKFYlqp13/Xj/XMt6yryyaxatSotVMLnKOVY1sJwOxjGyI5Y8ayO6KbGbhqNkKd2MmNm4i+tO2Zz+Nyvdvu/cCWNuzrxEgaTC4s70apaBYDDGkOpaapGU2Nmn8oY5o0SJv7sr52pKlTtUGsBKyL3UzYU41v5F2q1Uk1YNw/JPQJKpgZFKcHjf2fm9/f33lcqwFlJiOVYWJxViVSt8z8wMQRe1R3Vg4uYs8PxdDFTdFnsfzH3SKHl2NoBe7D2susLMS0gbd4JZuOGaPv8vJXI8vI/USNoFsggia17ElXG3tpFFBEVqQCpdvfNe7CRz/6EoWF8HUCtR+8UyUTGLg6PolU3IpeJ/nDMG6A4NQnuNvpfvtT79/eXl5d1Xdd1rUc1rUEQPT3i6mGEVUhEBoVzb5eS8bl8lylTmxIjAlesZOeiPu7mU++pqmTRXwhpLwoRwcO4znxt8EOjhb6JR5iET/uc4uj1Mx42RLBKNpwlZ3ABJ4+tOcF44u5zg+BEBL4HP5nJBHAiJ06W48ZLY5wNn64C89FyisJLoGWOfepVxVqWZY3gUDgcnB3p0FpxJBQmWy5yEeGyVq3u3ScJYsH0QT2IhN06VsQj5jHtoviB/yVNmbzN/+zXn1xPDeVphi1iq/LPjrl0XGU/VNy3uzvIiHo+7cGK/wkpcwHxP73MjY2dPIi3yJyYoh/cY2Ljck3OijKLW4r1sG5F2dSMwbcbuTALkR9Hndz+ExKPWV5eXoL7JhXMZO9oNTNVMzflEGRnV+CyVOHNXwfcMRk5+H/AAwZOLDwBcDDyoe9ZUALLMtq+zlec1X3f729sqj6AqQ8PmoC+3T92t2CMC6JESjDFP/YK8dZ67qdWaw2MpbBEkv44jogxUPDTahrRcUWXoeDJ6kdOTbMvxvTuqSDTTR853bDObSr39Kx0+fJ1wuPHtKvnY7muS5Bq5oaxv/alHq/uczcCVyYiNZPJSJJSIj5ATHByHYHERrfQ/s9butUtXB9Laq9BgSvOakYp5JnZeolnRhosUUDXqfiJa9u29+/vwnK73epRjyPRxRdZkjVdmeFqlo0G4CW+wsJsGlwiiT+ImAcxreu6lFvMz3EcR2uR1Oczrk6YZar7DhNjeeKm5JlyBzNqVatEtCwStLOY7Ok0LuPoBXo5ipTM1IySQexHMcwfTGPcyiPlPzEwNEN2yO3b7ebu216jcISRRsPMkPX4mu3+KTYDOWGmVrEyL6UQ0V6Pfd9DBz+KcM/mb+JuXMBEnl1zBpXj/Jo/4xH+/+KaVm2ksWcs+s9fxc6E7A4Eh1APyYOTd5tOwKtmcQPGvTXQdXx/Icsm7IC5QXs8hwtSvlPvIWXPLaP5WSlpIgSt6u7H4czKEluWioj5YbUeh6/ruq73bTuM3BRaqzMTrcuyFLkxC3zfGr6AyKse0U8i+k9qDffLTxVHNDhouovwOGy1MDgaTu8nrjm52/+mQY3mqiA3oVIKL3XQk6m3kJEhmW5YODTo+nq7v9y3T6v1mG96MZWIIu2d72LuWlWElTSy+D5lCk/dAAPsQ95cYSfKeFSsRZ+lMS2q3/78M4j8X15efCoYMDdBWkXhDQdjcwsgX0kKFcYQNMk4vd1VLjDgRCKe63UOkfmky08L+pDSy+fWOhiq+TlVy+W6GApAP8/JKuNK7tkhOQZQiGVZDyKqWtVYpHdQzps0/WvmTORsZqYNgtmfgsmgKU3Cq5IHuZghjW9ymiq1fl6GsvBxHO/v319eX9Z13de9bEfeZNBhkfu1OStG2c/VopWS3GoAoqRqXe/ruobsOzdO4J4sQ2pN7gidVpgrLCfIZ2cqiDfVAJGHXaUUG3y2s91rtjo2j3ZsodhUd6CUrL+PCHn64s0WdJHnvFRA9niImHZ+phUv0Sle5SwgLr/+8uu6Hdu27Xt1Qm5oDQDE80Q+goYmimqdklvRnYB935dSlmWJdvfHcbh72HJy7uYUrONQFUcpkptpWbRx/M3dpEJYxNdndMK/4PL260eg3fN1ChH9n7yiwi1lQtunZfYVMqqmSkSphsl7QfrPWG2zI/j8A0xsidfyFqTNsIY7PAKH5O5Zl3343OvxB1dzYszDL+UoDTARWb3EIWcRVzKz4/D7/aUsCxEdRyViUS3AujIRMZf7/X4cJCL1gEghmsM44W0P61Ia87Obd4TeJU/ZFZuBya2qshkzS5lKen7imsokwCxZHmZ21CqlLMvCZtEM2YmJHac+7uhjM9MiZafe/t1bFXnv3xm8CYbZpOiLSAyQMVMKoxMAIePFADDB+p7FSyb7ydxczaiqL85E9/s9nOALuJqIgwU3CE9KKekoWkRuXM72YBOmY3Ne1TDzNbV+mvCuC+MIBG341cbv8xOGsLX+5D/XPOnJ1Z+Yt1KtKcej2wELs7On/3ouCpr1mXlr8PlQLZqrxi7gzm8hWapEqCAiJ4SV89Wh/oEADVlzHHXbttvtJizMX6qcx9uG3d3jvT45c5HSZkBEXu6vAMK3ri24bTPNCIApijusSdUKrDI5MdbgBaHfp3ZkakakmEyBfuf8+hehrMvS9BE97sO/mI2pUdLl/lKEiF6kEJHqxwRcyA8ETuwimbutplM4Ilwed6+qS2uEUkqptSLjFmMM7UEGQNVKEWFhYa3VJTlG+2E0N5+aYP7vcoWbw3PKC/x/5/pL2f7/AmMp+mcKM9bdAAAAAElFTkSuQmCC"/>
          <p:cNvSpPr>
            <a:spLocks noChangeAspect="1" noChangeArrowheads="1"/>
          </p:cNvSpPr>
          <p:nvPr/>
        </p:nvSpPr>
        <p:spPr bwMode="auto">
          <a:xfrm flipV="1">
            <a:off x="155575" y="3623733"/>
            <a:ext cx="1300692" cy="13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1" y="164851"/>
            <a:ext cx="11317289" cy="546349"/>
          </a:xfrm>
        </p:spPr>
        <p:txBody>
          <a:bodyPr/>
          <a:lstStyle/>
          <a:p>
            <a:r>
              <a:rPr lang="en-US" sz="2800" b="1" u="sng" dirty="0" smtClean="0"/>
              <a:t>Output of </a:t>
            </a:r>
            <a:r>
              <a:rPr lang="en-US" sz="2800" b="1" u="sng" dirty="0"/>
              <a:t>MULTILAYER PERCEPTRON-BASED ENHANCEMENT</a:t>
            </a:r>
            <a: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1" y="1362383"/>
            <a:ext cx="3252893" cy="1829752"/>
          </a:xfrm>
        </p:spPr>
      </p:pic>
      <p:sp>
        <p:nvSpPr>
          <p:cNvPr id="10" name="Rectangle 9"/>
          <p:cNvSpPr/>
          <p:nvPr/>
        </p:nvSpPr>
        <p:spPr>
          <a:xfrm>
            <a:off x="632800" y="753315"/>
            <a:ext cx="23920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Image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31781" y="1886649"/>
            <a:ext cx="1156517" cy="60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5" y="1522891"/>
            <a:ext cx="3252892" cy="18297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5" y="4807375"/>
            <a:ext cx="3365947" cy="1893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1" y="4807375"/>
            <a:ext cx="3464559" cy="18843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93588" y="776624"/>
            <a:ext cx="2079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Retinex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800" y="4102185"/>
            <a:ext cx="23936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Dark Prior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32016" y="4336291"/>
            <a:ext cx="39324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Gamma Correction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4555066" y="5503333"/>
            <a:ext cx="113323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579443" y="3813271"/>
            <a:ext cx="929877" cy="57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2585"/>
            <a:ext cx="9404723" cy="436282"/>
          </a:xfrm>
        </p:spPr>
        <p:txBody>
          <a:bodyPr/>
          <a:lstStyle/>
          <a:p>
            <a:r>
              <a:rPr lang="en-US" sz="2400" b="1" dirty="0"/>
              <a:t>COLOR FEATURE-BASED SUPERRESOLUTION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990600"/>
            <a:ext cx="9404723" cy="5257799"/>
          </a:xfrm>
        </p:spPr>
        <p:txBody>
          <a:bodyPr>
            <a:normAutofit/>
          </a:bodyPr>
          <a:lstStyle/>
          <a:p>
            <a:r>
              <a:rPr lang="en-US" dirty="0"/>
              <a:t>The method in this paper </a:t>
            </a:r>
            <a:r>
              <a:rPr lang="en-US" dirty="0" smtClean="0"/>
              <a:t>is based </a:t>
            </a:r>
            <a:r>
              <a:rPr lang="en-US" dirty="0"/>
              <a:t>on an SRCNN composed of three convolution layers </a:t>
            </a:r>
            <a:r>
              <a:rPr lang="en-US" dirty="0" smtClean="0"/>
              <a:t>to improve </a:t>
            </a:r>
            <a:r>
              <a:rPr lang="en-US" dirty="0"/>
              <a:t>the input image. The method in this paper is </a:t>
            </a:r>
            <a:r>
              <a:rPr lang="en-US" dirty="0" smtClean="0"/>
              <a:t>divided into </a:t>
            </a:r>
            <a:r>
              <a:rPr lang="en-US" dirty="0"/>
              <a:t>three steps. 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/>
              <a:t>step is to divide the </a:t>
            </a:r>
            <a:r>
              <a:rPr lang="en-US" dirty="0" smtClean="0"/>
              <a:t>low-resolution image </a:t>
            </a:r>
            <a:r>
              <a:rPr lang="en-US" dirty="0"/>
              <a:t>into three separate images with three RGB channels.</a:t>
            </a:r>
          </a:p>
          <a:p>
            <a:r>
              <a:rPr lang="en-US" dirty="0"/>
              <a:t>In the second step, the three images are trained by a </a:t>
            </a:r>
            <a:r>
              <a:rPr lang="en-US" dirty="0" smtClean="0"/>
              <a:t>convolutional neural </a:t>
            </a:r>
            <a:r>
              <a:rPr lang="en-US" dirty="0"/>
              <a:t>network to obtain three output images. In the</a:t>
            </a:r>
          </a:p>
          <a:p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step, the obtained three images are fused to </a:t>
            </a:r>
            <a:r>
              <a:rPr lang="en-US" dirty="0" smtClean="0"/>
              <a:t>obtain the high-resolution </a:t>
            </a:r>
            <a:r>
              <a:rPr lang="en-US" dirty="0"/>
              <a:t>image reconstruction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step is channel processing. The original </a:t>
            </a:r>
            <a:r>
              <a:rPr lang="en-US" dirty="0" smtClean="0"/>
              <a:t>image is </a:t>
            </a:r>
            <a:r>
              <a:rPr lang="en-US" dirty="0"/>
              <a:t>divided into R, G and B channels to extract </a:t>
            </a:r>
            <a:r>
              <a:rPr lang="en-US" dirty="0" smtClean="0"/>
              <a:t>different information </a:t>
            </a:r>
            <a:r>
              <a:rPr lang="en-US" dirty="0"/>
              <a:t>from each channel. The segmentation </a:t>
            </a:r>
            <a:r>
              <a:rPr lang="en-US" dirty="0" smtClean="0"/>
              <a:t>processing formula </a:t>
            </a:r>
            <a:r>
              <a:rPr lang="en-US" dirty="0"/>
              <a:t>can be expressed </a:t>
            </a:r>
            <a:r>
              <a:rPr lang="en-US" dirty="0" smtClean="0"/>
              <a:t>as: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</a:t>
            </a:r>
            <a:r>
              <a:rPr lang="pt-BR" i="1" dirty="0" smtClean="0"/>
              <a:t>Fi </a:t>
            </a:r>
            <a:r>
              <a:rPr lang="pt-BR" dirty="0"/>
              <a:t>=</a:t>
            </a:r>
            <a:r>
              <a:rPr lang="pt-BR" i="1" dirty="0" smtClean="0"/>
              <a:t>image</a:t>
            </a:r>
            <a:r>
              <a:rPr lang="pt-BR" dirty="0" smtClean="0"/>
              <a:t>(</a:t>
            </a:r>
            <a:r>
              <a:rPr lang="pt-BR" i="1" dirty="0" smtClean="0"/>
              <a:t>Fi</a:t>
            </a:r>
            <a:r>
              <a:rPr lang="pt-BR" dirty="0"/>
              <a:t>) (</a:t>
            </a:r>
            <a:r>
              <a:rPr lang="pt-BR" i="1" dirty="0"/>
              <a:t>i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i="1" dirty="0" smtClean="0"/>
              <a:t>R</a:t>
            </a:r>
            <a:r>
              <a:rPr lang="pt-BR" dirty="0" smtClean="0"/>
              <a:t>,</a:t>
            </a:r>
            <a:r>
              <a:rPr lang="pt-BR" i="1" dirty="0" smtClean="0"/>
              <a:t>G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i="1" dirty="0"/>
              <a:t>B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46113" y="804987"/>
            <a:ext cx="4569145" cy="564726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1360" y="219075"/>
            <a:ext cx="6833840" cy="6429375"/>
          </a:xfrm>
        </p:spPr>
        <p:txBody>
          <a:bodyPr>
            <a:normAutofit/>
          </a:bodyPr>
          <a:lstStyle/>
          <a:p>
            <a:r>
              <a:rPr lang="en-US" dirty="0"/>
              <a:t>The second step is the convolutional neural network </a:t>
            </a:r>
            <a:r>
              <a:rPr lang="en-US" dirty="0" smtClean="0"/>
              <a:t>training. The </a:t>
            </a:r>
            <a:r>
              <a:rPr lang="en-US" dirty="0"/>
              <a:t>images of the three different channels are trained </a:t>
            </a:r>
            <a:r>
              <a:rPr lang="en-US" dirty="0" smtClean="0"/>
              <a:t>by a </a:t>
            </a:r>
            <a:r>
              <a:rPr lang="en-US" dirty="0"/>
              <a:t>convolutional neural network. The training formula can </a:t>
            </a:r>
            <a:r>
              <a:rPr lang="en-US" dirty="0" smtClean="0"/>
              <a:t>be expressed as: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                Fi </a:t>
            </a:r>
            <a:r>
              <a:rPr lang="en-US" dirty="0"/>
              <a:t>=</a:t>
            </a:r>
            <a:r>
              <a:rPr lang="en-US" dirty="0" smtClean="0"/>
              <a:t> max(0,</a:t>
            </a:r>
            <a:r>
              <a:rPr lang="en-US" i="1" dirty="0" smtClean="0"/>
              <a:t>Wj </a:t>
            </a:r>
            <a:r>
              <a:rPr lang="en-US" dirty="0" smtClean="0"/>
              <a:t> * </a:t>
            </a:r>
            <a:r>
              <a:rPr lang="en-US" i="1" dirty="0" smtClean="0"/>
              <a:t>Fi</a:t>
            </a:r>
            <a:r>
              <a:rPr lang="en-US" dirty="0" smtClean="0"/>
              <a:t>(</a:t>
            </a:r>
            <a:r>
              <a:rPr lang="en-US" i="1" dirty="0" smtClean="0"/>
              <a:t>j-</a:t>
            </a: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+ </a:t>
            </a:r>
            <a:r>
              <a:rPr lang="en-US" i="1" dirty="0" err="1" smtClean="0"/>
              <a:t>Bj</a:t>
            </a:r>
            <a:r>
              <a:rPr lang="en-US" dirty="0"/>
              <a:t>) (</a:t>
            </a:r>
            <a:r>
              <a:rPr lang="en-US" i="1" dirty="0"/>
              <a:t>j </a:t>
            </a:r>
            <a:r>
              <a:rPr lang="en-US" dirty="0"/>
              <a:t>=</a:t>
            </a:r>
            <a:r>
              <a:rPr lang="en-US" dirty="0" smtClean="0"/>
              <a:t> 1, 2, 3)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third step is image fusion, where the output image </a:t>
            </a:r>
            <a:r>
              <a:rPr lang="en-US" dirty="0" smtClean="0"/>
              <a:t>of the </a:t>
            </a:r>
            <a:r>
              <a:rPr lang="en-US" dirty="0"/>
              <a:t>second step is fused. The fusion formula can be </a:t>
            </a:r>
            <a:r>
              <a:rPr lang="en-US" dirty="0" smtClean="0"/>
              <a:t>expressed as: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  F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i="1" dirty="0" smtClean="0"/>
              <a:t>Image</a:t>
            </a:r>
            <a:r>
              <a:rPr lang="en-US" dirty="0" smtClean="0"/>
              <a:t>(</a:t>
            </a:r>
            <a:r>
              <a:rPr lang="en-US" i="1" dirty="0" err="1" smtClean="0"/>
              <a:t>Fr</a:t>
            </a:r>
            <a:r>
              <a:rPr lang="en-US" i="1" dirty="0" smtClean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Fg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Fb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Dataset used : </a:t>
            </a:r>
            <a:r>
              <a:rPr lang="en-US" b="1" dirty="0"/>
              <a:t>UIEB Dataset Size (630 MB</a:t>
            </a:r>
            <a:r>
              <a:rPr lang="en-US" b="1" dirty="0" smtClean="0"/>
              <a:t>)</a:t>
            </a:r>
            <a:r>
              <a:rPr lang="en-US" dirty="0"/>
              <a:t> 890 raw underwater images with corresponding high-quality reference images</a:t>
            </a:r>
            <a:endParaRPr lang="en-US" b="1" dirty="0"/>
          </a:p>
          <a:p>
            <a:r>
              <a:rPr lang="en-US" b="1" dirty="0"/>
              <a:t>SRCNN Training</a:t>
            </a:r>
          </a:p>
          <a:p>
            <a:r>
              <a:rPr lang="en-US" b="1" dirty="0"/>
              <a:t>Training SRCNN 100 Epochs</a:t>
            </a:r>
          </a:p>
          <a:p>
            <a:r>
              <a:rPr lang="en-US" b="1" dirty="0"/>
              <a:t>Adam Optimizer (0.001 learning rate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Testing on  </a:t>
            </a:r>
            <a:r>
              <a:rPr lang="en-US" dirty="0"/>
              <a:t> 60 challenging underwater images.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26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4734"/>
            <a:ext cx="9404723" cy="753533"/>
          </a:xfrm>
        </p:spPr>
        <p:txBody>
          <a:bodyPr/>
          <a:lstStyle/>
          <a:p>
            <a:r>
              <a:rPr lang="en-US" sz="3200" b="1" u="sng" dirty="0"/>
              <a:t>EXPERIMENTAL RESULTS AND 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829733"/>
            <a:ext cx="9492034" cy="5426605"/>
          </a:xfrm>
        </p:spPr>
        <p:txBody>
          <a:bodyPr/>
          <a:lstStyle/>
          <a:p>
            <a:r>
              <a:rPr lang="en-US" b="1" i="1" u="sng" dirty="0"/>
              <a:t>VISUAL </a:t>
            </a:r>
            <a:r>
              <a:rPr lang="en-US" b="1" i="1" u="sng" dirty="0" smtClean="0"/>
              <a:t>ANALYSIS</a:t>
            </a:r>
          </a:p>
          <a:p>
            <a:endParaRPr lang="en-US" b="1" i="1" u="sng" dirty="0"/>
          </a:p>
          <a:p>
            <a:pPr marL="0" indent="0">
              <a:buNone/>
            </a:pPr>
            <a:endParaRPr lang="en-US" b="1" i="1" u="sng" dirty="0" smtClean="0"/>
          </a:p>
          <a:p>
            <a:pPr marL="0" indent="0">
              <a:buNone/>
            </a:pPr>
            <a:endParaRPr lang="en-US" b="1" i="1" u="sng" dirty="0" smtClean="0"/>
          </a:p>
          <a:p>
            <a:pPr marL="0" indent="0">
              <a:buNone/>
            </a:pPr>
            <a:endParaRPr lang="en-US" b="1" i="1" u="sng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464732"/>
            <a:ext cx="2743200" cy="1951890"/>
          </a:xfrm>
        </p:spPr>
      </p:pic>
      <p:sp>
        <p:nvSpPr>
          <p:cNvPr id="7" name="TextBox 6"/>
          <p:cNvSpPr txBox="1"/>
          <p:nvPr/>
        </p:nvSpPr>
        <p:spPr>
          <a:xfrm>
            <a:off x="812800" y="3479800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454400" y="2089310"/>
            <a:ext cx="541867" cy="70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1525800"/>
            <a:ext cx="2643692" cy="1890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2233" y="354303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Retinex image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944759" y="2089311"/>
            <a:ext cx="607508" cy="70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22" y="1526698"/>
            <a:ext cx="2563833" cy="18899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79608" y="349063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 Image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9044776" y="3929008"/>
            <a:ext cx="717291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38" y="4683850"/>
            <a:ext cx="2542717" cy="18843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76915" y="652062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Dark Prior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8014348" y="5004972"/>
            <a:ext cx="914400" cy="922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94000" y="4087242"/>
            <a:ext cx="414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SRCNN Images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9" y="4589142"/>
            <a:ext cx="2509860" cy="15569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4589142"/>
            <a:ext cx="2531533" cy="15984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94" y="4589141"/>
            <a:ext cx="2276793" cy="15569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4846" y="627987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Red channel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72964" y="62886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channel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53912" y="6246547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7074"/>
            <a:ext cx="3462868" cy="1981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97" y="287072"/>
            <a:ext cx="3505200" cy="1981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27" y="287073"/>
            <a:ext cx="3220873" cy="1981993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3908599" y="1096035"/>
            <a:ext cx="313266" cy="3640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8030095" y="1175670"/>
            <a:ext cx="270933" cy="2967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51" y="3056465"/>
            <a:ext cx="5537200" cy="28871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04916" y="228751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Channel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2467" y="22797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Channel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09997" y="227521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Channel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51130" y="6166302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Fused Image/Output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1206</TotalTime>
  <Words>848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Underwater Image Enhancement  Using the Multilayer Perceptron and Color Feature-Based SRCNN </vt:lpstr>
      <vt:lpstr>ABSTRACT</vt:lpstr>
      <vt:lpstr>SRCNN MODEL</vt:lpstr>
      <vt:lpstr>PROPOSED METHOD</vt:lpstr>
      <vt:lpstr>Output of MULTILAYER PERCEPTRON-BASED ENHANCEMENT  </vt:lpstr>
      <vt:lpstr>COLOR FEATURE-BASED SUPERRESOLUTION</vt:lpstr>
      <vt:lpstr>PowerPoint Presentation</vt:lpstr>
      <vt:lpstr>EXPERIMENTAL RESULTS AND DISCUSSION</vt:lpstr>
      <vt:lpstr>PowerPoint Presentation</vt:lpstr>
      <vt:lpstr>IMAGE QUALITY 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Enhancement  Using the Multilayer Perceptron and Color Feature-Based SRCNN</dc:title>
  <dc:creator>HP</dc:creator>
  <cp:lastModifiedBy>HP</cp:lastModifiedBy>
  <cp:revision>37</cp:revision>
  <dcterms:created xsi:type="dcterms:W3CDTF">2020-11-03T03:43:36Z</dcterms:created>
  <dcterms:modified xsi:type="dcterms:W3CDTF">2020-12-16T08:16:40Z</dcterms:modified>
</cp:coreProperties>
</file>