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5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2554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707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38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81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53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08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0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01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67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56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47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4" name="Google Shape;34;p3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7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19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5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78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78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7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19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5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78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78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512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ResumeCraft : </a:t>
            </a:r>
            <a:r>
              <a:rPr lang="en-IN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 Builder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Vaishnavi Bhojak - 23107022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Nidhi Shettigar - 23107041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Nishigandha Sawant - 23107047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Bhoir - 23107006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Ujwala Pagare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509"/>
              </a:srgbClr>
            </a:outerShdw>
          </a:effectLst>
        </p:spPr>
      </p:cxn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80625" cy="19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3" marR="0" lvl="0" indent="-32226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if applicable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04763" y="1423425"/>
            <a:ext cx="90711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085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Professional resume using customizable templates in less time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850" marR="0" lvl="0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5037" marR="0" lvl="2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Tailoring Resumes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037" marR="0" lvl="2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Time-Consuming Process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037" marR="0" lvl="2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skill recommendation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850" marR="0" lvl="0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5037" marR="0" lvl="2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resume builder can provide pre-designed templates and formatting guidelines to ensure consistency and clarity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037" marR="0" lvl="2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providing a user-friendly interface and automation features using pre-created templates and AI based suggestions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037" marR="0" lvl="2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a single automation integrating several other features which can save time and can be easily accessed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04813" y="12850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3C13C0-ED99-0D9D-AEE7-7440A82E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49" y="1153569"/>
            <a:ext cx="9070976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user-friendly login and signup system using JavaFX.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efficient management of user skills, qualifications, and personal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 JDBC to automatically generate well-structured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incorporate the user's profile picture into the resume for a professional presentation and make it in downloadable pdf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622980" y="1132676"/>
            <a:ext cx="7726362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Can be used by those looking for work in a variety of sectors and professions.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Can be used by students who want to prepare resumes for internships or part-time work.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Can be useful for professionals wishing to enhance their careers or change employment.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Can be useful for people who are new to the job market and need help with resume writing.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Can be used to help individuals enhance the quality and effectiveness of their resumes.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09537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635391" y="4434557"/>
            <a:ext cx="90711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86C413-3716-6310-3904-97BBF0D66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91" y="1276873"/>
            <a:ext cx="776838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Log In and Sign Up: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can quickly create accounts or log in using a simple and secure authentication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Data Management: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can easily input, update, and manage their personal and professional information in one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a Formatted Resume: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automatically generates a professional, well-formatted resume based on the information provided by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Profile Picture: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can enhance their resume by uploading and including their profile picture.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03175" y="1563688"/>
            <a:ext cx="8488425" cy="482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Users can log in and create a comprehensive profile, including personal information, work experience, and skills.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Users can add a profile picture that will be displayed in their resume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Automatically integrates user information from their profile into the resume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Provides the option to download a fully customized, professionally formatted resume.</a:t>
            </a:r>
            <a:endParaRPr sz="24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03238" y="1563688"/>
            <a:ext cx="9071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4572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en-IN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.fx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JDBC, </a:t>
            </a:r>
            <a:r>
              <a:rPr lang="en-IN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Appache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NetBeans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IDE22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4572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MySQL 8.0.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4572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OpenSource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libraries-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Itext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pdf formatting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Block Diagram </a:t>
            </a: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if applicable)</a:t>
            </a: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77040-D791-E9F0-3E00-C5EF58AF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90" y="1563688"/>
            <a:ext cx="7374396" cy="5344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459</Words>
  <Application>Microsoft Office PowerPoint</Application>
  <PresentationFormat>Custom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Noto Sans Symbols</vt:lpstr>
      <vt:lpstr>Times New Roman</vt:lpstr>
      <vt:lpstr>Trebuchet MS</vt:lpstr>
      <vt:lpstr>Wingdings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VAISHNAVI BHOJAK</cp:lastModifiedBy>
  <cp:revision>4</cp:revision>
  <dcterms:modified xsi:type="dcterms:W3CDTF">2024-10-21T07:17:53Z</dcterms:modified>
</cp:coreProperties>
</file>