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14"/>
  </p:notesMasterIdLst>
  <p:sldIdLst>
    <p:sldId id="256" r:id="rId3"/>
    <p:sldId id="257" r:id="rId4"/>
    <p:sldId id="267" r:id="rId5"/>
    <p:sldId id="258" r:id="rId6"/>
    <p:sldId id="260" r:id="rId7"/>
    <p:sldId id="262" r:id="rId8"/>
    <p:sldId id="261" r:id="rId9"/>
    <p:sldId id="263" r:id="rId10"/>
    <p:sldId id="265" r:id="rId11"/>
    <p:sldId id="264"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7" roundtripDataSignature="AMtx7mgabC+ZS2TKaoyizVQOrPGH6AhNg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21576B-C313-47DC-9A7E-16C68C4AEA04}" v="310" dt="2024-07-14T18:23:26.0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customschemas.google.com/relationships/presentationmetadata" Target="metadata"/><Relationship Id="rId2" Type="http://schemas.openxmlformats.org/officeDocument/2006/relationships/slideMaster" Target="slideMasters/slideMaster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8149079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8:notes"/>
          <p:cNvSpPr txBox="1"/>
          <p:nvPr/>
        </p:nvSpPr>
        <p:spPr>
          <a:xfrm>
            <a:off x="4279900" y="10156825"/>
            <a:ext cx="3276600" cy="531812"/>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Calibri"/>
              <a:buNone/>
            </a:pPr>
            <a:fld id="{00000000-1234-1234-1234-123412341234}" type="slidenum">
              <a:rPr lang="en-IN" sz="1400" b="0" i="0" u="none" strike="noStrike" cap="none">
                <a:solidFill>
                  <a:srgbClr val="000000"/>
                </a:solidFill>
                <a:latin typeface="Calibri"/>
                <a:ea typeface="Calibri"/>
                <a:cs typeface="Calibri"/>
                <a:sym typeface="Calibri"/>
              </a:rPr>
              <a:t>1</a:t>
            </a:fld>
            <a:endParaRPr sz="1400" b="0" i="0" u="none" strike="noStrike" cap="none">
              <a:solidFill>
                <a:srgbClr val="000000"/>
              </a:solidFill>
              <a:latin typeface="Arial"/>
              <a:ea typeface="Arial"/>
              <a:cs typeface="Arial"/>
              <a:sym typeface="Arial"/>
            </a:endParaRPr>
          </a:p>
        </p:txBody>
      </p:sp>
      <p:sp>
        <p:nvSpPr>
          <p:cNvPr id="84" name="Google Shape;84;p8: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Calibri"/>
              <a:buNone/>
            </a:pPr>
            <a:fld id="{00000000-1234-1234-1234-123412341234}" type="slidenum">
              <a:rPr lang="en-IN" sz="1400" b="0" i="0" u="none" strike="noStrike" cap="none">
                <a:solidFill>
                  <a:srgbClr val="000000"/>
                </a:solidFill>
                <a:latin typeface="Calibri"/>
                <a:ea typeface="Calibri"/>
                <a:cs typeface="Calibri"/>
                <a:sym typeface="Calibri"/>
              </a:rPr>
              <a:t>1</a:t>
            </a:fld>
            <a:endParaRPr sz="1400" b="0" i="0" u="none" strike="noStrike" cap="none">
              <a:solidFill>
                <a:srgbClr val="000000"/>
              </a:solidFill>
              <a:latin typeface="Arial"/>
              <a:ea typeface="Arial"/>
              <a:cs typeface="Arial"/>
              <a:sym typeface="Arial"/>
            </a:endParaRPr>
          </a:p>
        </p:txBody>
      </p:sp>
      <p:sp>
        <p:nvSpPr>
          <p:cNvPr id="85" name="Google Shape;85;p8:notes"/>
          <p:cNvSpPr>
            <a:spLocks noGrp="1" noRot="1" noChangeAspect="1"/>
          </p:cNvSpPr>
          <p:nvPr>
            <p:ph type="sldImg" idx="2"/>
          </p:nvPr>
        </p:nvSpPr>
        <p:spPr>
          <a:xfrm>
            <a:off x="217488" y="812800"/>
            <a:ext cx="7123112"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86" name="Google Shape;86;p8:notes"/>
          <p:cNvSpPr txBox="1"/>
          <p:nvPr/>
        </p:nvSpPr>
        <p:spPr>
          <a:xfrm>
            <a:off x="755650" y="5078412"/>
            <a:ext cx="6048375" cy="48117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 name="Google Shape;87;p8:notes"/>
          <p:cNvSpPr txBox="1">
            <a:spLocks noGrp="1"/>
          </p:cNvSpPr>
          <p:nvPr>
            <p:ph type="body" idx="1"/>
          </p:nvPr>
        </p:nvSpPr>
        <p:spPr>
          <a:xfrm>
            <a:off x="720725" y="4679950"/>
            <a:ext cx="6116637" cy="50371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67812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3462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3272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0622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669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097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7904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1623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664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9598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48"/>
          <p:cNvSpPr txBox="1">
            <a:spLocks noGrp="1"/>
          </p:cNvSpPr>
          <p:nvPr>
            <p:ph type="dt" idx="10"/>
          </p:nvPr>
        </p:nvSpPr>
        <p:spPr>
          <a:xfrm>
            <a:off x="1098240" y="6459078"/>
            <a:ext cx="2471039" cy="36579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48"/>
          <p:cNvSpPr txBox="1">
            <a:spLocks noGrp="1"/>
          </p:cNvSpPr>
          <p:nvPr>
            <p:ph type="ftr" idx="11"/>
          </p:nvPr>
        </p:nvSpPr>
        <p:spPr>
          <a:xfrm>
            <a:off x="3686400" y="6459078"/>
            <a:ext cx="4823040" cy="36579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48"/>
          <p:cNvSpPr txBox="1">
            <a:spLocks noGrp="1"/>
          </p:cNvSpPr>
          <p:nvPr>
            <p:ph type="sldNum" idx="12"/>
          </p:nvPr>
        </p:nvSpPr>
        <p:spPr>
          <a:xfrm>
            <a:off x="9899520" y="6459078"/>
            <a:ext cx="1313280" cy="365798"/>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3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3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3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3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9" name="Google Shape;59;p3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0" name="Google Shape;6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5"/>
          <p:cNvSpPr>
            <a:spLocks noGrp="1"/>
          </p:cNvSpPr>
          <p:nvPr>
            <p:ph type="pic" idx="2"/>
          </p:nvPr>
        </p:nvSpPr>
        <p:spPr>
          <a:xfrm>
            <a:off x="5183188" y="987425"/>
            <a:ext cx="6172200" cy="4873625"/>
          </a:xfrm>
          <a:prstGeom prst="rect">
            <a:avLst/>
          </a:prstGeom>
          <a:noFill/>
          <a:ln>
            <a:noFill/>
          </a:ln>
        </p:spPr>
      </p:sp>
      <p:sp>
        <p:nvSpPr>
          <p:cNvPr id="66" name="Google Shape;66;p3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7"/>
          <p:cNvSpPr/>
          <p:nvPr/>
        </p:nvSpPr>
        <p:spPr>
          <a:xfrm>
            <a:off x="3840" y="6401472"/>
            <a:ext cx="12188160" cy="456527"/>
          </a:xfrm>
          <a:prstGeom prst="rect">
            <a:avLst/>
          </a:prstGeom>
          <a:solidFill>
            <a:schemeClr val="accent2"/>
          </a:solidFill>
          <a:ln>
            <a:noFill/>
          </a:ln>
        </p:spPr>
        <p:txBody>
          <a:bodyPr spcFirstLastPara="1" wrap="square" lIns="82925" tIns="41450" rIns="82925" bIns="4145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chemeClr val="dk1"/>
              </a:solidFill>
              <a:latin typeface="Calibri"/>
              <a:ea typeface="Calibri"/>
              <a:cs typeface="Calibri"/>
              <a:sym typeface="Calibri"/>
            </a:endParaRPr>
          </a:p>
        </p:txBody>
      </p:sp>
      <p:sp>
        <p:nvSpPr>
          <p:cNvPr id="7" name="Google Shape;7;p47"/>
          <p:cNvSpPr/>
          <p:nvPr/>
        </p:nvSpPr>
        <p:spPr>
          <a:xfrm>
            <a:off x="0" y="6333786"/>
            <a:ext cx="12188160" cy="64806"/>
          </a:xfrm>
          <a:prstGeom prst="rect">
            <a:avLst/>
          </a:prstGeom>
          <a:solidFill>
            <a:schemeClr val="accent1"/>
          </a:solidFill>
          <a:ln>
            <a:noFill/>
          </a:ln>
        </p:spPr>
        <p:txBody>
          <a:bodyPr spcFirstLastPara="1" wrap="square" lIns="82925" tIns="41450" rIns="82925" bIns="41450" anchor="t" anchorCtr="0">
            <a:noAutofit/>
          </a:bodyPr>
          <a:lstStyle/>
          <a:p>
            <a:pPr marL="0" marR="0" lvl="0" indent="0" algn="l" rtl="0">
              <a:lnSpc>
                <a:spcPct val="100000"/>
              </a:lnSpc>
              <a:spcBef>
                <a:spcPts val="0"/>
              </a:spcBef>
              <a:spcAft>
                <a:spcPts val="0"/>
              </a:spcAft>
              <a:buClr>
                <a:srgbClr val="000000"/>
              </a:buClr>
              <a:buSzPts val="1633"/>
              <a:buFont typeface="Arial"/>
              <a:buNone/>
            </a:pPr>
            <a:endParaRPr sz="1633" b="0" i="0" u="none" strike="noStrike" cap="none">
              <a:solidFill>
                <a:schemeClr val="dk1"/>
              </a:solidFill>
              <a:latin typeface="Calibri"/>
              <a:ea typeface="Calibri"/>
              <a:cs typeface="Calibri"/>
              <a:sym typeface="Calibri"/>
            </a:endParaRPr>
          </a:p>
        </p:txBody>
      </p:sp>
      <p:sp>
        <p:nvSpPr>
          <p:cNvPr id="8" name="Google Shape;8;p47"/>
          <p:cNvSpPr txBox="1">
            <a:spLocks noGrp="1"/>
          </p:cNvSpPr>
          <p:nvPr>
            <p:ph type="title"/>
          </p:nvPr>
        </p:nvSpPr>
        <p:spPr>
          <a:xfrm>
            <a:off x="1096320" y="286590"/>
            <a:ext cx="10058879" cy="1450232"/>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000000"/>
              </a:buClr>
              <a:buSzPts val="1400"/>
              <a:buFont typeface="Arial"/>
              <a:buNone/>
              <a:defRPr sz="5200" b="0" i="0" u="none" strike="noStrike" cap="none">
                <a:solidFill>
                  <a:srgbClr val="404040"/>
                </a:solidFill>
                <a:latin typeface="Calibri"/>
                <a:ea typeface="Calibri"/>
                <a:cs typeface="Calibri"/>
                <a:sym typeface="Calibri"/>
              </a:defRPr>
            </a:lvl1pPr>
            <a:lvl2pPr marR="0" lvl="1" algn="l" rtl="0">
              <a:lnSpc>
                <a:spcPct val="85000"/>
              </a:lnSpc>
              <a:spcBef>
                <a:spcPts val="0"/>
              </a:spcBef>
              <a:spcAft>
                <a:spcPts val="0"/>
              </a:spcAft>
              <a:buClr>
                <a:srgbClr val="000000"/>
              </a:buClr>
              <a:buSzPts val="1400"/>
              <a:buFont typeface="Arial"/>
              <a:buNone/>
              <a:defRPr sz="5200" b="0" i="0" u="none" strike="noStrike" cap="none">
                <a:solidFill>
                  <a:srgbClr val="404040"/>
                </a:solidFill>
                <a:latin typeface="Calibri"/>
                <a:ea typeface="Calibri"/>
                <a:cs typeface="Calibri"/>
                <a:sym typeface="Calibri"/>
              </a:defRPr>
            </a:lvl2pPr>
            <a:lvl3pPr marR="0" lvl="2" algn="l" rtl="0">
              <a:lnSpc>
                <a:spcPct val="85000"/>
              </a:lnSpc>
              <a:spcBef>
                <a:spcPts val="0"/>
              </a:spcBef>
              <a:spcAft>
                <a:spcPts val="0"/>
              </a:spcAft>
              <a:buClr>
                <a:srgbClr val="000000"/>
              </a:buClr>
              <a:buSzPts val="1400"/>
              <a:buFont typeface="Arial"/>
              <a:buNone/>
              <a:defRPr sz="5200" b="0" i="0" u="none" strike="noStrike" cap="none">
                <a:solidFill>
                  <a:srgbClr val="404040"/>
                </a:solidFill>
                <a:latin typeface="Calibri"/>
                <a:ea typeface="Calibri"/>
                <a:cs typeface="Calibri"/>
                <a:sym typeface="Calibri"/>
              </a:defRPr>
            </a:lvl3pPr>
            <a:lvl4pPr marR="0" lvl="3" algn="l" rtl="0">
              <a:lnSpc>
                <a:spcPct val="85000"/>
              </a:lnSpc>
              <a:spcBef>
                <a:spcPts val="0"/>
              </a:spcBef>
              <a:spcAft>
                <a:spcPts val="0"/>
              </a:spcAft>
              <a:buClr>
                <a:srgbClr val="000000"/>
              </a:buClr>
              <a:buSzPts val="1400"/>
              <a:buFont typeface="Arial"/>
              <a:buNone/>
              <a:defRPr sz="5200" b="0" i="0" u="none" strike="noStrike" cap="none">
                <a:solidFill>
                  <a:srgbClr val="404040"/>
                </a:solidFill>
                <a:latin typeface="Calibri"/>
                <a:ea typeface="Calibri"/>
                <a:cs typeface="Calibri"/>
                <a:sym typeface="Calibri"/>
              </a:defRPr>
            </a:lvl4pPr>
            <a:lvl5pPr marR="0" lvl="4" algn="l" rtl="0">
              <a:lnSpc>
                <a:spcPct val="85000"/>
              </a:lnSpc>
              <a:spcBef>
                <a:spcPts val="0"/>
              </a:spcBef>
              <a:spcAft>
                <a:spcPts val="0"/>
              </a:spcAft>
              <a:buClr>
                <a:srgbClr val="000000"/>
              </a:buClr>
              <a:buSzPts val="1400"/>
              <a:buFont typeface="Arial"/>
              <a:buNone/>
              <a:defRPr sz="5200" b="0" i="0" u="none" strike="noStrike" cap="none">
                <a:solidFill>
                  <a:srgbClr val="404040"/>
                </a:solidFill>
                <a:latin typeface="Calibri"/>
                <a:ea typeface="Calibri"/>
                <a:cs typeface="Calibri"/>
                <a:sym typeface="Calibri"/>
              </a:defRPr>
            </a:lvl5pPr>
            <a:lvl6pPr marR="0" lvl="5" algn="l" rtl="0">
              <a:lnSpc>
                <a:spcPct val="85000"/>
              </a:lnSpc>
              <a:spcBef>
                <a:spcPts val="0"/>
              </a:spcBef>
              <a:spcAft>
                <a:spcPts val="0"/>
              </a:spcAft>
              <a:buClr>
                <a:srgbClr val="000000"/>
              </a:buClr>
              <a:buSzPts val="1400"/>
              <a:buFont typeface="Arial"/>
              <a:buNone/>
              <a:defRPr sz="5200" b="0" i="0" u="none" strike="noStrike" cap="none">
                <a:solidFill>
                  <a:srgbClr val="404040"/>
                </a:solidFill>
                <a:latin typeface="Calibri"/>
                <a:ea typeface="Calibri"/>
                <a:cs typeface="Calibri"/>
                <a:sym typeface="Calibri"/>
              </a:defRPr>
            </a:lvl6pPr>
            <a:lvl7pPr marR="0" lvl="6" algn="l" rtl="0">
              <a:lnSpc>
                <a:spcPct val="85000"/>
              </a:lnSpc>
              <a:spcBef>
                <a:spcPts val="0"/>
              </a:spcBef>
              <a:spcAft>
                <a:spcPts val="0"/>
              </a:spcAft>
              <a:buClr>
                <a:srgbClr val="000000"/>
              </a:buClr>
              <a:buSzPts val="1400"/>
              <a:buFont typeface="Arial"/>
              <a:buNone/>
              <a:defRPr sz="5200" b="0" i="0" u="none" strike="noStrike" cap="none">
                <a:solidFill>
                  <a:srgbClr val="404040"/>
                </a:solidFill>
                <a:latin typeface="Calibri"/>
                <a:ea typeface="Calibri"/>
                <a:cs typeface="Calibri"/>
                <a:sym typeface="Calibri"/>
              </a:defRPr>
            </a:lvl7pPr>
            <a:lvl8pPr marR="0" lvl="7" algn="l" rtl="0">
              <a:lnSpc>
                <a:spcPct val="85000"/>
              </a:lnSpc>
              <a:spcBef>
                <a:spcPts val="0"/>
              </a:spcBef>
              <a:spcAft>
                <a:spcPts val="0"/>
              </a:spcAft>
              <a:buClr>
                <a:srgbClr val="000000"/>
              </a:buClr>
              <a:buSzPts val="1400"/>
              <a:buFont typeface="Arial"/>
              <a:buNone/>
              <a:defRPr sz="5200" b="0" i="0" u="none" strike="noStrike" cap="none">
                <a:solidFill>
                  <a:srgbClr val="404040"/>
                </a:solidFill>
                <a:latin typeface="Calibri"/>
                <a:ea typeface="Calibri"/>
                <a:cs typeface="Calibri"/>
                <a:sym typeface="Calibri"/>
              </a:defRPr>
            </a:lvl8pPr>
            <a:lvl9pPr marR="0" lvl="8" algn="l" rtl="0">
              <a:lnSpc>
                <a:spcPct val="85000"/>
              </a:lnSpc>
              <a:spcBef>
                <a:spcPts val="0"/>
              </a:spcBef>
              <a:spcAft>
                <a:spcPts val="0"/>
              </a:spcAft>
              <a:buClr>
                <a:srgbClr val="000000"/>
              </a:buClr>
              <a:buSzPts val="1400"/>
              <a:buFont typeface="Arial"/>
              <a:buNone/>
              <a:defRPr sz="5200" b="0" i="0" u="none" strike="noStrike" cap="none">
                <a:solidFill>
                  <a:srgbClr val="404040"/>
                </a:solidFill>
                <a:latin typeface="Calibri"/>
                <a:ea typeface="Calibri"/>
                <a:cs typeface="Calibri"/>
                <a:sym typeface="Calibri"/>
              </a:defRPr>
            </a:lvl9pPr>
          </a:lstStyle>
          <a:p>
            <a:endParaRPr/>
          </a:p>
        </p:txBody>
      </p:sp>
      <p:sp>
        <p:nvSpPr>
          <p:cNvPr id="9" name="Google Shape;9;p47"/>
          <p:cNvSpPr txBox="1">
            <a:spLocks noGrp="1"/>
          </p:cNvSpPr>
          <p:nvPr>
            <p:ph type="body" idx="1"/>
          </p:nvPr>
        </p:nvSpPr>
        <p:spPr>
          <a:xfrm>
            <a:off x="1096320" y="1846274"/>
            <a:ext cx="10058879" cy="4022342"/>
          </a:xfrm>
          <a:prstGeom prst="rect">
            <a:avLst/>
          </a:prstGeom>
          <a:noFill/>
          <a:ln>
            <a:noFill/>
          </a:ln>
        </p:spPr>
        <p:txBody>
          <a:bodyPr spcFirstLastPara="1" wrap="square" lIns="0" tIns="45700" rIns="0" bIns="45700" anchor="t" anchorCtr="0">
            <a:noAutofit/>
          </a:bodyPr>
          <a:lstStyle>
            <a:lvl1pPr marL="457200" marR="0" lvl="0" indent="-368300" algn="l" rtl="0">
              <a:lnSpc>
                <a:spcPct val="90000"/>
              </a:lnSpc>
              <a:spcBef>
                <a:spcPts val="1325"/>
              </a:spcBef>
              <a:spcAft>
                <a:spcPts val="0"/>
              </a:spcAft>
              <a:buClr>
                <a:schemeClr val="accent1"/>
              </a:buClr>
              <a:buSzPts val="2200"/>
              <a:buFont typeface="Calibri"/>
              <a:buChar char=" "/>
              <a:defRPr sz="2200" b="0" i="0" u="none" strike="noStrike" cap="none">
                <a:solidFill>
                  <a:srgbClr val="404040"/>
                </a:solidFill>
                <a:latin typeface="Calibri"/>
                <a:ea typeface="Calibri"/>
                <a:cs typeface="Calibri"/>
                <a:sym typeface="Calibri"/>
              </a:defRPr>
            </a:lvl1pPr>
            <a:lvl2pPr marL="914400" marR="0" lvl="1" indent="-349250" algn="l" rtl="0">
              <a:lnSpc>
                <a:spcPct val="90000"/>
              </a:lnSpc>
              <a:spcBef>
                <a:spcPts val="225"/>
              </a:spcBef>
              <a:spcAft>
                <a:spcPts val="0"/>
              </a:spcAft>
              <a:buClr>
                <a:schemeClr val="accent1"/>
              </a:buClr>
              <a:buSzPts val="1900"/>
              <a:buFont typeface="Calibri"/>
              <a:buChar char="◦"/>
              <a:defRPr sz="1900" b="0" i="0" u="none" strike="noStrike" cap="none">
                <a:solidFill>
                  <a:srgbClr val="404040"/>
                </a:solidFill>
                <a:latin typeface="Calibri"/>
                <a:ea typeface="Calibri"/>
                <a:cs typeface="Calibri"/>
                <a:sym typeface="Calibri"/>
              </a:defRPr>
            </a:lvl2pPr>
            <a:lvl3pPr marL="1371600" marR="0" lvl="2" indent="-323850" algn="l" rtl="0">
              <a:lnSpc>
                <a:spcPct val="90000"/>
              </a:lnSpc>
              <a:spcBef>
                <a:spcPts val="438"/>
              </a:spcBef>
              <a:spcAft>
                <a:spcPts val="0"/>
              </a:spcAft>
              <a:buClr>
                <a:schemeClr val="accent1"/>
              </a:buClr>
              <a:buSzPts val="1500"/>
              <a:buFont typeface="Calibri"/>
              <a:buChar char="◦"/>
              <a:defRPr sz="1500" b="0" i="0" u="none" strike="noStrike" cap="none">
                <a:solidFill>
                  <a:srgbClr val="404040"/>
                </a:solidFill>
                <a:latin typeface="Calibri"/>
                <a:ea typeface="Calibri"/>
                <a:cs typeface="Calibri"/>
                <a:sym typeface="Calibri"/>
              </a:defRPr>
            </a:lvl3pPr>
            <a:lvl4pPr marL="1828800" marR="0" lvl="3" indent="-323850" algn="l" rtl="0">
              <a:lnSpc>
                <a:spcPct val="90000"/>
              </a:lnSpc>
              <a:spcBef>
                <a:spcPts val="438"/>
              </a:spcBef>
              <a:spcAft>
                <a:spcPts val="0"/>
              </a:spcAft>
              <a:buClr>
                <a:schemeClr val="accent1"/>
              </a:buClr>
              <a:buSzPts val="1500"/>
              <a:buFont typeface="Calibri"/>
              <a:buChar char="◦"/>
              <a:defRPr sz="1500" b="0" i="0" u="none" strike="noStrike" cap="none">
                <a:solidFill>
                  <a:srgbClr val="404040"/>
                </a:solidFill>
                <a:latin typeface="Calibri"/>
                <a:ea typeface="Calibri"/>
                <a:cs typeface="Calibri"/>
                <a:sym typeface="Calibri"/>
              </a:defRPr>
            </a:lvl4pPr>
            <a:lvl5pPr marL="2286000" marR="0" lvl="4" indent="-323850" algn="l" rtl="0">
              <a:lnSpc>
                <a:spcPct val="90000"/>
              </a:lnSpc>
              <a:spcBef>
                <a:spcPts val="438"/>
              </a:spcBef>
              <a:spcAft>
                <a:spcPts val="0"/>
              </a:spcAft>
              <a:buClr>
                <a:schemeClr val="accent1"/>
              </a:buClr>
              <a:buSzPts val="1500"/>
              <a:buFont typeface="Calibri"/>
              <a:buChar char="◦"/>
              <a:defRPr sz="1500" b="0" i="0" u="none" strike="noStrike" cap="none">
                <a:solidFill>
                  <a:srgbClr val="404040"/>
                </a:solidFill>
                <a:latin typeface="Calibri"/>
                <a:ea typeface="Calibri"/>
                <a:cs typeface="Calibri"/>
                <a:sym typeface="Calibri"/>
              </a:defRPr>
            </a:lvl5pPr>
            <a:lvl6pPr marL="2743200" marR="0" lvl="5" indent="-326580" algn="l" rtl="0">
              <a:lnSpc>
                <a:spcPct val="90000"/>
              </a:lnSpc>
              <a:spcBef>
                <a:spcPts val="438"/>
              </a:spcBef>
              <a:spcAft>
                <a:spcPts val="0"/>
              </a:spcAft>
              <a:buClr>
                <a:schemeClr val="accent1"/>
              </a:buClr>
              <a:buSzPts val="1543"/>
              <a:buFont typeface="Calibri"/>
              <a:buChar char="◦"/>
              <a:defRPr sz="1543" b="0" i="0" u="none" strike="noStrike" cap="none">
                <a:solidFill>
                  <a:srgbClr val="3F3F3F"/>
                </a:solidFill>
                <a:latin typeface="Calibri"/>
                <a:ea typeface="Calibri"/>
                <a:cs typeface="Calibri"/>
                <a:sym typeface="Calibri"/>
              </a:defRPr>
            </a:lvl6pPr>
            <a:lvl7pPr marL="3200400" marR="0" lvl="6" indent="-326580" algn="l" rtl="0">
              <a:lnSpc>
                <a:spcPct val="90000"/>
              </a:lnSpc>
              <a:spcBef>
                <a:spcPts val="441"/>
              </a:spcBef>
              <a:spcAft>
                <a:spcPts val="0"/>
              </a:spcAft>
              <a:buClr>
                <a:schemeClr val="accent1"/>
              </a:buClr>
              <a:buSzPts val="1543"/>
              <a:buFont typeface="Calibri"/>
              <a:buChar char="◦"/>
              <a:defRPr sz="1543" b="0" i="0" u="none" strike="noStrike" cap="none">
                <a:solidFill>
                  <a:srgbClr val="3F3F3F"/>
                </a:solidFill>
                <a:latin typeface="Calibri"/>
                <a:ea typeface="Calibri"/>
                <a:cs typeface="Calibri"/>
                <a:sym typeface="Calibri"/>
              </a:defRPr>
            </a:lvl7pPr>
            <a:lvl8pPr marL="3657600" marR="0" lvl="7" indent="-326580" algn="l" rtl="0">
              <a:lnSpc>
                <a:spcPct val="90000"/>
              </a:lnSpc>
              <a:spcBef>
                <a:spcPts val="441"/>
              </a:spcBef>
              <a:spcAft>
                <a:spcPts val="0"/>
              </a:spcAft>
              <a:buClr>
                <a:schemeClr val="accent1"/>
              </a:buClr>
              <a:buSzPts val="1543"/>
              <a:buFont typeface="Calibri"/>
              <a:buChar char="◦"/>
              <a:defRPr sz="1543" b="0" i="0" u="none" strike="noStrike" cap="none">
                <a:solidFill>
                  <a:srgbClr val="3F3F3F"/>
                </a:solidFill>
                <a:latin typeface="Calibri"/>
                <a:ea typeface="Calibri"/>
                <a:cs typeface="Calibri"/>
                <a:sym typeface="Calibri"/>
              </a:defRPr>
            </a:lvl8pPr>
            <a:lvl9pPr marL="4114800" marR="0" lvl="8" indent="-326580" algn="l" rtl="0">
              <a:lnSpc>
                <a:spcPct val="90000"/>
              </a:lnSpc>
              <a:spcBef>
                <a:spcPts val="441"/>
              </a:spcBef>
              <a:spcAft>
                <a:spcPts val="441"/>
              </a:spcAft>
              <a:buClr>
                <a:schemeClr val="accent1"/>
              </a:buClr>
              <a:buSzPts val="1543"/>
              <a:buFont typeface="Calibri"/>
              <a:buChar char="◦"/>
              <a:defRPr sz="1543" b="0" i="0" u="none" strike="noStrike" cap="none">
                <a:solidFill>
                  <a:srgbClr val="3F3F3F"/>
                </a:solidFill>
                <a:latin typeface="Calibri"/>
                <a:ea typeface="Calibri"/>
                <a:cs typeface="Calibri"/>
                <a:sym typeface="Calibri"/>
              </a:defRPr>
            </a:lvl9pPr>
          </a:lstStyle>
          <a:p>
            <a:endParaRPr/>
          </a:p>
        </p:txBody>
      </p:sp>
      <p:sp>
        <p:nvSpPr>
          <p:cNvPr id="10" name="Google Shape;10;p47"/>
          <p:cNvSpPr txBox="1">
            <a:spLocks noGrp="1"/>
          </p:cNvSpPr>
          <p:nvPr>
            <p:ph type="dt" idx="10"/>
          </p:nvPr>
        </p:nvSpPr>
        <p:spPr>
          <a:xfrm>
            <a:off x="1098240" y="6459078"/>
            <a:ext cx="2471039" cy="365798"/>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9pPr>
          </a:lstStyle>
          <a:p>
            <a:endParaRPr/>
          </a:p>
        </p:txBody>
      </p:sp>
      <p:sp>
        <p:nvSpPr>
          <p:cNvPr id="11" name="Google Shape;11;p47"/>
          <p:cNvSpPr txBox="1">
            <a:spLocks noGrp="1"/>
          </p:cNvSpPr>
          <p:nvPr>
            <p:ph type="ftr" idx="11"/>
          </p:nvPr>
        </p:nvSpPr>
        <p:spPr>
          <a:xfrm>
            <a:off x="3686400" y="6459078"/>
            <a:ext cx="4823040" cy="365798"/>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Calibri"/>
                <a:ea typeface="Calibri"/>
                <a:cs typeface="Calibri"/>
                <a:sym typeface="Calibri"/>
              </a:defRPr>
            </a:lvl9pPr>
          </a:lstStyle>
          <a:p>
            <a:endParaRPr/>
          </a:p>
        </p:txBody>
      </p:sp>
      <p:sp>
        <p:nvSpPr>
          <p:cNvPr id="12" name="Google Shape;12;p47"/>
          <p:cNvSpPr txBox="1">
            <a:spLocks noGrp="1"/>
          </p:cNvSpPr>
          <p:nvPr>
            <p:ph type="sldNum" idx="12"/>
          </p:nvPr>
        </p:nvSpPr>
        <p:spPr>
          <a:xfrm>
            <a:off x="9899520" y="6459078"/>
            <a:ext cx="1313280" cy="36579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100"/>
              <a:buFont typeface="Calibri"/>
              <a:buNone/>
              <a:defRPr sz="997"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sz="127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9" name="Google Shape;19;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Google Shape;2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
        <p:cNvGrpSpPr/>
        <p:nvPr/>
      </p:nvGrpSpPr>
      <p:grpSpPr>
        <a:xfrm>
          <a:off x="0" y="0"/>
          <a:ext cx="0" cy="0"/>
          <a:chOff x="0" y="0"/>
          <a:chExt cx="0" cy="0"/>
        </a:xfrm>
      </p:grpSpPr>
      <p:sp>
        <p:nvSpPr>
          <p:cNvPr id="89" name="Google Shape;89;p8"/>
          <p:cNvSpPr txBox="1"/>
          <p:nvPr/>
        </p:nvSpPr>
        <p:spPr>
          <a:xfrm>
            <a:off x="1909905" y="1228300"/>
            <a:ext cx="8191212" cy="4681181"/>
          </a:xfrm>
          <a:prstGeom prst="rect">
            <a:avLst/>
          </a:prstGeom>
          <a:noFill/>
          <a:ln>
            <a:noFill/>
          </a:ln>
        </p:spPr>
        <p:txBody>
          <a:bodyPr spcFirstLastPara="1" wrap="square" lIns="0" tIns="21850" rIns="0" bIns="0" anchor="ctr" anchorCtr="0">
            <a:noAutofit/>
          </a:bodyPr>
          <a:lstStyle/>
          <a:p>
            <a:pPr marL="0" marR="0" lvl="0" indent="0" algn="ctr" rtl="0">
              <a:lnSpc>
                <a:spcPct val="94000"/>
              </a:lnSpc>
              <a:spcBef>
                <a:spcPts val="0"/>
              </a:spcBef>
              <a:spcAft>
                <a:spcPts val="0"/>
              </a:spcAft>
              <a:buNone/>
            </a:pPr>
            <a:endParaRPr sz="2903" b="1" i="0" u="none" strike="noStrike" cap="none">
              <a:solidFill>
                <a:srgbClr val="000000"/>
              </a:solidFill>
              <a:latin typeface="Arial"/>
              <a:ea typeface="Arial"/>
              <a:cs typeface="Arial"/>
              <a:sym typeface="Arial"/>
            </a:endParaRPr>
          </a:p>
          <a:p>
            <a:pPr marL="0" marR="0" lvl="0" indent="0" algn="ctr" rtl="0">
              <a:lnSpc>
                <a:spcPct val="94000"/>
              </a:lnSpc>
              <a:spcBef>
                <a:spcPts val="0"/>
              </a:spcBef>
              <a:spcAft>
                <a:spcPts val="0"/>
              </a:spcAft>
              <a:buNone/>
            </a:pPr>
            <a:endParaRPr sz="2903" b="1" i="0" u="none" strike="noStrike" cap="none">
              <a:solidFill>
                <a:srgbClr val="000000"/>
              </a:solidFill>
              <a:latin typeface="Arial"/>
              <a:ea typeface="Arial"/>
              <a:cs typeface="Arial"/>
              <a:sym typeface="Arial"/>
            </a:endParaRPr>
          </a:p>
          <a:p>
            <a:pPr marL="0" marR="0" lvl="0" indent="0" algn="ctr" rtl="0">
              <a:lnSpc>
                <a:spcPct val="94000"/>
              </a:lnSpc>
              <a:spcBef>
                <a:spcPts val="0"/>
              </a:spcBef>
              <a:spcAft>
                <a:spcPts val="0"/>
              </a:spcAft>
              <a:buNone/>
            </a:pPr>
            <a:endParaRPr sz="2903" b="1" i="0" u="none" strike="noStrike" cap="none">
              <a:solidFill>
                <a:srgbClr val="000000"/>
              </a:solidFill>
              <a:latin typeface="Arial"/>
              <a:ea typeface="Arial"/>
              <a:cs typeface="Arial"/>
              <a:sym typeface="Arial"/>
            </a:endParaRPr>
          </a:p>
          <a:p>
            <a:pPr marL="0" marR="0" lvl="0" indent="0" algn="ctr" rtl="0">
              <a:lnSpc>
                <a:spcPct val="94000"/>
              </a:lnSpc>
              <a:spcBef>
                <a:spcPts val="0"/>
              </a:spcBef>
              <a:spcAft>
                <a:spcPts val="0"/>
              </a:spcAft>
              <a:buNone/>
            </a:pPr>
            <a:endParaRPr sz="2903" b="1" i="0" u="none" strike="noStrike" cap="none">
              <a:solidFill>
                <a:srgbClr val="000000"/>
              </a:solidFill>
              <a:latin typeface="Arial"/>
              <a:ea typeface="Arial"/>
              <a:cs typeface="Arial"/>
              <a:sym typeface="Arial"/>
            </a:endParaRPr>
          </a:p>
          <a:p>
            <a:pPr marL="0" marR="0" lvl="0" indent="0" algn="ctr" rtl="0">
              <a:lnSpc>
                <a:spcPct val="94000"/>
              </a:lnSpc>
              <a:spcBef>
                <a:spcPts val="0"/>
              </a:spcBef>
              <a:spcAft>
                <a:spcPts val="0"/>
              </a:spcAft>
              <a:buNone/>
            </a:pPr>
            <a:endParaRPr sz="2903" b="1" i="0" u="none" strike="noStrike" cap="none">
              <a:solidFill>
                <a:srgbClr val="C00000"/>
              </a:solidFill>
              <a:latin typeface="Arial"/>
              <a:ea typeface="Arial"/>
              <a:cs typeface="Arial"/>
              <a:sym typeface="Arial"/>
            </a:endParaRPr>
          </a:p>
          <a:p>
            <a:pPr marL="0" marR="0" lvl="0" indent="0" algn="ctr" rtl="0">
              <a:lnSpc>
                <a:spcPct val="94000"/>
              </a:lnSpc>
              <a:spcBef>
                <a:spcPts val="0"/>
              </a:spcBef>
              <a:spcAft>
                <a:spcPts val="0"/>
              </a:spcAft>
              <a:buNone/>
            </a:pPr>
            <a:r>
              <a:rPr lang="en-IN" sz="4000" b="1" i="0" u="none" strike="noStrike" cap="none">
                <a:solidFill>
                  <a:srgbClr val="C00000"/>
                </a:solidFill>
                <a:latin typeface="Arial"/>
                <a:ea typeface="Arial"/>
                <a:cs typeface="Arial"/>
                <a:sym typeface="Arial"/>
              </a:rPr>
              <a:t>MINI PROJECT </a:t>
            </a:r>
            <a:r>
              <a:rPr lang="en-IN" sz="4000" b="1">
                <a:solidFill>
                  <a:srgbClr val="C00000"/>
                </a:solidFill>
              </a:rPr>
              <a:t>1</a:t>
            </a:r>
            <a:r>
              <a:rPr lang="en-IN" sz="4000" b="1" i="0" u="none" strike="noStrike" cap="none">
                <a:solidFill>
                  <a:srgbClr val="C00000"/>
                </a:solidFill>
                <a:latin typeface="Arial"/>
                <a:ea typeface="Arial"/>
                <a:cs typeface="Arial"/>
                <a:sym typeface="Arial"/>
              </a:rPr>
              <a:t>-A </a:t>
            </a:r>
            <a:endParaRPr>
              <a:solidFill>
                <a:srgbClr val="C00000"/>
              </a:solidFill>
            </a:endParaRPr>
          </a:p>
          <a:p>
            <a:pPr marL="0" marR="0" lvl="0" indent="0" algn="ctr" rtl="0">
              <a:lnSpc>
                <a:spcPct val="94000"/>
              </a:lnSpc>
              <a:spcBef>
                <a:spcPts val="0"/>
              </a:spcBef>
              <a:spcAft>
                <a:spcPts val="0"/>
              </a:spcAft>
              <a:buNone/>
            </a:pPr>
            <a:r>
              <a:rPr lang="en-IN" sz="2903" b="1" i="0" u="none" strike="noStrike" cap="none">
                <a:solidFill>
                  <a:srgbClr val="C00000"/>
                </a:solidFill>
                <a:latin typeface="Arial"/>
                <a:ea typeface="Arial"/>
                <a:cs typeface="Arial"/>
                <a:sym typeface="Arial"/>
              </a:rPr>
              <a:t>(Topic selection)</a:t>
            </a:r>
            <a:endParaRPr>
              <a:solidFill>
                <a:srgbClr val="C00000"/>
              </a:solidFill>
            </a:endParaRPr>
          </a:p>
          <a:p>
            <a:pPr marL="0" marR="0" lvl="0" indent="0" algn="ctr" rtl="0">
              <a:lnSpc>
                <a:spcPct val="94000"/>
              </a:lnSpc>
              <a:spcBef>
                <a:spcPts val="0"/>
              </a:spcBef>
              <a:spcAft>
                <a:spcPts val="0"/>
              </a:spcAft>
              <a:buNone/>
            </a:pPr>
            <a:endParaRPr sz="2903" b="1" i="0" u="none" strike="noStrike" cap="none">
              <a:solidFill>
                <a:srgbClr val="C00000"/>
              </a:solidFill>
              <a:latin typeface="Arial"/>
              <a:ea typeface="Arial"/>
              <a:cs typeface="Arial"/>
              <a:sym typeface="Arial"/>
            </a:endParaRPr>
          </a:p>
          <a:p>
            <a:pPr marL="0" marR="0" lvl="0" indent="0" algn="ctr" rtl="0">
              <a:lnSpc>
                <a:spcPct val="94000"/>
              </a:lnSpc>
              <a:spcBef>
                <a:spcPts val="0"/>
              </a:spcBef>
              <a:spcAft>
                <a:spcPts val="0"/>
              </a:spcAft>
              <a:buNone/>
            </a:pPr>
            <a:r>
              <a:rPr lang="en-IN" sz="2000" b="1" i="0" u="none" strike="noStrike" cap="none">
                <a:solidFill>
                  <a:srgbClr val="C00000"/>
                </a:solidFill>
                <a:latin typeface="Arial"/>
                <a:ea typeface="Arial"/>
                <a:cs typeface="Arial"/>
                <a:sym typeface="Arial"/>
              </a:rPr>
              <a:t>A.Y-2024-2025</a:t>
            </a:r>
          </a:p>
          <a:p>
            <a:pPr marL="0" marR="0" lvl="0" indent="0" algn="ctr" rtl="0">
              <a:lnSpc>
                <a:spcPct val="94000"/>
              </a:lnSpc>
              <a:spcBef>
                <a:spcPts val="0"/>
              </a:spcBef>
              <a:spcAft>
                <a:spcPts val="0"/>
              </a:spcAft>
              <a:buNone/>
            </a:pPr>
            <a:endParaRPr lang="en-IN" sz="2000" b="1">
              <a:solidFill>
                <a:srgbClr val="C00000"/>
              </a:solidFill>
            </a:endParaRPr>
          </a:p>
          <a:p>
            <a:pPr marL="0" marR="0" lvl="0" indent="0" algn="ctr" rtl="0">
              <a:lnSpc>
                <a:spcPct val="94000"/>
              </a:lnSpc>
              <a:spcBef>
                <a:spcPts val="0"/>
              </a:spcBef>
              <a:spcAft>
                <a:spcPts val="0"/>
              </a:spcAft>
              <a:buNone/>
            </a:pPr>
            <a:r>
              <a:rPr lang="en-IN" sz="2000" b="1" i="0" u="none" strike="noStrike" cap="none">
                <a:solidFill>
                  <a:schemeClr val="tx1"/>
                </a:solidFill>
                <a:latin typeface="Arial"/>
                <a:ea typeface="Arial"/>
                <a:cs typeface="Arial"/>
                <a:sym typeface="Arial"/>
              </a:rPr>
              <a:t>Team Members</a:t>
            </a:r>
          </a:p>
          <a:p>
            <a:pPr marL="0" marR="0" lvl="0" indent="0" algn="ctr" rtl="0">
              <a:lnSpc>
                <a:spcPct val="94000"/>
              </a:lnSpc>
              <a:spcBef>
                <a:spcPts val="0"/>
              </a:spcBef>
              <a:spcAft>
                <a:spcPts val="0"/>
              </a:spcAft>
              <a:buNone/>
            </a:pPr>
            <a:r>
              <a:rPr lang="en-IN" sz="2000">
                <a:solidFill>
                  <a:schemeClr val="tx1"/>
                </a:solidFill>
              </a:rPr>
              <a:t>   Shubham </a:t>
            </a:r>
            <a:r>
              <a:rPr lang="en-IN" sz="2000" err="1">
                <a:solidFill>
                  <a:schemeClr val="tx1"/>
                </a:solidFill>
              </a:rPr>
              <a:t>Khade</a:t>
            </a:r>
            <a:r>
              <a:rPr lang="en-IN" sz="2000">
                <a:solidFill>
                  <a:schemeClr val="tx1"/>
                </a:solidFill>
              </a:rPr>
              <a:t> </a:t>
            </a:r>
          </a:p>
          <a:p>
            <a:pPr marL="0" marR="0" lvl="0" indent="0" algn="ctr" rtl="0">
              <a:lnSpc>
                <a:spcPct val="94000"/>
              </a:lnSpc>
              <a:spcBef>
                <a:spcPts val="0"/>
              </a:spcBef>
              <a:spcAft>
                <a:spcPts val="0"/>
              </a:spcAft>
              <a:buNone/>
            </a:pPr>
            <a:r>
              <a:rPr lang="en-IN" sz="2000">
                <a:solidFill>
                  <a:schemeClr val="tx1"/>
                </a:solidFill>
              </a:rPr>
              <a:t>Atharva </a:t>
            </a:r>
            <a:r>
              <a:rPr lang="en-IN" sz="2000" err="1">
                <a:solidFill>
                  <a:schemeClr val="tx1"/>
                </a:solidFill>
              </a:rPr>
              <a:t>Barve</a:t>
            </a:r>
            <a:endParaRPr lang="en-IN" sz="2000">
              <a:solidFill>
                <a:schemeClr val="tx1"/>
              </a:solidFill>
            </a:endParaRPr>
          </a:p>
          <a:p>
            <a:pPr marL="0" marR="0" lvl="0" indent="0" algn="ctr" rtl="0">
              <a:lnSpc>
                <a:spcPct val="94000"/>
              </a:lnSpc>
              <a:spcBef>
                <a:spcPts val="0"/>
              </a:spcBef>
              <a:spcAft>
                <a:spcPts val="0"/>
              </a:spcAft>
              <a:buNone/>
            </a:pPr>
            <a:r>
              <a:rPr lang="en-IN" sz="2000">
                <a:solidFill>
                  <a:schemeClr val="tx1"/>
                </a:solidFill>
              </a:rPr>
              <a:t>  Yash Shinde</a:t>
            </a:r>
          </a:p>
          <a:p>
            <a:pPr marL="0" marR="0" lvl="0" indent="0" algn="ctr" rtl="0">
              <a:lnSpc>
                <a:spcPct val="94000"/>
              </a:lnSpc>
              <a:spcBef>
                <a:spcPts val="0"/>
              </a:spcBef>
              <a:spcAft>
                <a:spcPts val="0"/>
              </a:spcAft>
              <a:buNone/>
            </a:pPr>
            <a:r>
              <a:rPr lang="en-IN" sz="2000">
                <a:solidFill>
                  <a:schemeClr val="tx1"/>
                </a:solidFill>
              </a:rPr>
              <a:t>   Manish Sharma</a:t>
            </a:r>
          </a:p>
          <a:p>
            <a:pPr marL="0" marR="0" lvl="0" indent="0" algn="ctr" rtl="0">
              <a:lnSpc>
                <a:spcPct val="94000"/>
              </a:lnSpc>
              <a:spcBef>
                <a:spcPts val="0"/>
              </a:spcBef>
              <a:spcAft>
                <a:spcPts val="0"/>
              </a:spcAft>
              <a:buNone/>
            </a:pPr>
            <a:endParaRPr sz="2903" b="1" i="0" u="none" strike="noStrike" cap="none">
              <a:solidFill>
                <a:srgbClr val="002060"/>
              </a:solidFill>
              <a:latin typeface="Arial"/>
              <a:ea typeface="Arial"/>
              <a:cs typeface="Arial"/>
              <a:sym typeface="Arial"/>
            </a:endParaRPr>
          </a:p>
          <a:p>
            <a:pPr marL="0" marR="0" lvl="0" indent="0" algn="ctr" rtl="0">
              <a:lnSpc>
                <a:spcPct val="94000"/>
              </a:lnSpc>
              <a:spcBef>
                <a:spcPts val="0"/>
              </a:spcBef>
              <a:spcAft>
                <a:spcPts val="0"/>
              </a:spcAft>
              <a:buNone/>
            </a:pPr>
            <a:r>
              <a:rPr lang="en-IN" sz="2400" b="1" i="0" u="none" strike="noStrike" cap="none">
                <a:solidFill>
                  <a:srgbClr val="002060"/>
                </a:solidFill>
                <a:latin typeface="Arial"/>
                <a:ea typeface="Arial"/>
                <a:cs typeface="Arial"/>
                <a:sym typeface="Arial"/>
              </a:rPr>
              <a:t>Computer Science and Engineering </a:t>
            </a:r>
            <a:endParaRPr/>
          </a:p>
          <a:p>
            <a:pPr marL="0" marR="0" lvl="0" indent="0" algn="ctr" rtl="0">
              <a:lnSpc>
                <a:spcPct val="94000"/>
              </a:lnSpc>
              <a:spcBef>
                <a:spcPts val="0"/>
              </a:spcBef>
              <a:spcAft>
                <a:spcPts val="0"/>
              </a:spcAft>
              <a:buNone/>
            </a:pPr>
            <a:r>
              <a:rPr lang="en-IN" sz="2400" b="1" i="0" u="none" strike="noStrike" cap="none">
                <a:solidFill>
                  <a:srgbClr val="002060"/>
                </a:solidFill>
                <a:latin typeface="Arial"/>
                <a:ea typeface="Arial"/>
                <a:cs typeface="Arial"/>
                <a:sym typeface="Arial"/>
              </a:rPr>
              <a:t>( Data Science )</a:t>
            </a:r>
            <a:endParaRPr sz="2400" b="1" i="0" u="none" strike="noStrike" cap="none">
              <a:solidFill>
                <a:srgbClr val="002060"/>
              </a:solidFill>
              <a:latin typeface="Arial"/>
              <a:ea typeface="Arial"/>
              <a:cs typeface="Arial"/>
              <a:sym typeface="Arial"/>
            </a:endParaRPr>
          </a:p>
          <a:p>
            <a:pPr marL="0" marR="0" lvl="0" indent="0" algn="ctr" rtl="0">
              <a:lnSpc>
                <a:spcPct val="94000"/>
              </a:lnSpc>
              <a:spcBef>
                <a:spcPts val="0"/>
              </a:spcBef>
              <a:spcAft>
                <a:spcPts val="0"/>
              </a:spcAft>
              <a:buNone/>
            </a:pPr>
            <a:endParaRPr sz="2903" b="1" i="0" u="none" strike="noStrike" cap="none">
              <a:solidFill>
                <a:srgbClr val="C00000"/>
              </a:solidFill>
              <a:latin typeface="Arial"/>
              <a:ea typeface="Arial"/>
              <a:cs typeface="Arial"/>
              <a:sym typeface="Arial"/>
            </a:endParaRPr>
          </a:p>
          <a:p>
            <a:pPr marL="0" marR="0" lvl="0" indent="0" algn="ctr" rtl="0">
              <a:lnSpc>
                <a:spcPct val="94000"/>
              </a:lnSpc>
              <a:spcBef>
                <a:spcPts val="0"/>
              </a:spcBef>
              <a:spcAft>
                <a:spcPts val="0"/>
              </a:spcAft>
              <a:buNone/>
            </a:pPr>
            <a:endParaRPr sz="2903" b="1" i="0" u="none" strike="noStrike" cap="none">
              <a:solidFill>
                <a:srgbClr val="000000"/>
              </a:solidFill>
              <a:latin typeface="Arial"/>
              <a:ea typeface="Arial"/>
              <a:cs typeface="Arial"/>
              <a:sym typeface="Arial"/>
            </a:endParaRPr>
          </a:p>
          <a:p>
            <a:pPr marL="0" marR="0" lvl="0" indent="0" algn="ctr" rtl="0">
              <a:lnSpc>
                <a:spcPct val="94000"/>
              </a:lnSpc>
              <a:spcBef>
                <a:spcPts val="0"/>
              </a:spcBef>
              <a:spcAft>
                <a:spcPts val="0"/>
              </a:spcAft>
              <a:buNone/>
            </a:pPr>
            <a:endParaRPr sz="2903"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903" b="1" i="0" u="none" strike="noStrike" cap="none">
              <a:solidFill>
                <a:srgbClr val="000000"/>
              </a:solidFill>
              <a:latin typeface="Arial"/>
              <a:ea typeface="Arial"/>
              <a:cs typeface="Arial"/>
              <a:sym typeface="Arial"/>
            </a:endParaRPr>
          </a:p>
        </p:txBody>
      </p:sp>
      <p:pic>
        <p:nvPicPr>
          <p:cNvPr id="90" name="Google Shape;90;p8"/>
          <p:cNvPicPr preferRelativeResize="0"/>
          <p:nvPr/>
        </p:nvPicPr>
        <p:blipFill rotWithShape="1">
          <a:blip r:embed="rId3">
            <a:alphaModFix/>
          </a:blip>
          <a:srcRect/>
          <a:stretch/>
        </p:blipFill>
        <p:spPr>
          <a:xfrm>
            <a:off x="2533649" y="108243"/>
            <a:ext cx="6943725" cy="142030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5"/>
          <p:cNvSpPr txBox="1">
            <a:spLocks noGrp="1"/>
          </p:cNvSpPr>
          <p:nvPr>
            <p:ph type="title"/>
          </p:nvPr>
        </p:nvSpPr>
        <p:spPr>
          <a:xfrm>
            <a:off x="838200" y="176214"/>
            <a:ext cx="10515600" cy="69056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ct val="151515"/>
              <a:buNone/>
            </a:pPr>
            <a:r>
              <a:rPr lang="en-IN" sz="4000" b="1" dirty="0">
                <a:solidFill>
                  <a:srgbClr val="C00000"/>
                </a:solidFill>
              </a:rPr>
              <a:t>Topic 3 : </a:t>
            </a:r>
            <a:r>
              <a:rPr lang="en-IN" sz="4000" b="1" u="sng" dirty="0" err="1">
                <a:solidFill>
                  <a:srgbClr val="C00000"/>
                </a:solidFill>
              </a:rPr>
              <a:t>Flightease</a:t>
            </a:r>
            <a:endParaRPr sz="4000" b="1" u="sng" dirty="0">
              <a:solidFill>
                <a:srgbClr val="C00000"/>
              </a:solidFill>
            </a:endParaRPr>
          </a:p>
        </p:txBody>
      </p:sp>
      <p:sp>
        <p:nvSpPr>
          <p:cNvPr id="138" name="Google Shape;138;p45"/>
          <p:cNvSpPr txBox="1">
            <a:spLocks noGrp="1"/>
          </p:cNvSpPr>
          <p:nvPr>
            <p:ph type="body" idx="1"/>
          </p:nvPr>
        </p:nvSpPr>
        <p:spPr>
          <a:xfrm>
            <a:off x="612775" y="982640"/>
            <a:ext cx="10515600" cy="5699146"/>
          </a:xfrm>
          <a:prstGeom prst="rect">
            <a:avLst/>
          </a:prstGeom>
          <a:noFill/>
          <a:ln>
            <a:noFill/>
          </a:ln>
        </p:spPr>
        <p:txBody>
          <a:bodyPr spcFirstLastPara="1" wrap="square" lIns="91425" tIns="45700" rIns="91425" bIns="45700" anchor="t" anchorCtr="0">
            <a:normAutofit/>
          </a:bodyPr>
          <a:lstStyle/>
          <a:p>
            <a:pPr marL="228600" lvl="0" indent="0" algn="ctr" rtl="0">
              <a:lnSpc>
                <a:spcPct val="100000"/>
              </a:lnSpc>
              <a:spcBef>
                <a:spcPts val="1000"/>
              </a:spcBef>
              <a:spcAft>
                <a:spcPts val="0"/>
              </a:spcAft>
              <a:buSzPts val="2400"/>
            </a:pPr>
            <a:r>
              <a:rPr lang="en-US" sz="2800" b="1" u="sng" dirty="0">
                <a:solidFill>
                  <a:srgbClr val="C00000"/>
                </a:solidFill>
              </a:rPr>
              <a:t>Features</a:t>
            </a:r>
          </a:p>
          <a:p>
            <a:pPr marL="571500" lvl="0" indent="-342900" algn="l" rtl="0">
              <a:lnSpc>
                <a:spcPct val="100000"/>
              </a:lnSpc>
              <a:spcBef>
                <a:spcPts val="1000"/>
              </a:spcBef>
              <a:spcAft>
                <a:spcPts val="0"/>
              </a:spcAft>
              <a:buSzPts val="2400"/>
              <a:buFont typeface="Arial" panose="020B0604020202020204" pitchFamily="34" charset="0"/>
              <a:buChar char="•"/>
            </a:pPr>
            <a:r>
              <a:rPr lang="en-US" sz="1600" b="1" dirty="0">
                <a:solidFill>
                  <a:schemeClr val="dk1"/>
                </a:solidFill>
              </a:rPr>
              <a:t>Customer service: </a:t>
            </a:r>
            <a:r>
              <a:rPr lang="en-US" sz="1600" dirty="0">
                <a:solidFill>
                  <a:schemeClr val="dk1"/>
                </a:solidFill>
              </a:rPr>
              <a:t>Allow customers to book flights, search for flights, and modify bookings.</a:t>
            </a:r>
          </a:p>
          <a:p>
            <a:pPr marL="571500" lvl="0" indent="-342900" algn="l" rtl="0">
              <a:lnSpc>
                <a:spcPct val="100000"/>
              </a:lnSpc>
              <a:spcBef>
                <a:spcPts val="1000"/>
              </a:spcBef>
              <a:spcAft>
                <a:spcPts val="0"/>
              </a:spcAft>
              <a:buSzPts val="2400"/>
              <a:buFont typeface="Arial" panose="020B0604020202020204" pitchFamily="34" charset="0"/>
              <a:buChar char="•"/>
            </a:pPr>
            <a:r>
              <a:rPr lang="en-US" sz="1600" b="1" dirty="0">
                <a:solidFill>
                  <a:schemeClr val="dk1"/>
                </a:solidFill>
              </a:rPr>
              <a:t>Passenger management: </a:t>
            </a:r>
            <a:r>
              <a:rPr lang="en-US" sz="1600" dirty="0">
                <a:solidFill>
                  <a:schemeClr val="dk1"/>
                </a:solidFill>
              </a:rPr>
              <a:t>Allow ticketing and management departments to view passenger lists, booked tickets, and cancellation details.</a:t>
            </a:r>
          </a:p>
          <a:p>
            <a:pPr marL="571500" lvl="0" indent="-342900" algn="l" rtl="0">
              <a:lnSpc>
                <a:spcPct val="100000"/>
              </a:lnSpc>
              <a:spcBef>
                <a:spcPts val="1000"/>
              </a:spcBef>
              <a:spcAft>
                <a:spcPts val="0"/>
              </a:spcAft>
              <a:buSzPts val="2400"/>
              <a:buFont typeface="Arial" panose="020B0604020202020204" pitchFamily="34" charset="0"/>
              <a:buChar char="•"/>
            </a:pPr>
            <a:r>
              <a:rPr lang="en-US" sz="1600" b="1" dirty="0" err="1">
                <a:solidFill>
                  <a:schemeClr val="dk1"/>
                </a:solidFill>
              </a:rPr>
              <a:t>Effciency</a:t>
            </a:r>
            <a:r>
              <a:rPr lang="en-US" sz="1600" b="1" dirty="0">
                <a:solidFill>
                  <a:schemeClr val="dk1"/>
                </a:solidFill>
              </a:rPr>
              <a:t>: </a:t>
            </a:r>
            <a:r>
              <a:rPr lang="en-US" sz="1600" dirty="0">
                <a:solidFill>
                  <a:schemeClr val="dk1"/>
                </a:solidFill>
              </a:rPr>
              <a:t>Streamlines the booking process, reducing manual effort and saving time for both passengers and airline staff.</a:t>
            </a:r>
          </a:p>
          <a:p>
            <a:pPr marL="571500" lvl="0" indent="-342900" algn="l" rtl="0">
              <a:lnSpc>
                <a:spcPct val="100000"/>
              </a:lnSpc>
              <a:spcBef>
                <a:spcPts val="1000"/>
              </a:spcBef>
              <a:spcAft>
                <a:spcPts val="0"/>
              </a:spcAft>
              <a:buSzPts val="2400"/>
              <a:buFont typeface="Arial" panose="020B0604020202020204" pitchFamily="34" charset="0"/>
              <a:buChar char="•"/>
            </a:pPr>
            <a:r>
              <a:rPr lang="en-US" sz="1600" b="1" dirty="0">
                <a:solidFill>
                  <a:schemeClr val="dk1"/>
                </a:solidFill>
              </a:rPr>
              <a:t>Real time information</a:t>
            </a:r>
            <a:r>
              <a:rPr lang="en-US" sz="1800" b="1" dirty="0">
                <a:solidFill>
                  <a:schemeClr val="dk1"/>
                </a:solidFill>
              </a:rPr>
              <a:t>: </a:t>
            </a:r>
            <a:r>
              <a:rPr lang="en-US" sz="1600" dirty="0">
                <a:solidFill>
                  <a:schemeClr val="dk1"/>
                </a:solidFill>
              </a:rPr>
              <a:t>Provides up-to-date flight availability, pricing, and seat options for passengers to make informed decisions.</a:t>
            </a:r>
          </a:p>
          <a:p>
            <a:pPr marL="228600" lvl="0" indent="0" algn="ctr" rtl="0">
              <a:lnSpc>
                <a:spcPct val="100000"/>
              </a:lnSpc>
              <a:spcBef>
                <a:spcPts val="1000"/>
              </a:spcBef>
              <a:spcAft>
                <a:spcPts val="0"/>
              </a:spcAft>
              <a:buSzPts val="2400"/>
            </a:pPr>
            <a:r>
              <a:rPr lang="en-US" sz="2800" b="1" u="sng" dirty="0">
                <a:solidFill>
                  <a:srgbClr val="C00000"/>
                </a:solidFill>
              </a:rPr>
              <a:t>Objectives</a:t>
            </a:r>
          </a:p>
          <a:p>
            <a:pPr marL="571500" lvl="0" indent="-342900" algn="l" rtl="0">
              <a:lnSpc>
                <a:spcPct val="100000"/>
              </a:lnSpc>
              <a:spcBef>
                <a:spcPts val="1000"/>
              </a:spcBef>
              <a:spcAft>
                <a:spcPts val="0"/>
              </a:spcAft>
              <a:buSzPts val="2400"/>
              <a:buFont typeface="Arial" panose="020B0604020202020204" pitchFamily="34" charset="0"/>
              <a:buChar char="•"/>
            </a:pPr>
            <a:r>
              <a:rPr lang="en-US" sz="1600" b="1" dirty="0" err="1">
                <a:solidFill>
                  <a:schemeClr val="tx1"/>
                </a:solidFill>
              </a:rPr>
              <a:t>Scalability:</a:t>
            </a:r>
            <a:r>
              <a:rPr lang="en-US" sz="1600" dirty="0" err="1">
                <a:solidFill>
                  <a:schemeClr val="tx1"/>
                </a:solidFill>
              </a:rPr>
              <a:t>The</a:t>
            </a:r>
            <a:r>
              <a:rPr lang="en-US" sz="1600" dirty="0">
                <a:solidFill>
                  <a:schemeClr val="tx1"/>
                </a:solidFill>
              </a:rPr>
              <a:t> system should be able to handle an increase in the number of customers, flights, and transactions.</a:t>
            </a:r>
          </a:p>
          <a:p>
            <a:pPr marL="571500" lvl="0" indent="-342900" algn="l" rtl="0">
              <a:lnSpc>
                <a:spcPct val="100000"/>
              </a:lnSpc>
              <a:spcBef>
                <a:spcPts val="1000"/>
              </a:spcBef>
              <a:spcAft>
                <a:spcPts val="0"/>
              </a:spcAft>
              <a:buSzPts val="2400"/>
              <a:buFont typeface="Arial" panose="020B0604020202020204" pitchFamily="34" charset="0"/>
              <a:buChar char="•"/>
            </a:pPr>
            <a:r>
              <a:rPr lang="en-US" sz="1600" b="1" dirty="0" err="1">
                <a:solidFill>
                  <a:schemeClr val="tx1"/>
                </a:solidFill>
              </a:rPr>
              <a:t>Reliability:</a:t>
            </a:r>
            <a:r>
              <a:rPr lang="en-US" sz="1600" dirty="0" err="1">
                <a:solidFill>
                  <a:schemeClr val="tx1"/>
                </a:solidFill>
              </a:rPr>
              <a:t>The</a:t>
            </a:r>
            <a:r>
              <a:rPr lang="en-US" sz="1600" dirty="0">
                <a:solidFill>
                  <a:schemeClr val="tx1"/>
                </a:solidFill>
              </a:rPr>
              <a:t> system should be available to customers 24/7 and be highly reliable.</a:t>
            </a:r>
          </a:p>
          <a:p>
            <a:pPr marL="571500" lvl="0" indent="-342900" algn="l" rtl="0">
              <a:lnSpc>
                <a:spcPct val="100000"/>
              </a:lnSpc>
              <a:spcBef>
                <a:spcPts val="1000"/>
              </a:spcBef>
              <a:spcAft>
                <a:spcPts val="0"/>
              </a:spcAft>
              <a:buSzPts val="2400"/>
              <a:buFont typeface="Arial" panose="020B0604020202020204" pitchFamily="34" charset="0"/>
              <a:buChar char="•"/>
            </a:pPr>
            <a:r>
              <a:rPr lang="en-US" sz="1600" b="1" dirty="0" err="1">
                <a:solidFill>
                  <a:schemeClr val="tx1"/>
                </a:solidFill>
              </a:rPr>
              <a:t>Security:</a:t>
            </a:r>
            <a:r>
              <a:rPr lang="en-US" sz="1600" dirty="0" err="1">
                <a:solidFill>
                  <a:schemeClr val="tx1"/>
                </a:solidFill>
              </a:rPr>
              <a:t>The</a:t>
            </a:r>
            <a:r>
              <a:rPr lang="en-US" sz="1600" dirty="0">
                <a:solidFill>
                  <a:schemeClr val="tx1"/>
                </a:solidFill>
              </a:rPr>
              <a:t> system should ensure the confidentiality, integrity, and availability of customer information and transactions.</a:t>
            </a:r>
          </a:p>
          <a:p>
            <a:pPr marL="571500" lvl="0" indent="-342900" algn="l" rtl="0">
              <a:lnSpc>
                <a:spcPct val="100000"/>
              </a:lnSpc>
              <a:spcBef>
                <a:spcPts val="1000"/>
              </a:spcBef>
              <a:spcAft>
                <a:spcPts val="0"/>
              </a:spcAft>
              <a:buSzPts val="2400"/>
              <a:buFont typeface="Arial" panose="020B0604020202020204" pitchFamily="34" charset="0"/>
              <a:buChar char="•"/>
            </a:pPr>
            <a:r>
              <a:rPr lang="en-US" sz="1600" b="1" dirty="0" err="1">
                <a:solidFill>
                  <a:schemeClr val="tx1"/>
                </a:solidFill>
              </a:rPr>
              <a:t>User-friendliness:</a:t>
            </a:r>
            <a:r>
              <a:rPr lang="en-US" sz="1600" dirty="0" err="1">
                <a:solidFill>
                  <a:schemeClr val="tx1"/>
                </a:solidFill>
              </a:rPr>
              <a:t>The</a:t>
            </a:r>
            <a:r>
              <a:rPr lang="en-US" sz="1600" dirty="0">
                <a:solidFill>
                  <a:schemeClr val="tx1"/>
                </a:solidFill>
              </a:rPr>
              <a:t> system should have a user-friendly interface that is easy to use and navigate.</a:t>
            </a:r>
          </a:p>
          <a:p>
            <a:pPr marL="228600" lvl="0" indent="0" rtl="0">
              <a:lnSpc>
                <a:spcPct val="100000"/>
              </a:lnSpc>
              <a:spcBef>
                <a:spcPts val="1000"/>
              </a:spcBef>
              <a:spcAft>
                <a:spcPts val="0"/>
              </a:spcAft>
              <a:buSzPts val="2400"/>
            </a:pPr>
            <a:endParaRPr lang="en-US" sz="28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a:spLocks noGrp="1"/>
          </p:cNvSpPr>
          <p:nvPr>
            <p:ph type="title"/>
          </p:nvPr>
        </p:nvSpPr>
        <p:spPr>
          <a:xfrm>
            <a:off x="838200" y="365125"/>
            <a:ext cx="10515600" cy="534539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8800"/>
              <a:buFont typeface="Calibri"/>
              <a:buNone/>
            </a:pPr>
            <a:r>
              <a:rPr lang="en-IN" sz="8800" b="1">
                <a:solidFill>
                  <a:srgbClr val="C00000"/>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ct val="151515"/>
              <a:buNone/>
            </a:pPr>
            <a:r>
              <a:rPr lang="en-US" sz="4000" b="1" dirty="0">
                <a:solidFill>
                  <a:srgbClr val="C00000"/>
                </a:solidFill>
              </a:rPr>
              <a:t>Topic 1 : </a:t>
            </a:r>
            <a:r>
              <a:rPr lang="en-US" sz="4000" b="1" u="sng" dirty="0">
                <a:solidFill>
                  <a:srgbClr val="C00000"/>
                </a:solidFill>
              </a:rPr>
              <a:t>Hotel Harmony</a:t>
            </a:r>
            <a:endParaRPr sz="4000" b="1" u="sng" dirty="0">
              <a:solidFill>
                <a:srgbClr val="C00000"/>
              </a:solidFill>
            </a:endParaRPr>
          </a:p>
        </p:txBody>
      </p:sp>
      <p:sp>
        <p:nvSpPr>
          <p:cNvPr id="2" name="Text Placeholder 1">
            <a:extLst>
              <a:ext uri="{FF2B5EF4-FFF2-40B4-BE49-F238E27FC236}">
                <a16:creationId xmlns:a16="http://schemas.microsoft.com/office/drawing/2014/main" id="{75EA55CE-C811-1739-504A-9C8CBE4B84A7}"/>
              </a:ext>
            </a:extLst>
          </p:cNvPr>
          <p:cNvSpPr>
            <a:spLocks noGrp="1"/>
          </p:cNvSpPr>
          <p:nvPr>
            <p:ph type="body" idx="1"/>
          </p:nvPr>
        </p:nvSpPr>
        <p:spPr/>
        <p:txBody>
          <a:bodyPr/>
          <a:lstStyle/>
          <a:p>
            <a:pPr>
              <a:lnSpc>
                <a:spcPct val="150000"/>
              </a:lnSpc>
            </a:pPr>
            <a:r>
              <a:rPr lang="en-US" sz="2800" b="1" dirty="0">
                <a:solidFill>
                  <a:schemeClr val="tx1"/>
                </a:solidFill>
              </a:rPr>
              <a:t>Hotel Harmony is Hotel Management System. It is designed to simplify the complex operations of hotel management. This system streamlines various processes such as room bookings, check-in/check-out, billing, and other hotel </a:t>
            </a:r>
            <a:r>
              <a:rPr lang="en-US" sz="2800" b="1" dirty="0" err="1">
                <a:solidFill>
                  <a:schemeClr val="tx1"/>
                </a:solidFill>
              </a:rPr>
              <a:t>services,this</a:t>
            </a:r>
            <a:r>
              <a:rPr lang="en-US" sz="2800" b="1" dirty="0">
                <a:solidFill>
                  <a:schemeClr val="tx1"/>
                </a:solidFill>
              </a:rPr>
              <a:t> project aims to provide an efficient and user-friendly interface for hotel administrators and staff.</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518AC4-5649-38F5-16CA-300CE4B15FFC}"/>
              </a:ext>
            </a:extLst>
          </p:cNvPr>
          <p:cNvSpPr>
            <a:spLocks noGrp="1"/>
          </p:cNvSpPr>
          <p:nvPr>
            <p:ph type="title"/>
          </p:nvPr>
        </p:nvSpPr>
        <p:spPr>
          <a:xfrm>
            <a:off x="838200" y="142876"/>
            <a:ext cx="10515600" cy="1100138"/>
          </a:xfrm>
        </p:spPr>
        <p:txBody>
          <a:bodyPr>
            <a:normAutofit fontScale="90000"/>
          </a:bodyPr>
          <a:lstStyle/>
          <a:p>
            <a:pPr marL="571500" lvl="0" indent="-342900" algn="ctr" rtl="0">
              <a:lnSpc>
                <a:spcPct val="150000"/>
              </a:lnSpc>
              <a:spcBef>
                <a:spcPts val="1000"/>
              </a:spcBef>
              <a:spcAft>
                <a:spcPts val="0"/>
              </a:spcAft>
            </a:pPr>
            <a:r>
              <a:rPr lang="en-US" sz="4400" b="1" dirty="0">
                <a:solidFill>
                  <a:srgbClr val="C00000"/>
                </a:solidFill>
              </a:rPr>
              <a:t>Topic 1 : </a:t>
            </a:r>
            <a:r>
              <a:rPr lang="en-US" sz="4400" b="1" u="sng" dirty="0">
                <a:solidFill>
                  <a:srgbClr val="C00000"/>
                </a:solidFill>
              </a:rPr>
              <a:t>Hotel Harmony</a:t>
            </a:r>
            <a:endParaRPr lang="en-IN" dirty="0"/>
          </a:p>
        </p:txBody>
      </p:sp>
      <p:sp>
        <p:nvSpPr>
          <p:cNvPr id="5" name="Text Placeholder 4">
            <a:extLst>
              <a:ext uri="{FF2B5EF4-FFF2-40B4-BE49-F238E27FC236}">
                <a16:creationId xmlns:a16="http://schemas.microsoft.com/office/drawing/2014/main" id="{83824C0A-B920-586E-E364-3DBBDB1A5FB5}"/>
              </a:ext>
            </a:extLst>
          </p:cNvPr>
          <p:cNvSpPr>
            <a:spLocks noGrp="1"/>
          </p:cNvSpPr>
          <p:nvPr>
            <p:ph type="body" idx="1"/>
          </p:nvPr>
        </p:nvSpPr>
        <p:spPr>
          <a:xfrm>
            <a:off x="838200" y="1243014"/>
            <a:ext cx="10515600" cy="5314949"/>
          </a:xfrm>
        </p:spPr>
        <p:txBody>
          <a:bodyPr>
            <a:normAutofit fontScale="92500" lnSpcReduction="10000"/>
          </a:bodyPr>
          <a:lstStyle/>
          <a:p>
            <a:pPr marL="114300" indent="0" algn="ctr">
              <a:buNone/>
            </a:pPr>
            <a:r>
              <a:rPr lang="en-US" sz="3000" b="1" u="sng" dirty="0">
                <a:solidFill>
                  <a:srgbClr val="C00000"/>
                </a:solidFill>
              </a:rPr>
              <a:t>Frontend</a:t>
            </a:r>
          </a:p>
          <a:p>
            <a:pPr>
              <a:lnSpc>
                <a:spcPct val="100000"/>
              </a:lnSpc>
            </a:pPr>
            <a:r>
              <a:rPr lang="en-US" sz="1900" dirty="0">
                <a:solidFill>
                  <a:schemeClr val="tx1"/>
                </a:solidFill>
              </a:rPr>
              <a:t>For frontend we will be using Java</a:t>
            </a:r>
          </a:p>
          <a:p>
            <a:pPr>
              <a:lnSpc>
                <a:spcPct val="100000"/>
              </a:lnSpc>
            </a:pPr>
            <a:r>
              <a:rPr lang="en-US" sz="1900" dirty="0">
                <a:solidFill>
                  <a:schemeClr val="tx1"/>
                </a:solidFill>
              </a:rPr>
              <a:t>Search Forms: To search for available rooms in hotels.</a:t>
            </a:r>
          </a:p>
          <a:p>
            <a:pPr>
              <a:lnSpc>
                <a:spcPct val="100000"/>
              </a:lnSpc>
            </a:pPr>
            <a:r>
              <a:rPr lang="en-US" sz="1900" dirty="0">
                <a:solidFill>
                  <a:schemeClr val="tx1"/>
                </a:solidFill>
              </a:rPr>
              <a:t>Booking Interfaces: For users to book rooms.</a:t>
            </a:r>
          </a:p>
          <a:p>
            <a:pPr>
              <a:lnSpc>
                <a:spcPct val="100000"/>
              </a:lnSpc>
            </a:pPr>
            <a:r>
              <a:rPr lang="en-US" sz="1900" dirty="0">
                <a:solidFill>
                  <a:schemeClr val="tx1"/>
                </a:solidFill>
              </a:rPr>
              <a:t>Payment Forms: To enter payment details.</a:t>
            </a:r>
          </a:p>
          <a:p>
            <a:pPr>
              <a:lnSpc>
                <a:spcPct val="100000"/>
              </a:lnSpc>
            </a:pPr>
            <a:r>
              <a:rPr lang="en-US" sz="1900" dirty="0">
                <a:solidFill>
                  <a:schemeClr val="tx1"/>
                </a:solidFill>
              </a:rPr>
              <a:t>Review Forms: For users to leave feedback on hotels.</a:t>
            </a:r>
          </a:p>
          <a:p>
            <a:pPr>
              <a:lnSpc>
                <a:spcPct val="100000"/>
              </a:lnSpc>
            </a:pPr>
            <a:r>
              <a:rPr lang="en-US" sz="1900" dirty="0">
                <a:solidFill>
                  <a:schemeClr val="tx1"/>
                </a:solidFill>
              </a:rPr>
              <a:t>Amenities Display: Show available amenities for each hotel.</a:t>
            </a:r>
          </a:p>
          <a:p>
            <a:pPr marL="114300" indent="0" algn="ctr">
              <a:lnSpc>
                <a:spcPct val="100000"/>
              </a:lnSpc>
              <a:buNone/>
            </a:pPr>
            <a:r>
              <a:rPr lang="en-US" sz="3000" b="1" u="sng" dirty="0">
                <a:solidFill>
                  <a:srgbClr val="C00000"/>
                </a:solidFill>
              </a:rPr>
              <a:t>Backend</a:t>
            </a:r>
          </a:p>
          <a:p>
            <a:pPr>
              <a:lnSpc>
                <a:spcPct val="100000"/>
              </a:lnSpc>
            </a:pPr>
            <a:r>
              <a:rPr lang="en-US" sz="1900" dirty="0">
                <a:solidFill>
                  <a:schemeClr val="tx1"/>
                </a:solidFill>
              </a:rPr>
              <a:t>For backend we will be using MySQL</a:t>
            </a:r>
          </a:p>
          <a:p>
            <a:pPr>
              <a:lnSpc>
                <a:spcPct val="100000"/>
              </a:lnSpc>
            </a:pPr>
            <a:r>
              <a:rPr lang="en-US" sz="1900" dirty="0">
                <a:solidFill>
                  <a:schemeClr val="tx1"/>
                </a:solidFill>
              </a:rPr>
              <a:t>Database </a:t>
            </a:r>
            <a:r>
              <a:rPr lang="en-US" sz="1900" dirty="0" err="1">
                <a:solidFill>
                  <a:schemeClr val="tx1"/>
                </a:solidFill>
              </a:rPr>
              <a:t>Queries:Retrieve</a:t>
            </a:r>
            <a:r>
              <a:rPr lang="en-US" sz="1900" dirty="0">
                <a:solidFill>
                  <a:schemeClr val="tx1"/>
                </a:solidFill>
              </a:rPr>
              <a:t> hotel and room details, process bookings and payments. Insert, update, or delete records based on user actions.</a:t>
            </a:r>
          </a:p>
          <a:p>
            <a:pPr>
              <a:lnSpc>
                <a:spcPct val="100000"/>
              </a:lnSpc>
            </a:pPr>
            <a:r>
              <a:rPr lang="en-US" sz="1900" dirty="0">
                <a:solidFill>
                  <a:schemeClr val="tx1"/>
                </a:solidFill>
              </a:rPr>
              <a:t>Business </a:t>
            </a:r>
            <a:r>
              <a:rPr lang="en-US" sz="1900" dirty="0" err="1">
                <a:solidFill>
                  <a:schemeClr val="tx1"/>
                </a:solidFill>
              </a:rPr>
              <a:t>Logic:Validate</a:t>
            </a:r>
            <a:r>
              <a:rPr lang="en-US" sz="1900" dirty="0">
                <a:solidFill>
                  <a:schemeClr val="tx1"/>
                </a:solidFill>
              </a:rPr>
              <a:t> user inputs, manage room availability, and process payments.</a:t>
            </a:r>
          </a:p>
          <a:p>
            <a:pPr>
              <a:lnSpc>
                <a:spcPct val="100000"/>
              </a:lnSpc>
            </a:pPr>
            <a:r>
              <a:rPr lang="en-US" sz="1900" dirty="0" err="1">
                <a:solidFill>
                  <a:schemeClr val="tx1"/>
                </a:solidFill>
              </a:rPr>
              <a:t>APIs:Endpoints</a:t>
            </a:r>
            <a:r>
              <a:rPr lang="en-US" sz="1900" dirty="0">
                <a:solidFill>
                  <a:schemeClr val="tx1"/>
                </a:solidFill>
              </a:rPr>
              <a:t> for fetching hotel details, managing bookings, and user management.</a:t>
            </a:r>
          </a:p>
          <a:p>
            <a:endParaRPr lang="en-IN" sz="1800" dirty="0">
              <a:solidFill>
                <a:schemeClr val="tx1"/>
              </a:solidFill>
            </a:endParaRPr>
          </a:p>
        </p:txBody>
      </p:sp>
    </p:spTree>
    <p:extLst>
      <p:ext uri="{BB962C8B-B14F-4D97-AF65-F5344CB8AC3E}">
        <p14:creationId xmlns:p14="http://schemas.microsoft.com/office/powerpoint/2010/main" val="1878373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9"/>
          <p:cNvSpPr txBox="1">
            <a:spLocks noGrp="1"/>
          </p:cNvSpPr>
          <p:nvPr>
            <p:ph type="title"/>
          </p:nvPr>
        </p:nvSpPr>
        <p:spPr>
          <a:xfrm>
            <a:off x="838200" y="176214"/>
            <a:ext cx="10515600" cy="690562"/>
          </a:xfrm>
          <a:prstGeom prst="rect">
            <a:avLst/>
          </a:prstGeom>
          <a:noFill/>
          <a:ln>
            <a:noFill/>
          </a:ln>
        </p:spPr>
        <p:txBody>
          <a:bodyPr spcFirstLastPara="1" wrap="square" lIns="91425" tIns="45700" rIns="91425" bIns="45700" anchor="b" anchorCtr="0">
            <a:normAutofit/>
          </a:bodyPr>
          <a:lstStyle/>
          <a:p>
            <a:pPr algn="ctr">
              <a:buSzPct val="151515"/>
            </a:pPr>
            <a:r>
              <a:rPr lang="en-US" sz="4000" b="1" dirty="0">
                <a:solidFill>
                  <a:srgbClr val="C00000"/>
                </a:solidFill>
              </a:rPr>
              <a:t>Topic 1 : </a:t>
            </a:r>
            <a:r>
              <a:rPr lang="en-US" sz="4000" b="1" u="sng" dirty="0">
                <a:solidFill>
                  <a:srgbClr val="C00000"/>
                </a:solidFill>
              </a:rPr>
              <a:t>Hotel Harmony</a:t>
            </a:r>
            <a:endParaRPr lang="en-IN" sz="4000" u="sng" dirty="0">
              <a:solidFill>
                <a:srgbClr val="C00000"/>
              </a:solidFill>
            </a:endParaRPr>
          </a:p>
        </p:txBody>
      </p:sp>
      <p:sp>
        <p:nvSpPr>
          <p:cNvPr id="102" name="Google Shape;102;p39"/>
          <p:cNvSpPr txBox="1">
            <a:spLocks noGrp="1"/>
          </p:cNvSpPr>
          <p:nvPr>
            <p:ph type="body" idx="1"/>
          </p:nvPr>
        </p:nvSpPr>
        <p:spPr>
          <a:xfrm>
            <a:off x="612775" y="1064525"/>
            <a:ext cx="10515600" cy="5595581"/>
          </a:xfrm>
          <a:prstGeom prst="rect">
            <a:avLst/>
          </a:prstGeom>
          <a:noFill/>
          <a:ln>
            <a:noFill/>
          </a:ln>
        </p:spPr>
        <p:txBody>
          <a:bodyPr spcFirstLastPara="1" wrap="square" lIns="91425" tIns="45700" rIns="91425" bIns="45700" numCol="1" anchor="t" anchorCtr="0">
            <a:noAutofit/>
          </a:bodyPr>
          <a:lstStyle/>
          <a:p>
            <a:pPr marL="228600" indent="0" algn="ctr">
              <a:lnSpc>
                <a:spcPct val="100000"/>
              </a:lnSpc>
            </a:pPr>
            <a:r>
              <a:rPr lang="en-IN" sz="2800" b="1" u="sng" dirty="0">
                <a:solidFill>
                  <a:srgbClr val="C00000"/>
                </a:solidFill>
              </a:rPr>
              <a:t>Features</a:t>
            </a:r>
          </a:p>
          <a:p>
            <a:pPr marL="571500" indent="-342900">
              <a:lnSpc>
                <a:spcPct val="100000"/>
              </a:lnSpc>
              <a:buFont typeface="Arial" panose="020B0604020202020204" pitchFamily="34" charset="0"/>
              <a:buChar char="•"/>
            </a:pPr>
            <a:r>
              <a:rPr lang="en-IN" sz="1600" b="1" dirty="0">
                <a:solidFill>
                  <a:schemeClr val="tx1"/>
                </a:solidFill>
              </a:rPr>
              <a:t>Room </a:t>
            </a:r>
            <a:r>
              <a:rPr lang="en-IN" sz="1600" b="1" dirty="0" err="1">
                <a:solidFill>
                  <a:schemeClr val="tx1"/>
                </a:solidFill>
              </a:rPr>
              <a:t>Management:</a:t>
            </a:r>
            <a:r>
              <a:rPr lang="en-IN" sz="1600" dirty="0" err="1">
                <a:solidFill>
                  <a:schemeClr val="tx1"/>
                </a:solidFill>
              </a:rPr>
              <a:t>Add</a:t>
            </a:r>
            <a:r>
              <a:rPr lang="en-IN" sz="1600" dirty="0">
                <a:solidFill>
                  <a:schemeClr val="tx1"/>
                </a:solidFill>
              </a:rPr>
              <a:t>, update, and remove room </a:t>
            </a:r>
            <a:r>
              <a:rPr lang="en-IN" sz="1600" dirty="0" err="1">
                <a:solidFill>
                  <a:schemeClr val="tx1"/>
                </a:solidFill>
              </a:rPr>
              <a:t>details.Check</a:t>
            </a:r>
            <a:r>
              <a:rPr lang="en-IN" sz="1600" dirty="0">
                <a:solidFill>
                  <a:schemeClr val="tx1"/>
                </a:solidFill>
              </a:rPr>
              <a:t> room </a:t>
            </a:r>
            <a:r>
              <a:rPr lang="en-IN" sz="1600" dirty="0" err="1">
                <a:solidFill>
                  <a:schemeClr val="tx1"/>
                </a:solidFill>
              </a:rPr>
              <a:t>availability.Categorize</a:t>
            </a:r>
            <a:r>
              <a:rPr lang="en-IN" sz="1600" dirty="0">
                <a:solidFill>
                  <a:schemeClr val="tx1"/>
                </a:solidFill>
              </a:rPr>
              <a:t> rooms (e.g., single, double, suite).</a:t>
            </a:r>
          </a:p>
          <a:p>
            <a:pPr marL="571500" indent="-342900">
              <a:lnSpc>
                <a:spcPct val="100000"/>
              </a:lnSpc>
              <a:buFont typeface="Arial" panose="020B0604020202020204" pitchFamily="34" charset="0"/>
              <a:buChar char="•"/>
            </a:pPr>
            <a:r>
              <a:rPr lang="en-IN" sz="1600" b="1" dirty="0">
                <a:solidFill>
                  <a:schemeClr val="tx1"/>
                </a:solidFill>
              </a:rPr>
              <a:t>Booking </a:t>
            </a:r>
            <a:r>
              <a:rPr lang="en-IN" sz="1600" b="1" dirty="0" err="1">
                <a:solidFill>
                  <a:schemeClr val="tx1"/>
                </a:solidFill>
              </a:rPr>
              <a:t>Management:</a:t>
            </a:r>
            <a:r>
              <a:rPr lang="en-IN" sz="1600" dirty="0" err="1">
                <a:solidFill>
                  <a:schemeClr val="tx1"/>
                </a:solidFill>
              </a:rPr>
              <a:t>Create</a:t>
            </a:r>
            <a:r>
              <a:rPr lang="en-IN" sz="1600" b="1" dirty="0">
                <a:solidFill>
                  <a:schemeClr val="tx1"/>
                </a:solidFill>
              </a:rPr>
              <a:t> </a:t>
            </a:r>
            <a:r>
              <a:rPr lang="en-IN" sz="1600" dirty="0">
                <a:solidFill>
                  <a:schemeClr val="tx1"/>
                </a:solidFill>
              </a:rPr>
              <a:t>and manage </a:t>
            </a:r>
            <a:r>
              <a:rPr lang="en-IN" sz="1600" dirty="0" err="1">
                <a:solidFill>
                  <a:schemeClr val="tx1"/>
                </a:solidFill>
              </a:rPr>
              <a:t>bookings.Update</a:t>
            </a:r>
            <a:r>
              <a:rPr lang="en-IN" sz="1600" dirty="0">
                <a:solidFill>
                  <a:schemeClr val="tx1"/>
                </a:solidFill>
              </a:rPr>
              <a:t> booking </a:t>
            </a:r>
            <a:r>
              <a:rPr lang="en-IN" sz="1600" dirty="0" err="1">
                <a:solidFill>
                  <a:schemeClr val="tx1"/>
                </a:solidFill>
              </a:rPr>
              <a:t>details.Cancel</a:t>
            </a:r>
            <a:r>
              <a:rPr lang="en-IN" sz="1600" dirty="0">
                <a:solidFill>
                  <a:schemeClr val="tx1"/>
                </a:solidFill>
              </a:rPr>
              <a:t> </a:t>
            </a:r>
            <a:r>
              <a:rPr lang="en-IN" sz="1600" dirty="0" err="1">
                <a:solidFill>
                  <a:schemeClr val="tx1"/>
                </a:solidFill>
              </a:rPr>
              <a:t>bookings.Check</a:t>
            </a:r>
            <a:r>
              <a:rPr lang="en-IN" sz="1600" dirty="0">
                <a:solidFill>
                  <a:schemeClr val="tx1"/>
                </a:solidFill>
              </a:rPr>
              <a:t>-In/</a:t>
            </a:r>
            <a:r>
              <a:rPr lang="en-IN" sz="1600" dirty="0" err="1">
                <a:solidFill>
                  <a:schemeClr val="tx1"/>
                </a:solidFill>
              </a:rPr>
              <a:t>Check-Out:Record</a:t>
            </a:r>
            <a:r>
              <a:rPr lang="en-IN" sz="1600" dirty="0">
                <a:solidFill>
                  <a:schemeClr val="tx1"/>
                </a:solidFill>
              </a:rPr>
              <a:t> guest check-in/check-</a:t>
            </a:r>
            <a:r>
              <a:rPr lang="en-IN" sz="1600" dirty="0" err="1">
                <a:solidFill>
                  <a:schemeClr val="tx1"/>
                </a:solidFill>
              </a:rPr>
              <a:t>out.Manage</a:t>
            </a:r>
            <a:r>
              <a:rPr lang="en-IN" sz="1600" dirty="0">
                <a:solidFill>
                  <a:schemeClr val="tx1"/>
                </a:solidFill>
              </a:rPr>
              <a:t> guest details.</a:t>
            </a:r>
          </a:p>
          <a:p>
            <a:pPr marL="571500" indent="-342900">
              <a:lnSpc>
                <a:spcPct val="100000"/>
              </a:lnSpc>
              <a:buFont typeface="Arial" panose="020B0604020202020204" pitchFamily="34" charset="0"/>
              <a:buChar char="•"/>
            </a:pPr>
            <a:r>
              <a:rPr lang="en-IN" sz="1600" b="1" dirty="0">
                <a:solidFill>
                  <a:schemeClr val="tx1"/>
                </a:solidFill>
              </a:rPr>
              <a:t>Billing and Payments:</a:t>
            </a:r>
            <a:r>
              <a:rPr lang="en-US" sz="1600" dirty="0">
                <a:solidFill>
                  <a:schemeClr val="tx1"/>
                </a:solidFill>
              </a:rPr>
              <a:t>Generate </a:t>
            </a:r>
            <a:r>
              <a:rPr lang="en-US" sz="1600" dirty="0" err="1">
                <a:solidFill>
                  <a:schemeClr val="tx1"/>
                </a:solidFill>
              </a:rPr>
              <a:t>bills.Manage</a:t>
            </a:r>
            <a:r>
              <a:rPr lang="en-US" sz="1600" dirty="0">
                <a:solidFill>
                  <a:schemeClr val="tx1"/>
                </a:solidFill>
              </a:rPr>
              <a:t> </a:t>
            </a:r>
            <a:r>
              <a:rPr lang="en-US" sz="1600" dirty="0" err="1">
                <a:solidFill>
                  <a:schemeClr val="tx1"/>
                </a:solidFill>
              </a:rPr>
              <a:t>payments.Handle</a:t>
            </a:r>
            <a:r>
              <a:rPr lang="en-US" sz="1600" dirty="0">
                <a:solidFill>
                  <a:schemeClr val="tx1"/>
                </a:solidFill>
              </a:rPr>
              <a:t> multiple payment methods.</a:t>
            </a:r>
            <a:endParaRPr lang="en-IN" sz="1600" dirty="0">
              <a:solidFill>
                <a:schemeClr val="tx1"/>
              </a:solidFill>
            </a:endParaRPr>
          </a:p>
          <a:p>
            <a:pPr marL="571500" indent="-342900">
              <a:lnSpc>
                <a:spcPct val="100000"/>
              </a:lnSpc>
              <a:buFont typeface="Arial" panose="020B0604020202020204" pitchFamily="34" charset="0"/>
              <a:buChar char="•"/>
            </a:pPr>
            <a:r>
              <a:rPr lang="en-IN" sz="1600" b="1" dirty="0">
                <a:solidFill>
                  <a:schemeClr val="tx1"/>
                </a:solidFill>
              </a:rPr>
              <a:t>Customer </a:t>
            </a:r>
            <a:r>
              <a:rPr lang="en-IN" sz="1600" b="1" dirty="0" err="1">
                <a:solidFill>
                  <a:schemeClr val="tx1"/>
                </a:solidFill>
              </a:rPr>
              <a:t>Management:</a:t>
            </a:r>
            <a:r>
              <a:rPr lang="en-IN" sz="1600" dirty="0" err="1">
                <a:solidFill>
                  <a:schemeClr val="tx1"/>
                </a:solidFill>
              </a:rPr>
              <a:t>Store</a:t>
            </a:r>
            <a:r>
              <a:rPr lang="en-IN" sz="1600" dirty="0">
                <a:solidFill>
                  <a:schemeClr val="tx1"/>
                </a:solidFill>
              </a:rPr>
              <a:t> customer </a:t>
            </a:r>
            <a:r>
              <a:rPr lang="en-IN" sz="1600" dirty="0" err="1">
                <a:solidFill>
                  <a:schemeClr val="tx1"/>
                </a:solidFill>
              </a:rPr>
              <a:t>details.Track</a:t>
            </a:r>
            <a:r>
              <a:rPr lang="en-IN" sz="1600" dirty="0">
                <a:solidFill>
                  <a:schemeClr val="tx1"/>
                </a:solidFill>
              </a:rPr>
              <a:t> customer preferences and history.</a:t>
            </a:r>
          </a:p>
          <a:p>
            <a:pPr marL="228600" indent="0" algn="ctr">
              <a:lnSpc>
                <a:spcPct val="100000"/>
              </a:lnSpc>
            </a:pPr>
            <a:r>
              <a:rPr lang="en-US" sz="2800" b="1" u="sng" dirty="0">
                <a:solidFill>
                  <a:srgbClr val="C00000"/>
                </a:solidFill>
              </a:rPr>
              <a:t>Objectives</a:t>
            </a:r>
          </a:p>
          <a:p>
            <a:pPr marL="571500" lvl="0" indent="-342900" algn="l" rtl="0">
              <a:lnSpc>
                <a:spcPct val="100000"/>
              </a:lnSpc>
              <a:spcBef>
                <a:spcPts val="1000"/>
              </a:spcBef>
              <a:spcAft>
                <a:spcPts val="0"/>
              </a:spcAft>
              <a:buClr>
                <a:srgbClr val="888888"/>
              </a:buClr>
              <a:buSzPts val="2400"/>
              <a:buFont typeface="Arial" panose="020B0604020202020204" pitchFamily="34" charset="0"/>
              <a:buChar char="•"/>
            </a:pPr>
            <a:r>
              <a:rPr lang="en-US" sz="1600" b="1" dirty="0">
                <a:solidFill>
                  <a:schemeClr val="tx1">
                    <a:lumMod val="95000"/>
                    <a:lumOff val="5000"/>
                  </a:schemeClr>
                </a:solidFill>
              </a:rPr>
              <a:t>Efficiency: </a:t>
            </a:r>
            <a:r>
              <a:rPr lang="en-US" sz="1600" dirty="0">
                <a:solidFill>
                  <a:schemeClr val="tx1">
                    <a:lumMod val="95000"/>
                    <a:lumOff val="5000"/>
                  </a:schemeClr>
                </a:solidFill>
              </a:rPr>
              <a:t>Reduce manual errors and improve the efficiency of hotel staff through an intuitive user interface.</a:t>
            </a:r>
          </a:p>
          <a:p>
            <a:pPr marL="571500" lvl="0" indent="-342900" algn="l" rtl="0">
              <a:lnSpc>
                <a:spcPct val="100000"/>
              </a:lnSpc>
              <a:spcBef>
                <a:spcPts val="1000"/>
              </a:spcBef>
              <a:spcAft>
                <a:spcPts val="0"/>
              </a:spcAft>
              <a:buClr>
                <a:srgbClr val="888888"/>
              </a:buClr>
              <a:buSzPts val="2400"/>
              <a:buFont typeface="Arial" panose="020B0604020202020204" pitchFamily="34" charset="0"/>
              <a:buChar char="•"/>
            </a:pPr>
            <a:r>
              <a:rPr lang="en-US" sz="1600" b="1" dirty="0">
                <a:solidFill>
                  <a:schemeClr val="tx1">
                    <a:lumMod val="95000"/>
                    <a:lumOff val="5000"/>
                  </a:schemeClr>
                </a:solidFill>
              </a:rPr>
              <a:t>Data Management: </a:t>
            </a:r>
            <a:r>
              <a:rPr lang="en-US" sz="1600" dirty="0">
                <a:solidFill>
                  <a:schemeClr val="tx1">
                    <a:lumMod val="95000"/>
                    <a:lumOff val="5000"/>
                  </a:schemeClr>
                </a:solidFill>
              </a:rPr>
              <a:t>Provide a robust database system to manage hotel data securely and efficiently.</a:t>
            </a:r>
          </a:p>
          <a:p>
            <a:pPr marL="571500" lvl="0" indent="-342900" algn="l" rtl="0">
              <a:lnSpc>
                <a:spcPct val="100000"/>
              </a:lnSpc>
              <a:spcBef>
                <a:spcPts val="1000"/>
              </a:spcBef>
              <a:spcAft>
                <a:spcPts val="0"/>
              </a:spcAft>
              <a:buClr>
                <a:srgbClr val="888888"/>
              </a:buClr>
              <a:buSzPts val="2400"/>
              <a:buFont typeface="Arial" panose="020B0604020202020204" pitchFamily="34" charset="0"/>
              <a:buChar char="•"/>
            </a:pPr>
            <a:r>
              <a:rPr lang="en-US" sz="1600" b="1" dirty="0">
                <a:solidFill>
                  <a:schemeClr val="tx1">
                    <a:lumMod val="95000"/>
                    <a:lumOff val="5000"/>
                  </a:schemeClr>
                </a:solidFill>
              </a:rPr>
              <a:t>Reporting: </a:t>
            </a:r>
            <a:r>
              <a:rPr lang="en-US" sz="1600" dirty="0">
                <a:solidFill>
                  <a:schemeClr val="tx1">
                    <a:lumMod val="95000"/>
                    <a:lumOff val="5000"/>
                  </a:schemeClr>
                </a:solidFill>
              </a:rPr>
              <a:t>Offer detailed reports and analytics to help hotel management make informed decisions.</a:t>
            </a:r>
          </a:p>
          <a:p>
            <a:pPr marL="571500" lvl="0" indent="-342900" algn="l" rtl="0">
              <a:lnSpc>
                <a:spcPct val="100000"/>
              </a:lnSpc>
              <a:spcBef>
                <a:spcPts val="1000"/>
              </a:spcBef>
              <a:spcAft>
                <a:spcPts val="0"/>
              </a:spcAft>
              <a:buClr>
                <a:srgbClr val="888888"/>
              </a:buClr>
              <a:buSzPts val="2400"/>
              <a:buFont typeface="Arial" panose="020B0604020202020204" pitchFamily="34" charset="0"/>
              <a:buChar char="•"/>
            </a:pPr>
            <a:r>
              <a:rPr lang="en-US" sz="1600" b="1" dirty="0">
                <a:solidFill>
                  <a:schemeClr val="tx1">
                    <a:lumMod val="95000"/>
                    <a:lumOff val="5000"/>
                  </a:schemeClr>
                </a:solidFill>
              </a:rPr>
              <a:t>Customer Satisfaction: </a:t>
            </a:r>
            <a:r>
              <a:rPr lang="en-US" sz="1600" dirty="0">
                <a:solidFill>
                  <a:schemeClr val="tx1">
                    <a:lumMod val="95000"/>
                    <a:lumOff val="5000"/>
                  </a:schemeClr>
                </a:solidFill>
              </a:rPr>
              <a:t>Enhance the customer experience by maintaining accurate records and providing quick services.</a:t>
            </a:r>
          </a:p>
          <a:p>
            <a:pPr marL="228600" indent="0">
              <a:lnSpc>
                <a:spcPct val="100000"/>
              </a:lnSpc>
            </a:pPr>
            <a:endParaRPr lang="en-IN" sz="28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1"/>
          <p:cNvSpPr txBox="1">
            <a:spLocks noGrp="1"/>
          </p:cNvSpPr>
          <p:nvPr>
            <p:ph type="title"/>
          </p:nvPr>
        </p:nvSpPr>
        <p:spPr>
          <a:xfrm>
            <a:off x="838200" y="157163"/>
            <a:ext cx="10515600" cy="17430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ct val="151515"/>
              <a:buNone/>
            </a:pPr>
            <a:r>
              <a:rPr lang="en-IN" sz="4400" b="1" dirty="0">
                <a:solidFill>
                  <a:srgbClr val="C00000"/>
                </a:solidFill>
              </a:rPr>
              <a:t>Topic 2 : </a:t>
            </a:r>
            <a:r>
              <a:rPr lang="en-IN" sz="4400" b="1" u="sng" dirty="0" err="1">
                <a:solidFill>
                  <a:srgbClr val="C00000"/>
                </a:solidFill>
              </a:rPr>
              <a:t>TripTa</a:t>
            </a:r>
            <a:r>
              <a:rPr lang="en-IN" b="1" u="sng" dirty="0" err="1">
                <a:solidFill>
                  <a:srgbClr val="C00000"/>
                </a:solidFill>
              </a:rPr>
              <a:t>les</a:t>
            </a:r>
            <a:endParaRPr u="sng" dirty="0">
              <a:solidFill>
                <a:srgbClr val="C00000"/>
              </a:solidFill>
            </a:endParaRPr>
          </a:p>
        </p:txBody>
      </p:sp>
      <p:sp>
        <p:nvSpPr>
          <p:cNvPr id="3" name="Text Placeholder 2">
            <a:extLst>
              <a:ext uri="{FF2B5EF4-FFF2-40B4-BE49-F238E27FC236}">
                <a16:creationId xmlns:a16="http://schemas.microsoft.com/office/drawing/2014/main" id="{E6F889F3-C2D5-76B1-E23D-BC871F05979C}"/>
              </a:ext>
            </a:extLst>
          </p:cNvPr>
          <p:cNvSpPr>
            <a:spLocks noGrp="1"/>
          </p:cNvSpPr>
          <p:nvPr>
            <p:ph type="body" idx="1"/>
          </p:nvPr>
        </p:nvSpPr>
        <p:spPr>
          <a:xfrm>
            <a:off x="838200" y="1743075"/>
            <a:ext cx="10515600" cy="4433888"/>
          </a:xfrm>
        </p:spPr>
        <p:txBody>
          <a:bodyPr>
            <a:normAutofit lnSpcReduction="10000"/>
          </a:bodyPr>
          <a:lstStyle/>
          <a:p>
            <a:pPr>
              <a:lnSpc>
                <a:spcPct val="200000"/>
              </a:lnSpc>
            </a:pPr>
            <a:r>
              <a:rPr lang="en-US" sz="2400" b="1" dirty="0">
                <a:solidFill>
                  <a:schemeClr val="tx1"/>
                </a:solidFill>
              </a:rPr>
              <a:t> </a:t>
            </a:r>
            <a:r>
              <a:rPr lang="en-IN" sz="2800" b="1" dirty="0" err="1">
                <a:solidFill>
                  <a:schemeClr val="tx1"/>
                </a:solidFill>
              </a:rPr>
              <a:t>TripTa</a:t>
            </a:r>
            <a:r>
              <a:rPr lang="en-IN" b="1" dirty="0" err="1">
                <a:solidFill>
                  <a:schemeClr val="tx1"/>
                </a:solidFill>
              </a:rPr>
              <a:t>les</a:t>
            </a:r>
            <a:r>
              <a:rPr lang="en-IN" b="1" dirty="0">
                <a:solidFill>
                  <a:schemeClr val="tx1"/>
                </a:solidFill>
              </a:rPr>
              <a:t> is </a:t>
            </a:r>
            <a:r>
              <a:rPr lang="en-US" b="1" dirty="0">
                <a:solidFill>
                  <a:schemeClr val="tx1"/>
                </a:solidFill>
              </a:rPr>
              <a:t>Travel and Tourism Management System. It is a software that helps users book flights, hotels, and tours easily. It lets users sign up, search for travel options, make bookings, and pay online. For travel agencies, it helps manage bookings and services efficient.</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3"/>
          <p:cNvSpPr txBox="1">
            <a:spLocks noGrp="1"/>
          </p:cNvSpPr>
          <p:nvPr>
            <p:ph type="title"/>
          </p:nvPr>
        </p:nvSpPr>
        <p:spPr>
          <a:xfrm>
            <a:off x="838200" y="176214"/>
            <a:ext cx="10515600" cy="690562"/>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SzPct val="151515"/>
              <a:buNone/>
            </a:pPr>
            <a:r>
              <a:rPr lang="en-IN" sz="4400" b="1" dirty="0">
                <a:solidFill>
                  <a:srgbClr val="C00000"/>
                </a:solidFill>
              </a:rPr>
              <a:t>Topic 2 : </a:t>
            </a:r>
            <a:r>
              <a:rPr lang="en-IN" sz="4400" b="1" u="sng" dirty="0" err="1">
                <a:solidFill>
                  <a:srgbClr val="C00000"/>
                </a:solidFill>
              </a:rPr>
              <a:t>TripTales</a:t>
            </a:r>
            <a:endParaRPr sz="4400" b="1" u="sng" dirty="0">
              <a:solidFill>
                <a:srgbClr val="C00000"/>
              </a:solidFill>
            </a:endParaRPr>
          </a:p>
        </p:txBody>
      </p:sp>
      <p:sp>
        <p:nvSpPr>
          <p:cNvPr id="126" name="Google Shape;126;p43"/>
          <p:cNvSpPr txBox="1">
            <a:spLocks noGrp="1"/>
          </p:cNvSpPr>
          <p:nvPr>
            <p:ph type="body" idx="1"/>
          </p:nvPr>
        </p:nvSpPr>
        <p:spPr>
          <a:xfrm>
            <a:off x="314325" y="1276350"/>
            <a:ext cx="11430000" cy="5267325"/>
          </a:xfrm>
          <a:prstGeom prst="rect">
            <a:avLst/>
          </a:prstGeom>
          <a:noFill/>
          <a:ln>
            <a:noFill/>
          </a:ln>
        </p:spPr>
        <p:txBody>
          <a:bodyPr spcFirstLastPara="1" wrap="square" lIns="91425" tIns="45700" rIns="91425" bIns="45700" numCol="1" anchor="t" anchorCtr="0">
            <a:normAutofit/>
          </a:bodyPr>
          <a:lstStyle/>
          <a:p>
            <a:pPr marL="114300" indent="0" algn="ctr">
              <a:buNone/>
            </a:pPr>
            <a:r>
              <a:rPr lang="en-US" sz="2800" b="1" u="sng" dirty="0">
                <a:solidFill>
                  <a:srgbClr val="C00000"/>
                </a:solidFill>
              </a:rPr>
              <a:t>Frontend</a:t>
            </a:r>
          </a:p>
          <a:p>
            <a:pPr marL="571500" indent="-342900">
              <a:lnSpc>
                <a:spcPct val="100000"/>
              </a:lnSpc>
              <a:buFont typeface="Arial" panose="020B0604020202020204" pitchFamily="34" charset="0"/>
              <a:buChar char="•"/>
            </a:pPr>
            <a:r>
              <a:rPr lang="en-US" sz="1900" dirty="0">
                <a:solidFill>
                  <a:schemeClr val="tx1"/>
                </a:solidFill>
              </a:rPr>
              <a:t>For frontend we will be using Java, Html</a:t>
            </a:r>
          </a:p>
          <a:p>
            <a:pPr marL="571500" indent="-342900">
              <a:lnSpc>
                <a:spcPct val="100000"/>
              </a:lnSpc>
              <a:buFont typeface="Arial" panose="020B0604020202020204" pitchFamily="34" charset="0"/>
              <a:buChar char="•"/>
            </a:pPr>
            <a:r>
              <a:rPr lang="en-US" sz="1900" dirty="0">
                <a:solidFill>
                  <a:schemeClr val="tx1"/>
                </a:solidFill>
              </a:rPr>
              <a:t>Registration/Login Forms: For user authentication.</a:t>
            </a:r>
          </a:p>
          <a:p>
            <a:pPr marL="571500" indent="-342900">
              <a:lnSpc>
                <a:spcPct val="100000"/>
              </a:lnSpc>
              <a:buFont typeface="Arial" panose="020B0604020202020204" pitchFamily="34" charset="0"/>
              <a:buChar char="•"/>
            </a:pPr>
            <a:r>
              <a:rPr lang="en-US" sz="1900" dirty="0">
                <a:solidFill>
                  <a:schemeClr val="tx1"/>
                </a:solidFill>
              </a:rPr>
              <a:t>Search Forms: To search for flights, hotels, and tours.</a:t>
            </a:r>
          </a:p>
          <a:p>
            <a:pPr marL="571500" indent="-342900">
              <a:lnSpc>
                <a:spcPct val="100000"/>
              </a:lnSpc>
              <a:buFont typeface="Arial" panose="020B0604020202020204" pitchFamily="34" charset="0"/>
              <a:buChar char="•"/>
            </a:pPr>
            <a:r>
              <a:rPr lang="en-US" sz="1900" dirty="0">
                <a:solidFill>
                  <a:schemeClr val="tx1"/>
                </a:solidFill>
              </a:rPr>
              <a:t>Booking Interfaces: For users to book services.</a:t>
            </a:r>
          </a:p>
          <a:p>
            <a:pPr marL="571500" indent="-342900">
              <a:lnSpc>
                <a:spcPct val="100000"/>
              </a:lnSpc>
              <a:buFont typeface="Arial" panose="020B0604020202020204" pitchFamily="34" charset="0"/>
              <a:buChar char="•"/>
            </a:pPr>
            <a:r>
              <a:rPr lang="en-US" sz="1900" dirty="0">
                <a:solidFill>
                  <a:schemeClr val="tx1"/>
                </a:solidFill>
              </a:rPr>
              <a:t>Payment Forms: To enter payment details.</a:t>
            </a:r>
          </a:p>
          <a:p>
            <a:pPr algn="ctr">
              <a:lnSpc>
                <a:spcPct val="100000"/>
              </a:lnSpc>
            </a:pPr>
            <a:r>
              <a:rPr lang="en-US" sz="2800" b="1" u="sng" dirty="0">
                <a:solidFill>
                  <a:srgbClr val="C00000"/>
                </a:solidFill>
              </a:rPr>
              <a:t>Backend</a:t>
            </a:r>
            <a:endParaRPr lang="en-US" sz="2800" b="1" u="sng" dirty="0">
              <a:solidFill>
                <a:schemeClr val="tx1"/>
              </a:solidFill>
            </a:endParaRPr>
          </a:p>
          <a:p>
            <a:pPr marL="571500" indent="-342900">
              <a:lnSpc>
                <a:spcPct val="100000"/>
              </a:lnSpc>
              <a:buFont typeface="Arial" panose="020B0604020202020204" pitchFamily="34" charset="0"/>
              <a:buChar char="•"/>
            </a:pPr>
            <a:r>
              <a:rPr lang="en-US" sz="1800" dirty="0">
                <a:solidFill>
                  <a:schemeClr val="tx1"/>
                </a:solidFill>
              </a:rPr>
              <a:t>For backend we will be using MySQL</a:t>
            </a:r>
          </a:p>
          <a:p>
            <a:pPr marL="571500" indent="-342900">
              <a:lnSpc>
                <a:spcPct val="100000"/>
              </a:lnSpc>
              <a:buFont typeface="Arial" panose="020B0604020202020204" pitchFamily="34" charset="0"/>
              <a:buChar char="•"/>
            </a:pPr>
            <a:r>
              <a:rPr lang="en-US" sz="1800" dirty="0">
                <a:solidFill>
                  <a:schemeClr val="tx1"/>
                </a:solidFill>
              </a:rPr>
              <a:t>Database </a:t>
            </a:r>
            <a:r>
              <a:rPr lang="en-US" sz="1800" dirty="0" err="1">
                <a:solidFill>
                  <a:schemeClr val="tx1"/>
                </a:solidFill>
              </a:rPr>
              <a:t>Queries:Retrieve</a:t>
            </a:r>
            <a:r>
              <a:rPr lang="en-US" sz="1800" dirty="0">
                <a:solidFill>
                  <a:schemeClr val="tx1"/>
                </a:solidFill>
              </a:rPr>
              <a:t> data for frontend display. Insert, update, or delete records based on user actions.</a:t>
            </a:r>
          </a:p>
          <a:p>
            <a:pPr marL="571500" indent="-342900">
              <a:lnSpc>
                <a:spcPct val="100000"/>
              </a:lnSpc>
              <a:buFont typeface="Arial" panose="020B0604020202020204" pitchFamily="34" charset="0"/>
              <a:buChar char="•"/>
            </a:pPr>
            <a:r>
              <a:rPr lang="en-US" sz="1800" dirty="0">
                <a:solidFill>
                  <a:schemeClr val="tx1"/>
                </a:solidFill>
              </a:rPr>
              <a:t>Business </a:t>
            </a:r>
            <a:r>
              <a:rPr lang="en-US" sz="1800" dirty="0" err="1">
                <a:solidFill>
                  <a:schemeClr val="tx1"/>
                </a:solidFill>
              </a:rPr>
              <a:t>Logic:Validate</a:t>
            </a:r>
            <a:r>
              <a:rPr lang="en-US" sz="1800" dirty="0">
                <a:solidFill>
                  <a:schemeClr val="tx1"/>
                </a:solidFill>
              </a:rPr>
              <a:t> user inputs and manage transactions. Process payments and manage bookings.</a:t>
            </a:r>
          </a:p>
          <a:p>
            <a:pPr marL="571500" indent="-342900">
              <a:lnSpc>
                <a:spcPct val="100000"/>
              </a:lnSpc>
              <a:buFont typeface="Arial" panose="020B0604020202020204" pitchFamily="34" charset="0"/>
              <a:buChar char="•"/>
            </a:pPr>
            <a:r>
              <a:rPr lang="en-US" sz="1800" dirty="0" err="1">
                <a:solidFill>
                  <a:schemeClr val="tx1"/>
                </a:solidFill>
              </a:rPr>
              <a:t>APIs:Endpoints</a:t>
            </a:r>
            <a:r>
              <a:rPr lang="en-US" sz="1800" dirty="0">
                <a:solidFill>
                  <a:schemeClr val="tx1"/>
                </a:solidFill>
              </a:rPr>
              <a:t> for fetching service details, booking, and user management.</a:t>
            </a:r>
          </a:p>
          <a:p>
            <a:pPr marL="571500" lvl="0" indent="-342900" algn="l" rtl="0">
              <a:lnSpc>
                <a:spcPct val="90000"/>
              </a:lnSpc>
              <a:spcBef>
                <a:spcPts val="1000"/>
              </a:spcBef>
              <a:spcAft>
                <a:spcPts val="0"/>
              </a:spcAft>
              <a:buSzPts val="2400"/>
              <a:buFont typeface="Arial" panose="020B0604020202020204" pitchFamily="34" charset="0"/>
              <a:buChar char="•"/>
            </a:pPr>
            <a:endParaRPr 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2"/>
          <p:cNvSpPr txBox="1">
            <a:spLocks noGrp="1"/>
          </p:cNvSpPr>
          <p:nvPr>
            <p:ph type="title"/>
          </p:nvPr>
        </p:nvSpPr>
        <p:spPr>
          <a:xfrm>
            <a:off x="838200" y="176213"/>
            <a:ext cx="10515600" cy="99536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ct val="151515"/>
              <a:buNone/>
            </a:pPr>
            <a:r>
              <a:rPr lang="en-IN" sz="4000" b="1" dirty="0">
                <a:solidFill>
                  <a:srgbClr val="C00000"/>
                </a:solidFill>
              </a:rPr>
              <a:t>Topic 2 : </a:t>
            </a:r>
            <a:r>
              <a:rPr lang="en-IN" sz="4000" b="1" u="sng" dirty="0" err="1">
                <a:solidFill>
                  <a:srgbClr val="C00000"/>
                </a:solidFill>
              </a:rPr>
              <a:t>TripTales</a:t>
            </a:r>
            <a:endParaRPr sz="4000" b="1" u="sng" dirty="0">
              <a:solidFill>
                <a:srgbClr val="C00000"/>
              </a:solidFill>
            </a:endParaRPr>
          </a:p>
        </p:txBody>
      </p:sp>
      <p:sp>
        <p:nvSpPr>
          <p:cNvPr id="120" name="Google Shape;120;p42"/>
          <p:cNvSpPr txBox="1">
            <a:spLocks noGrp="1"/>
          </p:cNvSpPr>
          <p:nvPr>
            <p:ph type="body" idx="1"/>
          </p:nvPr>
        </p:nvSpPr>
        <p:spPr>
          <a:xfrm>
            <a:off x="612775" y="1171574"/>
            <a:ext cx="10960100" cy="5686426"/>
          </a:xfrm>
          <a:prstGeom prst="rect">
            <a:avLst/>
          </a:prstGeom>
          <a:noFill/>
          <a:ln>
            <a:noFill/>
          </a:ln>
        </p:spPr>
        <p:txBody>
          <a:bodyPr spcFirstLastPara="1" wrap="square" lIns="91425" tIns="45700" rIns="91425" bIns="45700" numCol="1" anchor="t" anchorCtr="0">
            <a:noAutofit/>
          </a:bodyPr>
          <a:lstStyle/>
          <a:p>
            <a:pPr marL="228600" lvl="0" indent="0" algn="ctr" rtl="0">
              <a:lnSpc>
                <a:spcPct val="100000"/>
              </a:lnSpc>
              <a:spcBef>
                <a:spcPts val="1000"/>
              </a:spcBef>
              <a:spcAft>
                <a:spcPts val="0"/>
              </a:spcAft>
              <a:buSzPts val="2400"/>
            </a:pPr>
            <a:r>
              <a:rPr lang="en-US" sz="2800" b="1" u="sng" dirty="0">
                <a:solidFill>
                  <a:srgbClr val="C00000"/>
                </a:solidFill>
              </a:rPr>
              <a:t>Features</a:t>
            </a:r>
          </a:p>
          <a:p>
            <a:pPr marL="571500" lvl="0" indent="-342900" algn="l" rtl="0">
              <a:lnSpc>
                <a:spcPct val="100000"/>
              </a:lnSpc>
              <a:spcBef>
                <a:spcPts val="1000"/>
              </a:spcBef>
              <a:spcAft>
                <a:spcPts val="0"/>
              </a:spcAft>
              <a:buSzPts val="2400"/>
              <a:buFont typeface="Arial" panose="020B0604020202020204" pitchFamily="34" charset="0"/>
              <a:buChar char="•"/>
            </a:pPr>
            <a:r>
              <a:rPr lang="en-US" sz="1600" b="1" dirty="0">
                <a:solidFill>
                  <a:schemeClr val="tx1"/>
                </a:solidFill>
              </a:rPr>
              <a:t>User </a:t>
            </a:r>
            <a:r>
              <a:rPr lang="en-US" sz="1600" b="1" dirty="0" err="1">
                <a:solidFill>
                  <a:schemeClr val="tx1"/>
                </a:solidFill>
              </a:rPr>
              <a:t>Management:</a:t>
            </a:r>
            <a:r>
              <a:rPr lang="en-US" sz="1600" dirty="0" err="1">
                <a:solidFill>
                  <a:schemeClr val="tx1"/>
                </a:solidFill>
              </a:rPr>
              <a:t>User</a:t>
            </a:r>
            <a:r>
              <a:rPr lang="en-US" sz="1600" dirty="0">
                <a:solidFill>
                  <a:schemeClr val="tx1"/>
                </a:solidFill>
              </a:rPr>
              <a:t> registration and </a:t>
            </a:r>
            <a:r>
              <a:rPr lang="en-US" sz="1600" dirty="0" err="1">
                <a:solidFill>
                  <a:schemeClr val="tx1"/>
                </a:solidFill>
              </a:rPr>
              <a:t>login.Profile</a:t>
            </a:r>
            <a:r>
              <a:rPr lang="en-US" sz="1600" dirty="0">
                <a:solidFill>
                  <a:schemeClr val="tx1"/>
                </a:solidFill>
              </a:rPr>
              <a:t> management.</a:t>
            </a:r>
          </a:p>
          <a:p>
            <a:pPr marL="571500" lvl="0" indent="-342900" algn="l" rtl="0">
              <a:lnSpc>
                <a:spcPct val="100000"/>
              </a:lnSpc>
              <a:spcBef>
                <a:spcPts val="1000"/>
              </a:spcBef>
              <a:spcAft>
                <a:spcPts val="0"/>
              </a:spcAft>
              <a:buSzPts val="2400"/>
              <a:buFont typeface="Arial" panose="020B0604020202020204" pitchFamily="34" charset="0"/>
              <a:buChar char="•"/>
            </a:pPr>
            <a:r>
              <a:rPr lang="en-US" sz="1600" b="1" dirty="0">
                <a:solidFill>
                  <a:schemeClr val="tx1"/>
                </a:solidFill>
              </a:rPr>
              <a:t>Search and </a:t>
            </a:r>
            <a:r>
              <a:rPr lang="en-US" sz="1600" b="1" dirty="0" err="1">
                <a:solidFill>
                  <a:schemeClr val="tx1"/>
                </a:solidFill>
              </a:rPr>
              <a:t>Booking:</a:t>
            </a:r>
            <a:r>
              <a:rPr lang="en-US" sz="1600" dirty="0" err="1">
                <a:solidFill>
                  <a:schemeClr val="tx1"/>
                </a:solidFill>
              </a:rPr>
              <a:t>Search</a:t>
            </a:r>
            <a:r>
              <a:rPr lang="en-US" sz="1600" dirty="0">
                <a:solidFill>
                  <a:schemeClr val="tx1"/>
                </a:solidFill>
              </a:rPr>
              <a:t> for flights, hotels, and tour </a:t>
            </a:r>
            <a:r>
              <a:rPr lang="en-US" sz="1600" dirty="0" err="1">
                <a:solidFill>
                  <a:schemeClr val="tx1"/>
                </a:solidFill>
              </a:rPr>
              <a:t>packages.Advanced</a:t>
            </a:r>
            <a:r>
              <a:rPr lang="en-US" sz="1600" dirty="0">
                <a:solidFill>
                  <a:schemeClr val="tx1"/>
                </a:solidFill>
              </a:rPr>
              <a:t> filtering options (by date, price, destination, etc.).Booking management (view, modify, and cancel bookings).</a:t>
            </a:r>
            <a:endParaRPr lang="en-US" sz="1600" b="1" dirty="0">
              <a:solidFill>
                <a:schemeClr val="tx1"/>
              </a:solidFill>
            </a:endParaRPr>
          </a:p>
          <a:p>
            <a:pPr marL="571500" lvl="0" indent="-342900" algn="l" rtl="0">
              <a:lnSpc>
                <a:spcPct val="100000"/>
              </a:lnSpc>
              <a:spcBef>
                <a:spcPts val="1000"/>
              </a:spcBef>
              <a:spcAft>
                <a:spcPts val="0"/>
              </a:spcAft>
              <a:buSzPts val="2400"/>
              <a:buFont typeface="Arial" panose="020B0604020202020204" pitchFamily="34" charset="0"/>
              <a:buChar char="•"/>
            </a:pPr>
            <a:r>
              <a:rPr lang="en-US" sz="1600" b="1" dirty="0">
                <a:solidFill>
                  <a:schemeClr val="tx1"/>
                </a:solidFill>
              </a:rPr>
              <a:t>Travel </a:t>
            </a:r>
            <a:r>
              <a:rPr lang="en-US" sz="1600" b="1" dirty="0" err="1">
                <a:solidFill>
                  <a:schemeClr val="tx1"/>
                </a:solidFill>
              </a:rPr>
              <a:t>Packages:</a:t>
            </a:r>
            <a:r>
              <a:rPr lang="en-US" sz="1600" dirty="0" err="1">
                <a:solidFill>
                  <a:schemeClr val="tx1"/>
                </a:solidFill>
              </a:rPr>
              <a:t>Detailed</a:t>
            </a:r>
            <a:r>
              <a:rPr lang="en-US" sz="1600" dirty="0">
                <a:solidFill>
                  <a:schemeClr val="tx1"/>
                </a:solidFill>
              </a:rPr>
              <a:t> information on available </a:t>
            </a:r>
            <a:r>
              <a:rPr lang="en-US" sz="1600" dirty="0" err="1">
                <a:solidFill>
                  <a:schemeClr val="tx1"/>
                </a:solidFill>
              </a:rPr>
              <a:t>packages.Booking</a:t>
            </a:r>
            <a:r>
              <a:rPr lang="en-US" sz="1600" dirty="0">
                <a:solidFill>
                  <a:schemeClr val="tx1"/>
                </a:solidFill>
              </a:rPr>
              <a:t> of customized travel packages.</a:t>
            </a:r>
            <a:endParaRPr lang="en-US" sz="1600" b="1" dirty="0">
              <a:solidFill>
                <a:schemeClr val="tx1"/>
              </a:solidFill>
            </a:endParaRPr>
          </a:p>
          <a:p>
            <a:pPr marL="571500" lvl="0" indent="-342900" algn="l" rtl="0">
              <a:lnSpc>
                <a:spcPct val="100000"/>
              </a:lnSpc>
              <a:spcBef>
                <a:spcPts val="1000"/>
              </a:spcBef>
              <a:spcAft>
                <a:spcPts val="0"/>
              </a:spcAft>
              <a:buSzPts val="2400"/>
              <a:buFont typeface="Arial" panose="020B0604020202020204" pitchFamily="34" charset="0"/>
              <a:buChar char="•"/>
            </a:pPr>
            <a:r>
              <a:rPr lang="en-US" sz="1600" b="1" dirty="0">
                <a:solidFill>
                  <a:schemeClr val="tx1"/>
                </a:solidFill>
              </a:rPr>
              <a:t>Admin </a:t>
            </a:r>
            <a:r>
              <a:rPr lang="en-US" sz="1600" b="1" dirty="0" err="1">
                <a:solidFill>
                  <a:schemeClr val="tx1"/>
                </a:solidFill>
              </a:rPr>
              <a:t>Panel:</a:t>
            </a:r>
            <a:r>
              <a:rPr lang="en-US" sz="1600" dirty="0" err="1">
                <a:solidFill>
                  <a:schemeClr val="tx1"/>
                </a:solidFill>
              </a:rPr>
              <a:t>Manage</a:t>
            </a:r>
            <a:r>
              <a:rPr lang="en-US" sz="1600" dirty="0">
                <a:solidFill>
                  <a:schemeClr val="tx1"/>
                </a:solidFill>
              </a:rPr>
              <a:t> users, bookings, and travel </a:t>
            </a:r>
            <a:r>
              <a:rPr lang="en-US" sz="1600" dirty="0" err="1">
                <a:solidFill>
                  <a:schemeClr val="tx1"/>
                </a:solidFill>
              </a:rPr>
              <a:t>services.Generate</a:t>
            </a:r>
            <a:r>
              <a:rPr lang="en-US" sz="1600" dirty="0">
                <a:solidFill>
                  <a:schemeClr val="tx1"/>
                </a:solidFill>
              </a:rPr>
              <a:t> reports and analytics on bookings, revenue, and user activity.</a:t>
            </a:r>
          </a:p>
          <a:p>
            <a:pPr marL="228600" lvl="0" indent="0" algn="ctr" rtl="0">
              <a:lnSpc>
                <a:spcPct val="100000"/>
              </a:lnSpc>
              <a:spcBef>
                <a:spcPts val="1000"/>
              </a:spcBef>
              <a:spcAft>
                <a:spcPts val="0"/>
              </a:spcAft>
              <a:buSzPts val="2400"/>
            </a:pPr>
            <a:r>
              <a:rPr lang="en-US" sz="2800" b="1" u="sng" dirty="0">
                <a:solidFill>
                  <a:srgbClr val="C00000"/>
                </a:solidFill>
              </a:rPr>
              <a:t>Objectives</a:t>
            </a:r>
          </a:p>
          <a:p>
            <a:pPr marL="571500" lvl="0" indent="-342900" algn="l" rtl="0">
              <a:lnSpc>
                <a:spcPct val="100000"/>
              </a:lnSpc>
              <a:spcBef>
                <a:spcPts val="1000"/>
              </a:spcBef>
              <a:spcAft>
                <a:spcPts val="0"/>
              </a:spcAft>
              <a:buSzPts val="2400"/>
              <a:buFont typeface="Arial" panose="020B0604020202020204" pitchFamily="34" charset="0"/>
              <a:buChar char="•"/>
            </a:pPr>
            <a:r>
              <a:rPr lang="en-US" sz="1600" b="1" dirty="0">
                <a:solidFill>
                  <a:schemeClr val="tx1"/>
                </a:solidFill>
              </a:rPr>
              <a:t>Streamline Booking </a:t>
            </a:r>
            <a:r>
              <a:rPr lang="en-US" sz="1600" b="1" dirty="0" err="1">
                <a:solidFill>
                  <a:schemeClr val="tx1"/>
                </a:solidFill>
              </a:rPr>
              <a:t>Processes:</a:t>
            </a:r>
            <a:r>
              <a:rPr lang="en-US" sz="1600" dirty="0" err="1">
                <a:solidFill>
                  <a:schemeClr val="tx1"/>
                </a:solidFill>
              </a:rPr>
              <a:t>Simplify</a:t>
            </a:r>
            <a:r>
              <a:rPr lang="en-US" sz="1600" dirty="0">
                <a:solidFill>
                  <a:schemeClr val="tx1"/>
                </a:solidFill>
              </a:rPr>
              <a:t> the process for users to search, compare, and book flights, hotels, and tour packages.</a:t>
            </a:r>
          </a:p>
          <a:p>
            <a:pPr marL="571500" lvl="0" indent="-342900" algn="l" rtl="0">
              <a:lnSpc>
                <a:spcPct val="100000"/>
              </a:lnSpc>
              <a:spcBef>
                <a:spcPts val="1000"/>
              </a:spcBef>
              <a:spcAft>
                <a:spcPts val="0"/>
              </a:spcAft>
              <a:buSzPts val="2400"/>
              <a:buFont typeface="Arial" panose="020B0604020202020204" pitchFamily="34" charset="0"/>
              <a:buChar char="•"/>
            </a:pPr>
            <a:r>
              <a:rPr lang="en-US" sz="1600" b="1" dirty="0">
                <a:solidFill>
                  <a:schemeClr val="tx1"/>
                </a:solidFill>
              </a:rPr>
              <a:t>Improve User </a:t>
            </a:r>
            <a:r>
              <a:rPr lang="en-US" sz="1600" b="1" dirty="0" err="1">
                <a:solidFill>
                  <a:schemeClr val="tx1"/>
                </a:solidFill>
              </a:rPr>
              <a:t>Experience:</a:t>
            </a:r>
            <a:r>
              <a:rPr lang="en-US" sz="1600" dirty="0" err="1">
                <a:solidFill>
                  <a:schemeClr val="tx1"/>
                </a:solidFill>
              </a:rPr>
              <a:t>Provide</a:t>
            </a:r>
            <a:r>
              <a:rPr lang="en-US" sz="1600" dirty="0">
                <a:solidFill>
                  <a:schemeClr val="tx1"/>
                </a:solidFill>
              </a:rPr>
              <a:t> a user-friendly interface with easy navigation, clear information, and responsive design.</a:t>
            </a:r>
          </a:p>
          <a:p>
            <a:pPr marL="571500" lvl="0" indent="-342900" algn="l" rtl="0">
              <a:lnSpc>
                <a:spcPct val="100000"/>
              </a:lnSpc>
              <a:spcBef>
                <a:spcPts val="1000"/>
              </a:spcBef>
              <a:spcAft>
                <a:spcPts val="0"/>
              </a:spcAft>
              <a:buSzPts val="2400"/>
              <a:buFont typeface="Arial" panose="020B0604020202020204" pitchFamily="34" charset="0"/>
              <a:buChar char="•"/>
            </a:pPr>
            <a:r>
              <a:rPr lang="en-US" sz="1600" b="1" dirty="0">
                <a:solidFill>
                  <a:schemeClr val="tx1"/>
                </a:solidFill>
              </a:rPr>
              <a:t>Support Customer Interaction: </a:t>
            </a:r>
            <a:r>
              <a:rPr lang="en-US" sz="1600" dirty="0">
                <a:solidFill>
                  <a:schemeClr val="tx1"/>
                </a:solidFill>
              </a:rPr>
              <a:t>Facilitate communication between users and support teams through features like chat support and feedback forms.</a:t>
            </a:r>
            <a:endParaRPr lang="en-US" sz="1600" b="1" dirty="0">
              <a:solidFill>
                <a:schemeClr val="tx1"/>
              </a:solidFill>
            </a:endParaRPr>
          </a:p>
          <a:p>
            <a:pPr marL="571500" lvl="0" indent="-342900" algn="l" rtl="0">
              <a:lnSpc>
                <a:spcPct val="100000"/>
              </a:lnSpc>
              <a:spcBef>
                <a:spcPts val="1000"/>
              </a:spcBef>
              <a:spcAft>
                <a:spcPts val="0"/>
              </a:spcAft>
              <a:buSzPts val="2400"/>
              <a:buFont typeface="Arial" panose="020B0604020202020204" pitchFamily="34" charset="0"/>
              <a:buChar char="•"/>
            </a:pPr>
            <a:r>
              <a:rPr lang="en-US" sz="1600" b="1" dirty="0">
                <a:solidFill>
                  <a:schemeClr val="tx1"/>
                </a:solidFill>
              </a:rPr>
              <a:t>Enable Effective Management for </a:t>
            </a:r>
            <a:r>
              <a:rPr lang="en-US" sz="1600" b="1" dirty="0" err="1">
                <a:solidFill>
                  <a:schemeClr val="tx1"/>
                </a:solidFill>
              </a:rPr>
              <a:t>Administrators:</a:t>
            </a:r>
            <a:r>
              <a:rPr lang="en-US" sz="1600" dirty="0" err="1">
                <a:solidFill>
                  <a:schemeClr val="tx1"/>
                </a:solidFill>
              </a:rPr>
              <a:t>Offer</a:t>
            </a:r>
            <a:r>
              <a:rPr lang="en-US" sz="1600" dirty="0">
                <a:solidFill>
                  <a:schemeClr val="tx1"/>
                </a:solidFill>
              </a:rPr>
              <a:t> tools for managing user accounts, service offerings, and bookings, as well as generating performance reports.</a:t>
            </a:r>
          </a:p>
          <a:p>
            <a:pPr marL="228600" lvl="0" indent="0" rtl="0">
              <a:lnSpc>
                <a:spcPct val="100000"/>
              </a:lnSpc>
              <a:spcBef>
                <a:spcPts val="1000"/>
              </a:spcBef>
              <a:spcAft>
                <a:spcPts val="0"/>
              </a:spcAft>
              <a:buSzPts val="2400"/>
            </a:pPr>
            <a:endParaRPr lang="en-US" sz="2800" b="1"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lgn="ctr">
              <a:buSzPct val="151515"/>
            </a:pPr>
            <a:r>
              <a:rPr lang="en-IN" sz="4000" b="1" dirty="0">
                <a:solidFill>
                  <a:srgbClr val="C00000"/>
                </a:solidFill>
              </a:rPr>
              <a:t>Topic 3 : </a:t>
            </a:r>
            <a:r>
              <a:rPr lang="en-IN" sz="4000" b="1" u="sng" dirty="0" err="1">
                <a:solidFill>
                  <a:srgbClr val="C00000"/>
                </a:solidFill>
              </a:rPr>
              <a:t>Flightease</a:t>
            </a:r>
            <a:endParaRPr lang="en-US" sz="4000" u="sng" dirty="0">
              <a:solidFill>
                <a:srgbClr val="C00000"/>
              </a:solidFill>
            </a:endParaRPr>
          </a:p>
        </p:txBody>
      </p:sp>
      <p:sp>
        <p:nvSpPr>
          <p:cNvPr id="2" name="Text Placeholder 1">
            <a:extLst>
              <a:ext uri="{FF2B5EF4-FFF2-40B4-BE49-F238E27FC236}">
                <a16:creationId xmlns:a16="http://schemas.microsoft.com/office/drawing/2014/main" id="{6E711969-8461-C7FF-63C4-04BF594A007E}"/>
              </a:ext>
            </a:extLst>
          </p:cNvPr>
          <p:cNvSpPr>
            <a:spLocks noGrp="1"/>
          </p:cNvSpPr>
          <p:nvPr>
            <p:ph type="body" idx="1"/>
          </p:nvPr>
        </p:nvSpPr>
        <p:spPr/>
        <p:txBody>
          <a:bodyPr>
            <a:normAutofit lnSpcReduction="10000"/>
          </a:bodyPr>
          <a:lstStyle/>
          <a:p>
            <a:pPr>
              <a:lnSpc>
                <a:spcPct val="150000"/>
              </a:lnSpc>
            </a:pPr>
            <a:r>
              <a:rPr lang="en-US" sz="2000" b="1" dirty="0">
                <a:solidFill>
                  <a:schemeClr val="tx1"/>
                </a:solidFill>
              </a:rPr>
              <a:t> </a:t>
            </a:r>
            <a:r>
              <a:rPr lang="en-IN" sz="3200" b="1" dirty="0" err="1">
                <a:solidFill>
                  <a:schemeClr val="tx1"/>
                </a:solidFill>
              </a:rPr>
              <a:t>Flightease</a:t>
            </a:r>
            <a:r>
              <a:rPr lang="en-IN" sz="3200" b="1" dirty="0">
                <a:solidFill>
                  <a:schemeClr val="tx1"/>
                </a:solidFill>
              </a:rPr>
              <a:t> is a</a:t>
            </a:r>
            <a:r>
              <a:rPr lang="en-IN" sz="2000" b="1" dirty="0">
                <a:solidFill>
                  <a:schemeClr val="tx1"/>
                </a:solidFill>
              </a:rPr>
              <a:t> </a:t>
            </a:r>
            <a:r>
              <a:rPr lang="en-US" sz="3200" b="1" dirty="0">
                <a:solidFill>
                  <a:schemeClr val="tx1"/>
                </a:solidFill>
              </a:rPr>
              <a:t>Airline Reservation System (ARS). It is a software solution designed to manage airline ticket bookings, flight schedules, passenger information, and related services. It automates and streamlines the process of booking flights, managing reservations, and handling customer inquiries.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46"/>
          <p:cNvSpPr txBox="1">
            <a:spLocks noGrp="1"/>
          </p:cNvSpPr>
          <p:nvPr>
            <p:ph type="title"/>
          </p:nvPr>
        </p:nvSpPr>
        <p:spPr>
          <a:xfrm>
            <a:off x="838200" y="176214"/>
            <a:ext cx="10515600" cy="69056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ct val="151515"/>
              <a:buNone/>
            </a:pPr>
            <a:r>
              <a:rPr lang="en-IN" sz="4000" b="1" dirty="0">
                <a:solidFill>
                  <a:srgbClr val="C00000"/>
                </a:solidFill>
              </a:rPr>
              <a:t>Topic 3 : </a:t>
            </a:r>
            <a:r>
              <a:rPr lang="en-IN" sz="4000" b="1" u="sng" dirty="0" err="1">
                <a:solidFill>
                  <a:srgbClr val="C00000"/>
                </a:solidFill>
              </a:rPr>
              <a:t>Flightease</a:t>
            </a:r>
            <a:endParaRPr sz="4000" b="1" u="sng" dirty="0">
              <a:solidFill>
                <a:srgbClr val="C00000"/>
              </a:solidFill>
            </a:endParaRPr>
          </a:p>
        </p:txBody>
      </p:sp>
      <p:sp>
        <p:nvSpPr>
          <p:cNvPr id="144" name="Google Shape;144;p46"/>
          <p:cNvSpPr txBox="1">
            <a:spLocks noGrp="1"/>
          </p:cNvSpPr>
          <p:nvPr>
            <p:ph type="body" idx="1"/>
          </p:nvPr>
        </p:nvSpPr>
        <p:spPr>
          <a:xfrm>
            <a:off x="612775" y="866776"/>
            <a:ext cx="10515600" cy="5676899"/>
          </a:xfrm>
          <a:prstGeom prst="rect">
            <a:avLst/>
          </a:prstGeom>
          <a:noFill/>
          <a:ln>
            <a:noFill/>
          </a:ln>
        </p:spPr>
        <p:txBody>
          <a:bodyPr spcFirstLastPara="1" wrap="square" lIns="91425" tIns="45700" rIns="91425" bIns="45700" anchor="t" anchorCtr="0">
            <a:normAutofit/>
          </a:bodyPr>
          <a:lstStyle/>
          <a:p>
            <a:pPr marL="228600" lvl="0" indent="0" algn="ctr" rtl="0">
              <a:lnSpc>
                <a:spcPct val="90000"/>
              </a:lnSpc>
              <a:spcBef>
                <a:spcPts val="1000"/>
              </a:spcBef>
              <a:spcAft>
                <a:spcPts val="0"/>
              </a:spcAft>
              <a:buSzPts val="2400"/>
            </a:pPr>
            <a:r>
              <a:rPr lang="en-US" sz="2800" b="1" u="sng" dirty="0">
                <a:solidFill>
                  <a:srgbClr val="C00000"/>
                </a:solidFill>
              </a:rPr>
              <a:t>Frontend</a:t>
            </a:r>
          </a:p>
          <a:p>
            <a:pPr marL="685800" lvl="0" indent="-457200" rtl="0">
              <a:lnSpc>
                <a:spcPct val="100000"/>
              </a:lnSpc>
              <a:spcBef>
                <a:spcPts val="1000"/>
              </a:spcBef>
              <a:spcAft>
                <a:spcPts val="0"/>
              </a:spcAft>
              <a:buSzPts val="2400"/>
              <a:buFont typeface="Arial" panose="020B0604020202020204" pitchFamily="34" charset="0"/>
              <a:buChar char="•"/>
            </a:pPr>
            <a:r>
              <a:rPr lang="en-US" sz="1600" dirty="0">
                <a:solidFill>
                  <a:schemeClr val="tx1"/>
                </a:solidFill>
              </a:rPr>
              <a:t>For frontend we will be using Java</a:t>
            </a:r>
          </a:p>
          <a:p>
            <a:pPr marL="685800" lvl="0" indent="-457200" rtl="0">
              <a:lnSpc>
                <a:spcPct val="100000"/>
              </a:lnSpc>
              <a:spcBef>
                <a:spcPts val="1000"/>
              </a:spcBef>
              <a:spcAft>
                <a:spcPts val="0"/>
              </a:spcAft>
              <a:buSzPts val="2400"/>
              <a:buFont typeface="Arial" panose="020B0604020202020204" pitchFamily="34" charset="0"/>
              <a:buChar char="•"/>
            </a:pPr>
            <a:r>
              <a:rPr lang="en-US" sz="1600" dirty="0">
                <a:solidFill>
                  <a:schemeClr val="tx1"/>
                </a:solidFill>
              </a:rPr>
              <a:t>Registration/Login Forms: For user authentication.</a:t>
            </a:r>
          </a:p>
          <a:p>
            <a:pPr marL="685800" lvl="0" indent="-457200" rtl="0">
              <a:lnSpc>
                <a:spcPct val="100000"/>
              </a:lnSpc>
              <a:spcBef>
                <a:spcPts val="1000"/>
              </a:spcBef>
              <a:spcAft>
                <a:spcPts val="0"/>
              </a:spcAft>
              <a:buSzPts val="2400"/>
              <a:buFont typeface="Arial" panose="020B0604020202020204" pitchFamily="34" charset="0"/>
              <a:buChar char="•"/>
            </a:pPr>
            <a:r>
              <a:rPr lang="en-US" sz="1600" dirty="0">
                <a:solidFill>
                  <a:schemeClr val="tx1"/>
                </a:solidFill>
              </a:rPr>
              <a:t>Flight Search Forms: To search for available flights.</a:t>
            </a:r>
          </a:p>
          <a:p>
            <a:pPr marL="685800" lvl="0" indent="-457200" rtl="0">
              <a:lnSpc>
                <a:spcPct val="100000"/>
              </a:lnSpc>
              <a:spcBef>
                <a:spcPts val="1000"/>
              </a:spcBef>
              <a:spcAft>
                <a:spcPts val="0"/>
              </a:spcAft>
              <a:buSzPts val="2400"/>
              <a:buFont typeface="Arial" panose="020B0604020202020204" pitchFamily="34" charset="0"/>
              <a:buChar char="•"/>
            </a:pPr>
            <a:r>
              <a:rPr lang="en-US" sz="1600" dirty="0">
                <a:solidFill>
                  <a:schemeClr val="tx1"/>
                </a:solidFill>
              </a:rPr>
              <a:t>Booking Interfaces: For users to book flights.</a:t>
            </a:r>
          </a:p>
          <a:p>
            <a:pPr marL="685800" lvl="0" indent="-457200" rtl="0">
              <a:lnSpc>
                <a:spcPct val="100000"/>
              </a:lnSpc>
              <a:spcBef>
                <a:spcPts val="1000"/>
              </a:spcBef>
              <a:spcAft>
                <a:spcPts val="0"/>
              </a:spcAft>
              <a:buSzPts val="2400"/>
              <a:buFont typeface="Arial" panose="020B0604020202020204" pitchFamily="34" charset="0"/>
              <a:buChar char="•"/>
            </a:pPr>
            <a:r>
              <a:rPr lang="en-US" sz="1600" dirty="0">
                <a:solidFill>
                  <a:schemeClr val="tx1"/>
                </a:solidFill>
              </a:rPr>
              <a:t>Payment Forms: To enter payment details</a:t>
            </a:r>
          </a:p>
          <a:p>
            <a:pPr marL="685800" lvl="0" indent="-457200" rtl="0">
              <a:lnSpc>
                <a:spcPct val="100000"/>
              </a:lnSpc>
              <a:spcBef>
                <a:spcPts val="1000"/>
              </a:spcBef>
              <a:spcAft>
                <a:spcPts val="0"/>
              </a:spcAft>
              <a:buSzPts val="2400"/>
              <a:buFont typeface="Arial" panose="020B0604020202020204" pitchFamily="34" charset="0"/>
              <a:buChar char="•"/>
            </a:pPr>
            <a:r>
              <a:rPr lang="en-US" sz="1600" dirty="0">
                <a:solidFill>
                  <a:schemeClr val="tx1"/>
                </a:solidFill>
              </a:rPr>
              <a:t>Review Forms: For users to leave feedback on flights.</a:t>
            </a:r>
          </a:p>
          <a:p>
            <a:pPr marL="228600" lvl="0" indent="0" algn="ctr" rtl="0">
              <a:lnSpc>
                <a:spcPct val="100000"/>
              </a:lnSpc>
              <a:spcBef>
                <a:spcPts val="1000"/>
              </a:spcBef>
              <a:spcAft>
                <a:spcPts val="0"/>
              </a:spcAft>
              <a:buSzPts val="2400"/>
            </a:pPr>
            <a:r>
              <a:rPr lang="en-US" sz="2800" b="1" u="sng" dirty="0">
                <a:solidFill>
                  <a:srgbClr val="C00000"/>
                </a:solidFill>
              </a:rPr>
              <a:t>Backend</a:t>
            </a:r>
          </a:p>
          <a:p>
            <a:pPr marL="514350" lvl="0" indent="-285750" rtl="0">
              <a:lnSpc>
                <a:spcPct val="100000"/>
              </a:lnSpc>
              <a:spcBef>
                <a:spcPts val="1000"/>
              </a:spcBef>
              <a:spcAft>
                <a:spcPts val="0"/>
              </a:spcAft>
              <a:buSzPts val="2400"/>
              <a:buFont typeface="Arial" panose="020B0604020202020204" pitchFamily="34" charset="0"/>
              <a:buChar char="•"/>
            </a:pPr>
            <a:r>
              <a:rPr lang="en-US" sz="1600" dirty="0">
                <a:solidFill>
                  <a:schemeClr val="tx1"/>
                </a:solidFill>
              </a:rPr>
              <a:t>For backend we will be using MySQL</a:t>
            </a:r>
          </a:p>
          <a:p>
            <a:pPr marL="514350" lvl="0" indent="-285750" rtl="0">
              <a:lnSpc>
                <a:spcPct val="100000"/>
              </a:lnSpc>
              <a:spcBef>
                <a:spcPts val="1000"/>
              </a:spcBef>
              <a:spcAft>
                <a:spcPts val="0"/>
              </a:spcAft>
              <a:buSzPts val="2400"/>
              <a:buFont typeface="Arial" panose="020B0604020202020204" pitchFamily="34" charset="0"/>
              <a:buChar char="•"/>
            </a:pPr>
            <a:r>
              <a:rPr lang="en-US" sz="1600" dirty="0">
                <a:solidFill>
                  <a:schemeClr val="tx1"/>
                </a:solidFill>
              </a:rPr>
              <a:t>Database Queries: Retrieve flight schedules, airport details, and user </a:t>
            </a:r>
            <a:r>
              <a:rPr lang="en-US" sz="1600" dirty="0" err="1">
                <a:solidFill>
                  <a:schemeClr val="tx1"/>
                </a:solidFill>
              </a:rPr>
              <a:t>reviews.Insert</a:t>
            </a:r>
            <a:r>
              <a:rPr lang="en-US" sz="1600" dirty="0">
                <a:solidFill>
                  <a:schemeClr val="tx1"/>
                </a:solidFill>
              </a:rPr>
              <a:t>, update, or delete records based on user actions.</a:t>
            </a:r>
          </a:p>
          <a:p>
            <a:pPr marL="514350" lvl="0" indent="-285750" rtl="0">
              <a:lnSpc>
                <a:spcPct val="100000"/>
              </a:lnSpc>
              <a:spcBef>
                <a:spcPts val="1000"/>
              </a:spcBef>
              <a:spcAft>
                <a:spcPts val="0"/>
              </a:spcAft>
              <a:buSzPts val="2400"/>
              <a:buFont typeface="Arial" panose="020B0604020202020204" pitchFamily="34" charset="0"/>
              <a:buChar char="•"/>
            </a:pPr>
            <a:r>
              <a:rPr lang="en-US" sz="1600" dirty="0">
                <a:solidFill>
                  <a:schemeClr val="tx1"/>
                </a:solidFill>
              </a:rPr>
              <a:t>Business </a:t>
            </a:r>
            <a:r>
              <a:rPr lang="en-US" sz="1600" dirty="0" err="1">
                <a:solidFill>
                  <a:schemeClr val="tx1"/>
                </a:solidFill>
              </a:rPr>
              <a:t>Logic:Validate</a:t>
            </a:r>
            <a:r>
              <a:rPr lang="en-US" sz="1600" dirty="0">
                <a:solidFill>
                  <a:schemeClr val="tx1"/>
                </a:solidFill>
              </a:rPr>
              <a:t> user inputs and manage </a:t>
            </a:r>
            <a:r>
              <a:rPr lang="en-US" sz="1600" dirty="0" err="1">
                <a:solidFill>
                  <a:schemeClr val="tx1"/>
                </a:solidFill>
              </a:rPr>
              <a:t>transactions.Process</a:t>
            </a:r>
            <a:r>
              <a:rPr lang="en-US" sz="1600" dirty="0">
                <a:solidFill>
                  <a:schemeClr val="tx1"/>
                </a:solidFill>
              </a:rPr>
              <a:t> flight bookings and handle payments.</a:t>
            </a:r>
          </a:p>
          <a:p>
            <a:pPr marL="514350" lvl="0" indent="-285750" rtl="0">
              <a:lnSpc>
                <a:spcPct val="100000"/>
              </a:lnSpc>
              <a:spcBef>
                <a:spcPts val="1000"/>
              </a:spcBef>
              <a:spcAft>
                <a:spcPts val="0"/>
              </a:spcAft>
              <a:buSzPts val="2400"/>
              <a:buFont typeface="Arial" panose="020B0604020202020204" pitchFamily="34" charset="0"/>
              <a:buChar char="•"/>
            </a:pPr>
            <a:r>
              <a:rPr lang="en-US" sz="1600" dirty="0">
                <a:solidFill>
                  <a:schemeClr val="tx1"/>
                </a:solidFill>
              </a:rPr>
              <a:t>APIs: Endpoints for fetching flight details, managing bookings, and user management.</a:t>
            </a:r>
          </a:p>
        </p:txBody>
      </p:sp>
    </p:spTree>
  </p:cSld>
  <p:clrMapOvr>
    <a:masterClrMapping/>
  </p:clrMapOvr>
</p:sld>
</file>

<file path=ppt/theme/theme1.xml><?xml version="1.0" encoding="utf-8"?>
<a:theme xmlns:a="http://schemas.openxmlformats.org/drawingml/2006/main" name="3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1070</Words>
  <Application>Microsoft Office PowerPoint</Application>
  <PresentationFormat>Widescreen</PresentationFormat>
  <Paragraphs>100</Paragraphs>
  <Slides>11</Slides>
  <Notes>10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11</vt:i4>
      </vt:variant>
    </vt:vector>
  </HeadingPairs>
  <TitlesOfParts>
    <vt:vector size="15" baseType="lpstr">
      <vt:lpstr>Arial</vt:lpstr>
      <vt:lpstr>Calibri</vt:lpstr>
      <vt:lpstr>3_Retrospect</vt:lpstr>
      <vt:lpstr>Office Theme</vt:lpstr>
      <vt:lpstr>PowerPoint Presentation</vt:lpstr>
      <vt:lpstr>Topic 1 : Hotel Harmony</vt:lpstr>
      <vt:lpstr>Topic 1 : Hotel Harmony</vt:lpstr>
      <vt:lpstr>Topic 1 : Hotel Harmony</vt:lpstr>
      <vt:lpstr>Topic 2 : TripTales</vt:lpstr>
      <vt:lpstr>Topic 2 : TripTales</vt:lpstr>
      <vt:lpstr>Topic 2 : TripTales</vt:lpstr>
      <vt:lpstr>Topic 3 : Flightease</vt:lpstr>
      <vt:lpstr>Topic 3 : Flightease</vt:lpstr>
      <vt:lpstr>Topic 3 : Flightease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Shinde</dc:creator>
  <cp:lastModifiedBy>|| श्री स्वामी समर्थ ||</cp:lastModifiedBy>
  <cp:revision>2</cp:revision>
  <dcterms:created xsi:type="dcterms:W3CDTF">2022-07-21T10:07:11Z</dcterms:created>
  <dcterms:modified xsi:type="dcterms:W3CDTF">2024-07-14T18:23:26Z</dcterms:modified>
</cp:coreProperties>
</file>